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style1.xml" ContentType="application/vnd.ms-office.chartstyle+xml"/>
  <Override PartName="/ppt/charts/colors1.xml" ContentType="application/vnd.ms-office.chartcolorstyle+xml"/>
  <Override PartName="/ppt/charts/chart10.xml" ContentType="application/vnd.openxmlformats-officedocument.drawingml.chart+xml"/>
  <Override PartName="/ppt/charts/style2.xml" ContentType="application/vnd.ms-office.chartstyle+xml"/>
  <Override PartName="/ppt/charts/colors2.xml" ContentType="application/vnd.ms-office.chartcolorstyle+xml"/>
  <Override PartName="/ppt/charts/chart11.xml" ContentType="application/vnd.openxmlformats-officedocument.drawingml.chart+xml"/>
  <Override PartName="/ppt/charts/style3.xml" ContentType="application/vnd.ms-office.chartstyle+xml"/>
  <Override PartName="/ppt/charts/colors3.xml" ContentType="application/vnd.ms-office.chartcolorstyle+xml"/>
  <Override PartName="/ppt/charts/chart12.xml" ContentType="application/vnd.openxmlformats-officedocument.drawingml.chart+xml"/>
  <Override PartName="/ppt/charts/style4.xml" ContentType="application/vnd.ms-office.chartstyle+xml"/>
  <Override PartName="/ppt/charts/colors4.xml" ContentType="application/vnd.ms-office.chartcolorstyle+xml"/>
  <Override PartName="/ppt/charts/chart13.xml" ContentType="application/vnd.openxmlformats-officedocument.drawingml.chart+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charts/style6.xml" ContentType="application/vnd.ms-office.chartstyle+xml"/>
  <Override PartName="/ppt/charts/colors6.xml" ContentType="application/vnd.ms-office.chartcolorstyle+xml"/>
  <Override PartName="/ppt/charts/chart16.xml" ContentType="application/vnd.openxmlformats-officedocument.drawingml.chart+xml"/>
  <Override PartName="/ppt/charts/style7.xml" ContentType="application/vnd.ms-office.chartstyle+xml"/>
  <Override PartName="/ppt/charts/colors7.xml" ContentType="application/vnd.ms-office.chartcolorstyle+xml"/>
  <Override PartName="/ppt/charts/chart17.xml" ContentType="application/vnd.openxmlformats-officedocument.drawingml.chart+xml"/>
  <Override PartName="/ppt/charts/style8.xml" ContentType="application/vnd.ms-office.chartstyle+xml"/>
  <Override PartName="/ppt/charts/colors8.xml" ContentType="application/vnd.ms-office.chartcolorstyle+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style9.xml" ContentType="application/vnd.ms-office.chartstyle+xml"/>
  <Override PartName="/ppt/charts/colors9.xml" ContentType="application/vnd.ms-office.chartcolorstyle+xml"/>
  <Override PartName="/ppt/charts/chart22.xml" ContentType="application/vnd.openxmlformats-officedocument.drawingml.chart+xml"/>
  <Override PartName="/ppt/charts/chart2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2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7.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8.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2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0.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32.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3.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4.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35.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49" r:id="rId2"/>
    <p:sldMasterId id="2147483650" r:id="rId3"/>
  </p:sldMasterIdLst>
  <p:notesMasterIdLst>
    <p:notesMasterId r:id="rId218"/>
  </p:notesMasterIdLst>
  <p:handoutMasterIdLst>
    <p:handoutMasterId r:id="rId219"/>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 id="406" r:id="rId154"/>
    <p:sldId id="407" r:id="rId155"/>
    <p:sldId id="408" r:id="rId156"/>
    <p:sldId id="409" r:id="rId157"/>
    <p:sldId id="410" r:id="rId158"/>
    <p:sldId id="411" r:id="rId159"/>
    <p:sldId id="412" r:id="rId160"/>
    <p:sldId id="413" r:id="rId161"/>
    <p:sldId id="414" r:id="rId162"/>
    <p:sldId id="415" r:id="rId163"/>
    <p:sldId id="416" r:id="rId164"/>
    <p:sldId id="417" r:id="rId165"/>
    <p:sldId id="418" r:id="rId166"/>
    <p:sldId id="419" r:id="rId167"/>
    <p:sldId id="420" r:id="rId168"/>
    <p:sldId id="421" r:id="rId169"/>
    <p:sldId id="422" r:id="rId170"/>
    <p:sldId id="423" r:id="rId171"/>
    <p:sldId id="424" r:id="rId172"/>
    <p:sldId id="425" r:id="rId173"/>
    <p:sldId id="426" r:id="rId174"/>
    <p:sldId id="427" r:id="rId175"/>
    <p:sldId id="428" r:id="rId176"/>
    <p:sldId id="429" r:id="rId177"/>
    <p:sldId id="430" r:id="rId178"/>
    <p:sldId id="431" r:id="rId179"/>
    <p:sldId id="432" r:id="rId180"/>
    <p:sldId id="433" r:id="rId181"/>
    <p:sldId id="434" r:id="rId182"/>
    <p:sldId id="435" r:id="rId183"/>
    <p:sldId id="436" r:id="rId184"/>
    <p:sldId id="437" r:id="rId185"/>
    <p:sldId id="438" r:id="rId186"/>
    <p:sldId id="439" r:id="rId187"/>
    <p:sldId id="440" r:id="rId188"/>
    <p:sldId id="441" r:id="rId189"/>
    <p:sldId id="442" r:id="rId190"/>
    <p:sldId id="443" r:id="rId191"/>
    <p:sldId id="444" r:id="rId192"/>
    <p:sldId id="445" r:id="rId193"/>
    <p:sldId id="446" r:id="rId194"/>
    <p:sldId id="447" r:id="rId195"/>
    <p:sldId id="448" r:id="rId196"/>
    <p:sldId id="449" r:id="rId197"/>
    <p:sldId id="450" r:id="rId198"/>
    <p:sldId id="451" r:id="rId199"/>
    <p:sldId id="452" r:id="rId200"/>
    <p:sldId id="453" r:id="rId201"/>
    <p:sldId id="454" r:id="rId202"/>
    <p:sldId id="455" r:id="rId203"/>
    <p:sldId id="456" r:id="rId204"/>
    <p:sldId id="457" r:id="rId205"/>
    <p:sldId id="458" r:id="rId206"/>
    <p:sldId id="459" r:id="rId207"/>
    <p:sldId id="460" r:id="rId208"/>
    <p:sldId id="461" r:id="rId209"/>
    <p:sldId id="462" r:id="rId210"/>
    <p:sldId id="463" r:id="rId211"/>
    <p:sldId id="464" r:id="rId212"/>
    <p:sldId id="465" r:id="rId213"/>
    <p:sldId id="466" r:id="rId214"/>
    <p:sldId id="467" r:id="rId215"/>
    <p:sldId id="468" r:id="rId216"/>
    <p:sldId id="469" r:id="rId217"/>
  </p:sldIdLst>
  <p:sldSz cx="24384000" cy="13716000"/>
  <p:notesSz cx="6858000" cy="9144000"/>
  <p:defaultTextStyle>
    <a:defPPr>
      <a:defRPr lang="en-US"/>
    </a:defPPr>
    <a:lvl1pPr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1pPr>
    <a:lvl2pPr marL="228600" indent="2286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2pPr>
    <a:lvl3pPr marL="457200" indent="4572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3pPr>
    <a:lvl4pPr marL="685800" indent="6858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4pPr>
    <a:lvl5pPr marL="914400" indent="9144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5pPr>
    <a:lvl6pPr marL="22860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6pPr>
    <a:lvl7pPr marL="27432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7pPr>
    <a:lvl8pPr marL="32004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8pPr>
    <a:lvl9pPr marL="36576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9pPr>
  </p:defaultTextStyle>
  <p:extLst>
    <p:ext uri="{EFAFB233-063F-42B5-8137-9DF3F51BA10A}">
      <p15:sldGuideLst xmlns:p15="http://schemas.microsoft.com/office/powerpoint/2012/main">
        <p15:guide id="1" orient="horz" pos="4365" userDrawn="1">
          <p15:clr>
            <a:srgbClr val="A4A3A4"/>
          </p15:clr>
        </p15:guide>
        <p15:guide id="2" pos="781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74B52"/>
    <a:srgbClr val="53585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483" autoAdjust="0"/>
    <p:restoredTop sz="88168" autoAdjust="0"/>
  </p:normalViewPr>
  <p:slideViewPr>
    <p:cSldViewPr showGuides="1">
      <p:cViewPr varScale="1">
        <p:scale>
          <a:sx n="45" d="100"/>
          <a:sy n="45" d="100"/>
        </p:scale>
        <p:origin x="66" y="624"/>
      </p:cViewPr>
      <p:guideLst>
        <p:guide orient="horz" pos="4365"/>
        <p:guide pos="7816"/>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11" Type="http://schemas.openxmlformats.org/officeDocument/2006/relationships/slide" Target="slides/slide208.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6" Type="http://schemas.openxmlformats.org/officeDocument/2006/relationships/slide" Target="slides/slide203.xml"/><Relationship Id="rId201" Type="http://schemas.openxmlformats.org/officeDocument/2006/relationships/slide" Target="slides/slide198.xml"/><Relationship Id="rId222" Type="http://schemas.openxmlformats.org/officeDocument/2006/relationships/theme" Target="theme/theme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tableStyles" Target="tableStyle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handoutMaster" Target="handoutMasters/handoutMaster1.xml"/><Relationship Id="rId3" Type="http://schemas.openxmlformats.org/officeDocument/2006/relationships/slideMaster" Target="slideMasters/slideMaster3.xml"/><Relationship Id="rId214" Type="http://schemas.openxmlformats.org/officeDocument/2006/relationships/slide" Target="slides/slide211.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presProps" Target="pres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viewProps" Target="viewProps.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6.xml"/><Relationship Id="rId1" Type="http://schemas.microsoft.com/office/2011/relationships/chartStyle" Target="style6.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7.xml"/><Relationship Id="rId1" Type="http://schemas.microsoft.com/office/2011/relationships/chartStyle" Target="style7.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8.xml"/><Relationship Id="rId1" Type="http://schemas.microsoft.com/office/2011/relationships/chartStyle" Target="style8.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9.xml"/><Relationship Id="rId1" Type="http://schemas.microsoft.com/office/2011/relationships/chartStyle" Target="style9.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0.xml"/><Relationship Id="rId1" Type="http://schemas.microsoft.com/office/2011/relationships/chartStyle" Target="style10.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11.xml"/><Relationship Id="rId1" Type="http://schemas.microsoft.com/office/2011/relationships/chartStyle" Target="style11.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12.xml"/><Relationship Id="rId1" Type="http://schemas.microsoft.com/office/2011/relationships/chartStyle" Target="style12.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13.xml"/><Relationship Id="rId1" Type="http://schemas.microsoft.com/office/2011/relationships/chartStyle" Target="style13.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14.xml"/><Relationship Id="rId1" Type="http://schemas.microsoft.com/office/2011/relationships/chartStyle" Target="style14.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5.xml"/><Relationship Id="rId1" Type="http://schemas.microsoft.com/office/2011/relationships/chartStyle" Target="style15.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6.xml"/><Relationship Id="rId1" Type="http://schemas.microsoft.com/office/2011/relationships/chartStyle" Target="style16.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7.xml"/><Relationship Id="rId1" Type="http://schemas.microsoft.com/office/2011/relationships/chartStyle" Target="style17.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8.xml"/><Relationship Id="rId1" Type="http://schemas.microsoft.com/office/2011/relationships/chartStyle" Target="style18.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19.xml"/><Relationship Id="rId1" Type="http://schemas.microsoft.com/office/2011/relationships/chartStyle" Target="style19.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0.xml"/><Relationship Id="rId1" Type="http://schemas.microsoft.com/office/2011/relationships/chartStyle" Target="style20.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1.xml"/><Relationship Id="rId1" Type="http://schemas.microsoft.com/office/2011/relationships/chartStyle" Target="style21.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2.xml"/><Relationship Id="rId1" Type="http://schemas.microsoft.com/office/2011/relationships/chartStyle" Target="style2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0338983050847456E-2"/>
        </c:manualLayout>
      </c:layout>
      <c:overlay val="0"/>
      <c:spPr>
        <a:noFill/>
        <a:ln w="33850">
          <a:noFill/>
        </a:ln>
      </c:spPr>
    </c:title>
    <c:autoTitleDeleted val="0"/>
    <c:plotArea>
      <c:layout>
        <c:manualLayout>
          <c:layoutTarget val="inner"/>
          <c:xMode val="edge"/>
          <c:yMode val="edge"/>
          <c:x val="0.12099276111685625"/>
          <c:y val="8.6126120355951949E-2"/>
          <c:w val="0.81385729058945189"/>
          <c:h val="0.74843740617832022"/>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Sheet1!$B$1:$H$1</c:f>
              <c:strCache>
                <c:ptCount val="7"/>
                <c:pt idx="0">
                  <c:v>MON</c:v>
                </c:pt>
                <c:pt idx="1">
                  <c:v>TUE</c:v>
                </c:pt>
                <c:pt idx="2">
                  <c:v>WED</c:v>
                </c:pt>
                <c:pt idx="3">
                  <c:v>THU</c:v>
                </c:pt>
                <c:pt idx="4">
                  <c:v>FRI</c:v>
                </c:pt>
                <c:pt idx="5">
                  <c:v>SAT</c:v>
                </c:pt>
                <c:pt idx="6">
                  <c:v>SUN</c:v>
                </c:pt>
              </c:strCache>
            </c:strRef>
          </c:cat>
          <c:val>
            <c:numRef>
              <c:f>Sheet1!$B$2:$H$2</c:f>
              <c:numCache>
                <c:formatCode>General</c:formatCode>
                <c:ptCount val="7"/>
                <c:pt idx="0">
                  <c:v>12</c:v>
                </c:pt>
                <c:pt idx="1">
                  <c:v>9</c:v>
                </c:pt>
                <c:pt idx="2">
                  <c:v>26</c:v>
                </c:pt>
                <c:pt idx="3">
                  <c:v>17</c:v>
                </c:pt>
                <c:pt idx="4">
                  <c:v>41</c:v>
                </c:pt>
                <c:pt idx="5">
                  <c:v>51</c:v>
                </c:pt>
                <c:pt idx="6">
                  <c:v>38</c:v>
                </c:pt>
              </c:numCache>
            </c:numRef>
          </c:val>
          <c:smooth val="0"/>
        </c:ser>
        <c:dLbls>
          <c:showLegendKey val="0"/>
          <c:showVal val="0"/>
          <c:showCatName val="0"/>
          <c:showSerName val="0"/>
          <c:showPercent val="0"/>
          <c:showBubbleSize val="0"/>
        </c:dLbls>
        <c:marker val="1"/>
        <c:smooth val="0"/>
        <c:axId val="166218328"/>
        <c:axId val="166218720"/>
      </c:lineChart>
      <c:catAx>
        <c:axId val="166218328"/>
        <c:scaling>
          <c:orientation val="minMax"/>
        </c:scaling>
        <c:delete val="0"/>
        <c:axPos val="b"/>
        <c:title>
          <c:tx>
            <c:rich>
              <a:bodyPr/>
              <a:lstStyle/>
              <a:p>
                <a:pPr>
                  <a:defRPr/>
                </a:pPr>
                <a:endParaRPr lang="id-ID"/>
              </a:p>
            </c:rich>
          </c:tx>
          <c:layout>
            <c:manualLayout>
              <c:xMode val="edge"/>
              <c:yMode val="edge"/>
              <c:x val="0.52223371251292661"/>
              <c:y val="0.8915254237288136"/>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a:pPr>
            <a:endParaRPr lang="id-ID"/>
          </a:p>
        </c:txPr>
        <c:crossAx val="166218720"/>
        <c:crosses val="autoZero"/>
        <c:auto val="1"/>
        <c:lblAlgn val="ctr"/>
        <c:lblOffset val="100"/>
        <c:tickLblSkip val="1"/>
        <c:tickMarkSkip val="1"/>
        <c:noMultiLvlLbl val="0"/>
      </c:catAx>
      <c:valAx>
        <c:axId val="166218720"/>
        <c:scaling>
          <c:orientation val="minMax"/>
        </c:scaling>
        <c:delete val="0"/>
        <c:axPos val="l"/>
        <c:majorGridlines>
          <c:spPr>
            <a:ln w="16925">
              <a:solidFill>
                <a:schemeClr val="bg1"/>
              </a:solidFill>
              <a:prstDash val="lgDash"/>
            </a:ln>
          </c:spPr>
        </c:majorGridlines>
        <c:title>
          <c:tx>
            <c:rich>
              <a:bodyPr rot="0" vert="horz"/>
              <a:lstStyle/>
              <a:p>
                <a:pPr algn="ctr">
                  <a:defRPr/>
                </a:pPr>
                <a:endParaRPr lang="id-ID"/>
              </a:p>
            </c:rich>
          </c:tx>
          <c:layout>
            <c:manualLayout>
              <c:xMode val="edge"/>
              <c:yMode val="edge"/>
              <c:x val="4.5501551189245086E-2"/>
              <c:y val="0.44915254237288138"/>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a:pPr>
            <a:endParaRPr lang="id-ID"/>
          </a:p>
        </c:txPr>
        <c:crossAx val="166218328"/>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a:effectLst/>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15:layout/>
              </c:ext>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a:effectLst/>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15:layout/>
              </c:ext>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a:effectLst/>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15:layout/>
              </c:ext>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0</c:v>
                </c:pt>
                <c:pt idx="1">
                  <c:v>0</c:v>
                </c:pt>
                <c:pt idx="2">
                  <c:v>0</c:v>
                </c:pt>
                <c:pt idx="3">
                  <c:v>0</c:v>
                </c:pt>
                <c:pt idx="4">
                  <c:v>0</c:v>
                </c:pt>
              </c:numCache>
            </c:numRef>
          </c:val>
        </c:ser>
        <c:dLbls>
          <c:showLegendKey val="0"/>
          <c:showVal val="0"/>
          <c:showCatName val="0"/>
          <c:showSerName val="0"/>
          <c:showPercent val="0"/>
          <c:showBubbleSize val="0"/>
          <c:showLeaderLines val="0"/>
        </c:dLbls>
        <c:firstSliceAng val="0"/>
        <c:holeSize val="65"/>
      </c:doughnutChart>
      <c:spPr>
        <a:noFill/>
        <a:ln>
          <a:noFill/>
        </a:ln>
        <a:effectLst/>
      </c:spPr>
    </c:plotArea>
    <c:legend>
      <c:legendPos val="r"/>
      <c:layout>
        <c:manualLayout>
          <c:xMode val="edge"/>
          <c:yMode val="edge"/>
          <c:x val="2.0513409260541265E-2"/>
          <c:y val="0.31576581514711544"/>
          <c:w val="0.96852393111191293"/>
          <c:h val="0.36846836970576913"/>
        </c:manualLayout>
      </c:layout>
      <c:overlay val="0"/>
      <c:spPr>
        <a:noFill/>
        <a:ln>
          <a:noFill/>
        </a:ln>
        <a:effectLst/>
      </c:spPr>
      <c:txPr>
        <a:bodyPr rot="0" vert="horz"/>
        <a:lstStyle/>
        <a:p>
          <a:pPr>
            <a:defRPr sz="1800">
              <a:solidFill>
                <a:schemeClr val="bg1"/>
              </a:solidFill>
            </a:defRPr>
          </a:pPr>
          <a:endParaRPr lang="id-ID"/>
        </a:p>
      </c:txPr>
    </c:legend>
    <c:plotVisOnly val="1"/>
    <c:dispBlanksAs val="gap"/>
    <c:showDLblsOverMax val="0"/>
  </c:chart>
  <c:spPr>
    <a:noFill/>
    <a:ln>
      <a:noFill/>
    </a:ln>
    <a:effectLst>
      <a:softEdge rad="0"/>
    </a:effectLst>
  </c:spPr>
  <c:txPr>
    <a:bodyPr/>
    <a:lstStyle/>
    <a:p>
      <a:pPr>
        <a:defRPr sz="1600">
          <a:solidFill>
            <a:schemeClr val="tx2"/>
          </a:solidFill>
          <a:latin typeface="Roboto" panose="02000000000000000000" pitchFamily="2" charset="0"/>
          <a:ea typeface="Roboto" panose="02000000000000000000" pitchFamily="2" charset="0"/>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bg1"/>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124320632"/>
        <c:axId val="160568960"/>
      </c:lineChart>
      <c:catAx>
        <c:axId val="124320632"/>
        <c:scaling>
          <c:orientation val="minMax"/>
        </c:scaling>
        <c:delete val="0"/>
        <c:axPos val="b"/>
        <c:majorGridlines>
          <c:spPr>
            <a:ln w="9525" cap="flat" cmpd="sng" algn="ctr">
              <a:solidFill>
                <a:schemeClr val="bg1">
                  <a:lumMod val="5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160568960"/>
        <c:crosses val="autoZero"/>
        <c:auto val="1"/>
        <c:lblAlgn val="ctr"/>
        <c:lblOffset val="100"/>
        <c:tickMarkSkip val="1"/>
        <c:noMultiLvlLbl val="0"/>
      </c:catAx>
      <c:valAx>
        <c:axId val="160568960"/>
        <c:scaling>
          <c:orientation val="minMax"/>
        </c:scaling>
        <c:delete val="0"/>
        <c:axPos val="l"/>
        <c:majorGridlines>
          <c:spPr>
            <a:ln w="9525" cap="flat" cmpd="sng" algn="ctr">
              <a:solidFill>
                <a:schemeClr val="bg1">
                  <a:lumMod val="5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124320632"/>
        <c:crosses val="autoZero"/>
        <c:crossBetween val="between"/>
      </c:valAx>
      <c:spPr>
        <a:noFill/>
        <a:ln>
          <a:no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bg1"/>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230631912"/>
        <c:axId val="230632304"/>
      </c:lineChart>
      <c:catAx>
        <c:axId val="230631912"/>
        <c:scaling>
          <c:orientation val="minMax"/>
        </c:scaling>
        <c:delete val="0"/>
        <c:axPos val="b"/>
        <c:majorGridlines>
          <c:spPr>
            <a:ln w="9525" cap="flat" cmpd="sng" algn="ctr">
              <a:solidFill>
                <a:schemeClr val="bg1">
                  <a:lumMod val="5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0632304"/>
        <c:crosses val="autoZero"/>
        <c:auto val="1"/>
        <c:lblAlgn val="ctr"/>
        <c:lblOffset val="100"/>
        <c:tickMarkSkip val="1"/>
        <c:noMultiLvlLbl val="0"/>
      </c:catAx>
      <c:valAx>
        <c:axId val="230632304"/>
        <c:scaling>
          <c:orientation val="minMax"/>
        </c:scaling>
        <c:delete val="0"/>
        <c:axPos val="l"/>
        <c:majorGridlines>
          <c:spPr>
            <a:ln w="9525" cap="flat" cmpd="sng" algn="ctr">
              <a:solidFill>
                <a:schemeClr val="bg1">
                  <a:lumMod val="5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0631912"/>
        <c:crosses val="autoZero"/>
        <c:crossBetween val="between"/>
      </c:valAx>
      <c:spPr>
        <a:noFill/>
        <a:ln>
          <a:no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1.6136982729317323E-2"/>
          <c:y val="1.1022323775892399E-2"/>
          <c:w val="0.96772752459756839"/>
          <c:h val="0.80254422236791723"/>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Sheet1!$B$2:$M$2</c:f>
              <c:numCache>
                <c:formatCode>General</c:formatCode>
                <c:ptCount val="12"/>
                <c:pt idx="0">
                  <c:v>12</c:v>
                </c:pt>
                <c:pt idx="1">
                  <c:v>9</c:v>
                </c:pt>
                <c:pt idx="2">
                  <c:v>26</c:v>
                </c:pt>
                <c:pt idx="3">
                  <c:v>17</c:v>
                </c:pt>
                <c:pt idx="4">
                  <c:v>41</c:v>
                </c:pt>
                <c:pt idx="5">
                  <c:v>51</c:v>
                </c:pt>
                <c:pt idx="6">
                  <c:v>84</c:v>
                </c:pt>
                <c:pt idx="7">
                  <c:v>29</c:v>
                </c:pt>
                <c:pt idx="8">
                  <c:v>35</c:v>
                </c:pt>
                <c:pt idx="9">
                  <c:v>77</c:v>
                </c:pt>
                <c:pt idx="10">
                  <c:v>54</c:v>
                </c:pt>
                <c:pt idx="11">
                  <c:v>45</c:v>
                </c:pt>
              </c:numCache>
            </c:numRef>
          </c:val>
          <c:smooth val="0"/>
        </c:ser>
        <c:ser>
          <c:idx val="1"/>
          <c:order val="1"/>
          <c:tx>
            <c:strRef>
              <c:f>Sheet1!$A$3</c:f>
              <c:strCache>
                <c:ptCount val="1"/>
                <c:pt idx="0">
                  <c:v>Region 2</c:v>
                </c:pt>
              </c:strCache>
            </c:strRef>
          </c:tx>
          <c:spPr>
            <a:ln w="22225" cap="rnd">
              <a:solidFill>
                <a:schemeClr val="bg1"/>
              </a:solidFill>
            </a:ln>
            <a:effectLst>
              <a:glow rad="139700">
                <a:schemeClr val="bg1">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Sheet1!$B$3:$M$3</c:f>
              <c:numCache>
                <c:formatCode>General</c:formatCode>
                <c:ptCount val="12"/>
                <c:pt idx="0">
                  <c:v>18</c:v>
                </c:pt>
                <c:pt idx="1">
                  <c:v>21</c:v>
                </c:pt>
                <c:pt idx="2">
                  <c:v>35</c:v>
                </c:pt>
                <c:pt idx="3">
                  <c:v>25</c:v>
                </c:pt>
                <c:pt idx="4">
                  <c:v>21</c:v>
                </c:pt>
                <c:pt idx="5">
                  <c:v>65</c:v>
                </c:pt>
                <c:pt idx="6">
                  <c:v>55</c:v>
                </c:pt>
                <c:pt idx="7">
                  <c:v>23</c:v>
                </c:pt>
                <c:pt idx="8">
                  <c:v>75</c:v>
                </c:pt>
                <c:pt idx="9">
                  <c:v>45</c:v>
                </c:pt>
                <c:pt idx="10">
                  <c:v>65</c:v>
                </c:pt>
                <c:pt idx="11">
                  <c:v>35</c:v>
                </c:pt>
              </c:numCache>
            </c:numRef>
          </c:val>
          <c:smooth val="0"/>
        </c:ser>
        <c:dLbls>
          <c:showLegendKey val="0"/>
          <c:showVal val="0"/>
          <c:showCatName val="0"/>
          <c:showSerName val="0"/>
          <c:showPercent val="0"/>
          <c:showBubbleSize val="0"/>
        </c:dLbls>
        <c:smooth val="0"/>
        <c:axId val="230633088"/>
        <c:axId val="230633480"/>
      </c:lineChart>
      <c:catAx>
        <c:axId val="230633088"/>
        <c:scaling>
          <c:orientation val="minMax"/>
        </c:scaling>
        <c:delete val="0"/>
        <c:axPos val="b"/>
        <c:majorGridlines>
          <c:spPr>
            <a:ln w="9525" cap="flat" cmpd="sng" algn="ctr">
              <a:solidFill>
                <a:schemeClr val="bg1">
                  <a:lumMod val="5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36194415718717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0633480"/>
        <c:crosses val="autoZero"/>
        <c:auto val="1"/>
        <c:lblAlgn val="ctr"/>
        <c:lblOffset val="100"/>
        <c:tickMarkSkip val="1"/>
        <c:noMultiLvlLbl val="0"/>
      </c:catAx>
      <c:valAx>
        <c:axId val="230633480"/>
        <c:scaling>
          <c:orientation val="minMax"/>
        </c:scaling>
        <c:delete val="0"/>
        <c:axPos val="l"/>
        <c:majorGridlines>
          <c:spPr>
            <a:ln w="9525" cap="flat" cmpd="sng" algn="ctr">
              <a:solidFill>
                <a:schemeClr val="bg1">
                  <a:lumMod val="5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3.9296794208893482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0633088"/>
        <c:crosses val="autoZero"/>
        <c:crossBetween val="between"/>
      </c:valAx>
      <c:spPr>
        <a:noFill/>
        <a:ln>
          <a:noFill/>
        </a:ln>
        <a:effectLst/>
      </c:spPr>
    </c:plotArea>
    <c:legend>
      <c:legendPos val="t"/>
      <c:layout>
        <c:manualLayout>
          <c:xMode val="edge"/>
          <c:yMode val="edge"/>
          <c:x val="0.42177037302625758"/>
          <c:y val="0.93619895116541751"/>
          <c:w val="0.12204165638372673"/>
          <c:h val="5.8810077761913167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tx2">
                <a:lumMod val="60000"/>
                <a:lumOff val="40000"/>
              </a:schemeClr>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Sheet1!$B$2:$B$6</c:f>
              <c:numCache>
                <c:formatCode>General</c:formatCode>
                <c:ptCount val="5"/>
                <c:pt idx="0">
                  <c:v>13</c:v>
                </c:pt>
                <c:pt idx="1">
                  <c:v>21</c:v>
                </c:pt>
                <c:pt idx="2">
                  <c:v>13</c:v>
                </c:pt>
                <c:pt idx="3">
                  <c:v>19</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Sheet1!$C$2:$C$6</c:f>
              <c:numCache>
                <c:formatCode>General</c:formatCode>
                <c:ptCount val="5"/>
                <c:pt idx="0">
                  <c:v>20</c:v>
                </c:pt>
                <c:pt idx="1">
                  <c:v>27</c:v>
                </c:pt>
                <c:pt idx="2">
                  <c:v>16</c:v>
                </c:pt>
                <c:pt idx="3">
                  <c:v>21</c:v>
                </c:pt>
                <c:pt idx="4">
                  <c:v>13</c:v>
                </c:pt>
              </c:numCache>
            </c:numRef>
          </c:val>
        </c:ser>
        <c:dLbls>
          <c:showLegendKey val="0"/>
          <c:showVal val="0"/>
          <c:showCatName val="0"/>
          <c:showSerName val="0"/>
          <c:showPercent val="0"/>
          <c:showBubbleSize val="0"/>
        </c:dLbls>
        <c:axId val="231121512"/>
        <c:axId val="231122296"/>
        <c:axId val="232233080"/>
      </c:area3DChart>
      <c:dateAx>
        <c:axId val="23112151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1122296"/>
        <c:crosses val="autoZero"/>
        <c:auto val="1"/>
        <c:lblOffset val="100"/>
        <c:baseTimeUnit val="months"/>
      </c:dateAx>
      <c:valAx>
        <c:axId val="2311222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1121512"/>
        <c:crosses val="autoZero"/>
        <c:crossBetween val="midCat"/>
      </c:valAx>
      <c:serAx>
        <c:axId val="232233080"/>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1122296"/>
        <c:crosses val="autoZero"/>
      </c:serAx>
      <c:spPr>
        <a:noFill/>
        <a:ln>
          <a:noFill/>
        </a:ln>
        <a:effectLst/>
      </c:spPr>
    </c:plotArea>
    <c:legend>
      <c:legendPos val="b"/>
      <c:layout>
        <c:manualLayout>
          <c:xMode val="edge"/>
          <c:yMode val="edge"/>
          <c:x val="0.38575044572299005"/>
          <c:y val="0.90857049328709516"/>
          <c:w val="0.19467875322724748"/>
          <c:h val="3.7311944750044714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zero"/>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224405377456049"/>
          <c:y val="2.0338983050847456E-2"/>
        </c:manualLayout>
      </c:layout>
      <c:overlay val="0"/>
      <c:spPr>
        <a:noFill/>
        <a:ln w="33823">
          <a:noFill/>
        </a:ln>
      </c:spPr>
    </c:title>
    <c:autoTitleDeleted val="0"/>
    <c:plotArea>
      <c:layout>
        <c:manualLayout>
          <c:layoutTarget val="inner"/>
          <c:xMode val="edge"/>
          <c:yMode val="edge"/>
          <c:x val="7.3065179753070517E-2"/>
          <c:y val="0.17284872804360993"/>
          <c:w val="0.92693482024692953"/>
          <c:h val="0.75596486977589339"/>
        </c:manualLayout>
      </c:layout>
      <c:barChart>
        <c:barDir val="col"/>
        <c:grouping val="clustered"/>
        <c:varyColors val="0"/>
        <c:ser>
          <c:idx val="0"/>
          <c:order val="0"/>
          <c:tx>
            <c:strRef>
              <c:f>Sheet1!$A$2</c:f>
              <c:strCache>
                <c:ptCount val="1"/>
              </c:strCache>
            </c:strRef>
          </c:tx>
          <c:spPr>
            <a:solidFill>
              <a:srgbClr val="EB5C56"/>
            </a:solidFill>
            <a:ln w="33823">
              <a:noFill/>
            </a:ln>
            <a:effectLst>
              <a:outerShdw dist="35921" dir="2700000" algn="br">
                <a:srgbClr val="000000"/>
              </a:outerShdw>
            </a:effectLst>
          </c:spPr>
          <c:invertIfNegative val="0"/>
          <c:cat>
            <c:numRef>
              <c:f>Sheet1!$A$1:$B$1</c:f>
              <c:numCache>
                <c:formatCode>General</c:formatCode>
                <c:ptCount val="2"/>
              </c:numCache>
            </c:numRef>
          </c:cat>
          <c:val>
            <c:numRef>
              <c:f>Sheet1!$A$2:$B$2</c:f>
              <c:numCache>
                <c:formatCode>General</c:formatCode>
                <c:ptCount val="2"/>
              </c:numCache>
            </c:numRef>
          </c:val>
        </c:ser>
        <c:dLbls>
          <c:showLegendKey val="0"/>
          <c:showVal val="0"/>
          <c:showCatName val="0"/>
          <c:showSerName val="0"/>
          <c:showPercent val="0"/>
          <c:showBubbleSize val="0"/>
        </c:dLbls>
        <c:gapWidth val="40"/>
        <c:overlap val="-10"/>
        <c:axId val="231123472"/>
        <c:axId val="231123864"/>
      </c:barChart>
      <c:catAx>
        <c:axId val="231123472"/>
        <c:scaling>
          <c:orientation val="minMax"/>
        </c:scaling>
        <c:delete val="0"/>
        <c:axPos val="b"/>
        <c:title>
          <c:tx>
            <c:rich>
              <a:bodyPr/>
              <a:lstStyle/>
              <a:p>
                <a:pPr>
                  <a:defRPr/>
                </a:pPr>
                <a:endParaRPr lang="id-ID"/>
              </a:p>
            </c:rich>
          </c:tx>
          <c:layout>
            <c:manualLayout>
              <c:xMode val="edge"/>
              <c:yMode val="edge"/>
              <c:x val="0.58014477766287487"/>
              <c:y val="0.8915254237288136"/>
            </c:manualLayout>
          </c:layout>
          <c:overlay val="0"/>
          <c:spPr>
            <a:noFill/>
            <a:ln w="33823">
              <a:noFill/>
            </a:ln>
          </c:spPr>
        </c:title>
        <c:numFmt formatCode="General" sourceLinked="0"/>
        <c:majorTickMark val="none"/>
        <c:minorTickMark val="none"/>
        <c:tickLblPos val="low"/>
        <c:spPr>
          <a:ln w="16912">
            <a:solidFill>
              <a:srgbClr val="FFFFFF"/>
            </a:solidFill>
            <a:prstDash val="solid"/>
          </a:ln>
        </c:spPr>
        <c:txPr>
          <a:bodyPr rot="0" vert="horz"/>
          <a:lstStyle/>
          <a:p>
            <a:pPr>
              <a:defRPr/>
            </a:pPr>
            <a:endParaRPr lang="id-ID"/>
          </a:p>
        </c:txPr>
        <c:crossAx val="231123864"/>
        <c:crosses val="autoZero"/>
        <c:auto val="1"/>
        <c:lblAlgn val="ctr"/>
        <c:lblOffset val="100"/>
        <c:tickLblSkip val="1"/>
        <c:tickMarkSkip val="1"/>
        <c:noMultiLvlLbl val="0"/>
      </c:catAx>
      <c:valAx>
        <c:axId val="231123864"/>
        <c:scaling>
          <c:orientation val="minMax"/>
        </c:scaling>
        <c:delete val="0"/>
        <c:axPos val="l"/>
        <c:majorGridlines>
          <c:spPr>
            <a:ln w="15875">
              <a:solidFill>
                <a:schemeClr val="bg1">
                  <a:lumMod val="65000"/>
                </a:schemeClr>
              </a:solidFill>
              <a:prstDash val="lgDash"/>
            </a:ln>
          </c:spPr>
        </c:majorGridlines>
        <c:title>
          <c:tx>
            <c:rich>
              <a:bodyPr rot="0" vert="horz"/>
              <a:lstStyle/>
              <a:p>
                <a:pPr algn="ctr">
                  <a:defRPr/>
                </a:pPr>
                <a:endParaRPr lang="id-ID"/>
              </a:p>
            </c:rich>
          </c:tx>
          <c:layout>
            <c:manualLayout>
              <c:xMode val="edge"/>
              <c:yMode val="edge"/>
              <c:x val="5.9979317476732158E-2"/>
              <c:y val="0.51355932203389831"/>
            </c:manualLayout>
          </c:layout>
          <c:overlay val="0"/>
          <c:spPr>
            <a:noFill/>
            <a:ln w="33823">
              <a:noFill/>
            </a:ln>
          </c:spPr>
        </c:title>
        <c:numFmt formatCode="General&quot;00&quot;" sourceLinked="0"/>
        <c:majorTickMark val="none"/>
        <c:minorTickMark val="none"/>
        <c:tickLblPos val="nextTo"/>
        <c:spPr>
          <a:ln w="8456">
            <a:noFill/>
          </a:ln>
        </c:spPr>
        <c:txPr>
          <a:bodyPr rot="0" vert="horz"/>
          <a:lstStyle/>
          <a:p>
            <a:pPr>
              <a:defRPr/>
            </a:pPr>
            <a:endParaRPr lang="id-ID"/>
          </a:p>
        </c:txPr>
        <c:crossAx val="231123472"/>
        <c:crosses val="autoZero"/>
        <c:crossBetween val="between"/>
      </c:valAx>
      <c:spPr>
        <a:noFill/>
        <a:ln w="33823">
          <a:noFill/>
        </a:ln>
      </c:spPr>
    </c:plotArea>
    <c:plotVisOnly val="1"/>
    <c:dispBlanksAs val="gap"/>
    <c:showDLblsOverMax val="0"/>
  </c:chart>
  <c:spPr>
    <a:noFill/>
    <a:ln>
      <a:noFill/>
    </a:ln>
  </c:spPr>
  <c:txPr>
    <a:bodyPr/>
    <a:lstStyle/>
    <a:p>
      <a:pPr>
        <a:defRPr sz="1800" b="0" i="0" u="none" strike="noStrike" baseline="0">
          <a:solidFill>
            <a:schemeClr val="bg1"/>
          </a:solidFill>
          <a:latin typeface="Roboto"/>
          <a:ea typeface="Roboto"/>
          <a:cs typeface="Roboto"/>
        </a:defRPr>
      </a:pPr>
      <a:endParaRPr lang="id-ID"/>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solidFill>
                <a:schemeClr val="tx2"/>
              </a:solidFill>
            </a:ln>
            <a:effectLst/>
          </c:spPr>
          <c:dPt>
            <c:idx val="0"/>
            <c:bubble3D val="0"/>
            <c:spPr>
              <a:solidFill>
                <a:schemeClr val="accent1"/>
              </a:solidFill>
              <a:ln w="33867">
                <a:solidFill>
                  <a:schemeClr val="tx2"/>
                </a:solidFill>
              </a:ln>
              <a:effectLst/>
            </c:spPr>
          </c:dPt>
          <c:dPt>
            <c:idx val="1"/>
            <c:bubble3D val="0"/>
            <c:spPr>
              <a:solidFill>
                <a:schemeClr val="accent2"/>
              </a:solidFill>
              <a:ln w="33867">
                <a:solidFill>
                  <a:schemeClr val="tx2"/>
                </a:solidFill>
              </a:ln>
              <a:effectLst/>
            </c:spPr>
          </c:dPt>
          <c:dPt>
            <c:idx val="2"/>
            <c:bubble3D val="0"/>
            <c:spPr>
              <a:solidFill>
                <a:schemeClr val="accent3"/>
              </a:solidFill>
              <a:ln w="33867">
                <a:solidFill>
                  <a:schemeClr val="tx2"/>
                </a:solidFill>
              </a:ln>
              <a:effectLst/>
            </c:spPr>
          </c:dPt>
          <c:dPt>
            <c:idx val="3"/>
            <c:bubble3D val="0"/>
            <c:spPr>
              <a:solidFill>
                <a:schemeClr val="accent4"/>
              </a:solidFill>
              <a:ln w="33867">
                <a:solidFill>
                  <a:schemeClr val="tx2"/>
                </a:solid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477766287487073"/>
          <c:y val="0.13997988223324503"/>
          <c:w val="0.75904860392967943"/>
          <c:h val="0.55341856323534167"/>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January</c:v>
                </c:pt>
                <c:pt idx="1">
                  <c:v>February</c:v>
                </c:pt>
                <c:pt idx="2">
                  <c:v>Maret</c:v>
                </c:pt>
                <c:pt idx="3">
                  <c:v>April</c:v>
                </c:pt>
                <c:pt idx="4">
                  <c:v>May</c:v>
                </c:pt>
                <c:pt idx="5">
                  <c:v>June</c:v>
                </c:pt>
              </c:strCache>
            </c:strRef>
          </c:cat>
          <c:val>
            <c:numRef>
              <c:f>Sheet1!$B$2:$G$2</c:f>
              <c:numCache>
                <c:formatCode>General</c:formatCode>
                <c:ptCount val="6"/>
                <c:pt idx="0">
                  <c:v>12</c:v>
                </c:pt>
                <c:pt idx="1">
                  <c:v>9</c:v>
                </c:pt>
                <c:pt idx="2">
                  <c:v>26</c:v>
                </c:pt>
                <c:pt idx="3">
                  <c:v>17</c:v>
                </c:pt>
                <c:pt idx="4">
                  <c:v>41</c:v>
                </c:pt>
                <c:pt idx="5">
                  <c:v>51</c:v>
                </c:pt>
              </c:numCache>
            </c:numRef>
          </c:val>
          <c:smooth val="0"/>
        </c:ser>
        <c:dLbls>
          <c:showLegendKey val="0"/>
          <c:showVal val="0"/>
          <c:showCatName val="0"/>
          <c:showSerName val="0"/>
          <c:showPercent val="0"/>
          <c:showBubbleSize val="0"/>
        </c:dLbls>
        <c:marker val="1"/>
        <c:smooth val="0"/>
        <c:axId val="192597192"/>
        <c:axId val="192597584"/>
      </c:lineChart>
      <c:catAx>
        <c:axId val="192597192"/>
        <c:scaling>
          <c:orientation val="minMax"/>
        </c:scaling>
        <c:delete val="0"/>
        <c:axPos val="b"/>
        <c:title>
          <c:tx>
            <c:rich>
              <a:bodyPr/>
              <a:lstStyle/>
              <a:p>
                <a:pPr>
                  <a:defRPr/>
                </a:pPr>
                <a:endParaRPr lang="id-ID"/>
              </a:p>
            </c:rich>
          </c:tx>
          <c:layout>
            <c:manualLayout>
              <c:xMode val="edge"/>
              <c:yMode val="edge"/>
              <c:x val="0.5191313340227508"/>
              <c:y val="0.82066869300911849"/>
            </c:manualLayout>
          </c:layout>
          <c:overlay val="0"/>
          <c:spPr>
            <a:noFill/>
            <a:ln w="33850">
              <a:noFill/>
            </a:ln>
          </c:spPr>
        </c:title>
        <c:numFmt formatCode="General" sourceLinked="0"/>
        <c:majorTickMark val="none"/>
        <c:minorTickMark val="none"/>
        <c:tickLblPos val="low"/>
        <c:spPr>
          <a:noFill/>
          <a:ln w="16925">
            <a:solidFill>
              <a:schemeClr val="bg1"/>
            </a:solidFill>
            <a:prstDash val="solid"/>
          </a:ln>
        </c:spPr>
        <c:txPr>
          <a:bodyPr rot="0" vert="horz"/>
          <a:lstStyle/>
          <a:p>
            <a:pPr>
              <a:defRPr/>
            </a:pPr>
            <a:endParaRPr lang="id-ID"/>
          </a:p>
        </c:txPr>
        <c:crossAx val="192597584"/>
        <c:crosses val="autoZero"/>
        <c:auto val="1"/>
        <c:lblAlgn val="ctr"/>
        <c:lblOffset val="100"/>
        <c:tickLblSkip val="1"/>
        <c:tickMarkSkip val="1"/>
        <c:noMultiLvlLbl val="0"/>
      </c:catAx>
      <c:valAx>
        <c:axId val="192597584"/>
        <c:scaling>
          <c:orientation val="minMax"/>
        </c:scaling>
        <c:delete val="0"/>
        <c:axPos val="l"/>
        <c:majorGridlines>
          <c:spPr>
            <a:ln w="16925">
              <a:solidFill>
                <a:schemeClr val="bg1"/>
              </a:solidFill>
              <a:prstDash val="lgDash"/>
            </a:ln>
          </c:spPr>
        </c:majorGridlines>
        <c:title>
          <c:tx>
            <c:rich>
              <a:bodyPr rot="0" vert="horz"/>
              <a:lstStyle/>
              <a:p>
                <a:pPr algn="ctr">
                  <a:defRPr/>
                </a:pPr>
                <a:endParaRPr lang="id-ID"/>
              </a:p>
            </c:rich>
          </c:tx>
          <c:layout>
            <c:manualLayout>
              <c:xMode val="edge"/>
              <c:yMode val="edge"/>
              <c:x val="5.170630816959669E-2"/>
              <c:y val="0.3981762917933131"/>
            </c:manualLayout>
          </c:layout>
          <c:overlay val="0"/>
          <c:spPr>
            <a:noFill/>
            <a:ln w="33850">
              <a:noFill/>
            </a:ln>
          </c:spPr>
        </c:title>
        <c:numFmt formatCode="General" sourceLinked="0"/>
        <c:majorTickMark val="none"/>
        <c:minorTickMark val="none"/>
        <c:tickLblPos val="nextTo"/>
        <c:spPr>
          <a:ln w="8463">
            <a:noFill/>
          </a:ln>
        </c:spPr>
        <c:txPr>
          <a:bodyPr rot="0" vert="horz"/>
          <a:lstStyle/>
          <a:p>
            <a:pPr>
              <a:defRPr/>
            </a:pPr>
            <a:endParaRPr lang="id-ID"/>
          </a:p>
        </c:txPr>
        <c:crossAx val="192597192"/>
        <c:crosses val="autoZero"/>
        <c:crossBetween val="midCat"/>
      </c:valAx>
      <c:spPr>
        <a:noFill/>
        <a:ln w="33850">
          <a:noFill/>
        </a:ln>
        <a:effectLst/>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71428571428571"/>
          <c:y val="2.0408163265306121E-2"/>
        </c:manualLayout>
      </c:layout>
      <c:overlay val="0"/>
      <c:spPr>
        <a:noFill/>
        <a:ln w="33867">
          <a:noFill/>
        </a:ln>
      </c:spPr>
    </c:title>
    <c:autoTitleDeleted val="0"/>
    <c:plotArea>
      <c:layout>
        <c:manualLayout>
          <c:layoutTarget val="inner"/>
          <c:xMode val="edge"/>
          <c:yMode val="edge"/>
          <c:x val="2.0408163265306124E-3"/>
          <c:y val="2.0408163265306124E-3"/>
          <c:w val="1"/>
          <c:h val="1"/>
        </c:manualLayout>
      </c:layout>
      <c:pieChart>
        <c:varyColors val="0"/>
        <c:ser>
          <c:idx val="0"/>
          <c:order val="0"/>
          <c:tx>
            <c:strRef>
              <c:f>Sheet1!$A$2</c:f>
              <c:strCache>
                <c:ptCount val="1"/>
                <c:pt idx="0">
                  <c:v>Region 1</c:v>
                </c:pt>
              </c:strCache>
            </c:strRef>
          </c:tx>
          <c:spPr>
            <a:solidFill>
              <a:srgbClr val="41B1D9"/>
            </a:solidFill>
            <a:ln w="33867">
              <a:solidFill>
                <a:schemeClr val="tx2"/>
              </a:solidFill>
            </a:ln>
            <a:effectLst/>
          </c:spPr>
          <c:dPt>
            <c:idx val="0"/>
            <c:bubble3D val="0"/>
            <c:spPr>
              <a:solidFill>
                <a:schemeClr val="accent1"/>
              </a:solidFill>
              <a:ln w="33867">
                <a:solidFill>
                  <a:schemeClr val="tx2"/>
                </a:solidFill>
              </a:ln>
              <a:effectLst/>
            </c:spPr>
          </c:dPt>
          <c:dPt>
            <c:idx val="1"/>
            <c:bubble3D val="0"/>
            <c:spPr>
              <a:solidFill>
                <a:schemeClr val="accent2"/>
              </a:solidFill>
              <a:ln w="33867">
                <a:solidFill>
                  <a:schemeClr val="tx2"/>
                </a:solidFill>
              </a:ln>
              <a:effectLst/>
            </c:spPr>
          </c:dPt>
          <c:dPt>
            <c:idx val="2"/>
            <c:bubble3D val="0"/>
            <c:spPr>
              <a:solidFill>
                <a:schemeClr val="accent3"/>
              </a:solidFill>
              <a:ln w="33867">
                <a:solidFill>
                  <a:schemeClr val="tx2"/>
                </a:solidFill>
              </a:ln>
              <a:effectLst/>
            </c:spPr>
          </c:dPt>
          <c:dPt>
            <c:idx val="3"/>
            <c:bubble3D val="0"/>
            <c:spPr>
              <a:solidFill>
                <a:schemeClr val="accent4"/>
              </a:solidFill>
              <a:ln w="33867">
                <a:solidFill>
                  <a:schemeClr val="tx2"/>
                </a:solid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65</c:v>
                </c:pt>
                <c:pt idx="1">
                  <c:v>30</c:v>
                </c:pt>
                <c:pt idx="2">
                  <c:v>19</c:v>
                </c:pt>
                <c:pt idx="3">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26522593320237"/>
          <c:y val="1.9646365422396856E-2"/>
        </c:manualLayout>
      </c:layout>
      <c:overlay val="0"/>
      <c:spPr>
        <a:noFill/>
        <a:ln w="33867">
          <a:noFill/>
        </a:ln>
      </c:spPr>
    </c:title>
    <c:autoTitleDeleted val="0"/>
    <c:plotArea>
      <c:layout>
        <c:manualLayout>
          <c:layoutTarget val="inner"/>
          <c:xMode val="edge"/>
          <c:yMode val="edge"/>
          <c:x val="1.9646365422396855E-3"/>
          <c:y val="1.9646365422396855E-3"/>
          <c:w val="1"/>
          <c:h val="1"/>
        </c:manualLayout>
      </c:layout>
      <c:pieChart>
        <c:varyColors val="0"/>
        <c:ser>
          <c:idx val="0"/>
          <c:order val="0"/>
          <c:tx>
            <c:strRef>
              <c:f>Sheet1!$A$2</c:f>
              <c:strCache>
                <c:ptCount val="1"/>
                <c:pt idx="0">
                  <c:v>Region 1</c:v>
                </c:pt>
              </c:strCache>
            </c:strRef>
          </c:tx>
          <c:spPr>
            <a:solidFill>
              <a:srgbClr val="41B1D9"/>
            </a:solidFill>
            <a:ln w="33867">
              <a:noFill/>
            </a:ln>
            <a:effectLst/>
          </c:spPr>
          <c:dPt>
            <c:idx val="0"/>
            <c:bubble3D val="0"/>
            <c:spPr>
              <a:solidFill>
                <a:schemeClr val="accent1"/>
              </a:solidFill>
              <a:ln w="33867">
                <a:noFill/>
              </a:ln>
              <a:effectLst/>
            </c:spPr>
          </c:dPt>
          <c:dPt>
            <c:idx val="1"/>
            <c:bubble3D val="0"/>
            <c:spPr>
              <a:solidFill>
                <a:schemeClr val="accent3"/>
              </a:solidFill>
              <a:ln w="33867">
                <a:noFill/>
              </a:ln>
              <a:effectLst/>
            </c:spPr>
          </c:dPt>
          <c:cat>
            <c:strRef>
              <c:f>Sheet1!$B$1:$C$1</c:f>
              <c:strCache>
                <c:ptCount val="2"/>
                <c:pt idx="0">
                  <c:v>April</c:v>
                </c:pt>
                <c:pt idx="1">
                  <c:v>May</c:v>
                </c:pt>
              </c:strCache>
            </c:strRef>
          </c:cat>
          <c:val>
            <c:numRef>
              <c:f>Sheet1!$B$2:$C$2</c:f>
              <c:numCache>
                <c:formatCode>General</c:formatCode>
                <c:ptCount val="2"/>
                <c:pt idx="0">
                  <c:v>50</c:v>
                </c:pt>
                <c:pt idx="1">
                  <c:v>50</c:v>
                </c:pt>
              </c:numCache>
            </c:numRef>
          </c:val>
        </c:ser>
        <c:dLbls>
          <c:showLegendKey val="0"/>
          <c:showVal val="0"/>
          <c:showCatName val="0"/>
          <c:showSerName val="0"/>
          <c:showPercent val="0"/>
          <c:showBubbleSize val="0"/>
          <c:showLeaderLines val="0"/>
        </c:dLbls>
        <c:firstSliceAng val="9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256113440"/>
        <c:axId val="256113832"/>
      </c:barChart>
      <c:catAx>
        <c:axId val="2561134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256113832"/>
        <c:crosses val="autoZero"/>
        <c:auto val="1"/>
        <c:lblAlgn val="ctr"/>
        <c:lblOffset val="100"/>
        <c:noMultiLvlLbl val="0"/>
      </c:catAx>
      <c:valAx>
        <c:axId val="25611383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256113440"/>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256071472"/>
        <c:axId val="256072256"/>
      </c:barChart>
      <c:catAx>
        <c:axId val="25607147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256072256"/>
        <c:crosses val="autoZero"/>
        <c:auto val="1"/>
        <c:lblAlgn val="ctr"/>
        <c:lblOffset val="100"/>
        <c:noMultiLvlLbl val="0"/>
      </c:catAx>
      <c:valAx>
        <c:axId val="256072256"/>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25607147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270941054808686"/>
          <c:y val="0.13591281913987391"/>
          <c:w val="0.71561530506721815"/>
          <c:h val="0.5778213879918479"/>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July</c:v>
                </c:pt>
                <c:pt idx="1">
                  <c:v>August</c:v>
                </c:pt>
                <c:pt idx="2">
                  <c:v>September</c:v>
                </c:pt>
                <c:pt idx="3">
                  <c:v>Oktober</c:v>
                </c:pt>
                <c:pt idx="4">
                  <c:v>November</c:v>
                </c:pt>
                <c:pt idx="5">
                  <c:v>December</c:v>
                </c:pt>
              </c:strCache>
            </c:strRef>
          </c:cat>
          <c:val>
            <c:numRef>
              <c:f>Sheet1!$B$2:$G$2</c:f>
              <c:numCache>
                <c:formatCode>General</c:formatCode>
                <c:ptCount val="6"/>
                <c:pt idx="0">
                  <c:v>32</c:v>
                </c:pt>
                <c:pt idx="1">
                  <c:v>22</c:v>
                </c:pt>
                <c:pt idx="2">
                  <c:v>14</c:v>
                </c:pt>
                <c:pt idx="3">
                  <c:v>8</c:v>
                </c:pt>
                <c:pt idx="4">
                  <c:v>54</c:v>
                </c:pt>
                <c:pt idx="5">
                  <c:v>25</c:v>
                </c:pt>
              </c:numCache>
            </c:numRef>
          </c:val>
          <c:smooth val="0"/>
        </c:ser>
        <c:dLbls>
          <c:showLegendKey val="0"/>
          <c:showVal val="0"/>
          <c:showCatName val="0"/>
          <c:showSerName val="0"/>
          <c:showPercent val="0"/>
          <c:showBubbleSize val="0"/>
        </c:dLbls>
        <c:marker val="1"/>
        <c:smooth val="0"/>
        <c:axId val="192598368"/>
        <c:axId val="192598760"/>
      </c:lineChart>
      <c:catAx>
        <c:axId val="192598368"/>
        <c:scaling>
          <c:orientation val="minMax"/>
        </c:scaling>
        <c:delete val="0"/>
        <c:axPos val="b"/>
        <c:title>
          <c:tx>
            <c:rich>
              <a:bodyPr/>
              <a:lstStyle/>
              <a:p>
                <a:pPr>
                  <a:defRPr/>
                </a:pPr>
                <a:endParaRPr lang="id-ID"/>
              </a:p>
            </c:rich>
          </c:tx>
          <c:layout>
            <c:manualLayout>
              <c:xMode val="edge"/>
              <c:yMode val="edge"/>
              <c:x val="0.49534643226473629"/>
              <c:y val="0.82066869300911849"/>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a:pPr>
            <a:endParaRPr lang="id-ID"/>
          </a:p>
        </c:txPr>
        <c:crossAx val="192598760"/>
        <c:crosses val="autoZero"/>
        <c:auto val="1"/>
        <c:lblAlgn val="ctr"/>
        <c:lblOffset val="100"/>
        <c:tickLblSkip val="2"/>
        <c:tickMarkSkip val="1"/>
        <c:noMultiLvlLbl val="0"/>
      </c:catAx>
      <c:valAx>
        <c:axId val="192598760"/>
        <c:scaling>
          <c:orientation val="minMax"/>
        </c:scaling>
        <c:delete val="0"/>
        <c:axPos val="l"/>
        <c:majorGridlines>
          <c:spPr>
            <a:ln w="16925">
              <a:solidFill>
                <a:schemeClr val="bg1"/>
              </a:solidFill>
              <a:prstDash val="lgDash"/>
            </a:ln>
          </c:spPr>
        </c:majorGridlines>
        <c:title>
          <c:tx>
            <c:rich>
              <a:bodyPr rot="0" vert="horz"/>
              <a:lstStyle/>
              <a:p>
                <a:pPr algn="ctr">
                  <a:defRPr/>
                </a:pPr>
                <a:endParaRPr lang="id-ID"/>
              </a:p>
            </c:rich>
          </c:tx>
          <c:layout>
            <c:manualLayout>
              <c:xMode val="edge"/>
              <c:yMode val="edge"/>
              <c:x val="4.963805584281282E-2"/>
              <c:y val="0.3981762917933131"/>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a:pPr>
            <a:endParaRPr lang="id-ID"/>
          </a:p>
        </c:txPr>
        <c:crossAx val="192598368"/>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5.5752633243501305E-2"/>
          <c:y val="9.2374245171812655E-2"/>
          <c:w val="0.92131445128940692"/>
          <c:h val="0.75783488379726671"/>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92599936"/>
        <c:axId val="192600328"/>
      </c:lineChart>
      <c:catAx>
        <c:axId val="192599936"/>
        <c:scaling>
          <c:orientation val="minMax"/>
        </c:scaling>
        <c:delete val="0"/>
        <c:axPos val="b"/>
        <c:title>
          <c:tx>
            <c:rich>
              <a:bodyPr/>
              <a:lstStyle/>
              <a:p>
                <a:pPr>
                  <a:defRPr/>
                </a:pPr>
                <a:endParaRPr lang="id-ID"/>
              </a:p>
            </c:rich>
          </c:tx>
          <c:layout>
            <c:manualLayout>
              <c:xMode val="edge"/>
              <c:yMode val="edge"/>
              <c:x val="0.52533609100310241"/>
              <c:y val="0.87048832271762211"/>
            </c:manualLayout>
          </c:layout>
          <c:overlay val="0"/>
          <c:spPr>
            <a:noFill/>
            <a:ln w="33831">
              <a:noFill/>
            </a:ln>
          </c:spPr>
        </c:title>
        <c:numFmt formatCode="General" sourceLinked="0"/>
        <c:majorTickMark val="none"/>
        <c:minorTickMark val="none"/>
        <c:tickLblPos val="low"/>
        <c:spPr>
          <a:noFill/>
          <a:ln w="16916">
            <a:solidFill>
              <a:schemeClr val="bg1"/>
            </a:solidFill>
            <a:prstDash val="solid"/>
          </a:ln>
        </c:spPr>
        <c:txPr>
          <a:bodyPr rot="0" vert="horz"/>
          <a:lstStyle/>
          <a:p>
            <a:pPr>
              <a:defRPr/>
            </a:pPr>
            <a:endParaRPr lang="id-ID"/>
          </a:p>
        </c:txPr>
        <c:crossAx val="192600328"/>
        <c:crosses val="autoZero"/>
        <c:auto val="1"/>
        <c:lblAlgn val="ctr"/>
        <c:lblOffset val="100"/>
        <c:tickLblSkip val="1"/>
        <c:tickMarkSkip val="1"/>
        <c:noMultiLvlLbl val="0"/>
      </c:catAx>
      <c:valAx>
        <c:axId val="192600328"/>
        <c:scaling>
          <c:orientation val="minMax"/>
        </c:scaling>
        <c:delete val="0"/>
        <c:axPos val="l"/>
        <c:majorGridlines>
          <c:spPr>
            <a:ln w="16916">
              <a:solidFill>
                <a:schemeClr val="bg1"/>
              </a:solidFill>
              <a:prstDash val="lgDash"/>
            </a:ln>
          </c:spPr>
        </c:majorGridlines>
        <c:title>
          <c:tx>
            <c:rich>
              <a:bodyPr rot="0" vert="horz"/>
              <a:lstStyle/>
              <a:p>
                <a:pPr algn="ctr">
                  <a:defRPr/>
                </a:pPr>
                <a:endParaRPr lang="id-ID"/>
              </a:p>
            </c:rich>
          </c:tx>
          <c:layout>
            <c:manualLayout>
              <c:xMode val="edge"/>
              <c:yMode val="edge"/>
              <c:x val="2.8955532574974147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pPr>
            <a:endParaRPr lang="id-ID"/>
          </a:p>
        </c:txPr>
        <c:crossAx val="192599936"/>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4477766287487073"/>
          <c:y val="4.7571900015563814E-2"/>
          <c:w val="0.78283350568769394"/>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92923104"/>
        <c:axId val="192923496"/>
      </c:lineChart>
      <c:catAx>
        <c:axId val="192923104"/>
        <c:scaling>
          <c:orientation val="minMax"/>
        </c:scaling>
        <c:delete val="0"/>
        <c:axPos val="b"/>
        <c:title>
          <c:tx>
            <c:rich>
              <a:bodyPr/>
              <a:lstStyle/>
              <a:p>
                <a:pPr>
                  <a:defRPr/>
                </a:pPr>
                <a:endParaRPr lang="id-ID"/>
              </a:p>
            </c:rich>
          </c:tx>
          <c:layout>
            <c:manualLayout>
              <c:xMode val="edge"/>
              <c:yMode val="edge"/>
              <c:x val="0.53050672182006209"/>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a:pPr>
            <a:endParaRPr lang="id-ID"/>
          </a:p>
        </c:txPr>
        <c:crossAx val="192923496"/>
        <c:crosses val="autoZero"/>
        <c:auto val="1"/>
        <c:lblAlgn val="ctr"/>
        <c:lblOffset val="100"/>
        <c:tickLblSkip val="2"/>
        <c:tickMarkSkip val="1"/>
        <c:noMultiLvlLbl val="0"/>
      </c:catAx>
      <c:valAx>
        <c:axId val="192923496"/>
        <c:scaling>
          <c:orientation val="minMax"/>
        </c:scaling>
        <c:delete val="0"/>
        <c:axPos val="l"/>
        <c:majorGridlines>
          <c:spPr>
            <a:ln w="16916">
              <a:solidFill>
                <a:schemeClr val="bg1"/>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pPr>
            <a:endParaRPr lang="id-ID"/>
          </a:p>
        </c:txPr>
        <c:crossAx val="192923104"/>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2719751809720786"/>
          <c:y val="4.7571900015563814E-2"/>
          <c:w val="0.80041365046535673"/>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192924280"/>
        <c:axId val="192924672"/>
      </c:lineChart>
      <c:catAx>
        <c:axId val="192924280"/>
        <c:scaling>
          <c:orientation val="minMax"/>
        </c:scaling>
        <c:delete val="0"/>
        <c:axPos val="b"/>
        <c:title>
          <c:tx>
            <c:rich>
              <a:bodyPr/>
              <a:lstStyle/>
              <a:p>
                <a:pPr>
                  <a:defRPr/>
                </a:pPr>
                <a:endParaRPr lang="id-ID"/>
              </a:p>
            </c:rich>
          </c:tx>
          <c:layout>
            <c:manualLayout>
              <c:xMode val="edge"/>
              <c:yMode val="edge"/>
              <c:x val="0.52223371251292661"/>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a:pPr>
            <a:endParaRPr lang="id-ID"/>
          </a:p>
        </c:txPr>
        <c:crossAx val="192924672"/>
        <c:crosses val="autoZero"/>
        <c:auto val="1"/>
        <c:lblAlgn val="ctr"/>
        <c:lblOffset val="100"/>
        <c:tickLblSkip val="2"/>
        <c:tickMarkSkip val="1"/>
        <c:noMultiLvlLbl val="0"/>
      </c:catAx>
      <c:valAx>
        <c:axId val="192924672"/>
        <c:scaling>
          <c:orientation val="minMax"/>
        </c:scaling>
        <c:delete val="0"/>
        <c:axPos val="l"/>
        <c:majorGridlines>
          <c:spPr>
            <a:ln w="16916">
              <a:solidFill>
                <a:schemeClr val="bg1"/>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pPr>
            <a:endParaRPr lang="id-ID"/>
          </a:p>
        </c:txPr>
        <c:crossAx val="192924280"/>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87459807073955"/>
          <c:y val="2.0338983050847456E-2"/>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explosion val="3"/>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4"/>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45766962572765E-3"/>
          <c:y val="0"/>
          <c:w val="0.99642542330374273"/>
          <c:h val="0.98927611874076826"/>
        </c:manualLayout>
      </c:layout>
      <c:pieChart>
        <c:varyColors val="0"/>
        <c:ser>
          <c:idx val="0"/>
          <c:order val="0"/>
          <c:tx>
            <c:strRef>
              <c:f>Sheet1!$A$2</c:f>
              <c:strCache>
                <c:ptCount val="1"/>
                <c:pt idx="0">
                  <c:v>area1</c:v>
                </c:pt>
              </c:strCache>
            </c:strRef>
          </c:tx>
          <c:spPr>
            <a:solidFill>
              <a:schemeClr val="accent1"/>
            </a:solidFill>
            <a:ln w="19050">
              <a:noFill/>
            </a:ln>
            <a:effectLst/>
          </c:spPr>
          <c:explosion val="5"/>
          <c:dPt>
            <c:idx val="0"/>
            <c:bubble3D val="0"/>
            <c:spPr>
              <a:solidFill>
                <a:schemeClr val="accent1"/>
              </a:solidFill>
              <a:ln w="19050">
                <a:noFill/>
              </a:ln>
              <a:effectLst/>
            </c:spPr>
          </c:dPt>
          <c:dPt>
            <c:idx val="1"/>
            <c:bubble3D val="0"/>
            <c:spPr>
              <a:solidFill>
                <a:schemeClr val="accent1"/>
              </a:solidFill>
              <a:ln w="19050">
                <a:noFill/>
              </a:ln>
              <a:effectLst/>
            </c:spPr>
          </c:dPt>
          <c:dPt>
            <c:idx val="2"/>
            <c:bubble3D val="0"/>
          </c:dPt>
          <c:dPt>
            <c:idx val="3"/>
            <c:bubble3D val="0"/>
            <c:spPr>
              <a:solidFill>
                <a:schemeClr val="accent2"/>
              </a:solidFill>
              <a:ln w="19050">
                <a:noFill/>
              </a:ln>
              <a:effectLst/>
            </c:spPr>
          </c:dPt>
          <c:dPt>
            <c:idx val="4"/>
            <c:bubble3D val="0"/>
            <c:spPr>
              <a:solidFill>
                <a:schemeClr val="accent2"/>
              </a:solidFill>
              <a:ln w="50800">
                <a:noFill/>
              </a:ln>
              <a:effectLst/>
            </c:spPr>
          </c:dPt>
          <c:dPt>
            <c:idx val="5"/>
            <c:bubble3D val="0"/>
            <c:spPr>
              <a:solidFill>
                <a:schemeClr val="accent2"/>
              </a:solidFill>
              <a:ln w="19050">
                <a:noFill/>
              </a:ln>
              <a:effectLst/>
            </c:spPr>
          </c:dPt>
          <c:dPt>
            <c:idx val="6"/>
            <c:bubble3D val="0"/>
            <c:spPr>
              <a:solidFill>
                <a:schemeClr val="accent3"/>
              </a:solidFill>
              <a:ln w="19050">
                <a:noFill/>
              </a:ln>
              <a:effectLst/>
            </c:spPr>
          </c:dPt>
          <c:dPt>
            <c:idx val="7"/>
            <c:bubble3D val="0"/>
            <c:spPr>
              <a:solidFill>
                <a:schemeClr val="accent3"/>
              </a:solidFill>
              <a:ln w="19050">
                <a:noFill/>
              </a:ln>
              <a:effectLst/>
            </c:spPr>
          </c:dPt>
          <c:dPt>
            <c:idx val="8"/>
            <c:bubble3D val="0"/>
            <c:spPr>
              <a:solidFill>
                <a:schemeClr val="accent3"/>
              </a:solidFill>
              <a:ln w="19050">
                <a:noFill/>
              </a:ln>
              <a:effectLst/>
            </c:spPr>
          </c:dPt>
          <c:dPt>
            <c:idx val="9"/>
            <c:bubble3D val="0"/>
            <c:spPr>
              <a:solidFill>
                <a:schemeClr val="accent4"/>
              </a:solidFill>
              <a:ln w="19050">
                <a:noFill/>
              </a:ln>
              <a:effectLst/>
            </c:spPr>
          </c:dPt>
          <c:dPt>
            <c:idx val="10"/>
            <c:bubble3D val="0"/>
            <c:spPr>
              <a:solidFill>
                <a:schemeClr val="accent4"/>
              </a:solidFill>
              <a:ln w="19050">
                <a:noFill/>
              </a:ln>
              <a:effectLst/>
            </c:spPr>
          </c:dPt>
          <c:dPt>
            <c:idx val="11"/>
            <c:bubble3D val="0"/>
            <c:spPr>
              <a:solidFill>
                <a:schemeClr val="accent4"/>
              </a:solidFill>
              <a:ln w="19050">
                <a:noFill/>
              </a:ln>
              <a:effectLst/>
            </c:spPr>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tx2"/>
                    </a:solidFill>
                    <a:latin typeface="Roboto Light" panose="02000000000000000000" pitchFamily="2" charset="0"/>
                    <a:ea typeface="Roboto Light" panose="02000000000000000000" pitchFamily="2" charset="0"/>
                    <a:cs typeface="+mn-cs"/>
                  </a:defRPr>
                </a:pPr>
                <a:endParaRPr lang="id-ID"/>
              </a:p>
            </c:txPr>
            <c:dLblPos val="inEnd"/>
            <c:showLegendKey val="0"/>
            <c:showVal val="0"/>
            <c:showCatName val="1"/>
            <c:showSerName val="0"/>
            <c:showPercent val="0"/>
            <c:showBubbleSize val="0"/>
            <c:showLeaderLines val="0"/>
            <c:extLst>
              <c:ext xmlns:c15="http://schemas.microsoft.com/office/drawing/2012/chart" uri="{CE6537A1-D6FC-4f65-9D91-7224C49458BB}">
                <c15:layout/>
              </c:ext>
            </c:extLst>
          </c:dLbls>
          <c:cat>
            <c:strRef>
              <c:f>Sheet1!$B$1:$M$1</c:f>
              <c:strCache>
                <c:ptCount val="12"/>
                <c:pt idx="0">
                  <c:v>01</c:v>
                </c:pt>
                <c:pt idx="1">
                  <c:v>02</c:v>
                </c:pt>
                <c:pt idx="2">
                  <c:v>03</c:v>
                </c:pt>
                <c:pt idx="3">
                  <c:v>04</c:v>
                </c:pt>
                <c:pt idx="4">
                  <c:v>05</c:v>
                </c:pt>
                <c:pt idx="5">
                  <c:v>06</c:v>
                </c:pt>
                <c:pt idx="6">
                  <c:v>07</c:v>
                </c:pt>
                <c:pt idx="7">
                  <c:v>08</c:v>
                </c:pt>
                <c:pt idx="8">
                  <c:v>09</c:v>
                </c:pt>
                <c:pt idx="9">
                  <c:v>10</c:v>
                </c:pt>
                <c:pt idx="10">
                  <c:v>11</c:v>
                </c:pt>
                <c:pt idx="11">
                  <c:v>12</c:v>
                </c:pt>
              </c:strCache>
            </c:strRef>
          </c:cat>
          <c:val>
            <c:numRef>
              <c:f>Sheet1!$B$2:$M$2</c:f>
              <c:numCache>
                <c:formatCode>General</c:formatCode>
                <c:ptCount val="12"/>
                <c:pt idx="0">
                  <c:v>10</c:v>
                </c:pt>
                <c:pt idx="1">
                  <c:v>10</c:v>
                </c:pt>
                <c:pt idx="2">
                  <c:v>10</c:v>
                </c:pt>
                <c:pt idx="3">
                  <c:v>10</c:v>
                </c:pt>
                <c:pt idx="4">
                  <c:v>10</c:v>
                </c:pt>
                <c:pt idx="5">
                  <c:v>10</c:v>
                </c:pt>
                <c:pt idx="6">
                  <c:v>10</c:v>
                </c:pt>
                <c:pt idx="7">
                  <c:v>10</c:v>
                </c:pt>
                <c:pt idx="8">
                  <c:v>10</c:v>
                </c:pt>
                <c:pt idx="9">
                  <c:v>10</c:v>
                </c:pt>
                <c:pt idx="10">
                  <c:v>10</c:v>
                </c:pt>
                <c:pt idx="11">
                  <c:v>10</c:v>
                </c:pt>
              </c:numCache>
            </c:numRef>
          </c:val>
        </c:ser>
        <c:dLbls>
          <c:showLegendKey val="0"/>
          <c:showVal val="0"/>
          <c:showCatName val="0"/>
          <c:showSerName val="0"/>
          <c:showPercent val="0"/>
          <c:showBubbleSize val="0"/>
          <c:showLeaderLines val="0"/>
        </c:dLbls>
        <c:firstSliceAng val="270"/>
      </c:pieChart>
      <c:spPr>
        <a:noFill/>
        <a:ln>
          <a:noFill/>
        </a:ln>
        <a:effectLst/>
      </c:spPr>
    </c:plotArea>
    <c:plotVisOnly val="1"/>
    <c:dispBlanksAs val="zero"/>
    <c:showDLblsOverMax val="0"/>
  </c:chart>
  <c:spPr>
    <a:noFill/>
    <a:ln w="25400">
      <a:noFill/>
    </a:ln>
    <a:effectLst/>
  </c:spPr>
  <c:txPr>
    <a:bodyPr/>
    <a:lstStyle/>
    <a:p>
      <a:pPr>
        <a:defRPr/>
      </a:pPr>
      <a:endParaRPr lang="id-ID"/>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Roboto" charset="0"/>
                <a:ea typeface="ＭＳ Ｐゴシック" charset="0"/>
                <a:cs typeface="Roboto" charset="0"/>
                <a:sym typeface="Roboto" charset="0"/>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vl1pPr>
          </a:lstStyle>
          <a:p>
            <a:fld id="{5B229E24-52F0-4313-B9B9-AD89242905B8}" type="datetimeFigureOut">
              <a:rPr lang="en-US"/>
              <a:pPr/>
              <a:t>8/13/2015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atin typeface="Roboto" charset="0"/>
                <a:ea typeface="ＭＳ Ｐゴシック" charset="0"/>
                <a:cs typeface="Roboto" charset="0"/>
                <a:sym typeface="Roboto" charset="0"/>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9603CB20-B1B8-4042-A391-20983F621572}" type="slidenum">
              <a:rPr lang="en-US"/>
              <a:pPr/>
              <a:t>‹#›</a:t>
            </a:fld>
            <a:endParaRPr lang="en-US"/>
          </a:p>
        </p:txBody>
      </p:sp>
    </p:spTree>
    <p:extLst>
      <p:ext uri="{BB962C8B-B14F-4D97-AF65-F5344CB8AC3E}">
        <p14:creationId xmlns:p14="http://schemas.microsoft.com/office/powerpoint/2010/main" val="215956669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320600671"/>
      </p:ext>
    </p:extLst>
  </p:cSld>
  <p:clrMap bg1="lt1" tx1="dk1" bg2="lt2" tx2="dk2" accent1="accent1" accent2="accent2" accent3="accent3" accent4="accent4" accent5="accent5" accent6="accent6" hlink="hlink" folHlink="folHlink"/>
  <p:hf hdr="0" ftr="0" dt="0"/>
  <p:notesStyle>
    <a:lvl1pPr algn="l" defTabSz="457200" rtl="0" eaLnBrk="0" fontAlgn="base" hangingPunct="0">
      <a:lnSpc>
        <a:spcPct val="125000"/>
      </a:lnSpc>
      <a:spcBef>
        <a:spcPct val="0"/>
      </a:spcBef>
      <a:spcAft>
        <a:spcPct val="0"/>
      </a:spcAft>
      <a:defRPr sz="3200" kern="1200">
        <a:solidFill>
          <a:srgbClr val="000000"/>
        </a:solidFill>
        <a:latin typeface="Avenir" charset="0"/>
        <a:ea typeface="MS PGothic" panose="020B0600070205080204" pitchFamily="34" charset="-128"/>
        <a:cs typeface="Avenir" charset="0"/>
        <a:sym typeface="Avenir" charset="0"/>
      </a:defRPr>
    </a:lvl1pPr>
    <a:lvl2pPr marL="2286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2pPr>
    <a:lvl3pPr marL="4572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3pPr>
    <a:lvl4pPr marL="6858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4pPr>
    <a:lvl5pPr marL="9144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id-ID" dirty="0" smtClean="0"/>
              <a:t>Slide for logo opening.</a:t>
            </a:r>
          </a:p>
        </p:txBody>
      </p:sp>
    </p:spTree>
    <p:extLst>
      <p:ext uri="{BB962C8B-B14F-4D97-AF65-F5344CB8AC3E}">
        <p14:creationId xmlns:p14="http://schemas.microsoft.com/office/powerpoint/2010/main" val="34181956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726165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363412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23166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484661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360790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019485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513569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31710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95035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47185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87310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49172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32052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803505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398979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dirty="0"/>
          </a:p>
        </p:txBody>
      </p:sp>
    </p:spTree>
    <p:extLst>
      <p:ext uri="{BB962C8B-B14F-4D97-AF65-F5344CB8AC3E}">
        <p14:creationId xmlns:p14="http://schemas.microsoft.com/office/powerpoint/2010/main" val="15918003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362790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116104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63717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186008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24535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7199458"/>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234004333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4149832987"/>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4132263" y="8512177"/>
            <a:ext cx="6223000" cy="3619500"/>
          </a:xfrm>
          <a:custGeom>
            <a:avLst/>
            <a:gdLst>
              <a:gd name="connsiteX0" fmla="*/ 0 w 2374900"/>
              <a:gd name="connsiteY0" fmla="*/ 0 h 2447925"/>
              <a:gd name="connsiteX1" fmla="*/ 2374900 w 2374900"/>
              <a:gd name="connsiteY1" fmla="*/ 0 h 2447925"/>
              <a:gd name="connsiteX2" fmla="*/ 2374900 w 2374900"/>
              <a:gd name="connsiteY2" fmla="*/ 2447925 h 2447925"/>
              <a:gd name="connsiteX3" fmla="*/ 0 w 2374900"/>
              <a:gd name="connsiteY3" fmla="*/ 2447925 h 2447925"/>
              <a:gd name="connsiteX4" fmla="*/ 0 w 2374900"/>
              <a:gd name="connsiteY4" fmla="*/ 0 h 2447925"/>
              <a:gd name="connsiteX0" fmla="*/ 2371725 w 4746625"/>
              <a:gd name="connsiteY0" fmla="*/ 0 h 3314700"/>
              <a:gd name="connsiteX1" fmla="*/ 4746625 w 4746625"/>
              <a:gd name="connsiteY1" fmla="*/ 0 h 3314700"/>
              <a:gd name="connsiteX2" fmla="*/ 4746625 w 4746625"/>
              <a:gd name="connsiteY2" fmla="*/ 2447925 h 3314700"/>
              <a:gd name="connsiteX3" fmla="*/ 0 w 4746625"/>
              <a:gd name="connsiteY3" fmla="*/ 3314700 h 3314700"/>
              <a:gd name="connsiteX4" fmla="*/ 2371725 w 4746625"/>
              <a:gd name="connsiteY4" fmla="*/ 0 h 3314700"/>
              <a:gd name="connsiteX0" fmla="*/ 2371725 w 4746625"/>
              <a:gd name="connsiteY0" fmla="*/ 0 h 5057775"/>
              <a:gd name="connsiteX1" fmla="*/ 4746625 w 4746625"/>
              <a:gd name="connsiteY1" fmla="*/ 0 h 5057775"/>
              <a:gd name="connsiteX2" fmla="*/ 2413000 w 4746625"/>
              <a:gd name="connsiteY2" fmla="*/ 5057775 h 5057775"/>
              <a:gd name="connsiteX3" fmla="*/ 0 w 4746625"/>
              <a:gd name="connsiteY3" fmla="*/ 3314700 h 5057775"/>
              <a:gd name="connsiteX4" fmla="*/ 2371725 w 4746625"/>
              <a:gd name="connsiteY4" fmla="*/ 0 h 5057775"/>
              <a:gd name="connsiteX0" fmla="*/ 3571875 w 4746625"/>
              <a:gd name="connsiteY0" fmla="*/ 1438275 h 5057775"/>
              <a:gd name="connsiteX1" fmla="*/ 4746625 w 4746625"/>
              <a:gd name="connsiteY1" fmla="*/ 0 h 5057775"/>
              <a:gd name="connsiteX2" fmla="*/ 2413000 w 4746625"/>
              <a:gd name="connsiteY2" fmla="*/ 5057775 h 5057775"/>
              <a:gd name="connsiteX3" fmla="*/ 0 w 4746625"/>
              <a:gd name="connsiteY3" fmla="*/ 3314700 h 5057775"/>
              <a:gd name="connsiteX4" fmla="*/ 3571875 w 4746625"/>
              <a:gd name="connsiteY4" fmla="*/ 1438275 h 5057775"/>
              <a:gd name="connsiteX0" fmla="*/ 3571875 w 6223000"/>
              <a:gd name="connsiteY0" fmla="*/ 0 h 3619500"/>
              <a:gd name="connsiteX1" fmla="*/ 6223000 w 6223000"/>
              <a:gd name="connsiteY1" fmla="*/ 933450 h 3619500"/>
              <a:gd name="connsiteX2" fmla="*/ 2413000 w 6223000"/>
              <a:gd name="connsiteY2" fmla="*/ 3619500 h 3619500"/>
              <a:gd name="connsiteX3" fmla="*/ 0 w 6223000"/>
              <a:gd name="connsiteY3" fmla="*/ 1876425 h 3619500"/>
              <a:gd name="connsiteX4" fmla="*/ 3571875 w 6223000"/>
              <a:gd name="connsiteY4" fmla="*/ 0 h 36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000" h="3619500">
                <a:moveTo>
                  <a:pt x="3571875" y="0"/>
                </a:moveTo>
                <a:lnTo>
                  <a:pt x="6223000" y="933450"/>
                </a:lnTo>
                <a:lnTo>
                  <a:pt x="2413000" y="3619500"/>
                </a:lnTo>
                <a:lnTo>
                  <a:pt x="0" y="1876425"/>
                </a:lnTo>
                <a:lnTo>
                  <a:pt x="3571875" y="0"/>
                </a:lnTo>
                <a:close/>
              </a:path>
            </a:pathLst>
          </a:cu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88150454"/>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0" y="2559050"/>
            <a:ext cx="6096000" cy="4954588"/>
          </a:xfrm>
          <a:prstGeom prst="rect">
            <a:avLst/>
          </a:prstGeom>
        </p:spPr>
        <p:txBody>
          <a:bodyPr/>
          <a:lstStyle>
            <a:lvl1pPr>
              <a:defRPr>
                <a:solidFill>
                  <a:schemeClr val="bg1"/>
                </a:solidFill>
              </a:defRPr>
            </a:lvl1pPr>
          </a:lstStyle>
          <a:p>
            <a:endParaRPr lang="id-ID"/>
          </a:p>
        </p:txBody>
      </p:sp>
      <p:sp>
        <p:nvSpPr>
          <p:cNvPr id="16" name="Picture Placeholder 14"/>
          <p:cNvSpPr>
            <a:spLocks noGrp="1"/>
          </p:cNvSpPr>
          <p:nvPr>
            <p:ph type="pic" sz="quarter" idx="15"/>
          </p:nvPr>
        </p:nvSpPr>
        <p:spPr>
          <a:xfrm>
            <a:off x="6095207" y="2559050"/>
            <a:ext cx="6096000" cy="4954588"/>
          </a:xfrm>
          <a:prstGeom prst="rect">
            <a:avLst/>
          </a:prstGeom>
        </p:spPr>
        <p:txBody>
          <a:bodyPr/>
          <a:lstStyle>
            <a:lvl1pPr>
              <a:defRPr>
                <a:solidFill>
                  <a:schemeClr val="bg1"/>
                </a:solidFill>
              </a:defRPr>
            </a:lvl1pPr>
          </a:lstStyle>
          <a:p>
            <a:endParaRPr lang="id-ID"/>
          </a:p>
        </p:txBody>
      </p:sp>
      <p:sp>
        <p:nvSpPr>
          <p:cNvPr id="17" name="Picture Placeholder 14"/>
          <p:cNvSpPr>
            <a:spLocks noGrp="1"/>
          </p:cNvSpPr>
          <p:nvPr>
            <p:ph type="pic" sz="quarter" idx="16"/>
          </p:nvPr>
        </p:nvSpPr>
        <p:spPr>
          <a:xfrm>
            <a:off x="12188826" y="2559050"/>
            <a:ext cx="6096000" cy="4954588"/>
          </a:xfrm>
          <a:prstGeom prst="rect">
            <a:avLst/>
          </a:prstGeom>
        </p:spPr>
        <p:txBody>
          <a:bodyPr/>
          <a:lstStyle>
            <a:lvl1pPr>
              <a:defRPr>
                <a:solidFill>
                  <a:schemeClr val="bg1"/>
                </a:solidFill>
              </a:defRPr>
            </a:lvl1pPr>
          </a:lstStyle>
          <a:p>
            <a:endParaRPr lang="id-ID"/>
          </a:p>
        </p:txBody>
      </p:sp>
      <p:sp>
        <p:nvSpPr>
          <p:cNvPr id="18" name="Picture Placeholder 14"/>
          <p:cNvSpPr>
            <a:spLocks noGrp="1"/>
          </p:cNvSpPr>
          <p:nvPr>
            <p:ph type="pic" sz="quarter" idx="17"/>
          </p:nvPr>
        </p:nvSpPr>
        <p:spPr>
          <a:xfrm>
            <a:off x="18306914" y="2559050"/>
            <a:ext cx="6096000" cy="4954588"/>
          </a:xfrm>
          <a:prstGeom prst="rect">
            <a:avLst/>
          </a:prstGeom>
        </p:spPr>
        <p:txBody>
          <a:bodyPr/>
          <a:lstStyle>
            <a:lvl1pPr>
              <a:defRPr>
                <a:solidFill>
                  <a:schemeClr val="bg1"/>
                </a:solidFill>
              </a:defRPr>
            </a:lvl1pPr>
          </a:lstStyle>
          <a:p>
            <a:endParaRPr lang="id-ID"/>
          </a:p>
        </p:txBody>
      </p:sp>
      <p:sp>
        <p:nvSpPr>
          <p:cNvPr id="19" name="Picture Placeholder 14"/>
          <p:cNvSpPr>
            <a:spLocks noGrp="1"/>
          </p:cNvSpPr>
          <p:nvPr>
            <p:ph type="pic" sz="quarter" idx="18"/>
          </p:nvPr>
        </p:nvSpPr>
        <p:spPr>
          <a:xfrm>
            <a:off x="0" y="7513638"/>
            <a:ext cx="6096000" cy="4954588"/>
          </a:xfrm>
          <a:prstGeom prst="rect">
            <a:avLst/>
          </a:prstGeom>
        </p:spPr>
        <p:txBody>
          <a:bodyPr/>
          <a:lstStyle>
            <a:lvl1pPr>
              <a:defRPr>
                <a:solidFill>
                  <a:schemeClr val="bg1"/>
                </a:solidFill>
              </a:defRPr>
            </a:lvl1pPr>
          </a:lstStyle>
          <a:p>
            <a:endParaRPr lang="id-ID"/>
          </a:p>
        </p:txBody>
      </p:sp>
      <p:sp>
        <p:nvSpPr>
          <p:cNvPr id="20" name="Picture Placeholder 14"/>
          <p:cNvSpPr>
            <a:spLocks noGrp="1"/>
          </p:cNvSpPr>
          <p:nvPr>
            <p:ph type="pic" sz="quarter" idx="19"/>
          </p:nvPr>
        </p:nvSpPr>
        <p:spPr>
          <a:xfrm>
            <a:off x="6095207" y="7513638"/>
            <a:ext cx="6096000" cy="4954588"/>
          </a:xfrm>
          <a:prstGeom prst="rect">
            <a:avLst/>
          </a:prstGeom>
        </p:spPr>
        <p:txBody>
          <a:bodyPr/>
          <a:lstStyle>
            <a:lvl1pPr>
              <a:defRPr>
                <a:solidFill>
                  <a:schemeClr val="bg1"/>
                </a:solidFill>
              </a:defRPr>
            </a:lvl1pPr>
          </a:lstStyle>
          <a:p>
            <a:endParaRPr lang="id-ID"/>
          </a:p>
        </p:txBody>
      </p:sp>
      <p:sp>
        <p:nvSpPr>
          <p:cNvPr id="21" name="Picture Placeholder 14"/>
          <p:cNvSpPr>
            <a:spLocks noGrp="1"/>
          </p:cNvSpPr>
          <p:nvPr>
            <p:ph type="pic" sz="quarter" idx="20"/>
          </p:nvPr>
        </p:nvSpPr>
        <p:spPr>
          <a:xfrm>
            <a:off x="12188826" y="7513638"/>
            <a:ext cx="6096000" cy="4954588"/>
          </a:xfrm>
          <a:prstGeom prst="rect">
            <a:avLst/>
          </a:prstGeom>
        </p:spPr>
        <p:txBody>
          <a:bodyPr/>
          <a:lstStyle>
            <a:lvl1pPr>
              <a:defRPr>
                <a:solidFill>
                  <a:schemeClr val="bg1"/>
                </a:solidFill>
              </a:defRPr>
            </a:lvl1pPr>
          </a:lstStyle>
          <a:p>
            <a:endParaRPr lang="id-ID"/>
          </a:p>
        </p:txBody>
      </p:sp>
      <p:sp>
        <p:nvSpPr>
          <p:cNvPr id="22" name="Picture Placeholder 14"/>
          <p:cNvSpPr>
            <a:spLocks noGrp="1"/>
          </p:cNvSpPr>
          <p:nvPr>
            <p:ph type="pic" sz="quarter" idx="21"/>
          </p:nvPr>
        </p:nvSpPr>
        <p:spPr>
          <a:xfrm>
            <a:off x="18306914" y="7513638"/>
            <a:ext cx="6096000" cy="4954588"/>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119564757"/>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733550" y="3692525"/>
            <a:ext cx="4635500" cy="5594350"/>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7165470" y="3692525"/>
            <a:ext cx="4635500" cy="5594350"/>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12560300" y="3692525"/>
            <a:ext cx="4635500" cy="5594350"/>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18032413" y="3692525"/>
            <a:ext cx="4635500" cy="559435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885094836"/>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262063" y="3833813"/>
            <a:ext cx="4837112" cy="3276600"/>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1262063" y="8349971"/>
            <a:ext cx="4837112" cy="3276600"/>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12482420" y="3833813"/>
            <a:ext cx="4837112" cy="3276600"/>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12482420" y="8349971"/>
            <a:ext cx="4837112" cy="327660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093070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1428750" y="3122613"/>
            <a:ext cx="4835525" cy="3276600"/>
          </a:xfrm>
          <a:prstGeom prst="rect">
            <a:avLst/>
          </a:prstGeom>
        </p:spPr>
        <p:txBody>
          <a:bodyPr/>
          <a:lstStyle>
            <a:lvl1pPr>
              <a:defRPr>
                <a:solidFill>
                  <a:schemeClr val="bg1"/>
                </a:solidFill>
              </a:defRPr>
            </a:lvl1pPr>
          </a:lstStyle>
          <a:p>
            <a:endParaRPr lang="id-ID"/>
          </a:p>
        </p:txBody>
      </p:sp>
      <p:sp>
        <p:nvSpPr>
          <p:cNvPr id="16" name="Picture Placeholder 14"/>
          <p:cNvSpPr>
            <a:spLocks noGrp="1"/>
          </p:cNvSpPr>
          <p:nvPr>
            <p:ph type="pic" sz="quarter" idx="15"/>
          </p:nvPr>
        </p:nvSpPr>
        <p:spPr>
          <a:xfrm>
            <a:off x="6961187" y="3122613"/>
            <a:ext cx="4835525" cy="3276600"/>
          </a:xfrm>
          <a:prstGeom prst="rect">
            <a:avLst/>
          </a:prstGeom>
        </p:spPr>
        <p:txBody>
          <a:bodyPr/>
          <a:lstStyle>
            <a:lvl1pPr>
              <a:defRPr>
                <a:solidFill>
                  <a:schemeClr val="bg1"/>
                </a:solidFill>
              </a:defRPr>
            </a:lvl1pPr>
          </a:lstStyle>
          <a:p>
            <a:endParaRPr lang="id-ID"/>
          </a:p>
        </p:txBody>
      </p:sp>
      <p:sp>
        <p:nvSpPr>
          <p:cNvPr id="17" name="Picture Placeholder 14"/>
          <p:cNvSpPr>
            <a:spLocks noGrp="1"/>
          </p:cNvSpPr>
          <p:nvPr>
            <p:ph type="pic" sz="quarter" idx="16"/>
          </p:nvPr>
        </p:nvSpPr>
        <p:spPr>
          <a:xfrm>
            <a:off x="12519024" y="3122613"/>
            <a:ext cx="4835525" cy="3276600"/>
          </a:xfrm>
          <a:prstGeom prst="rect">
            <a:avLst/>
          </a:prstGeom>
        </p:spPr>
        <p:txBody>
          <a:bodyPr/>
          <a:lstStyle>
            <a:lvl1pPr>
              <a:defRPr>
                <a:solidFill>
                  <a:schemeClr val="bg1"/>
                </a:solidFill>
              </a:defRPr>
            </a:lvl1pPr>
          </a:lstStyle>
          <a:p>
            <a:endParaRPr lang="id-ID"/>
          </a:p>
        </p:txBody>
      </p:sp>
      <p:sp>
        <p:nvSpPr>
          <p:cNvPr id="18" name="Picture Placeholder 14"/>
          <p:cNvSpPr>
            <a:spLocks noGrp="1"/>
          </p:cNvSpPr>
          <p:nvPr>
            <p:ph type="pic" sz="quarter" idx="17"/>
          </p:nvPr>
        </p:nvSpPr>
        <p:spPr>
          <a:xfrm>
            <a:off x="18011774" y="3122613"/>
            <a:ext cx="4835525" cy="3276600"/>
          </a:xfrm>
          <a:prstGeom prst="rect">
            <a:avLst/>
          </a:prstGeom>
        </p:spPr>
        <p:txBody>
          <a:bodyPr/>
          <a:lstStyle>
            <a:lvl1pPr>
              <a:defRPr>
                <a:solidFill>
                  <a:schemeClr val="bg1"/>
                </a:solidFill>
              </a:defRPr>
            </a:lvl1pPr>
          </a:lstStyle>
          <a:p>
            <a:endParaRPr lang="id-ID"/>
          </a:p>
        </p:txBody>
      </p:sp>
      <p:sp>
        <p:nvSpPr>
          <p:cNvPr id="19" name="Picture Placeholder 14"/>
          <p:cNvSpPr>
            <a:spLocks noGrp="1"/>
          </p:cNvSpPr>
          <p:nvPr>
            <p:ph type="pic" sz="quarter" idx="18"/>
          </p:nvPr>
        </p:nvSpPr>
        <p:spPr>
          <a:xfrm>
            <a:off x="1428750" y="7962900"/>
            <a:ext cx="4835525" cy="3276600"/>
          </a:xfrm>
          <a:prstGeom prst="rect">
            <a:avLst/>
          </a:prstGeom>
        </p:spPr>
        <p:txBody>
          <a:bodyPr/>
          <a:lstStyle>
            <a:lvl1pPr>
              <a:defRPr>
                <a:solidFill>
                  <a:schemeClr val="bg1"/>
                </a:solidFill>
              </a:defRPr>
            </a:lvl1pPr>
          </a:lstStyle>
          <a:p>
            <a:endParaRPr lang="id-ID"/>
          </a:p>
        </p:txBody>
      </p:sp>
      <p:sp>
        <p:nvSpPr>
          <p:cNvPr id="20" name="Picture Placeholder 14"/>
          <p:cNvSpPr>
            <a:spLocks noGrp="1"/>
          </p:cNvSpPr>
          <p:nvPr>
            <p:ph type="pic" sz="quarter" idx="19"/>
          </p:nvPr>
        </p:nvSpPr>
        <p:spPr>
          <a:xfrm>
            <a:off x="6961187" y="7962900"/>
            <a:ext cx="4835525" cy="3276600"/>
          </a:xfrm>
          <a:prstGeom prst="rect">
            <a:avLst/>
          </a:prstGeom>
        </p:spPr>
        <p:txBody>
          <a:bodyPr/>
          <a:lstStyle>
            <a:lvl1pPr>
              <a:defRPr>
                <a:solidFill>
                  <a:schemeClr val="bg1"/>
                </a:solidFill>
              </a:defRPr>
            </a:lvl1pPr>
          </a:lstStyle>
          <a:p>
            <a:endParaRPr lang="id-ID"/>
          </a:p>
        </p:txBody>
      </p:sp>
      <p:sp>
        <p:nvSpPr>
          <p:cNvPr id="21" name="Picture Placeholder 14"/>
          <p:cNvSpPr>
            <a:spLocks noGrp="1"/>
          </p:cNvSpPr>
          <p:nvPr>
            <p:ph type="pic" sz="quarter" idx="20"/>
          </p:nvPr>
        </p:nvSpPr>
        <p:spPr>
          <a:xfrm>
            <a:off x="12519024" y="7962900"/>
            <a:ext cx="4835525" cy="3276600"/>
          </a:xfrm>
          <a:prstGeom prst="rect">
            <a:avLst/>
          </a:prstGeom>
        </p:spPr>
        <p:txBody>
          <a:bodyPr/>
          <a:lstStyle>
            <a:lvl1pPr>
              <a:defRPr>
                <a:solidFill>
                  <a:schemeClr val="bg1"/>
                </a:solidFill>
              </a:defRPr>
            </a:lvl1pPr>
          </a:lstStyle>
          <a:p>
            <a:endParaRPr lang="id-ID"/>
          </a:p>
        </p:txBody>
      </p:sp>
      <p:sp>
        <p:nvSpPr>
          <p:cNvPr id="22" name="Picture Placeholder 14"/>
          <p:cNvSpPr>
            <a:spLocks noGrp="1"/>
          </p:cNvSpPr>
          <p:nvPr>
            <p:ph type="pic" sz="quarter" idx="21"/>
          </p:nvPr>
        </p:nvSpPr>
        <p:spPr>
          <a:xfrm>
            <a:off x="18011774" y="7962900"/>
            <a:ext cx="4835525" cy="327660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62055304"/>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1219200" y="3795713"/>
            <a:ext cx="6618288" cy="4205287"/>
          </a:xfrm>
          <a:prstGeom prst="rect">
            <a:avLst/>
          </a:prstGeom>
        </p:spPr>
        <p:txBody>
          <a:bodyPr/>
          <a:lstStyle>
            <a:lvl1pPr>
              <a:defRPr>
                <a:solidFill>
                  <a:schemeClr val="bg1"/>
                </a:solidFill>
              </a:defRPr>
            </a:lvl1pPr>
          </a:lstStyle>
          <a:p>
            <a:endParaRPr lang="id-ID"/>
          </a:p>
        </p:txBody>
      </p:sp>
      <p:sp>
        <p:nvSpPr>
          <p:cNvPr id="11" name="Picture Placeholder 9"/>
          <p:cNvSpPr>
            <a:spLocks noGrp="1"/>
          </p:cNvSpPr>
          <p:nvPr>
            <p:ph type="pic" sz="quarter" idx="15"/>
          </p:nvPr>
        </p:nvSpPr>
        <p:spPr>
          <a:xfrm>
            <a:off x="8882062" y="3795713"/>
            <a:ext cx="6618288" cy="4205287"/>
          </a:xfrm>
          <a:prstGeom prst="rect">
            <a:avLst/>
          </a:prstGeom>
        </p:spPr>
        <p:txBody>
          <a:bodyPr/>
          <a:lstStyle>
            <a:lvl1pPr>
              <a:defRPr>
                <a:solidFill>
                  <a:schemeClr val="bg1"/>
                </a:solidFill>
              </a:defRPr>
            </a:lvl1pPr>
          </a:lstStyle>
          <a:p>
            <a:endParaRPr lang="id-ID"/>
          </a:p>
        </p:txBody>
      </p:sp>
      <p:sp>
        <p:nvSpPr>
          <p:cNvPr id="12" name="Picture Placeholder 9"/>
          <p:cNvSpPr>
            <a:spLocks noGrp="1"/>
          </p:cNvSpPr>
          <p:nvPr>
            <p:ph type="pic" sz="quarter" idx="16"/>
          </p:nvPr>
        </p:nvSpPr>
        <p:spPr>
          <a:xfrm>
            <a:off x="16462375" y="3795713"/>
            <a:ext cx="6618288" cy="4205287"/>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7512959"/>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1243806" y="3963988"/>
            <a:ext cx="6715125" cy="4476750"/>
          </a:xfrm>
          <a:prstGeom prst="rect">
            <a:avLst/>
          </a:prstGeom>
        </p:spPr>
        <p:txBody>
          <a:bodyPr/>
          <a:lstStyle>
            <a:lvl1pPr>
              <a:defRPr>
                <a:solidFill>
                  <a:schemeClr val="bg1"/>
                </a:solidFill>
              </a:defRPr>
            </a:lvl1pPr>
          </a:lstStyle>
          <a:p>
            <a:endParaRPr lang="id-ID"/>
          </a:p>
        </p:txBody>
      </p:sp>
      <p:sp>
        <p:nvSpPr>
          <p:cNvPr id="11" name="Picture Placeholder 9"/>
          <p:cNvSpPr>
            <a:spLocks noGrp="1"/>
          </p:cNvSpPr>
          <p:nvPr>
            <p:ph type="pic" sz="quarter" idx="15"/>
          </p:nvPr>
        </p:nvSpPr>
        <p:spPr>
          <a:xfrm>
            <a:off x="8834509" y="3963988"/>
            <a:ext cx="6715125" cy="4476750"/>
          </a:xfrm>
          <a:prstGeom prst="rect">
            <a:avLst/>
          </a:prstGeom>
        </p:spPr>
        <p:txBody>
          <a:bodyPr/>
          <a:lstStyle>
            <a:lvl1pPr>
              <a:defRPr>
                <a:solidFill>
                  <a:schemeClr val="bg1"/>
                </a:solidFill>
              </a:defRPr>
            </a:lvl1pPr>
          </a:lstStyle>
          <a:p>
            <a:endParaRPr lang="id-ID"/>
          </a:p>
        </p:txBody>
      </p:sp>
      <p:sp>
        <p:nvSpPr>
          <p:cNvPr id="12" name="Picture Placeholder 9"/>
          <p:cNvSpPr>
            <a:spLocks noGrp="1"/>
          </p:cNvSpPr>
          <p:nvPr>
            <p:ph type="pic" sz="quarter" idx="16"/>
          </p:nvPr>
        </p:nvSpPr>
        <p:spPr>
          <a:xfrm>
            <a:off x="16377443" y="3963988"/>
            <a:ext cx="6715125" cy="447675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727811213"/>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611313" y="3544888"/>
            <a:ext cx="4776787" cy="4100512"/>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6791325" y="3544888"/>
            <a:ext cx="4776787" cy="4100512"/>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1611313" y="7991476"/>
            <a:ext cx="4776787" cy="4100512"/>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6791325" y="7991476"/>
            <a:ext cx="4776787" cy="4100512"/>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972420296"/>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blank">
    <p:bg>
      <p:bgPr>
        <a:solidFill>
          <a:schemeClr val="tx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0140157" y="4805363"/>
            <a:ext cx="4103687" cy="4105275"/>
          </a:xfrm>
          <a:prstGeom prst="rect">
            <a:avLst/>
          </a:prstGeom>
        </p:spPr>
        <p:txBody>
          <a:bodyPr/>
          <a:lstStyle/>
          <a:p>
            <a:endParaRPr lang="id-ID" dirty="0"/>
          </a:p>
        </p:txBody>
      </p:sp>
    </p:spTree>
    <p:extLst>
      <p:ext uri="{BB962C8B-B14F-4D97-AF65-F5344CB8AC3E}">
        <p14:creationId xmlns:p14="http://schemas.microsoft.com/office/powerpoint/2010/main" val="346489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9940925" y="3984625"/>
            <a:ext cx="4183063" cy="7500938"/>
          </a:xfrm>
          <a:prstGeom prst="rect">
            <a:avLst/>
          </a:prstGeom>
        </p:spPr>
        <p:txBody>
          <a:bodyPr/>
          <a:lstStyle>
            <a:lvl1pPr>
              <a:defRPr>
                <a:solidFill>
                  <a:schemeClr val="bg1"/>
                </a:solidFill>
              </a:defRPr>
            </a:lvl1pPr>
          </a:lstStyle>
          <a:p>
            <a:endParaRPr lang="id-ID"/>
          </a:p>
        </p:txBody>
      </p:sp>
      <p:sp>
        <p:nvSpPr>
          <p:cNvPr id="11" name="Picture Placeholder 9"/>
          <p:cNvSpPr>
            <a:spLocks noGrp="1"/>
          </p:cNvSpPr>
          <p:nvPr>
            <p:ph type="pic" sz="quarter" idx="15"/>
          </p:nvPr>
        </p:nvSpPr>
        <p:spPr>
          <a:xfrm>
            <a:off x="14406562" y="3984625"/>
            <a:ext cx="4183063" cy="7500938"/>
          </a:xfrm>
          <a:prstGeom prst="rect">
            <a:avLst/>
          </a:prstGeom>
        </p:spPr>
        <p:txBody>
          <a:bodyPr/>
          <a:lstStyle>
            <a:lvl1pPr>
              <a:defRPr>
                <a:solidFill>
                  <a:schemeClr val="bg1"/>
                </a:solidFill>
              </a:defRPr>
            </a:lvl1pPr>
          </a:lstStyle>
          <a:p>
            <a:endParaRPr lang="id-ID"/>
          </a:p>
        </p:txBody>
      </p:sp>
      <p:sp>
        <p:nvSpPr>
          <p:cNvPr id="12" name="Picture Placeholder 9"/>
          <p:cNvSpPr>
            <a:spLocks noGrp="1"/>
          </p:cNvSpPr>
          <p:nvPr>
            <p:ph type="pic" sz="quarter" idx="16"/>
          </p:nvPr>
        </p:nvSpPr>
        <p:spPr>
          <a:xfrm>
            <a:off x="18872199" y="3984625"/>
            <a:ext cx="4183063" cy="7500938"/>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572989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60000" fill="hold" grpId="0" nodeType="withEffect" nodePh="1">
                                  <p:stCondLst>
                                    <p:cond delay="160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nodePh="1">
                                  <p:stCondLst>
                                    <p:cond delay="180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1+#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60000" fill="hold" grpId="0" nodeType="withEffect" nodePh="1">
                                  <p:stCondLst>
                                    <p:cond delay="210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6"/>
          <p:cNvSpPr>
            <a:spLocks noGrp="1"/>
          </p:cNvSpPr>
          <p:nvPr>
            <p:ph type="pic" sz="quarter" idx="14"/>
          </p:nvPr>
        </p:nvSpPr>
        <p:spPr>
          <a:xfrm>
            <a:off x="9528175" y="5129213"/>
            <a:ext cx="5256213" cy="5257800"/>
          </a:xfrm>
          <a:prstGeom prst="ellipse">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4730438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10209213" y="6375400"/>
            <a:ext cx="4008437" cy="2746375"/>
          </a:xfrm>
          <a:prstGeom prst="rect">
            <a:avLst/>
          </a:prstGeom>
        </p:spPr>
        <p:txBody>
          <a:bodyPr/>
          <a:lstStyle>
            <a:lvl1pPr>
              <a:defRPr>
                <a:solidFill>
                  <a:schemeClr val="bg1"/>
                </a:solidFill>
              </a:defRPr>
            </a:lvl1pPr>
          </a:lstStyle>
          <a:p>
            <a:endParaRPr lang="id-ID" dirty="0"/>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187233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6" name="Picture Placeholder 15"/>
          <p:cNvSpPr>
            <a:spLocks noGrp="1"/>
          </p:cNvSpPr>
          <p:nvPr>
            <p:ph type="pic" sz="quarter" idx="14"/>
          </p:nvPr>
        </p:nvSpPr>
        <p:spPr>
          <a:xfrm>
            <a:off x="5092700" y="5716068"/>
            <a:ext cx="2994026" cy="2994024"/>
          </a:xfrm>
          <a:prstGeom prst="ellipse">
            <a:avLst/>
          </a:prstGeom>
        </p:spPr>
        <p:txBody>
          <a:bodyPr/>
          <a:lstStyle>
            <a:lvl1pPr>
              <a:defRPr>
                <a:solidFill>
                  <a:schemeClr val="bg1"/>
                </a:solidFill>
              </a:defRPr>
            </a:lvl1pPr>
          </a:lstStyle>
          <a:p>
            <a:endParaRPr lang="id-ID" dirty="0"/>
          </a:p>
        </p:txBody>
      </p:sp>
      <p:sp>
        <p:nvSpPr>
          <p:cNvPr id="17" name="Picture Placeholder 15"/>
          <p:cNvSpPr>
            <a:spLocks noGrp="1"/>
          </p:cNvSpPr>
          <p:nvPr>
            <p:ph type="pic" sz="quarter" idx="15"/>
          </p:nvPr>
        </p:nvSpPr>
        <p:spPr>
          <a:xfrm>
            <a:off x="10317162" y="6342063"/>
            <a:ext cx="1862138" cy="1862136"/>
          </a:xfrm>
          <a:prstGeom prst="ellipse">
            <a:avLst/>
          </a:prstGeom>
        </p:spPr>
        <p:txBody>
          <a:bodyPr/>
          <a:lstStyle>
            <a:lvl1pPr>
              <a:defRPr>
                <a:solidFill>
                  <a:schemeClr val="bg1"/>
                </a:solidFill>
              </a:defRPr>
            </a:lvl1pPr>
          </a:lstStyle>
          <a:p>
            <a:endParaRPr lang="id-ID" dirty="0"/>
          </a:p>
        </p:txBody>
      </p:sp>
      <p:sp>
        <p:nvSpPr>
          <p:cNvPr id="19" name="Picture Placeholder 15"/>
          <p:cNvSpPr>
            <a:spLocks noGrp="1"/>
          </p:cNvSpPr>
          <p:nvPr>
            <p:ph type="pic" sz="quarter" idx="16"/>
          </p:nvPr>
        </p:nvSpPr>
        <p:spPr>
          <a:xfrm>
            <a:off x="8851899" y="3759200"/>
            <a:ext cx="1441452" cy="1441450"/>
          </a:xfrm>
          <a:prstGeom prst="ellipse">
            <a:avLst/>
          </a:prstGeom>
        </p:spPr>
        <p:txBody>
          <a:bodyPr/>
          <a:lstStyle>
            <a:lvl1pPr>
              <a:defRPr>
                <a:solidFill>
                  <a:schemeClr val="bg1"/>
                </a:solidFill>
              </a:defRPr>
            </a:lvl1pPr>
          </a:lstStyle>
          <a:p>
            <a:endParaRPr lang="id-ID" dirty="0"/>
          </a:p>
        </p:txBody>
      </p:sp>
      <p:sp>
        <p:nvSpPr>
          <p:cNvPr id="20" name="Picture Placeholder 15"/>
          <p:cNvSpPr>
            <a:spLocks noGrp="1"/>
          </p:cNvSpPr>
          <p:nvPr>
            <p:ph type="pic" sz="quarter" idx="17"/>
          </p:nvPr>
        </p:nvSpPr>
        <p:spPr>
          <a:xfrm>
            <a:off x="8344692" y="8820151"/>
            <a:ext cx="1441452" cy="1441450"/>
          </a:xfrm>
          <a:prstGeom prst="ellipse">
            <a:avLst/>
          </a:prstGeom>
        </p:spPr>
        <p:txBody>
          <a:bodyPr/>
          <a:lstStyle>
            <a:lvl1pPr>
              <a:defRPr>
                <a:solidFill>
                  <a:schemeClr val="bg1"/>
                </a:solidFill>
              </a:defRPr>
            </a:lvl1pPr>
          </a:lstStyle>
          <a:p>
            <a:endParaRPr lang="id-ID" dirty="0"/>
          </a:p>
        </p:txBody>
      </p:sp>
      <p:sp>
        <p:nvSpPr>
          <p:cNvPr id="21" name="Picture Placeholder 15"/>
          <p:cNvSpPr>
            <a:spLocks noGrp="1"/>
          </p:cNvSpPr>
          <p:nvPr>
            <p:ph type="pic" sz="quarter" idx="18"/>
          </p:nvPr>
        </p:nvSpPr>
        <p:spPr>
          <a:xfrm>
            <a:off x="5929312" y="10033000"/>
            <a:ext cx="1320802" cy="1320800"/>
          </a:xfrm>
          <a:prstGeom prst="ellipse">
            <a:avLst/>
          </a:prstGeom>
        </p:spPr>
        <p:txBody>
          <a:bodyPr/>
          <a:lstStyle>
            <a:lvl1pPr>
              <a:defRPr>
                <a:solidFill>
                  <a:schemeClr val="bg1"/>
                </a:solidFill>
              </a:defRPr>
            </a:lvl1pPr>
          </a:lstStyle>
          <a:p>
            <a:endParaRPr lang="id-ID" dirty="0"/>
          </a:p>
        </p:txBody>
      </p:sp>
      <p:sp>
        <p:nvSpPr>
          <p:cNvPr id="22" name="Picture Placeholder 15"/>
          <p:cNvSpPr>
            <a:spLocks noGrp="1"/>
          </p:cNvSpPr>
          <p:nvPr>
            <p:ph type="pic" sz="quarter" idx="19"/>
          </p:nvPr>
        </p:nvSpPr>
        <p:spPr>
          <a:xfrm>
            <a:off x="2746375" y="9888538"/>
            <a:ext cx="1441452" cy="1441450"/>
          </a:xfrm>
          <a:prstGeom prst="ellipse">
            <a:avLst/>
          </a:prstGeom>
        </p:spPr>
        <p:txBody>
          <a:bodyPr/>
          <a:lstStyle>
            <a:lvl1pPr>
              <a:defRPr>
                <a:solidFill>
                  <a:schemeClr val="bg1"/>
                </a:solidFill>
              </a:defRPr>
            </a:lvl1pPr>
          </a:lstStyle>
          <a:p>
            <a:endParaRPr lang="id-ID" dirty="0"/>
          </a:p>
        </p:txBody>
      </p:sp>
      <p:sp>
        <p:nvSpPr>
          <p:cNvPr id="23" name="Picture Placeholder 15"/>
          <p:cNvSpPr>
            <a:spLocks noGrp="1"/>
          </p:cNvSpPr>
          <p:nvPr>
            <p:ph type="pic" sz="quarter" idx="20"/>
          </p:nvPr>
        </p:nvSpPr>
        <p:spPr>
          <a:xfrm>
            <a:off x="1901824" y="7325519"/>
            <a:ext cx="1320802" cy="1320800"/>
          </a:xfrm>
          <a:prstGeom prst="ellipse">
            <a:avLst/>
          </a:prstGeom>
        </p:spPr>
        <p:txBody>
          <a:bodyPr/>
          <a:lstStyle>
            <a:lvl1pPr>
              <a:defRPr>
                <a:solidFill>
                  <a:schemeClr val="bg1"/>
                </a:solidFill>
              </a:defRPr>
            </a:lvl1pPr>
          </a:lstStyle>
          <a:p>
            <a:endParaRPr lang="id-ID" dirty="0"/>
          </a:p>
        </p:txBody>
      </p:sp>
      <p:sp>
        <p:nvSpPr>
          <p:cNvPr id="24" name="Picture Placeholder 15"/>
          <p:cNvSpPr>
            <a:spLocks noGrp="1"/>
          </p:cNvSpPr>
          <p:nvPr>
            <p:ph type="pic" sz="quarter" idx="21"/>
          </p:nvPr>
        </p:nvSpPr>
        <p:spPr>
          <a:xfrm>
            <a:off x="5334004" y="3667922"/>
            <a:ext cx="1257296" cy="1257294"/>
          </a:xfrm>
          <a:prstGeom prst="ellipse">
            <a:avLst/>
          </a:prstGeom>
        </p:spPr>
        <p:txBody>
          <a:bodyPr/>
          <a:lstStyle>
            <a:lvl1pPr>
              <a:defRPr>
                <a:solidFill>
                  <a:schemeClr val="bg1"/>
                </a:solidFill>
              </a:defRPr>
            </a:lvl1pPr>
          </a:lstStyle>
          <a:p>
            <a:endParaRPr lang="id-ID" dirty="0"/>
          </a:p>
        </p:txBody>
      </p:sp>
      <p:sp>
        <p:nvSpPr>
          <p:cNvPr id="25" name="Picture Placeholder 15"/>
          <p:cNvSpPr>
            <a:spLocks noGrp="1"/>
          </p:cNvSpPr>
          <p:nvPr>
            <p:ph type="pic" sz="quarter" idx="22"/>
          </p:nvPr>
        </p:nvSpPr>
        <p:spPr>
          <a:xfrm>
            <a:off x="2844798" y="4623395"/>
            <a:ext cx="1441452" cy="1441450"/>
          </a:xfrm>
          <a:prstGeom prst="ellipse">
            <a:avLst/>
          </a:prstGeom>
        </p:spPr>
        <p:txBody>
          <a:bodyPr/>
          <a:lstStyle>
            <a:lvl1pPr>
              <a:defRPr>
                <a:solidFill>
                  <a:schemeClr val="bg1"/>
                </a:solidFill>
              </a:defRPr>
            </a:lvl1pPr>
          </a:lstStyle>
          <a:p>
            <a:endParaRPr lang="id-ID" dirty="0"/>
          </a:p>
        </p:txBody>
      </p:sp>
    </p:spTree>
    <p:extLst>
      <p:ext uri="{BB962C8B-B14F-4D97-AF65-F5344CB8AC3E}">
        <p14:creationId xmlns:p14="http://schemas.microsoft.com/office/powerpoint/2010/main" val="146615137"/>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9" name="Picture Placeholder 3"/>
          <p:cNvSpPr>
            <a:spLocks noGrp="1"/>
          </p:cNvSpPr>
          <p:nvPr>
            <p:ph type="pic" sz="quarter" idx="14"/>
          </p:nvPr>
        </p:nvSpPr>
        <p:spPr>
          <a:xfrm>
            <a:off x="2054088" y="5878375"/>
            <a:ext cx="2811600" cy="2811600"/>
          </a:xfrm>
          <a:prstGeom prst="ellipse">
            <a:avLst/>
          </a:prstGeom>
        </p:spPr>
      </p:sp>
      <p:sp>
        <p:nvSpPr>
          <p:cNvPr id="20" name="Picture Placeholder 6"/>
          <p:cNvSpPr>
            <a:spLocks noGrp="1"/>
          </p:cNvSpPr>
          <p:nvPr>
            <p:ph type="pic" sz="quarter" idx="15"/>
          </p:nvPr>
        </p:nvSpPr>
        <p:spPr>
          <a:xfrm>
            <a:off x="7918450" y="3312250"/>
            <a:ext cx="2811600" cy="2811600"/>
          </a:xfrm>
          <a:prstGeom prst="ellipse">
            <a:avLst/>
          </a:prstGeom>
        </p:spPr>
      </p:sp>
      <p:sp>
        <p:nvSpPr>
          <p:cNvPr id="21" name="Picture Placeholder 8"/>
          <p:cNvSpPr>
            <a:spLocks noGrp="1"/>
          </p:cNvSpPr>
          <p:nvPr>
            <p:ph type="pic" sz="quarter" idx="16"/>
          </p:nvPr>
        </p:nvSpPr>
        <p:spPr>
          <a:xfrm>
            <a:off x="13716725" y="3312250"/>
            <a:ext cx="2811600" cy="2811600"/>
          </a:xfrm>
          <a:prstGeom prst="ellipse">
            <a:avLst/>
          </a:prstGeom>
        </p:spPr>
      </p:sp>
      <p:sp>
        <p:nvSpPr>
          <p:cNvPr id="22" name="Picture Placeholder 9"/>
          <p:cNvSpPr>
            <a:spLocks noGrp="1"/>
          </p:cNvSpPr>
          <p:nvPr>
            <p:ph type="pic" sz="quarter" idx="17"/>
          </p:nvPr>
        </p:nvSpPr>
        <p:spPr>
          <a:xfrm>
            <a:off x="19512687" y="3312250"/>
            <a:ext cx="2811600" cy="2811600"/>
          </a:xfrm>
          <a:prstGeom prst="ellipse">
            <a:avLst/>
          </a:prstGeom>
        </p:spPr>
      </p:sp>
      <p:sp>
        <p:nvSpPr>
          <p:cNvPr id="23" name="Picture Placeholder 10"/>
          <p:cNvSpPr>
            <a:spLocks noGrp="1"/>
          </p:cNvSpPr>
          <p:nvPr>
            <p:ph type="pic" sz="quarter" idx="18"/>
          </p:nvPr>
        </p:nvSpPr>
        <p:spPr>
          <a:xfrm>
            <a:off x="7913688" y="8483600"/>
            <a:ext cx="2811600" cy="2811600"/>
          </a:xfrm>
          <a:prstGeom prst="ellipse">
            <a:avLst/>
          </a:prstGeom>
        </p:spPr>
      </p:sp>
      <p:sp>
        <p:nvSpPr>
          <p:cNvPr id="24" name="Picture Placeholder 11"/>
          <p:cNvSpPr>
            <a:spLocks noGrp="1"/>
          </p:cNvSpPr>
          <p:nvPr>
            <p:ph type="pic" sz="quarter" idx="19"/>
          </p:nvPr>
        </p:nvSpPr>
        <p:spPr>
          <a:xfrm>
            <a:off x="13716725" y="8483600"/>
            <a:ext cx="2811600" cy="2811600"/>
          </a:xfrm>
          <a:prstGeom prst="ellipse">
            <a:avLst/>
          </a:prstGeom>
        </p:spPr>
      </p:sp>
    </p:spTree>
    <p:extLst>
      <p:ext uri="{BB962C8B-B14F-4D97-AF65-F5344CB8AC3E}">
        <p14:creationId xmlns:p14="http://schemas.microsoft.com/office/powerpoint/2010/main" val="206922224"/>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7" name="Picture Placeholder 16"/>
          <p:cNvSpPr>
            <a:spLocks noGrp="1"/>
          </p:cNvSpPr>
          <p:nvPr>
            <p:ph type="pic" sz="quarter" idx="14"/>
          </p:nvPr>
        </p:nvSpPr>
        <p:spPr>
          <a:xfrm>
            <a:off x="1638300" y="3270250"/>
            <a:ext cx="2811463" cy="2811463"/>
          </a:xfrm>
          <a:prstGeom prst="ellipse">
            <a:avLst/>
          </a:prstGeom>
        </p:spPr>
        <p:txBody>
          <a:bodyPr/>
          <a:lstStyle>
            <a:lvl1pPr>
              <a:defRPr>
                <a:solidFill>
                  <a:schemeClr val="bg1"/>
                </a:solidFill>
              </a:defRPr>
            </a:lvl1pPr>
          </a:lstStyle>
          <a:p>
            <a:endParaRPr lang="id-ID"/>
          </a:p>
        </p:txBody>
      </p:sp>
      <p:sp>
        <p:nvSpPr>
          <p:cNvPr id="18" name="Picture Placeholder 16"/>
          <p:cNvSpPr>
            <a:spLocks noGrp="1"/>
          </p:cNvSpPr>
          <p:nvPr>
            <p:ph type="pic" sz="quarter" idx="15"/>
          </p:nvPr>
        </p:nvSpPr>
        <p:spPr>
          <a:xfrm>
            <a:off x="6197600" y="3270250"/>
            <a:ext cx="2811463" cy="2811463"/>
          </a:xfrm>
          <a:prstGeom prst="ellipse">
            <a:avLst/>
          </a:prstGeom>
        </p:spPr>
        <p:txBody>
          <a:bodyPr/>
          <a:lstStyle>
            <a:lvl1pPr>
              <a:defRPr>
                <a:solidFill>
                  <a:schemeClr val="bg1"/>
                </a:solidFill>
              </a:defRPr>
            </a:lvl1pPr>
          </a:lstStyle>
          <a:p>
            <a:endParaRPr lang="id-ID"/>
          </a:p>
        </p:txBody>
      </p:sp>
      <p:sp>
        <p:nvSpPr>
          <p:cNvPr id="19" name="Picture Placeholder 16"/>
          <p:cNvSpPr>
            <a:spLocks noGrp="1"/>
          </p:cNvSpPr>
          <p:nvPr>
            <p:ph type="pic" sz="quarter" idx="16"/>
          </p:nvPr>
        </p:nvSpPr>
        <p:spPr>
          <a:xfrm>
            <a:off x="10749857" y="3270250"/>
            <a:ext cx="2811463" cy="2811463"/>
          </a:xfrm>
          <a:prstGeom prst="ellipse">
            <a:avLst/>
          </a:prstGeom>
        </p:spPr>
        <p:txBody>
          <a:bodyPr/>
          <a:lstStyle>
            <a:lvl1pPr>
              <a:defRPr>
                <a:solidFill>
                  <a:schemeClr val="bg1"/>
                </a:solidFill>
              </a:defRPr>
            </a:lvl1pPr>
          </a:lstStyle>
          <a:p>
            <a:endParaRPr lang="id-ID"/>
          </a:p>
        </p:txBody>
      </p:sp>
      <p:sp>
        <p:nvSpPr>
          <p:cNvPr id="20" name="Picture Placeholder 16"/>
          <p:cNvSpPr>
            <a:spLocks noGrp="1"/>
          </p:cNvSpPr>
          <p:nvPr>
            <p:ph type="pic" sz="quarter" idx="17"/>
          </p:nvPr>
        </p:nvSpPr>
        <p:spPr>
          <a:xfrm>
            <a:off x="15356781" y="3270250"/>
            <a:ext cx="2811463" cy="2811463"/>
          </a:xfrm>
          <a:prstGeom prst="ellipse">
            <a:avLst/>
          </a:prstGeom>
        </p:spPr>
        <p:txBody>
          <a:bodyPr/>
          <a:lstStyle>
            <a:lvl1pPr>
              <a:defRPr>
                <a:solidFill>
                  <a:schemeClr val="bg1"/>
                </a:solidFill>
              </a:defRPr>
            </a:lvl1pPr>
          </a:lstStyle>
          <a:p>
            <a:endParaRPr lang="id-ID"/>
          </a:p>
        </p:txBody>
      </p:sp>
      <p:sp>
        <p:nvSpPr>
          <p:cNvPr id="22" name="Picture Placeholder 16"/>
          <p:cNvSpPr>
            <a:spLocks noGrp="1"/>
          </p:cNvSpPr>
          <p:nvPr>
            <p:ph type="pic" sz="quarter" idx="18"/>
          </p:nvPr>
        </p:nvSpPr>
        <p:spPr>
          <a:xfrm>
            <a:off x="19927888" y="3270250"/>
            <a:ext cx="2811463" cy="2811463"/>
          </a:xfrm>
          <a:prstGeom prst="ellipse">
            <a:avLst/>
          </a:prstGeom>
        </p:spPr>
        <p:txBody>
          <a:bodyPr/>
          <a:lstStyle>
            <a:lvl1pPr>
              <a:defRPr>
                <a:solidFill>
                  <a:schemeClr val="bg1"/>
                </a:solidFill>
              </a:defRPr>
            </a:lvl1pPr>
          </a:lstStyle>
          <a:p>
            <a:endParaRPr lang="id-ID"/>
          </a:p>
        </p:txBody>
      </p:sp>
      <p:sp>
        <p:nvSpPr>
          <p:cNvPr id="28" name="Picture Placeholder 11"/>
          <p:cNvSpPr>
            <a:spLocks noGrp="1"/>
          </p:cNvSpPr>
          <p:nvPr>
            <p:ph type="pic" sz="quarter" idx="19"/>
          </p:nvPr>
        </p:nvSpPr>
        <p:spPr>
          <a:xfrm>
            <a:off x="1638300" y="8182719"/>
            <a:ext cx="2811463" cy="2811463"/>
          </a:xfrm>
          <a:prstGeom prst="ellipse">
            <a:avLst/>
          </a:prstGeom>
        </p:spPr>
      </p:sp>
      <p:sp>
        <p:nvSpPr>
          <p:cNvPr id="29" name="Picture Placeholder 12"/>
          <p:cNvSpPr>
            <a:spLocks noGrp="1"/>
          </p:cNvSpPr>
          <p:nvPr>
            <p:ph type="pic" sz="quarter" idx="20"/>
          </p:nvPr>
        </p:nvSpPr>
        <p:spPr>
          <a:xfrm>
            <a:off x="6197600" y="8182719"/>
            <a:ext cx="2811463" cy="2811463"/>
          </a:xfrm>
          <a:prstGeom prst="ellipse">
            <a:avLst/>
          </a:prstGeom>
        </p:spPr>
      </p:sp>
      <p:sp>
        <p:nvSpPr>
          <p:cNvPr id="30" name="Picture Placeholder 13"/>
          <p:cNvSpPr>
            <a:spLocks noGrp="1"/>
          </p:cNvSpPr>
          <p:nvPr>
            <p:ph type="pic" sz="quarter" idx="21"/>
          </p:nvPr>
        </p:nvSpPr>
        <p:spPr>
          <a:xfrm>
            <a:off x="10749857" y="8182719"/>
            <a:ext cx="2811463" cy="2811463"/>
          </a:xfrm>
          <a:prstGeom prst="ellipse">
            <a:avLst/>
          </a:prstGeom>
        </p:spPr>
      </p:sp>
      <p:sp>
        <p:nvSpPr>
          <p:cNvPr id="31" name="Picture Placeholder 14"/>
          <p:cNvSpPr>
            <a:spLocks noGrp="1"/>
          </p:cNvSpPr>
          <p:nvPr>
            <p:ph type="pic" sz="quarter" idx="22"/>
          </p:nvPr>
        </p:nvSpPr>
        <p:spPr>
          <a:xfrm>
            <a:off x="15356781" y="8182719"/>
            <a:ext cx="2811463" cy="2811463"/>
          </a:xfrm>
          <a:prstGeom prst="ellipse">
            <a:avLst/>
          </a:prstGeom>
        </p:spPr>
      </p:sp>
      <p:sp>
        <p:nvSpPr>
          <p:cNvPr id="32" name="Picture Placeholder 15"/>
          <p:cNvSpPr>
            <a:spLocks noGrp="1"/>
          </p:cNvSpPr>
          <p:nvPr>
            <p:ph type="pic" sz="quarter" idx="23"/>
          </p:nvPr>
        </p:nvSpPr>
        <p:spPr>
          <a:xfrm>
            <a:off x="19927888" y="8182719"/>
            <a:ext cx="2811463" cy="2811463"/>
          </a:xfrm>
          <a:prstGeom prst="ellipse">
            <a:avLst/>
          </a:prstGeom>
        </p:spPr>
      </p:sp>
    </p:spTree>
    <p:extLst>
      <p:ext uri="{BB962C8B-B14F-4D97-AF65-F5344CB8AC3E}">
        <p14:creationId xmlns:p14="http://schemas.microsoft.com/office/powerpoint/2010/main" val="1260864404"/>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7" name="Picture Placeholder 6"/>
          <p:cNvSpPr>
            <a:spLocks noGrp="1"/>
          </p:cNvSpPr>
          <p:nvPr>
            <p:ph type="pic" sz="quarter" idx="14"/>
          </p:nvPr>
        </p:nvSpPr>
        <p:spPr>
          <a:xfrm>
            <a:off x="1538364" y="4298703"/>
            <a:ext cx="6910636" cy="6910636"/>
          </a:xfrm>
          <a:prstGeom prst="ellipse">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3175282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6000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1+#ppt_w/2"/>
                                          </p:val>
                                        </p:tav>
                                        <p:tav tm="100000">
                                          <p:val>
                                            <p:strVal val="#ppt_x"/>
                                          </p:val>
                                        </p:tav>
                                      </p:tavLst>
                                    </p:anim>
                                    <p:anim calcmode="lin" valueType="num">
                                      <p:cBhvr additive="base">
                                        <p:cTn id="8" dur="75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26" name="Picture Placeholder 24"/>
          <p:cNvSpPr>
            <a:spLocks noGrp="1"/>
          </p:cNvSpPr>
          <p:nvPr>
            <p:ph type="pic" sz="quarter" idx="15"/>
          </p:nvPr>
        </p:nvSpPr>
        <p:spPr>
          <a:xfrm>
            <a:off x="7630046" y="4226718"/>
            <a:ext cx="3463926" cy="3463926"/>
          </a:xfrm>
          <a:prstGeom prst="ellipse">
            <a:avLst/>
          </a:prstGeom>
        </p:spPr>
      </p:sp>
      <p:sp>
        <p:nvSpPr>
          <p:cNvPr id="27" name="Picture Placeholder 25"/>
          <p:cNvSpPr>
            <a:spLocks noGrp="1"/>
          </p:cNvSpPr>
          <p:nvPr>
            <p:ph type="pic" sz="quarter" idx="16"/>
          </p:nvPr>
        </p:nvSpPr>
        <p:spPr>
          <a:xfrm>
            <a:off x="13255624" y="4226718"/>
            <a:ext cx="3463926" cy="3463926"/>
          </a:xfrm>
          <a:prstGeom prst="ellipse">
            <a:avLst/>
          </a:prstGeom>
        </p:spPr>
      </p:sp>
      <p:sp>
        <p:nvSpPr>
          <p:cNvPr id="28" name="Picture Placeholder 26"/>
          <p:cNvSpPr>
            <a:spLocks noGrp="1"/>
          </p:cNvSpPr>
          <p:nvPr>
            <p:ph type="pic" sz="quarter" idx="17"/>
          </p:nvPr>
        </p:nvSpPr>
        <p:spPr>
          <a:xfrm>
            <a:off x="18910822" y="4226718"/>
            <a:ext cx="3463926" cy="3463926"/>
          </a:xfrm>
          <a:prstGeom prst="ellipse">
            <a:avLst/>
          </a:prstGeom>
        </p:spPr>
      </p:sp>
      <p:sp>
        <p:nvSpPr>
          <p:cNvPr id="29" name="Picture Placeholder 29"/>
          <p:cNvSpPr>
            <a:spLocks noGrp="1"/>
          </p:cNvSpPr>
          <p:nvPr>
            <p:ph type="pic" sz="quarter" idx="14"/>
          </p:nvPr>
        </p:nvSpPr>
        <p:spPr>
          <a:xfrm>
            <a:off x="2014537" y="4226718"/>
            <a:ext cx="3463926" cy="3463926"/>
          </a:xfrm>
          <a:prstGeom prst="ellipse">
            <a:avLst/>
          </a:prstGeom>
        </p:spPr>
      </p:sp>
    </p:spTree>
    <p:extLst>
      <p:ext uri="{BB962C8B-B14F-4D97-AF65-F5344CB8AC3E}">
        <p14:creationId xmlns:p14="http://schemas.microsoft.com/office/powerpoint/2010/main" val="103455695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3" name="Picture Placeholder 12"/>
          <p:cNvSpPr>
            <a:spLocks noGrp="1"/>
          </p:cNvSpPr>
          <p:nvPr>
            <p:ph type="pic" sz="quarter" idx="14"/>
          </p:nvPr>
        </p:nvSpPr>
        <p:spPr>
          <a:xfrm>
            <a:off x="2724943" y="3610768"/>
            <a:ext cx="3311525" cy="3311525"/>
          </a:xfrm>
          <a:prstGeom prst="ellipse">
            <a:avLst/>
          </a:prstGeom>
        </p:spPr>
        <p:txBody>
          <a:bodyPr/>
          <a:lstStyle>
            <a:lvl1pPr>
              <a:defRPr>
                <a:solidFill>
                  <a:schemeClr val="bg1"/>
                </a:solidFill>
              </a:defRPr>
            </a:lvl1pPr>
          </a:lstStyle>
          <a:p>
            <a:endParaRPr lang="id-ID" dirty="0"/>
          </a:p>
        </p:txBody>
      </p:sp>
      <p:sp>
        <p:nvSpPr>
          <p:cNvPr id="14" name="Picture Placeholder 12"/>
          <p:cNvSpPr>
            <a:spLocks noGrp="1"/>
          </p:cNvSpPr>
          <p:nvPr>
            <p:ph type="pic" sz="quarter" idx="15"/>
          </p:nvPr>
        </p:nvSpPr>
        <p:spPr>
          <a:xfrm>
            <a:off x="13767593" y="3610768"/>
            <a:ext cx="3311525" cy="3311525"/>
          </a:xfrm>
          <a:prstGeom prst="ellipse">
            <a:avLst/>
          </a:prstGeom>
        </p:spPr>
        <p:txBody>
          <a:bodyPr/>
          <a:lstStyle>
            <a:lvl1pPr>
              <a:defRPr>
                <a:solidFill>
                  <a:schemeClr val="bg1"/>
                </a:solidFill>
              </a:defRPr>
            </a:lvl1pPr>
          </a:lstStyle>
          <a:p>
            <a:endParaRPr lang="id-ID"/>
          </a:p>
        </p:txBody>
      </p:sp>
      <p:sp>
        <p:nvSpPr>
          <p:cNvPr id="15" name="Picture Placeholder 12"/>
          <p:cNvSpPr>
            <a:spLocks noGrp="1"/>
          </p:cNvSpPr>
          <p:nvPr>
            <p:ph type="pic" sz="quarter" idx="16"/>
          </p:nvPr>
        </p:nvSpPr>
        <p:spPr>
          <a:xfrm>
            <a:off x="7563643" y="8316118"/>
            <a:ext cx="3311525" cy="3311525"/>
          </a:xfrm>
          <a:prstGeom prst="ellipse">
            <a:avLst/>
          </a:prstGeom>
        </p:spPr>
        <p:txBody>
          <a:bodyPr/>
          <a:lstStyle>
            <a:lvl1pPr>
              <a:defRPr>
                <a:solidFill>
                  <a:schemeClr val="bg1"/>
                </a:solidFill>
              </a:defRPr>
            </a:lvl1pPr>
          </a:lstStyle>
          <a:p>
            <a:endParaRPr lang="id-ID"/>
          </a:p>
        </p:txBody>
      </p:sp>
      <p:sp>
        <p:nvSpPr>
          <p:cNvPr id="16" name="Picture Placeholder 12"/>
          <p:cNvSpPr>
            <a:spLocks noGrp="1"/>
          </p:cNvSpPr>
          <p:nvPr>
            <p:ph type="pic" sz="quarter" idx="17"/>
          </p:nvPr>
        </p:nvSpPr>
        <p:spPr>
          <a:xfrm>
            <a:off x="18606293" y="8316118"/>
            <a:ext cx="3311525" cy="3311525"/>
          </a:xfrm>
          <a:prstGeom prst="ellipse">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753011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nodePh="1">
                                  <p:stCondLst>
                                    <p:cond delay="0"/>
                                  </p:stCondLst>
                                  <p:endCondLst>
                                    <p:cond evt="begin" delay="0">
                                      <p:tn val="5"/>
                                    </p:cond>
                                  </p:endCondLst>
                                  <p:childTnLst>
                                    <p:animEffect transition="out" filter="fade">
                                      <p:cBhvr>
                                        <p:cTn id="6" dur="300" tmFilter="0, 0; .2, .5; .8, .5; 1, 0"/>
                                        <p:tgtEl>
                                          <p:spTgt spid="13"/>
                                        </p:tgtEl>
                                      </p:cBhvr>
                                    </p:animEffect>
                                    <p:animScale>
                                      <p:cBhvr>
                                        <p:cTn id="7" dur="150" autoRev="1" fill="hold"/>
                                        <p:tgtEl>
                                          <p:spTgt spid="13"/>
                                        </p:tgtEl>
                                      </p:cBhvr>
                                      <p:by x="105000" y="105000"/>
                                    </p:animScale>
                                  </p:childTnLst>
                                </p:cTn>
                              </p:par>
                            </p:childTnLst>
                          </p:cTn>
                        </p:par>
                        <p:par>
                          <p:cTn id="8" fill="hold">
                            <p:stCondLst>
                              <p:cond delay="300"/>
                            </p:stCondLst>
                            <p:childTnLst>
                              <p:par>
                                <p:cTn id="9" presetID="26" presetClass="emph" presetSubtype="0" fill="hold" grpId="0" nodeType="afterEffect" nodePh="1">
                                  <p:stCondLst>
                                    <p:cond delay="0"/>
                                  </p:stCondLst>
                                  <p:endCondLst>
                                    <p:cond evt="begin" delay="0">
                                      <p:tn val="9"/>
                                    </p:cond>
                                  </p:endCondLst>
                                  <p:childTnLst>
                                    <p:animEffect transition="out" filter="fade">
                                      <p:cBhvr>
                                        <p:cTn id="10" dur="300" tmFilter="0, 0; .2, .5; .8, .5; 1, 0"/>
                                        <p:tgtEl>
                                          <p:spTgt spid="15"/>
                                        </p:tgtEl>
                                      </p:cBhvr>
                                    </p:animEffect>
                                    <p:animScale>
                                      <p:cBhvr>
                                        <p:cTn id="11" dur="150" autoRev="1" fill="hold"/>
                                        <p:tgtEl>
                                          <p:spTgt spid="15"/>
                                        </p:tgtEl>
                                      </p:cBhvr>
                                      <p:by x="105000" y="105000"/>
                                    </p:animScale>
                                  </p:childTnLst>
                                </p:cTn>
                              </p:par>
                            </p:childTnLst>
                          </p:cTn>
                        </p:par>
                        <p:par>
                          <p:cTn id="12" fill="hold">
                            <p:stCondLst>
                              <p:cond delay="600"/>
                            </p:stCondLst>
                            <p:childTnLst>
                              <p:par>
                                <p:cTn id="13" presetID="26" presetClass="emph" presetSubtype="0" fill="hold" grpId="0" nodeType="afterEffect" nodePh="1">
                                  <p:stCondLst>
                                    <p:cond delay="0"/>
                                  </p:stCondLst>
                                  <p:endCondLst>
                                    <p:cond evt="begin" delay="0">
                                      <p:tn val="13"/>
                                    </p:cond>
                                  </p:endCondLst>
                                  <p:childTnLst>
                                    <p:animEffect transition="out" filter="fade">
                                      <p:cBhvr>
                                        <p:cTn id="14" dur="300" tmFilter="0, 0; .2, .5; .8, .5; 1, 0"/>
                                        <p:tgtEl>
                                          <p:spTgt spid="14"/>
                                        </p:tgtEl>
                                      </p:cBhvr>
                                    </p:animEffect>
                                    <p:animScale>
                                      <p:cBhvr>
                                        <p:cTn id="15" dur="150" autoRev="1" fill="hold"/>
                                        <p:tgtEl>
                                          <p:spTgt spid="14"/>
                                        </p:tgtEl>
                                      </p:cBhvr>
                                      <p:by x="105000" y="105000"/>
                                    </p:animScale>
                                  </p:childTnLst>
                                </p:cTn>
                              </p:par>
                            </p:childTnLst>
                          </p:cTn>
                        </p:par>
                        <p:par>
                          <p:cTn id="16" fill="hold">
                            <p:stCondLst>
                              <p:cond delay="900"/>
                            </p:stCondLst>
                            <p:childTnLst>
                              <p:par>
                                <p:cTn id="17" presetID="26" presetClass="emph" presetSubtype="0" fill="hold" grpId="0" nodeType="afterEffect" nodePh="1">
                                  <p:stCondLst>
                                    <p:cond delay="0"/>
                                  </p:stCondLst>
                                  <p:endCondLst>
                                    <p:cond evt="begin" delay="0">
                                      <p:tn val="17"/>
                                    </p:cond>
                                  </p:endCondLst>
                                  <p:childTnLst>
                                    <p:animEffect transition="out" filter="fade">
                                      <p:cBhvr>
                                        <p:cTn id="18" dur="300" tmFilter="0, 0; .2, .5; .8, .5; 1, 0"/>
                                        <p:tgtEl>
                                          <p:spTgt spid="16"/>
                                        </p:tgtEl>
                                      </p:cBhvr>
                                    </p:animEffect>
                                    <p:animScale>
                                      <p:cBhvr>
                                        <p:cTn id="19" dur="150" autoRev="1" fill="hold"/>
                                        <p:tgtEl>
                                          <p:spTgt spid="1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1" name="Picture Placeholder 6"/>
          <p:cNvSpPr>
            <a:spLocks noGrp="1"/>
          </p:cNvSpPr>
          <p:nvPr>
            <p:ph type="pic" sz="quarter" idx="15"/>
          </p:nvPr>
        </p:nvSpPr>
        <p:spPr>
          <a:xfrm>
            <a:off x="13103225" y="3544888"/>
            <a:ext cx="3195638" cy="3197225"/>
          </a:xfrm>
          <a:prstGeom prst="ellipse">
            <a:avLst/>
          </a:prstGeom>
        </p:spPr>
        <p:txBody>
          <a:bodyPr/>
          <a:lstStyle>
            <a:lvl1pPr>
              <a:defRPr>
                <a:solidFill>
                  <a:schemeClr val="bg1"/>
                </a:solidFill>
              </a:defRPr>
            </a:lvl1pPr>
          </a:lstStyle>
          <a:p>
            <a:endParaRPr lang="id-ID"/>
          </a:p>
        </p:txBody>
      </p:sp>
      <p:sp>
        <p:nvSpPr>
          <p:cNvPr id="7" name="Picture Placeholder 6"/>
          <p:cNvSpPr>
            <a:spLocks noGrp="1"/>
          </p:cNvSpPr>
          <p:nvPr>
            <p:ph type="pic" sz="quarter" idx="14"/>
          </p:nvPr>
        </p:nvSpPr>
        <p:spPr>
          <a:xfrm>
            <a:off x="1219200" y="3544888"/>
            <a:ext cx="3195638" cy="3197225"/>
          </a:xfrm>
          <a:prstGeom prst="ellipse">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51885879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_blank">
    <p:bg>
      <p:bgPr>
        <a:solidFill>
          <a:schemeClr val="tx2"/>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8195430" y="5148263"/>
            <a:ext cx="3416378" cy="3417886"/>
          </a:xfrm>
          <a:prstGeom prst="ellipse">
            <a:avLst/>
          </a:prstGeom>
          <a:ln w="127000">
            <a:solidFill>
              <a:schemeClr val="accent1"/>
            </a:solidFill>
          </a:ln>
        </p:spPr>
        <p:txBody>
          <a:bodyPr/>
          <a:lstStyle/>
          <a:p>
            <a:endParaRPr lang="id-ID" dirty="0"/>
          </a:p>
        </p:txBody>
      </p:sp>
    </p:spTree>
    <p:extLst>
      <p:ext uri="{BB962C8B-B14F-4D97-AF65-F5344CB8AC3E}">
        <p14:creationId xmlns:p14="http://schemas.microsoft.com/office/powerpoint/2010/main" val="1677615359"/>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1219200" y="3544888"/>
            <a:ext cx="3195638" cy="3197225"/>
          </a:xfrm>
          <a:prstGeom prst="ellipse">
            <a:avLst/>
          </a:prstGeom>
        </p:spPr>
        <p:txBody>
          <a:bodyPr/>
          <a:lstStyle>
            <a:lvl1pPr>
              <a:defRPr>
                <a:solidFill>
                  <a:schemeClr val="bg1"/>
                </a:solidFill>
              </a:defRPr>
            </a:lvl1pPr>
          </a:lstStyle>
          <a:p>
            <a:endParaRPr lang="id-ID" dirty="0"/>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225366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200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750" fill="hold"/>
                                        <p:tgtEl>
                                          <p:spTgt spid="7"/>
                                        </p:tgtEl>
                                        <p:attrNameLst>
                                          <p:attrName>ppt_x</p:attrName>
                                        </p:attrNameLst>
                                      </p:cBhvr>
                                      <p:tavLst>
                                        <p:tav tm="0">
                                          <p:val>
                                            <p:strVal val="1+#ppt_w/2"/>
                                          </p:val>
                                        </p:tav>
                                        <p:tav tm="100000">
                                          <p:val>
                                            <p:strVal val="#ppt_x"/>
                                          </p:val>
                                        </p:tav>
                                      </p:tavLst>
                                    </p:anim>
                                    <p:anim calcmode="lin" valueType="num">
                                      <p:cBhvr additive="base">
                                        <p:cTn id="8" dur="75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1219200" y="3605213"/>
            <a:ext cx="4886325" cy="3276600"/>
          </a:xfrm>
          <a:prstGeom prst="rect">
            <a:avLst/>
          </a:prstGeom>
        </p:spPr>
        <p:txBody>
          <a:bodyPr/>
          <a:lstStyle>
            <a:lvl1pPr>
              <a:defRPr>
                <a:solidFill>
                  <a:schemeClr val="bg1"/>
                </a:solidFill>
              </a:defRPr>
            </a:lvl1pPr>
          </a:lstStyle>
          <a:p>
            <a:endParaRPr lang="id-ID"/>
          </a:p>
        </p:txBody>
      </p:sp>
      <p:sp>
        <p:nvSpPr>
          <p:cNvPr id="10" name="Picture Placeholder 7"/>
          <p:cNvSpPr>
            <a:spLocks noGrp="1"/>
          </p:cNvSpPr>
          <p:nvPr>
            <p:ph type="pic" sz="quarter" idx="15"/>
          </p:nvPr>
        </p:nvSpPr>
        <p:spPr>
          <a:xfrm>
            <a:off x="1219200" y="8659813"/>
            <a:ext cx="4886325" cy="327660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78963661"/>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1247428" y="3544888"/>
            <a:ext cx="8496300" cy="8497887"/>
          </a:xfrm>
          <a:prstGeom prst="ellipse">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88962417"/>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1247428" y="3544888"/>
            <a:ext cx="8496300" cy="8497887"/>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745256499"/>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20" name="Picture Placeholder 18"/>
          <p:cNvSpPr>
            <a:spLocks noGrp="1"/>
          </p:cNvSpPr>
          <p:nvPr>
            <p:ph type="pic" sz="quarter" idx="15"/>
          </p:nvPr>
        </p:nvSpPr>
        <p:spPr>
          <a:xfrm>
            <a:off x="14129346" y="7162800"/>
            <a:ext cx="1901826" cy="1901826"/>
          </a:xfrm>
          <a:prstGeom prst="ellipse">
            <a:avLst/>
          </a:prstGeom>
          <a:ln w="50800">
            <a:solidFill>
              <a:schemeClr val="accent1"/>
            </a:solidFill>
          </a:ln>
        </p:spPr>
        <p:txBody>
          <a:bodyPr/>
          <a:lstStyle>
            <a:lvl1pPr>
              <a:defRPr>
                <a:solidFill>
                  <a:schemeClr val="bg1"/>
                </a:solidFill>
              </a:defRPr>
            </a:lvl1pPr>
          </a:lstStyle>
          <a:p>
            <a:endParaRPr lang="id-ID" dirty="0"/>
          </a:p>
        </p:txBody>
      </p:sp>
      <p:sp>
        <p:nvSpPr>
          <p:cNvPr id="21" name="Picture Placeholder 18"/>
          <p:cNvSpPr>
            <a:spLocks noGrp="1"/>
          </p:cNvSpPr>
          <p:nvPr>
            <p:ph type="pic" sz="quarter" idx="16"/>
          </p:nvPr>
        </p:nvSpPr>
        <p:spPr>
          <a:xfrm>
            <a:off x="8339137" y="7162800"/>
            <a:ext cx="1901826" cy="1901826"/>
          </a:xfrm>
          <a:prstGeom prst="ellipse">
            <a:avLst/>
          </a:prstGeom>
          <a:ln w="50800">
            <a:solidFill>
              <a:schemeClr val="accent1"/>
            </a:solidFill>
          </a:ln>
        </p:spPr>
        <p:txBody>
          <a:bodyPr/>
          <a:lstStyle>
            <a:lvl1pPr>
              <a:defRPr>
                <a:solidFill>
                  <a:schemeClr val="bg1"/>
                </a:solidFill>
              </a:defRPr>
            </a:lvl1pPr>
          </a:lstStyle>
          <a:p>
            <a:endParaRPr lang="id-ID" dirty="0"/>
          </a:p>
        </p:txBody>
      </p:sp>
      <p:sp>
        <p:nvSpPr>
          <p:cNvPr id="22" name="Picture Placeholder 18"/>
          <p:cNvSpPr>
            <a:spLocks noGrp="1"/>
          </p:cNvSpPr>
          <p:nvPr>
            <p:ph type="pic" sz="quarter" idx="17"/>
          </p:nvPr>
        </p:nvSpPr>
        <p:spPr>
          <a:xfrm>
            <a:off x="2573337" y="7162800"/>
            <a:ext cx="1901826" cy="1901826"/>
          </a:xfrm>
          <a:prstGeom prst="ellipse">
            <a:avLst/>
          </a:prstGeom>
          <a:ln w="50800">
            <a:solidFill>
              <a:schemeClr val="accent1"/>
            </a:solidFill>
          </a:ln>
        </p:spPr>
        <p:txBody>
          <a:bodyPr/>
          <a:lstStyle>
            <a:lvl1pPr>
              <a:defRPr>
                <a:solidFill>
                  <a:schemeClr val="bg1"/>
                </a:solidFill>
              </a:defRPr>
            </a:lvl1pPr>
          </a:lstStyle>
          <a:p>
            <a:endParaRPr lang="id-ID" dirty="0"/>
          </a:p>
        </p:txBody>
      </p:sp>
      <p:sp>
        <p:nvSpPr>
          <p:cNvPr id="23" name="Picture Placeholder 18"/>
          <p:cNvSpPr>
            <a:spLocks noGrp="1"/>
          </p:cNvSpPr>
          <p:nvPr>
            <p:ph type="pic" sz="quarter" idx="18"/>
          </p:nvPr>
        </p:nvSpPr>
        <p:spPr>
          <a:xfrm>
            <a:off x="19908043" y="7162800"/>
            <a:ext cx="1901826" cy="1901826"/>
          </a:xfrm>
          <a:prstGeom prst="ellipse">
            <a:avLst/>
          </a:prstGeom>
          <a:ln w="50800">
            <a:solidFill>
              <a:schemeClr val="accent1"/>
            </a:solidFill>
          </a:ln>
        </p:spPr>
        <p:txBody>
          <a:bodyPr/>
          <a:lstStyle>
            <a:lvl1pPr>
              <a:defRPr>
                <a:solidFill>
                  <a:schemeClr val="bg1"/>
                </a:solidFill>
              </a:defRPr>
            </a:lvl1pPr>
          </a:lstStyle>
          <a:p>
            <a:endParaRPr lang="id-ID" dirty="0"/>
          </a:p>
        </p:txBody>
      </p:sp>
      <p:sp>
        <p:nvSpPr>
          <p:cNvPr id="24" name="Picture Placeholder 18"/>
          <p:cNvSpPr>
            <a:spLocks noGrp="1"/>
          </p:cNvSpPr>
          <p:nvPr>
            <p:ph type="pic" sz="quarter" idx="19"/>
          </p:nvPr>
        </p:nvSpPr>
        <p:spPr>
          <a:xfrm>
            <a:off x="18796793" y="10250487"/>
            <a:ext cx="1158875" cy="1158875"/>
          </a:xfrm>
          <a:prstGeom prst="ellipse">
            <a:avLst/>
          </a:prstGeom>
          <a:ln w="50800">
            <a:noFill/>
          </a:ln>
        </p:spPr>
        <p:txBody>
          <a:bodyPr/>
          <a:lstStyle>
            <a:lvl1pPr>
              <a:defRPr>
                <a:solidFill>
                  <a:schemeClr val="bg1"/>
                </a:solidFill>
              </a:defRPr>
            </a:lvl1pPr>
          </a:lstStyle>
          <a:p>
            <a:endParaRPr lang="id-ID" dirty="0"/>
          </a:p>
        </p:txBody>
      </p:sp>
      <p:sp>
        <p:nvSpPr>
          <p:cNvPr id="25" name="Picture Placeholder 18"/>
          <p:cNvSpPr>
            <a:spLocks noGrp="1"/>
          </p:cNvSpPr>
          <p:nvPr>
            <p:ph type="pic" sz="quarter" idx="20"/>
          </p:nvPr>
        </p:nvSpPr>
        <p:spPr>
          <a:xfrm>
            <a:off x="21740813" y="10250487"/>
            <a:ext cx="1158875" cy="1158875"/>
          </a:xfrm>
          <a:prstGeom prst="ellipse">
            <a:avLst/>
          </a:prstGeom>
          <a:ln w="50800">
            <a:noFill/>
          </a:ln>
        </p:spPr>
        <p:txBody>
          <a:bodyPr/>
          <a:lstStyle>
            <a:lvl1pPr>
              <a:defRPr>
                <a:solidFill>
                  <a:schemeClr val="bg1"/>
                </a:solidFill>
              </a:defRPr>
            </a:lvl1pPr>
          </a:lstStyle>
          <a:p>
            <a:endParaRPr lang="id-ID" dirty="0"/>
          </a:p>
        </p:txBody>
      </p:sp>
      <p:sp>
        <p:nvSpPr>
          <p:cNvPr id="26" name="Picture Placeholder 18"/>
          <p:cNvSpPr>
            <a:spLocks noGrp="1"/>
          </p:cNvSpPr>
          <p:nvPr>
            <p:ph type="pic" sz="quarter" idx="21"/>
          </p:nvPr>
        </p:nvSpPr>
        <p:spPr>
          <a:xfrm>
            <a:off x="15968663" y="10250487"/>
            <a:ext cx="1158875" cy="1158875"/>
          </a:xfrm>
          <a:prstGeom prst="ellipse">
            <a:avLst/>
          </a:prstGeom>
          <a:ln w="50800">
            <a:noFill/>
          </a:ln>
        </p:spPr>
        <p:txBody>
          <a:bodyPr/>
          <a:lstStyle>
            <a:lvl1pPr>
              <a:defRPr>
                <a:solidFill>
                  <a:schemeClr val="bg1"/>
                </a:solidFill>
              </a:defRPr>
            </a:lvl1pPr>
          </a:lstStyle>
          <a:p>
            <a:endParaRPr lang="id-ID" dirty="0"/>
          </a:p>
        </p:txBody>
      </p:sp>
      <p:sp>
        <p:nvSpPr>
          <p:cNvPr id="27" name="Picture Placeholder 18"/>
          <p:cNvSpPr>
            <a:spLocks noGrp="1"/>
          </p:cNvSpPr>
          <p:nvPr>
            <p:ph type="pic" sz="quarter" idx="22"/>
          </p:nvPr>
        </p:nvSpPr>
        <p:spPr>
          <a:xfrm>
            <a:off x="13073063" y="10250487"/>
            <a:ext cx="1158875" cy="1158875"/>
          </a:xfrm>
          <a:prstGeom prst="ellipse">
            <a:avLst/>
          </a:prstGeom>
          <a:ln w="50800">
            <a:noFill/>
          </a:ln>
        </p:spPr>
        <p:txBody>
          <a:bodyPr/>
          <a:lstStyle>
            <a:lvl1pPr>
              <a:defRPr>
                <a:solidFill>
                  <a:schemeClr val="bg1"/>
                </a:solidFill>
              </a:defRPr>
            </a:lvl1pPr>
          </a:lstStyle>
          <a:p>
            <a:endParaRPr lang="id-ID" dirty="0"/>
          </a:p>
        </p:txBody>
      </p:sp>
      <p:sp>
        <p:nvSpPr>
          <p:cNvPr id="28" name="Picture Placeholder 18"/>
          <p:cNvSpPr>
            <a:spLocks noGrp="1"/>
          </p:cNvSpPr>
          <p:nvPr>
            <p:ph type="pic" sz="quarter" idx="23"/>
          </p:nvPr>
        </p:nvSpPr>
        <p:spPr>
          <a:xfrm>
            <a:off x="10196513" y="10250487"/>
            <a:ext cx="1158875" cy="1158875"/>
          </a:xfrm>
          <a:prstGeom prst="ellipse">
            <a:avLst/>
          </a:prstGeom>
          <a:ln w="50800">
            <a:noFill/>
          </a:ln>
        </p:spPr>
        <p:txBody>
          <a:bodyPr/>
          <a:lstStyle>
            <a:lvl1pPr>
              <a:defRPr>
                <a:solidFill>
                  <a:schemeClr val="bg1"/>
                </a:solidFill>
              </a:defRPr>
            </a:lvl1pPr>
          </a:lstStyle>
          <a:p>
            <a:endParaRPr lang="id-ID" dirty="0"/>
          </a:p>
        </p:txBody>
      </p:sp>
      <p:sp>
        <p:nvSpPr>
          <p:cNvPr id="29" name="Picture Placeholder 18"/>
          <p:cNvSpPr>
            <a:spLocks noGrp="1"/>
          </p:cNvSpPr>
          <p:nvPr>
            <p:ph type="pic" sz="quarter" idx="24"/>
          </p:nvPr>
        </p:nvSpPr>
        <p:spPr>
          <a:xfrm>
            <a:off x="7300911" y="10250487"/>
            <a:ext cx="1158875" cy="1158875"/>
          </a:xfrm>
          <a:prstGeom prst="ellipse">
            <a:avLst/>
          </a:prstGeom>
          <a:ln w="50800">
            <a:noFill/>
          </a:ln>
        </p:spPr>
        <p:txBody>
          <a:bodyPr/>
          <a:lstStyle>
            <a:lvl1pPr>
              <a:defRPr>
                <a:solidFill>
                  <a:schemeClr val="bg1"/>
                </a:solidFill>
              </a:defRPr>
            </a:lvl1pPr>
          </a:lstStyle>
          <a:p>
            <a:endParaRPr lang="id-ID" dirty="0"/>
          </a:p>
        </p:txBody>
      </p:sp>
      <p:sp>
        <p:nvSpPr>
          <p:cNvPr id="31" name="Picture Placeholder 18"/>
          <p:cNvSpPr>
            <a:spLocks noGrp="1"/>
          </p:cNvSpPr>
          <p:nvPr>
            <p:ph type="pic" sz="quarter" idx="25"/>
          </p:nvPr>
        </p:nvSpPr>
        <p:spPr>
          <a:xfrm>
            <a:off x="4389436" y="10250487"/>
            <a:ext cx="1158875" cy="1158875"/>
          </a:xfrm>
          <a:prstGeom prst="ellipse">
            <a:avLst/>
          </a:prstGeom>
          <a:ln w="50800">
            <a:noFill/>
          </a:ln>
        </p:spPr>
        <p:txBody>
          <a:bodyPr/>
          <a:lstStyle>
            <a:lvl1pPr>
              <a:defRPr>
                <a:solidFill>
                  <a:schemeClr val="bg1"/>
                </a:solidFill>
              </a:defRPr>
            </a:lvl1pPr>
          </a:lstStyle>
          <a:p>
            <a:endParaRPr lang="id-ID" dirty="0"/>
          </a:p>
        </p:txBody>
      </p:sp>
      <p:sp>
        <p:nvSpPr>
          <p:cNvPr id="33" name="Picture Placeholder 18"/>
          <p:cNvSpPr>
            <a:spLocks noGrp="1"/>
          </p:cNvSpPr>
          <p:nvPr>
            <p:ph type="pic" sz="quarter" idx="26"/>
          </p:nvPr>
        </p:nvSpPr>
        <p:spPr>
          <a:xfrm>
            <a:off x="1495200" y="10250487"/>
            <a:ext cx="1158875" cy="1158875"/>
          </a:xfrm>
          <a:prstGeom prst="ellipse">
            <a:avLst/>
          </a:prstGeom>
          <a:ln w="50800">
            <a:noFill/>
          </a:ln>
        </p:spPr>
        <p:txBody>
          <a:bodyPr/>
          <a:lstStyle>
            <a:lvl1pPr>
              <a:defRPr>
                <a:solidFill>
                  <a:schemeClr val="bg1"/>
                </a:solidFill>
              </a:defRPr>
            </a:lvl1pPr>
          </a:lstStyle>
          <a:p>
            <a:endParaRPr lang="id-ID" dirty="0"/>
          </a:p>
        </p:txBody>
      </p:sp>
      <p:sp>
        <p:nvSpPr>
          <p:cNvPr id="34" name="Picture Placeholder 18"/>
          <p:cNvSpPr>
            <a:spLocks noGrp="1"/>
          </p:cNvSpPr>
          <p:nvPr>
            <p:ph type="pic" sz="quarter" idx="27"/>
          </p:nvPr>
        </p:nvSpPr>
        <p:spPr>
          <a:xfrm>
            <a:off x="11079162" y="3902075"/>
            <a:ext cx="2065338" cy="2065338"/>
          </a:xfrm>
          <a:prstGeom prst="ellipse">
            <a:avLst/>
          </a:prstGeom>
          <a:ln w="50800">
            <a:solidFill>
              <a:schemeClr val="accent1"/>
            </a:solidFill>
          </a:ln>
        </p:spPr>
        <p:txBody>
          <a:bodyPr/>
          <a:lstStyle>
            <a:lvl1pPr>
              <a:defRPr>
                <a:solidFill>
                  <a:schemeClr val="bg1"/>
                </a:solidFill>
              </a:defRPr>
            </a:lvl1pPr>
          </a:lstStyle>
          <a:p>
            <a:endParaRPr lang="id-ID" dirty="0"/>
          </a:p>
        </p:txBody>
      </p:sp>
    </p:spTree>
    <p:extLst>
      <p:ext uri="{BB962C8B-B14F-4D97-AF65-F5344CB8AC3E}">
        <p14:creationId xmlns:p14="http://schemas.microsoft.com/office/powerpoint/2010/main" val="561703013"/>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9" name="Picture Placeholder 18"/>
          <p:cNvSpPr>
            <a:spLocks noGrp="1"/>
          </p:cNvSpPr>
          <p:nvPr>
            <p:ph type="pic" sz="quarter" idx="14"/>
          </p:nvPr>
        </p:nvSpPr>
        <p:spPr>
          <a:xfrm>
            <a:off x="10915651" y="4203700"/>
            <a:ext cx="2519362" cy="2519363"/>
          </a:xfrm>
          <a:prstGeom prst="ellipse">
            <a:avLst/>
          </a:prstGeom>
          <a:ln w="50800">
            <a:solidFill>
              <a:schemeClr val="accent1"/>
            </a:solidFill>
          </a:ln>
        </p:spPr>
        <p:txBody>
          <a:bodyPr/>
          <a:lstStyle>
            <a:lvl1pPr>
              <a:defRPr>
                <a:solidFill>
                  <a:schemeClr val="bg1"/>
                </a:solidFill>
              </a:defRPr>
            </a:lvl1pPr>
          </a:lstStyle>
          <a:p>
            <a:endParaRPr lang="id-ID" dirty="0"/>
          </a:p>
        </p:txBody>
      </p:sp>
      <p:sp>
        <p:nvSpPr>
          <p:cNvPr id="20" name="Picture Placeholder 18"/>
          <p:cNvSpPr>
            <a:spLocks noGrp="1"/>
          </p:cNvSpPr>
          <p:nvPr>
            <p:ph type="pic" sz="quarter" idx="15"/>
          </p:nvPr>
        </p:nvSpPr>
        <p:spPr>
          <a:xfrm>
            <a:off x="6303964" y="6770688"/>
            <a:ext cx="2154236" cy="2154236"/>
          </a:xfrm>
          <a:prstGeom prst="ellipse">
            <a:avLst/>
          </a:prstGeom>
          <a:ln w="50800">
            <a:solidFill>
              <a:schemeClr val="accent1"/>
            </a:solidFill>
          </a:ln>
        </p:spPr>
        <p:txBody>
          <a:bodyPr/>
          <a:lstStyle>
            <a:lvl1pPr>
              <a:defRPr>
                <a:solidFill>
                  <a:schemeClr val="bg1"/>
                </a:solidFill>
              </a:defRPr>
            </a:lvl1pPr>
          </a:lstStyle>
          <a:p>
            <a:endParaRPr lang="id-ID" dirty="0"/>
          </a:p>
        </p:txBody>
      </p:sp>
      <p:sp>
        <p:nvSpPr>
          <p:cNvPr id="21" name="Picture Placeholder 18"/>
          <p:cNvSpPr>
            <a:spLocks noGrp="1"/>
          </p:cNvSpPr>
          <p:nvPr>
            <p:ph type="pic" sz="quarter" idx="16"/>
          </p:nvPr>
        </p:nvSpPr>
        <p:spPr>
          <a:xfrm>
            <a:off x="15953608" y="6770688"/>
            <a:ext cx="2154236" cy="2154236"/>
          </a:xfrm>
          <a:prstGeom prst="ellipse">
            <a:avLst/>
          </a:prstGeom>
          <a:ln w="50800">
            <a:solidFill>
              <a:schemeClr val="accent1"/>
            </a:solidFill>
          </a:ln>
        </p:spPr>
        <p:txBody>
          <a:bodyPr/>
          <a:lstStyle>
            <a:lvl1pPr>
              <a:defRPr>
                <a:solidFill>
                  <a:schemeClr val="bg1"/>
                </a:solidFill>
              </a:defRPr>
            </a:lvl1pPr>
          </a:lstStyle>
          <a:p>
            <a:endParaRPr lang="id-ID" dirty="0"/>
          </a:p>
        </p:txBody>
      </p:sp>
      <p:sp>
        <p:nvSpPr>
          <p:cNvPr id="22" name="Picture Placeholder 18"/>
          <p:cNvSpPr>
            <a:spLocks noGrp="1"/>
          </p:cNvSpPr>
          <p:nvPr>
            <p:ph type="pic" sz="quarter" idx="17"/>
          </p:nvPr>
        </p:nvSpPr>
        <p:spPr>
          <a:xfrm>
            <a:off x="11115677" y="8507413"/>
            <a:ext cx="2154236" cy="2154236"/>
          </a:xfrm>
          <a:prstGeom prst="ellipse">
            <a:avLst/>
          </a:prstGeom>
          <a:ln w="50800">
            <a:solidFill>
              <a:schemeClr val="accent1"/>
            </a:solidFill>
          </a:ln>
        </p:spPr>
        <p:txBody>
          <a:bodyPr/>
          <a:lstStyle>
            <a:lvl1pPr>
              <a:defRPr>
                <a:solidFill>
                  <a:schemeClr val="bg1"/>
                </a:solidFill>
              </a:defRPr>
            </a:lvl1pPr>
          </a:lstStyle>
          <a:p>
            <a:endParaRPr lang="id-ID" dirty="0"/>
          </a:p>
        </p:txBody>
      </p:sp>
      <p:sp>
        <p:nvSpPr>
          <p:cNvPr id="25" name="Picture Placeholder 18"/>
          <p:cNvSpPr>
            <a:spLocks noGrp="1"/>
          </p:cNvSpPr>
          <p:nvPr>
            <p:ph type="pic" sz="quarter" idx="18"/>
          </p:nvPr>
        </p:nvSpPr>
        <p:spPr>
          <a:xfrm>
            <a:off x="20890706" y="4192587"/>
            <a:ext cx="1460500" cy="1460500"/>
          </a:xfrm>
          <a:prstGeom prst="ellipse">
            <a:avLst/>
          </a:prstGeom>
        </p:spPr>
        <p:txBody>
          <a:bodyPr/>
          <a:lstStyle>
            <a:lvl1pPr>
              <a:defRPr>
                <a:solidFill>
                  <a:schemeClr val="bg1"/>
                </a:solidFill>
              </a:defRPr>
            </a:lvl1pPr>
          </a:lstStyle>
          <a:p>
            <a:endParaRPr lang="id-ID" dirty="0"/>
          </a:p>
        </p:txBody>
      </p:sp>
      <p:sp>
        <p:nvSpPr>
          <p:cNvPr id="26" name="Picture Placeholder 18"/>
          <p:cNvSpPr>
            <a:spLocks noGrp="1"/>
          </p:cNvSpPr>
          <p:nvPr>
            <p:ph type="pic" sz="quarter" idx="19"/>
          </p:nvPr>
        </p:nvSpPr>
        <p:spPr>
          <a:xfrm>
            <a:off x="20890706" y="7117556"/>
            <a:ext cx="1460500" cy="1460500"/>
          </a:xfrm>
          <a:prstGeom prst="ellipse">
            <a:avLst/>
          </a:prstGeom>
        </p:spPr>
        <p:txBody>
          <a:bodyPr/>
          <a:lstStyle>
            <a:lvl1pPr>
              <a:defRPr>
                <a:solidFill>
                  <a:schemeClr val="bg1"/>
                </a:solidFill>
              </a:defRPr>
            </a:lvl1pPr>
          </a:lstStyle>
          <a:p>
            <a:endParaRPr lang="id-ID" dirty="0"/>
          </a:p>
        </p:txBody>
      </p:sp>
      <p:sp>
        <p:nvSpPr>
          <p:cNvPr id="27" name="Picture Placeholder 18"/>
          <p:cNvSpPr>
            <a:spLocks noGrp="1"/>
          </p:cNvSpPr>
          <p:nvPr>
            <p:ph type="pic" sz="quarter" idx="20"/>
          </p:nvPr>
        </p:nvSpPr>
        <p:spPr>
          <a:xfrm>
            <a:off x="20890706" y="10190163"/>
            <a:ext cx="1460500" cy="1460500"/>
          </a:xfrm>
          <a:prstGeom prst="ellipse">
            <a:avLst/>
          </a:prstGeom>
        </p:spPr>
        <p:txBody>
          <a:bodyPr/>
          <a:lstStyle>
            <a:lvl1pPr>
              <a:defRPr>
                <a:solidFill>
                  <a:schemeClr val="bg1"/>
                </a:solidFill>
              </a:defRPr>
            </a:lvl1pPr>
          </a:lstStyle>
          <a:p>
            <a:endParaRPr lang="id-ID" dirty="0"/>
          </a:p>
        </p:txBody>
      </p:sp>
      <p:sp>
        <p:nvSpPr>
          <p:cNvPr id="28" name="Picture Placeholder 18"/>
          <p:cNvSpPr>
            <a:spLocks noGrp="1"/>
          </p:cNvSpPr>
          <p:nvPr>
            <p:ph type="pic" sz="quarter" idx="21"/>
          </p:nvPr>
        </p:nvSpPr>
        <p:spPr>
          <a:xfrm>
            <a:off x="2210742" y="4192587"/>
            <a:ext cx="1460500" cy="1460500"/>
          </a:xfrm>
          <a:prstGeom prst="ellipse">
            <a:avLst/>
          </a:prstGeom>
        </p:spPr>
        <p:txBody>
          <a:bodyPr/>
          <a:lstStyle>
            <a:lvl1pPr>
              <a:defRPr>
                <a:solidFill>
                  <a:schemeClr val="bg1"/>
                </a:solidFill>
              </a:defRPr>
            </a:lvl1pPr>
          </a:lstStyle>
          <a:p>
            <a:endParaRPr lang="id-ID" dirty="0"/>
          </a:p>
        </p:txBody>
      </p:sp>
      <p:sp>
        <p:nvSpPr>
          <p:cNvPr id="29" name="Picture Placeholder 18"/>
          <p:cNvSpPr>
            <a:spLocks noGrp="1"/>
          </p:cNvSpPr>
          <p:nvPr>
            <p:ph type="pic" sz="quarter" idx="22"/>
          </p:nvPr>
        </p:nvSpPr>
        <p:spPr>
          <a:xfrm>
            <a:off x="2210742" y="7117556"/>
            <a:ext cx="1460500" cy="1460500"/>
          </a:xfrm>
          <a:prstGeom prst="ellipse">
            <a:avLst/>
          </a:prstGeom>
        </p:spPr>
        <p:txBody>
          <a:bodyPr/>
          <a:lstStyle>
            <a:lvl1pPr>
              <a:defRPr>
                <a:solidFill>
                  <a:schemeClr val="bg1"/>
                </a:solidFill>
              </a:defRPr>
            </a:lvl1pPr>
          </a:lstStyle>
          <a:p>
            <a:endParaRPr lang="id-ID" dirty="0"/>
          </a:p>
        </p:txBody>
      </p:sp>
      <p:sp>
        <p:nvSpPr>
          <p:cNvPr id="30" name="Picture Placeholder 18"/>
          <p:cNvSpPr>
            <a:spLocks noGrp="1"/>
          </p:cNvSpPr>
          <p:nvPr>
            <p:ph type="pic" sz="quarter" idx="23"/>
          </p:nvPr>
        </p:nvSpPr>
        <p:spPr>
          <a:xfrm>
            <a:off x="2210742" y="10190163"/>
            <a:ext cx="1460500" cy="1460500"/>
          </a:xfrm>
          <a:prstGeom prst="ellipse">
            <a:avLst/>
          </a:prstGeom>
        </p:spPr>
        <p:txBody>
          <a:bodyPr/>
          <a:lstStyle>
            <a:lvl1pPr>
              <a:defRPr>
                <a:solidFill>
                  <a:schemeClr val="bg1"/>
                </a:solidFill>
              </a:defRPr>
            </a:lvl1pPr>
          </a:lstStyle>
          <a:p>
            <a:endParaRPr lang="id-ID" dirty="0"/>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873492061"/>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848644" y="3914775"/>
            <a:ext cx="3240087" cy="3240088"/>
          </a:xfrm>
          <a:prstGeom prst="ellipse">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6183313" y="3914775"/>
            <a:ext cx="3240087" cy="3240088"/>
          </a:xfrm>
          <a:prstGeom prst="ellipse">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14972605" y="8599487"/>
            <a:ext cx="3240087" cy="3240088"/>
          </a:xfrm>
          <a:prstGeom prst="ellipse">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19307274" y="8599487"/>
            <a:ext cx="3240087" cy="3240088"/>
          </a:xfrm>
          <a:prstGeom prst="ellipse">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331417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nodePh="1">
                                  <p:stCondLst>
                                    <p:cond delay="0"/>
                                  </p:stCondLst>
                                  <p:endCondLst>
                                    <p:cond evt="begin" delay="0">
                                      <p:tn val="5"/>
                                    </p:cond>
                                  </p:endCondLst>
                                  <p:childTnLst>
                                    <p:set>
                                      <p:cBhvr>
                                        <p:cTn id="6" dur="1" fill="hold">
                                          <p:stCondLst>
                                            <p:cond delay="0"/>
                                          </p:stCondLst>
                                        </p:cTn>
                                        <p:tgtEl>
                                          <p:spTgt spid="11"/>
                                        </p:tgtEl>
                                        <p:attrNameLst>
                                          <p:attrName>style.visibility</p:attrName>
                                        </p:attrNameLst>
                                      </p:cBhvr>
                                      <p:to>
                                        <p:strVal val="visible"/>
                                      </p:to>
                                    </p:set>
                                    <p:animEffect transition="in" filter="fade">
                                      <p:cBhvr>
                                        <p:cTn id="7" dur="600"/>
                                        <p:tgtEl>
                                          <p:spTgt spid="11"/>
                                        </p:tgtEl>
                                      </p:cBhvr>
                                    </p:animEffect>
                                    <p:anim calcmode="lin" valueType="num">
                                      <p:cBhvr>
                                        <p:cTn id="8" dur="600" fill="hold"/>
                                        <p:tgtEl>
                                          <p:spTgt spid="11"/>
                                        </p:tgtEl>
                                        <p:attrNameLst>
                                          <p:attrName>ppt_x</p:attrName>
                                        </p:attrNameLst>
                                      </p:cBhvr>
                                      <p:tavLst>
                                        <p:tav tm="0">
                                          <p:val>
                                            <p:strVal val="#ppt_x"/>
                                          </p:val>
                                        </p:tav>
                                        <p:tav tm="100000">
                                          <p:val>
                                            <p:strVal val="#ppt_x"/>
                                          </p:val>
                                        </p:tav>
                                      </p:tavLst>
                                    </p:anim>
                                    <p:anim calcmode="lin" valueType="num">
                                      <p:cBhvr>
                                        <p:cTn id="9" dur="6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400"/>
                                  </p:stCondLst>
                                  <p:endCondLst>
                                    <p:cond evt="begin" delay="0">
                                      <p:tn val="10"/>
                                    </p:cond>
                                  </p:endCondLst>
                                  <p:childTnLst>
                                    <p:set>
                                      <p:cBhvr>
                                        <p:cTn id="11" dur="1" fill="hold">
                                          <p:stCondLst>
                                            <p:cond delay="0"/>
                                          </p:stCondLst>
                                        </p:cTn>
                                        <p:tgtEl>
                                          <p:spTgt spid="12"/>
                                        </p:tgtEl>
                                        <p:attrNameLst>
                                          <p:attrName>style.visibility</p:attrName>
                                        </p:attrNameLst>
                                      </p:cBhvr>
                                      <p:to>
                                        <p:strVal val="visible"/>
                                      </p:to>
                                    </p:set>
                                    <p:animEffect transition="in" filter="fade">
                                      <p:cBhvr>
                                        <p:cTn id="12" dur="600"/>
                                        <p:tgtEl>
                                          <p:spTgt spid="12"/>
                                        </p:tgtEl>
                                      </p:cBhvr>
                                    </p:animEffect>
                                    <p:anim calcmode="lin" valueType="num">
                                      <p:cBhvr>
                                        <p:cTn id="13" dur="600" fill="hold"/>
                                        <p:tgtEl>
                                          <p:spTgt spid="12"/>
                                        </p:tgtEl>
                                        <p:attrNameLst>
                                          <p:attrName>ppt_x</p:attrName>
                                        </p:attrNameLst>
                                      </p:cBhvr>
                                      <p:tavLst>
                                        <p:tav tm="0">
                                          <p:val>
                                            <p:strVal val="#ppt_x"/>
                                          </p:val>
                                        </p:tav>
                                        <p:tav tm="100000">
                                          <p:val>
                                            <p:strVal val="#ppt_x"/>
                                          </p:val>
                                        </p:tav>
                                      </p:tavLst>
                                    </p:anim>
                                    <p:anim calcmode="lin" valueType="num">
                                      <p:cBhvr>
                                        <p:cTn id="14" dur="600" fill="hold"/>
                                        <p:tgtEl>
                                          <p:spTgt spid="1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nodePh="1">
                                  <p:stCondLst>
                                    <p:cond delay="800"/>
                                  </p:stCondLst>
                                  <p:endCondLst>
                                    <p:cond evt="begin" delay="0">
                                      <p:tn val="15"/>
                                    </p:cond>
                                  </p:endCondLst>
                                  <p:childTnLst>
                                    <p:set>
                                      <p:cBhvr>
                                        <p:cTn id="16" dur="1" fill="hold">
                                          <p:stCondLst>
                                            <p:cond delay="0"/>
                                          </p:stCondLst>
                                        </p:cTn>
                                        <p:tgtEl>
                                          <p:spTgt spid="13"/>
                                        </p:tgtEl>
                                        <p:attrNameLst>
                                          <p:attrName>style.visibility</p:attrName>
                                        </p:attrNameLst>
                                      </p:cBhvr>
                                      <p:to>
                                        <p:strVal val="visible"/>
                                      </p:to>
                                    </p:set>
                                    <p:animEffect transition="in" filter="fade">
                                      <p:cBhvr>
                                        <p:cTn id="17" dur="600"/>
                                        <p:tgtEl>
                                          <p:spTgt spid="13"/>
                                        </p:tgtEl>
                                      </p:cBhvr>
                                    </p:animEffect>
                                    <p:anim calcmode="lin" valueType="num">
                                      <p:cBhvr>
                                        <p:cTn id="18" dur="600" fill="hold"/>
                                        <p:tgtEl>
                                          <p:spTgt spid="13"/>
                                        </p:tgtEl>
                                        <p:attrNameLst>
                                          <p:attrName>ppt_x</p:attrName>
                                        </p:attrNameLst>
                                      </p:cBhvr>
                                      <p:tavLst>
                                        <p:tav tm="0">
                                          <p:val>
                                            <p:strVal val="#ppt_x"/>
                                          </p:val>
                                        </p:tav>
                                        <p:tav tm="100000">
                                          <p:val>
                                            <p:strVal val="#ppt_x"/>
                                          </p:val>
                                        </p:tav>
                                      </p:tavLst>
                                    </p:anim>
                                    <p:anim calcmode="lin" valueType="num">
                                      <p:cBhvr>
                                        <p:cTn id="19" dur="600" fill="hold"/>
                                        <p:tgtEl>
                                          <p:spTgt spid="1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nodePh="1">
                                  <p:stCondLst>
                                    <p:cond delay="100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600"/>
                                        <p:tgtEl>
                                          <p:spTgt spid="14"/>
                                        </p:tgtEl>
                                      </p:cBhvr>
                                    </p:animEffect>
                                    <p:anim calcmode="lin" valueType="num">
                                      <p:cBhvr>
                                        <p:cTn id="23" dur="600" fill="hold"/>
                                        <p:tgtEl>
                                          <p:spTgt spid="14"/>
                                        </p:tgtEl>
                                        <p:attrNameLst>
                                          <p:attrName>ppt_x</p:attrName>
                                        </p:attrNameLst>
                                      </p:cBhvr>
                                      <p:tavLst>
                                        <p:tav tm="0">
                                          <p:val>
                                            <p:strVal val="#ppt_x"/>
                                          </p:val>
                                        </p:tav>
                                        <p:tav tm="100000">
                                          <p:val>
                                            <p:strVal val="#ppt_x"/>
                                          </p:val>
                                        </p:tav>
                                      </p:tavLst>
                                    </p:anim>
                                    <p:anim calcmode="lin" valueType="num">
                                      <p:cBhvr>
                                        <p:cTn id="24" dur="6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2" name="Picture Placeholder 10"/>
          <p:cNvSpPr>
            <a:spLocks noGrp="1"/>
          </p:cNvSpPr>
          <p:nvPr>
            <p:ph type="pic" sz="quarter" idx="15"/>
          </p:nvPr>
        </p:nvSpPr>
        <p:spPr>
          <a:xfrm>
            <a:off x="7916068" y="3978275"/>
            <a:ext cx="3240087" cy="3240088"/>
          </a:xfrm>
          <a:prstGeom prst="ellipse">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13358813" y="3978275"/>
            <a:ext cx="3240087" cy="3240088"/>
          </a:xfrm>
          <a:prstGeom prst="ellipse">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18537238" y="3978275"/>
            <a:ext cx="3240087" cy="3240088"/>
          </a:xfrm>
          <a:prstGeom prst="ellipse">
            <a:avLst/>
          </a:prstGeom>
        </p:spPr>
        <p:txBody>
          <a:bodyPr/>
          <a:lstStyle>
            <a:lvl1pPr>
              <a:defRPr>
                <a:solidFill>
                  <a:schemeClr val="bg1"/>
                </a:solidFill>
              </a:defRPr>
            </a:lvl1pPr>
          </a:lstStyle>
          <a:p>
            <a:endParaRPr lang="id-ID"/>
          </a:p>
        </p:txBody>
      </p:sp>
      <p:sp>
        <p:nvSpPr>
          <p:cNvPr id="11" name="Picture Placeholder 10"/>
          <p:cNvSpPr>
            <a:spLocks noGrp="1"/>
          </p:cNvSpPr>
          <p:nvPr>
            <p:ph type="pic" sz="quarter" idx="14"/>
          </p:nvPr>
        </p:nvSpPr>
        <p:spPr>
          <a:xfrm>
            <a:off x="2614613" y="3978275"/>
            <a:ext cx="3240087" cy="3240088"/>
          </a:xfrm>
          <a:prstGeom prst="ellipse">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34250936"/>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249363" y="3067050"/>
            <a:ext cx="5240337" cy="9207500"/>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6796087" y="3067050"/>
            <a:ext cx="5240337" cy="9207500"/>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12344401" y="3067050"/>
            <a:ext cx="5240337" cy="9207500"/>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17887305" y="3067050"/>
            <a:ext cx="5240337" cy="920750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8857323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0" y="2536825"/>
            <a:ext cx="24384000" cy="6049963"/>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1219200" y="593725"/>
            <a:ext cx="11909425"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2000"/>
          </a:p>
        </p:txBody>
      </p:sp>
      <p:sp>
        <p:nvSpPr>
          <p:cNvPr id="4" name="Footer Placeholder 3"/>
          <p:cNvSpPr>
            <a:spLocks noGrp="1"/>
          </p:cNvSpPr>
          <p:nvPr>
            <p:ph type="ftr" sz="quarter" idx="11"/>
          </p:nvPr>
        </p:nvSpPr>
        <p:spPr>
          <a:xfrm>
            <a:off x="15432360" y="13051507"/>
            <a:ext cx="7721600" cy="503237"/>
          </a:xfrm>
          <a:prstGeom prst="rect">
            <a:avLst/>
          </a:prstGeom>
        </p:spPr>
        <p:txBody>
          <a:bodyPr anchor="ctr"/>
          <a:lstStyle>
            <a:lvl1pPr algn="r">
              <a:defRPr sz="180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1219200" y="1601788"/>
            <a:ext cx="7739063" cy="503237"/>
          </a:xfrm>
          <a:prstGeom prst="rect">
            <a:avLst/>
          </a:prstGeom>
        </p:spPr>
        <p:txBody>
          <a:bodyPr/>
          <a:lstStyle>
            <a:lvl1pPr>
              <a:defRPr sz="260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36060945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398713" y="4948238"/>
            <a:ext cx="5757862" cy="3810000"/>
          </a:xfrm>
          <a:prstGeom prst="rect">
            <a:avLst/>
          </a:prstGeom>
        </p:spPr>
        <p:txBody>
          <a:bodyPr/>
          <a:lstStyle/>
          <a:p>
            <a:endParaRPr lang="id-ID"/>
          </a:p>
        </p:txBody>
      </p:sp>
      <p:sp>
        <p:nvSpPr>
          <p:cNvPr id="7" name="Picture Placeholder 5"/>
          <p:cNvSpPr>
            <a:spLocks noGrp="1"/>
          </p:cNvSpPr>
          <p:nvPr>
            <p:ph type="pic" sz="quarter" idx="11"/>
          </p:nvPr>
        </p:nvSpPr>
        <p:spPr>
          <a:xfrm>
            <a:off x="16225838" y="4948238"/>
            <a:ext cx="5757862" cy="3810000"/>
          </a:xfrm>
          <a:prstGeom prst="rect">
            <a:avLst/>
          </a:prstGeom>
        </p:spPr>
        <p:txBody>
          <a:bodyPr/>
          <a:lstStyle/>
          <a:p>
            <a:endParaRPr lang="id-ID"/>
          </a:p>
        </p:txBody>
      </p:sp>
      <p:sp>
        <p:nvSpPr>
          <p:cNvPr id="8" name="Picture Placeholder 5"/>
          <p:cNvSpPr>
            <a:spLocks noGrp="1"/>
          </p:cNvSpPr>
          <p:nvPr>
            <p:ph type="pic" sz="quarter" idx="12"/>
          </p:nvPr>
        </p:nvSpPr>
        <p:spPr>
          <a:xfrm>
            <a:off x="8156574" y="3486150"/>
            <a:ext cx="8069264" cy="5272088"/>
          </a:xfrm>
          <a:prstGeom prst="rect">
            <a:avLst/>
          </a:prstGeom>
        </p:spPr>
        <p:txBody>
          <a:bodyPr/>
          <a:lstStyle/>
          <a:p>
            <a:endParaRPr lang="id-ID"/>
          </a:p>
        </p:txBody>
      </p:sp>
    </p:spTree>
    <p:extLst>
      <p:ext uri="{BB962C8B-B14F-4D97-AF65-F5344CB8AC3E}">
        <p14:creationId xmlns:p14="http://schemas.microsoft.com/office/powerpoint/2010/main" val="9617998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306290578"/>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7" name="Picture Placeholder 15"/>
          <p:cNvSpPr>
            <a:spLocks noGrp="1"/>
          </p:cNvSpPr>
          <p:nvPr>
            <p:ph type="pic" sz="quarter" idx="13"/>
          </p:nvPr>
        </p:nvSpPr>
        <p:spPr>
          <a:xfrm>
            <a:off x="11046371" y="7486650"/>
            <a:ext cx="2350492" cy="2297112"/>
          </a:xfrm>
          <a:prstGeom prst="ellipse">
            <a:avLst/>
          </a:prstGeom>
          <a:ln w="76200">
            <a:solidFill>
              <a:schemeClr val="bg1"/>
            </a:solidFill>
          </a:ln>
        </p:spPr>
        <p:txBody>
          <a:bodyPr/>
          <a:lstStyle>
            <a:lvl1pPr>
              <a:defRPr>
                <a:solidFill>
                  <a:schemeClr val="bg1"/>
                </a:solidFill>
              </a:defRPr>
            </a:lvl1pPr>
          </a:lstStyle>
          <a:p>
            <a:endParaRPr lang="id-ID"/>
          </a:p>
        </p:txBody>
      </p:sp>
      <p:sp>
        <p:nvSpPr>
          <p:cNvPr id="14" name="Picture Placeholder 13"/>
          <p:cNvSpPr>
            <a:spLocks noGrp="1"/>
          </p:cNvSpPr>
          <p:nvPr>
            <p:ph type="pic" sz="quarter" idx="11"/>
          </p:nvPr>
        </p:nvSpPr>
        <p:spPr>
          <a:xfrm>
            <a:off x="0" y="0"/>
            <a:ext cx="24384000" cy="8658225"/>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
        <p:nvSpPr>
          <p:cNvPr id="16" name="Picture Placeholder 15"/>
          <p:cNvSpPr>
            <a:spLocks noGrp="1"/>
          </p:cNvSpPr>
          <p:nvPr>
            <p:ph type="pic" sz="quarter" idx="12"/>
          </p:nvPr>
        </p:nvSpPr>
        <p:spPr>
          <a:xfrm>
            <a:off x="5863729" y="7486650"/>
            <a:ext cx="2350492" cy="2297112"/>
          </a:xfrm>
          <a:prstGeom prst="ellipse">
            <a:avLst/>
          </a:prstGeom>
          <a:ln w="76200">
            <a:solidFill>
              <a:schemeClr val="bg1"/>
            </a:solidFill>
          </a:ln>
        </p:spPr>
        <p:txBody>
          <a:bodyPr/>
          <a:lstStyle>
            <a:lvl1pPr>
              <a:defRPr>
                <a:solidFill>
                  <a:schemeClr val="bg1"/>
                </a:solidFill>
              </a:defRPr>
            </a:lvl1pPr>
          </a:lstStyle>
          <a:p>
            <a:endParaRPr lang="id-ID"/>
          </a:p>
        </p:txBody>
      </p:sp>
      <p:sp>
        <p:nvSpPr>
          <p:cNvPr id="22" name="Picture Placeholder 15"/>
          <p:cNvSpPr>
            <a:spLocks noGrp="1"/>
          </p:cNvSpPr>
          <p:nvPr>
            <p:ph type="pic" sz="quarter" idx="14"/>
          </p:nvPr>
        </p:nvSpPr>
        <p:spPr>
          <a:xfrm>
            <a:off x="16229013" y="7486650"/>
            <a:ext cx="2350492" cy="2297112"/>
          </a:xfrm>
          <a:prstGeom prst="ellipse">
            <a:avLst/>
          </a:prstGeom>
          <a:ln w="76200">
            <a:solidFill>
              <a:schemeClr val="bg1"/>
            </a:solidFill>
          </a:ln>
        </p:spPr>
        <p:txBody>
          <a:bodyPr/>
          <a:lstStyle>
            <a:lvl1pPr>
              <a:defRPr>
                <a:solidFill>
                  <a:schemeClr val="bg1"/>
                </a:solidFill>
              </a:defRPr>
            </a:lvl1pPr>
          </a:lstStyle>
          <a:p>
            <a:endParaRPr lang="id-ID" dirty="0"/>
          </a:p>
        </p:txBody>
      </p:sp>
    </p:spTree>
    <p:extLst>
      <p:ext uri="{BB962C8B-B14F-4D97-AF65-F5344CB8AC3E}">
        <p14:creationId xmlns:p14="http://schemas.microsoft.com/office/powerpoint/2010/main" val="12111097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9" name="Picture Placeholder 18"/>
          <p:cNvSpPr>
            <a:spLocks noGrp="1"/>
          </p:cNvSpPr>
          <p:nvPr>
            <p:ph type="pic" sz="quarter" idx="11"/>
          </p:nvPr>
        </p:nvSpPr>
        <p:spPr>
          <a:xfrm>
            <a:off x="11360150" y="5626101"/>
            <a:ext cx="2160587" cy="2160587"/>
          </a:xfrm>
          <a:prstGeom prst="ellipse">
            <a:avLst/>
          </a:prstGeom>
          <a:ln w="76200">
            <a:solidFill>
              <a:schemeClr val="accent1"/>
            </a:solidFill>
          </a:ln>
        </p:spPr>
        <p:txBody>
          <a:bodyPr/>
          <a:lstStyle>
            <a:lvl1pPr>
              <a:defRPr>
                <a:solidFill>
                  <a:schemeClr val="bg1"/>
                </a:solidFill>
              </a:defRPr>
            </a:lvl1pPr>
          </a:lstStyle>
          <a:p>
            <a:endParaRPr lang="id-ID" dirty="0"/>
          </a:p>
        </p:txBody>
      </p:sp>
      <p:sp>
        <p:nvSpPr>
          <p:cNvPr id="20" name="Picture Placeholder 18"/>
          <p:cNvSpPr>
            <a:spLocks noGrp="1"/>
          </p:cNvSpPr>
          <p:nvPr>
            <p:ph type="pic" sz="quarter" idx="12"/>
          </p:nvPr>
        </p:nvSpPr>
        <p:spPr>
          <a:xfrm>
            <a:off x="15544802" y="2927350"/>
            <a:ext cx="2160587" cy="2160587"/>
          </a:xfrm>
          <a:prstGeom prst="ellipse">
            <a:avLst/>
          </a:prstGeom>
          <a:ln w="76200">
            <a:solidFill>
              <a:schemeClr val="accent2"/>
            </a:solidFill>
          </a:ln>
        </p:spPr>
        <p:txBody>
          <a:bodyPr/>
          <a:lstStyle>
            <a:lvl1pPr>
              <a:defRPr>
                <a:solidFill>
                  <a:schemeClr val="bg1"/>
                </a:solidFill>
              </a:defRPr>
            </a:lvl1pPr>
          </a:lstStyle>
          <a:p>
            <a:endParaRPr lang="id-ID" dirty="0"/>
          </a:p>
        </p:txBody>
      </p:sp>
      <p:sp>
        <p:nvSpPr>
          <p:cNvPr id="21" name="Picture Placeholder 18"/>
          <p:cNvSpPr>
            <a:spLocks noGrp="1"/>
          </p:cNvSpPr>
          <p:nvPr>
            <p:ph type="pic" sz="quarter" idx="13"/>
          </p:nvPr>
        </p:nvSpPr>
        <p:spPr>
          <a:xfrm>
            <a:off x="20624158" y="3695700"/>
            <a:ext cx="2160587" cy="2160587"/>
          </a:xfrm>
          <a:prstGeom prst="ellipse">
            <a:avLst/>
          </a:prstGeom>
          <a:ln w="76200">
            <a:solidFill>
              <a:schemeClr val="accent4"/>
            </a:solidFill>
          </a:ln>
        </p:spPr>
        <p:txBody>
          <a:bodyPr/>
          <a:lstStyle>
            <a:lvl1pPr>
              <a:defRPr>
                <a:solidFill>
                  <a:schemeClr val="bg1"/>
                </a:solidFill>
              </a:defRPr>
            </a:lvl1pPr>
          </a:lstStyle>
          <a:p>
            <a:endParaRPr lang="id-ID"/>
          </a:p>
        </p:txBody>
      </p:sp>
      <p:sp>
        <p:nvSpPr>
          <p:cNvPr id="22" name="Picture Placeholder 18"/>
          <p:cNvSpPr>
            <a:spLocks noGrp="1"/>
          </p:cNvSpPr>
          <p:nvPr>
            <p:ph type="pic" sz="quarter" idx="14"/>
          </p:nvPr>
        </p:nvSpPr>
        <p:spPr>
          <a:xfrm>
            <a:off x="20048538" y="8042275"/>
            <a:ext cx="2160587" cy="2160587"/>
          </a:xfrm>
          <a:prstGeom prst="ellipse">
            <a:avLst/>
          </a:prstGeom>
          <a:ln w="76200">
            <a:solidFill>
              <a:schemeClr val="accent5"/>
            </a:solidFill>
          </a:ln>
        </p:spPr>
        <p:txBody>
          <a:bodyPr/>
          <a:lstStyle>
            <a:lvl1pPr>
              <a:defRPr>
                <a:solidFill>
                  <a:schemeClr val="bg1"/>
                </a:solidFill>
              </a:defRPr>
            </a:lvl1pPr>
          </a:lstStyle>
          <a:p>
            <a:endParaRPr lang="id-ID"/>
          </a:p>
        </p:txBody>
      </p:sp>
      <p:sp>
        <p:nvSpPr>
          <p:cNvPr id="23" name="Picture Placeholder 18"/>
          <p:cNvSpPr>
            <a:spLocks noGrp="1"/>
          </p:cNvSpPr>
          <p:nvPr>
            <p:ph type="pic" sz="quarter" idx="15"/>
          </p:nvPr>
        </p:nvSpPr>
        <p:spPr>
          <a:xfrm>
            <a:off x="17076738" y="6488113"/>
            <a:ext cx="2160587" cy="2160587"/>
          </a:xfrm>
          <a:prstGeom prst="ellipse">
            <a:avLst/>
          </a:prstGeom>
          <a:ln w="76200">
            <a:solidFill>
              <a:schemeClr val="accent3"/>
            </a:solidFill>
          </a:ln>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319202442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9485313" y="4878388"/>
            <a:ext cx="4940300" cy="8748712"/>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44238786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1828800" y="3757613"/>
            <a:ext cx="3352800" cy="5937250"/>
          </a:xfrm>
          <a:prstGeom prst="rect">
            <a:avLst/>
          </a:prstGeom>
        </p:spPr>
        <p:txBody>
          <a:bodyPr/>
          <a:lstStyle>
            <a:lvl1pPr>
              <a:defRPr>
                <a:solidFill>
                  <a:schemeClr val="bg1"/>
                </a:solidFill>
              </a:defRPr>
            </a:lvl1pPr>
          </a:lstStyle>
          <a:p>
            <a:endParaRPr lang="id-ID"/>
          </a:p>
        </p:txBody>
      </p:sp>
      <p:sp>
        <p:nvSpPr>
          <p:cNvPr id="8" name="Picture Placeholder 6"/>
          <p:cNvSpPr>
            <a:spLocks noGrp="1"/>
          </p:cNvSpPr>
          <p:nvPr>
            <p:ph type="pic" sz="quarter" idx="12"/>
          </p:nvPr>
        </p:nvSpPr>
        <p:spPr>
          <a:xfrm>
            <a:off x="6539945" y="3757613"/>
            <a:ext cx="3352800" cy="5937250"/>
          </a:xfrm>
          <a:prstGeom prst="rect">
            <a:avLst/>
          </a:prstGeom>
        </p:spPr>
        <p:txBody>
          <a:bodyPr/>
          <a:lstStyle>
            <a:lvl1pPr>
              <a:defRPr>
                <a:solidFill>
                  <a:schemeClr val="bg1"/>
                </a:solidFill>
              </a:defRPr>
            </a:lvl1pPr>
          </a:lstStyle>
          <a:p>
            <a:endParaRPr lang="id-ID"/>
          </a:p>
        </p:txBody>
      </p:sp>
      <p:sp>
        <p:nvSpPr>
          <p:cNvPr id="9" name="Picture Placeholder 6"/>
          <p:cNvSpPr>
            <a:spLocks noGrp="1"/>
          </p:cNvSpPr>
          <p:nvPr>
            <p:ph type="pic" sz="quarter" idx="13"/>
          </p:nvPr>
        </p:nvSpPr>
        <p:spPr>
          <a:xfrm>
            <a:off x="11261725" y="3757613"/>
            <a:ext cx="3352800" cy="593725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3725945388"/>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2500313" y="2589213"/>
            <a:ext cx="4622800" cy="8328025"/>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91859948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9207500" y="3911600"/>
            <a:ext cx="5683250" cy="75692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926983161"/>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5073948" y="7391083"/>
            <a:ext cx="6736715" cy="3684587"/>
          </a:xfrm>
          <a:custGeom>
            <a:avLst/>
            <a:gdLst>
              <a:gd name="connsiteX0" fmla="*/ 0 w 4968875"/>
              <a:gd name="connsiteY0" fmla="*/ 0 h 2808287"/>
              <a:gd name="connsiteX1" fmla="*/ 4968875 w 4968875"/>
              <a:gd name="connsiteY1" fmla="*/ 0 h 2808287"/>
              <a:gd name="connsiteX2" fmla="*/ 4968875 w 4968875"/>
              <a:gd name="connsiteY2" fmla="*/ 2808287 h 2808287"/>
              <a:gd name="connsiteX3" fmla="*/ 0 w 4968875"/>
              <a:gd name="connsiteY3" fmla="*/ 2808287 h 2808287"/>
              <a:gd name="connsiteX4" fmla="*/ 0 w 4968875"/>
              <a:gd name="connsiteY4" fmla="*/ 0 h 2808287"/>
              <a:gd name="connsiteX0" fmla="*/ 1493520 w 4968875"/>
              <a:gd name="connsiteY0" fmla="*/ 548640 h 2808287"/>
              <a:gd name="connsiteX1" fmla="*/ 4968875 w 4968875"/>
              <a:gd name="connsiteY1" fmla="*/ 0 h 2808287"/>
              <a:gd name="connsiteX2" fmla="*/ 4968875 w 4968875"/>
              <a:gd name="connsiteY2" fmla="*/ 2808287 h 2808287"/>
              <a:gd name="connsiteX3" fmla="*/ 0 w 4968875"/>
              <a:gd name="connsiteY3" fmla="*/ 2808287 h 2808287"/>
              <a:gd name="connsiteX4" fmla="*/ 1493520 w 4968875"/>
              <a:gd name="connsiteY4" fmla="*/ 548640 h 2808287"/>
              <a:gd name="connsiteX0" fmla="*/ 1493520 w 7026275"/>
              <a:gd name="connsiteY0" fmla="*/ 160020 h 2419667"/>
              <a:gd name="connsiteX1" fmla="*/ 7026275 w 7026275"/>
              <a:gd name="connsiteY1" fmla="*/ 0 h 2419667"/>
              <a:gd name="connsiteX2" fmla="*/ 4968875 w 7026275"/>
              <a:gd name="connsiteY2" fmla="*/ 2419667 h 2419667"/>
              <a:gd name="connsiteX3" fmla="*/ 0 w 7026275"/>
              <a:gd name="connsiteY3" fmla="*/ 2419667 h 2419667"/>
              <a:gd name="connsiteX4" fmla="*/ 1493520 w 7026275"/>
              <a:gd name="connsiteY4" fmla="*/ 160020 h 2419667"/>
              <a:gd name="connsiteX0" fmla="*/ 1493520 w 7026275"/>
              <a:gd name="connsiteY0" fmla="*/ 160020 h 3684587"/>
              <a:gd name="connsiteX1" fmla="*/ 7026275 w 7026275"/>
              <a:gd name="connsiteY1" fmla="*/ 0 h 3684587"/>
              <a:gd name="connsiteX2" fmla="*/ 6012815 w 7026275"/>
              <a:gd name="connsiteY2" fmla="*/ 3684587 h 3684587"/>
              <a:gd name="connsiteX3" fmla="*/ 0 w 7026275"/>
              <a:gd name="connsiteY3" fmla="*/ 2419667 h 3684587"/>
              <a:gd name="connsiteX4" fmla="*/ 1493520 w 7026275"/>
              <a:gd name="connsiteY4" fmla="*/ 160020 h 3684587"/>
              <a:gd name="connsiteX0" fmla="*/ 1203960 w 6736715"/>
              <a:gd name="connsiteY0" fmla="*/ 160020 h 3684587"/>
              <a:gd name="connsiteX1" fmla="*/ 6736715 w 6736715"/>
              <a:gd name="connsiteY1" fmla="*/ 0 h 3684587"/>
              <a:gd name="connsiteX2" fmla="*/ 5723255 w 6736715"/>
              <a:gd name="connsiteY2" fmla="*/ 3684587 h 3684587"/>
              <a:gd name="connsiteX3" fmla="*/ 0 w 6736715"/>
              <a:gd name="connsiteY3" fmla="*/ 3334067 h 3684587"/>
              <a:gd name="connsiteX4" fmla="*/ 1203960 w 6736715"/>
              <a:gd name="connsiteY4" fmla="*/ 160020 h 3684587"/>
              <a:gd name="connsiteX0" fmla="*/ 1181100 w 6736715"/>
              <a:gd name="connsiteY0" fmla="*/ 167640 h 3684587"/>
              <a:gd name="connsiteX1" fmla="*/ 6736715 w 6736715"/>
              <a:gd name="connsiteY1" fmla="*/ 0 h 3684587"/>
              <a:gd name="connsiteX2" fmla="*/ 5723255 w 6736715"/>
              <a:gd name="connsiteY2" fmla="*/ 3684587 h 3684587"/>
              <a:gd name="connsiteX3" fmla="*/ 0 w 6736715"/>
              <a:gd name="connsiteY3" fmla="*/ 3334067 h 3684587"/>
              <a:gd name="connsiteX4" fmla="*/ 1181100 w 6736715"/>
              <a:gd name="connsiteY4" fmla="*/ 167640 h 368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715" h="3684587">
                <a:moveTo>
                  <a:pt x="1181100" y="167640"/>
                </a:moveTo>
                <a:lnTo>
                  <a:pt x="6736715" y="0"/>
                </a:lnTo>
                <a:lnTo>
                  <a:pt x="5723255" y="3684587"/>
                </a:lnTo>
                <a:lnTo>
                  <a:pt x="0" y="3334067"/>
                </a:lnTo>
                <a:lnTo>
                  <a:pt x="1181100" y="167640"/>
                </a:lnTo>
                <a:close/>
              </a:path>
            </a:pathLst>
          </a:cu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2296401023"/>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4687550" y="7535068"/>
            <a:ext cx="6224588" cy="3502025"/>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12410148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rot="1244010">
            <a:off x="3285261" y="2146562"/>
            <a:ext cx="4512080" cy="8020652"/>
          </a:xfrm>
          <a:prstGeom prst="rect">
            <a:avLst/>
          </a:prstGeom>
        </p:spPr>
        <p:txBody>
          <a:bodyPr/>
          <a:lstStyle>
            <a:lvl1pPr>
              <a:defRPr>
                <a:solidFill>
                  <a:schemeClr val="bg1"/>
                </a:solidFill>
              </a:defRPr>
            </a:lvl1pPr>
          </a:lstStyle>
          <a:p>
            <a:endParaRPr lang="id-ID" dirty="0"/>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246100440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728788" y="4464050"/>
            <a:ext cx="6646862" cy="9251949"/>
          </a:xfrm>
          <a:prstGeom prst="rect">
            <a:avLst/>
          </a:prstGeom>
        </p:spPr>
        <p:txBody>
          <a:bodyPr/>
          <a:lstStyle/>
          <a:p>
            <a:endParaRPr lang="id-ID"/>
          </a:p>
        </p:txBody>
      </p:sp>
    </p:spTree>
    <p:extLst>
      <p:ext uri="{BB962C8B-B14F-4D97-AF65-F5344CB8AC3E}">
        <p14:creationId xmlns:p14="http://schemas.microsoft.com/office/powerpoint/2010/main" val="1448089367"/>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
        <p:nvSpPr>
          <p:cNvPr id="14" name="Picture Placeholder 13"/>
          <p:cNvSpPr>
            <a:spLocks noGrp="1"/>
          </p:cNvSpPr>
          <p:nvPr>
            <p:ph type="pic" sz="quarter" idx="11"/>
          </p:nvPr>
        </p:nvSpPr>
        <p:spPr>
          <a:xfrm>
            <a:off x="2060575" y="7826375"/>
            <a:ext cx="3759200" cy="2159000"/>
          </a:xfrm>
          <a:prstGeom prst="rect">
            <a:avLst/>
          </a:prstGeom>
        </p:spPr>
        <p:txBody>
          <a:bodyPr/>
          <a:lstStyle>
            <a:lvl1pPr>
              <a:defRPr>
                <a:solidFill>
                  <a:schemeClr val="bg1"/>
                </a:solidFill>
              </a:defRPr>
            </a:lvl1pPr>
          </a:lstStyle>
          <a:p>
            <a:endParaRPr lang="id-ID"/>
          </a:p>
        </p:txBody>
      </p:sp>
      <p:sp>
        <p:nvSpPr>
          <p:cNvPr id="18" name="Picture Placeholder 13"/>
          <p:cNvSpPr>
            <a:spLocks noGrp="1"/>
          </p:cNvSpPr>
          <p:nvPr>
            <p:ph type="pic" sz="quarter" idx="12"/>
          </p:nvPr>
        </p:nvSpPr>
        <p:spPr>
          <a:xfrm>
            <a:off x="6216650" y="7826375"/>
            <a:ext cx="3759200" cy="2159000"/>
          </a:xfrm>
          <a:prstGeom prst="rect">
            <a:avLst/>
          </a:prstGeom>
        </p:spPr>
        <p:txBody>
          <a:bodyPr/>
          <a:lstStyle>
            <a:lvl1pPr>
              <a:defRPr>
                <a:solidFill>
                  <a:schemeClr val="bg1"/>
                </a:solidFill>
              </a:defRPr>
            </a:lvl1pPr>
          </a:lstStyle>
          <a:p>
            <a:endParaRPr lang="id-ID"/>
          </a:p>
        </p:txBody>
      </p:sp>
      <p:sp>
        <p:nvSpPr>
          <p:cNvPr id="19" name="Picture Placeholder 13"/>
          <p:cNvSpPr>
            <a:spLocks noGrp="1"/>
          </p:cNvSpPr>
          <p:nvPr>
            <p:ph type="pic" sz="quarter" idx="13"/>
          </p:nvPr>
        </p:nvSpPr>
        <p:spPr>
          <a:xfrm>
            <a:off x="10363200" y="7826375"/>
            <a:ext cx="3759200" cy="2159000"/>
          </a:xfrm>
          <a:prstGeom prst="rect">
            <a:avLst/>
          </a:prstGeom>
        </p:spPr>
        <p:txBody>
          <a:bodyPr/>
          <a:lstStyle>
            <a:lvl1pPr>
              <a:defRPr>
                <a:solidFill>
                  <a:schemeClr val="bg1"/>
                </a:solidFill>
              </a:defRPr>
            </a:lvl1pPr>
          </a:lstStyle>
          <a:p>
            <a:endParaRPr lang="id-ID"/>
          </a:p>
        </p:txBody>
      </p:sp>
      <p:sp>
        <p:nvSpPr>
          <p:cNvPr id="20" name="Picture Placeholder 13"/>
          <p:cNvSpPr>
            <a:spLocks noGrp="1"/>
          </p:cNvSpPr>
          <p:nvPr>
            <p:ph type="pic" sz="quarter" idx="14"/>
          </p:nvPr>
        </p:nvSpPr>
        <p:spPr>
          <a:xfrm>
            <a:off x="14570075" y="7826375"/>
            <a:ext cx="3759200" cy="2159000"/>
          </a:xfrm>
          <a:prstGeom prst="rect">
            <a:avLst/>
          </a:prstGeom>
        </p:spPr>
        <p:txBody>
          <a:bodyPr/>
          <a:lstStyle>
            <a:lvl1pPr>
              <a:defRPr>
                <a:solidFill>
                  <a:schemeClr val="bg1"/>
                </a:solidFill>
              </a:defRPr>
            </a:lvl1pPr>
          </a:lstStyle>
          <a:p>
            <a:endParaRPr lang="id-ID"/>
          </a:p>
        </p:txBody>
      </p:sp>
      <p:sp>
        <p:nvSpPr>
          <p:cNvPr id="21" name="Picture Placeholder 13"/>
          <p:cNvSpPr>
            <a:spLocks noGrp="1"/>
          </p:cNvSpPr>
          <p:nvPr>
            <p:ph type="pic" sz="quarter" idx="15"/>
          </p:nvPr>
        </p:nvSpPr>
        <p:spPr>
          <a:xfrm>
            <a:off x="19007409" y="7826375"/>
            <a:ext cx="3759200" cy="2159000"/>
          </a:xfrm>
          <a:prstGeom prst="rect">
            <a:avLst/>
          </a:prstGeom>
        </p:spPr>
        <p:txBody>
          <a:bodyPr/>
          <a:lstStyle>
            <a:lvl1pPr>
              <a:defRPr>
                <a:solidFill>
                  <a:schemeClr val="bg1"/>
                </a:solidFill>
              </a:defRPr>
            </a:lvl1pPr>
          </a:lstStyle>
          <a:p>
            <a:endParaRPr lang="id-ID"/>
          </a:p>
        </p:txBody>
      </p:sp>
      <p:sp>
        <p:nvSpPr>
          <p:cNvPr id="22" name="Picture Placeholder 13"/>
          <p:cNvSpPr>
            <a:spLocks noGrp="1"/>
          </p:cNvSpPr>
          <p:nvPr>
            <p:ph type="pic" sz="quarter" idx="16"/>
          </p:nvPr>
        </p:nvSpPr>
        <p:spPr>
          <a:xfrm>
            <a:off x="2060575" y="10417721"/>
            <a:ext cx="3759200" cy="2159000"/>
          </a:xfrm>
          <a:prstGeom prst="rect">
            <a:avLst/>
          </a:prstGeom>
        </p:spPr>
        <p:txBody>
          <a:bodyPr/>
          <a:lstStyle>
            <a:lvl1pPr>
              <a:defRPr>
                <a:solidFill>
                  <a:schemeClr val="bg1"/>
                </a:solidFill>
              </a:defRPr>
            </a:lvl1pPr>
          </a:lstStyle>
          <a:p>
            <a:endParaRPr lang="id-ID"/>
          </a:p>
        </p:txBody>
      </p:sp>
      <p:sp>
        <p:nvSpPr>
          <p:cNvPr id="23" name="Picture Placeholder 13"/>
          <p:cNvSpPr>
            <a:spLocks noGrp="1"/>
          </p:cNvSpPr>
          <p:nvPr>
            <p:ph type="pic" sz="quarter" idx="17"/>
          </p:nvPr>
        </p:nvSpPr>
        <p:spPr>
          <a:xfrm>
            <a:off x="6216650" y="10417721"/>
            <a:ext cx="3759200" cy="2159000"/>
          </a:xfrm>
          <a:prstGeom prst="rect">
            <a:avLst/>
          </a:prstGeom>
        </p:spPr>
        <p:txBody>
          <a:bodyPr/>
          <a:lstStyle>
            <a:lvl1pPr>
              <a:defRPr>
                <a:solidFill>
                  <a:schemeClr val="bg1"/>
                </a:solidFill>
              </a:defRPr>
            </a:lvl1pPr>
          </a:lstStyle>
          <a:p>
            <a:endParaRPr lang="id-ID"/>
          </a:p>
        </p:txBody>
      </p:sp>
      <p:sp>
        <p:nvSpPr>
          <p:cNvPr id="24" name="Picture Placeholder 13"/>
          <p:cNvSpPr>
            <a:spLocks noGrp="1"/>
          </p:cNvSpPr>
          <p:nvPr>
            <p:ph type="pic" sz="quarter" idx="18"/>
          </p:nvPr>
        </p:nvSpPr>
        <p:spPr>
          <a:xfrm>
            <a:off x="10363200" y="10417721"/>
            <a:ext cx="3759200" cy="2159000"/>
          </a:xfrm>
          <a:prstGeom prst="rect">
            <a:avLst/>
          </a:prstGeom>
        </p:spPr>
        <p:txBody>
          <a:bodyPr/>
          <a:lstStyle>
            <a:lvl1pPr>
              <a:defRPr>
                <a:solidFill>
                  <a:schemeClr val="bg1"/>
                </a:solidFill>
              </a:defRPr>
            </a:lvl1pPr>
          </a:lstStyle>
          <a:p>
            <a:endParaRPr lang="id-ID"/>
          </a:p>
        </p:txBody>
      </p:sp>
      <p:sp>
        <p:nvSpPr>
          <p:cNvPr id="25" name="Picture Placeholder 13"/>
          <p:cNvSpPr>
            <a:spLocks noGrp="1"/>
          </p:cNvSpPr>
          <p:nvPr>
            <p:ph type="pic" sz="quarter" idx="19"/>
          </p:nvPr>
        </p:nvSpPr>
        <p:spPr>
          <a:xfrm>
            <a:off x="14665596" y="10417721"/>
            <a:ext cx="3759200" cy="2159000"/>
          </a:xfrm>
          <a:prstGeom prst="rect">
            <a:avLst/>
          </a:prstGeom>
        </p:spPr>
        <p:txBody>
          <a:bodyPr/>
          <a:lstStyle>
            <a:lvl1pPr>
              <a:defRPr>
                <a:solidFill>
                  <a:schemeClr val="bg1"/>
                </a:solidFill>
              </a:defRPr>
            </a:lvl1pPr>
          </a:lstStyle>
          <a:p>
            <a:endParaRPr lang="id-ID"/>
          </a:p>
        </p:txBody>
      </p:sp>
      <p:sp>
        <p:nvSpPr>
          <p:cNvPr id="26" name="Picture Placeholder 13"/>
          <p:cNvSpPr>
            <a:spLocks noGrp="1"/>
          </p:cNvSpPr>
          <p:nvPr>
            <p:ph type="pic" sz="quarter" idx="20"/>
          </p:nvPr>
        </p:nvSpPr>
        <p:spPr>
          <a:xfrm>
            <a:off x="19007409" y="10417721"/>
            <a:ext cx="3759200" cy="2159000"/>
          </a:xfrm>
          <a:prstGeom prst="rect">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96383452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1268413" y="7608888"/>
            <a:ext cx="3759200" cy="2159000"/>
          </a:xfrm>
          <a:prstGeom prst="rect">
            <a:avLst/>
          </a:prstGeom>
        </p:spPr>
        <p:txBody>
          <a:bodyPr/>
          <a:lstStyle>
            <a:lvl1pPr>
              <a:defRPr>
                <a:solidFill>
                  <a:schemeClr val="bg1"/>
                </a:solidFill>
              </a:defRPr>
            </a:lvl1pPr>
          </a:lstStyle>
          <a:p>
            <a:endParaRPr lang="id-ID"/>
          </a:p>
        </p:txBody>
      </p:sp>
      <p:sp>
        <p:nvSpPr>
          <p:cNvPr id="14" name="Picture Placeholder 12"/>
          <p:cNvSpPr>
            <a:spLocks noGrp="1"/>
          </p:cNvSpPr>
          <p:nvPr>
            <p:ph type="pic" sz="quarter" idx="13"/>
          </p:nvPr>
        </p:nvSpPr>
        <p:spPr>
          <a:xfrm>
            <a:off x="5382569" y="7608888"/>
            <a:ext cx="3759200" cy="2159000"/>
          </a:xfrm>
          <a:prstGeom prst="rect">
            <a:avLst/>
          </a:prstGeom>
        </p:spPr>
        <p:txBody>
          <a:bodyPr/>
          <a:lstStyle>
            <a:lvl1pPr>
              <a:defRPr>
                <a:solidFill>
                  <a:schemeClr val="bg1"/>
                </a:solidFill>
              </a:defRPr>
            </a:lvl1pPr>
          </a:lstStyle>
          <a:p>
            <a:endParaRPr lang="id-ID"/>
          </a:p>
        </p:txBody>
      </p:sp>
      <p:sp>
        <p:nvSpPr>
          <p:cNvPr id="15" name="Picture Placeholder 12"/>
          <p:cNvSpPr>
            <a:spLocks noGrp="1"/>
          </p:cNvSpPr>
          <p:nvPr>
            <p:ph type="pic" sz="quarter" idx="14"/>
          </p:nvPr>
        </p:nvSpPr>
        <p:spPr>
          <a:xfrm>
            <a:off x="9498013" y="7608888"/>
            <a:ext cx="3759200" cy="2159000"/>
          </a:xfrm>
          <a:prstGeom prst="rect">
            <a:avLst/>
          </a:prstGeom>
        </p:spPr>
        <p:txBody>
          <a:bodyPr/>
          <a:lstStyle>
            <a:lvl1pPr>
              <a:defRPr>
                <a:solidFill>
                  <a:schemeClr val="bg1"/>
                </a:solidFill>
              </a:defRPr>
            </a:lvl1pPr>
          </a:lstStyle>
          <a:p>
            <a:endParaRPr lang="id-ID"/>
          </a:p>
        </p:txBody>
      </p:sp>
      <p:sp>
        <p:nvSpPr>
          <p:cNvPr id="16" name="Picture Placeholder 12"/>
          <p:cNvSpPr>
            <a:spLocks noGrp="1"/>
          </p:cNvSpPr>
          <p:nvPr>
            <p:ph type="pic" sz="quarter" idx="15"/>
          </p:nvPr>
        </p:nvSpPr>
        <p:spPr>
          <a:xfrm>
            <a:off x="1268413" y="10085388"/>
            <a:ext cx="3759200" cy="2159000"/>
          </a:xfrm>
          <a:prstGeom prst="rect">
            <a:avLst/>
          </a:prstGeom>
        </p:spPr>
        <p:txBody>
          <a:bodyPr/>
          <a:lstStyle>
            <a:lvl1pPr>
              <a:defRPr>
                <a:solidFill>
                  <a:schemeClr val="bg1"/>
                </a:solidFill>
              </a:defRPr>
            </a:lvl1pPr>
          </a:lstStyle>
          <a:p>
            <a:endParaRPr lang="id-ID"/>
          </a:p>
        </p:txBody>
      </p:sp>
      <p:sp>
        <p:nvSpPr>
          <p:cNvPr id="17" name="Picture Placeholder 12"/>
          <p:cNvSpPr>
            <a:spLocks noGrp="1"/>
          </p:cNvSpPr>
          <p:nvPr>
            <p:ph type="pic" sz="quarter" idx="16"/>
          </p:nvPr>
        </p:nvSpPr>
        <p:spPr>
          <a:xfrm>
            <a:off x="5382569" y="10085388"/>
            <a:ext cx="3759200" cy="2159000"/>
          </a:xfrm>
          <a:prstGeom prst="rect">
            <a:avLst/>
          </a:prstGeom>
        </p:spPr>
        <p:txBody>
          <a:bodyPr/>
          <a:lstStyle>
            <a:lvl1pPr>
              <a:defRPr>
                <a:solidFill>
                  <a:schemeClr val="bg1"/>
                </a:solidFill>
              </a:defRPr>
            </a:lvl1pPr>
          </a:lstStyle>
          <a:p>
            <a:endParaRPr lang="id-ID"/>
          </a:p>
        </p:txBody>
      </p:sp>
      <p:sp>
        <p:nvSpPr>
          <p:cNvPr id="18" name="Picture Placeholder 12"/>
          <p:cNvSpPr>
            <a:spLocks noGrp="1"/>
          </p:cNvSpPr>
          <p:nvPr>
            <p:ph type="pic" sz="quarter" idx="17"/>
          </p:nvPr>
        </p:nvSpPr>
        <p:spPr>
          <a:xfrm>
            <a:off x="9498013" y="10085388"/>
            <a:ext cx="3759200" cy="2159000"/>
          </a:xfrm>
          <a:prstGeom prst="rect">
            <a:avLst/>
          </a:prstGeom>
        </p:spPr>
        <p:txBody>
          <a:bodyPr/>
          <a:lstStyle>
            <a:lvl1pPr>
              <a:defRPr>
                <a:solidFill>
                  <a:schemeClr val="bg1"/>
                </a:solidFill>
              </a:defRPr>
            </a:lvl1pPr>
          </a:lstStyle>
          <a:p>
            <a:endParaRPr lang="id-ID"/>
          </a:p>
        </p:txBody>
      </p:sp>
      <p:sp>
        <p:nvSpPr>
          <p:cNvPr id="11" name="Picture Placeholder 10"/>
          <p:cNvSpPr>
            <a:spLocks noGrp="1"/>
          </p:cNvSpPr>
          <p:nvPr>
            <p:ph type="pic" sz="quarter" idx="11"/>
          </p:nvPr>
        </p:nvSpPr>
        <p:spPr>
          <a:xfrm>
            <a:off x="15000288" y="0"/>
            <a:ext cx="9383712" cy="137160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412364370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14857413" y="0"/>
            <a:ext cx="9526587" cy="137160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2649661909"/>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7118" y="0"/>
            <a:ext cx="9526587" cy="137160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89206249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1659699" y="5372894"/>
            <a:ext cx="2968690" cy="2970212"/>
          </a:xfrm>
          <a:prstGeom prst="ellipse">
            <a:avLst/>
          </a:prstGeom>
        </p:spPr>
        <p:txBody>
          <a:bodyPr/>
          <a:lstStyle/>
          <a:p>
            <a:endParaRPr lang="id-ID"/>
          </a:p>
        </p:txBody>
      </p:sp>
      <p:sp>
        <p:nvSpPr>
          <p:cNvPr id="5" name="Picture Placeholder 4"/>
          <p:cNvSpPr>
            <a:spLocks noGrp="1"/>
          </p:cNvSpPr>
          <p:nvPr>
            <p:ph type="pic" sz="quarter" idx="10"/>
          </p:nvPr>
        </p:nvSpPr>
        <p:spPr>
          <a:xfrm>
            <a:off x="14966950" y="0"/>
            <a:ext cx="9417050" cy="13716000"/>
          </a:xfrm>
          <a:prstGeom prst="rect">
            <a:avLst/>
          </a:prstGeom>
        </p:spPr>
        <p:txBody>
          <a:bodyPr/>
          <a:lstStyle/>
          <a:p>
            <a:endParaRPr lang="id-ID"/>
          </a:p>
        </p:txBody>
      </p:sp>
    </p:spTree>
    <p:extLst>
      <p:ext uri="{BB962C8B-B14F-4D97-AF65-F5344CB8AC3E}">
        <p14:creationId xmlns:p14="http://schemas.microsoft.com/office/powerpoint/2010/main" val="1311660392"/>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8" name="Picture Placeholder 6"/>
          <p:cNvSpPr>
            <a:spLocks noGrp="1"/>
          </p:cNvSpPr>
          <p:nvPr>
            <p:ph type="pic" sz="quarter" idx="12"/>
          </p:nvPr>
        </p:nvSpPr>
        <p:spPr>
          <a:xfrm>
            <a:off x="1659699" y="3185592"/>
            <a:ext cx="2968690" cy="2970212"/>
          </a:xfrm>
          <a:prstGeom prst="ellipse">
            <a:avLst/>
          </a:prstGeom>
        </p:spPr>
        <p:txBody>
          <a:bodyPr/>
          <a:lstStyle/>
          <a:p>
            <a:endParaRPr lang="id-ID"/>
          </a:p>
        </p:txBody>
      </p:sp>
      <p:sp>
        <p:nvSpPr>
          <p:cNvPr id="7" name="Picture Placeholder 6"/>
          <p:cNvSpPr>
            <a:spLocks noGrp="1"/>
          </p:cNvSpPr>
          <p:nvPr>
            <p:ph type="pic" sz="quarter" idx="11"/>
          </p:nvPr>
        </p:nvSpPr>
        <p:spPr>
          <a:xfrm>
            <a:off x="1659699" y="8439150"/>
            <a:ext cx="2968690" cy="2970212"/>
          </a:xfrm>
          <a:prstGeom prst="ellipse">
            <a:avLst/>
          </a:prstGeom>
        </p:spPr>
        <p:txBody>
          <a:bodyPr/>
          <a:lstStyle/>
          <a:p>
            <a:endParaRPr lang="id-ID"/>
          </a:p>
        </p:txBody>
      </p:sp>
      <p:sp>
        <p:nvSpPr>
          <p:cNvPr id="5" name="Picture Placeholder 4"/>
          <p:cNvSpPr>
            <a:spLocks noGrp="1"/>
          </p:cNvSpPr>
          <p:nvPr>
            <p:ph type="pic" sz="quarter" idx="10"/>
          </p:nvPr>
        </p:nvSpPr>
        <p:spPr>
          <a:xfrm>
            <a:off x="14966950" y="0"/>
            <a:ext cx="9417050" cy="13716000"/>
          </a:xfrm>
          <a:prstGeom prst="rect">
            <a:avLst/>
          </a:prstGeom>
        </p:spPr>
        <p:txBody>
          <a:bodyPr/>
          <a:lstStyle/>
          <a:p>
            <a:endParaRPr lang="id-ID"/>
          </a:p>
        </p:txBody>
      </p:sp>
    </p:spTree>
    <p:extLst>
      <p:ext uri="{BB962C8B-B14F-4D97-AF65-F5344CB8AC3E}">
        <p14:creationId xmlns:p14="http://schemas.microsoft.com/office/powerpoint/2010/main" val="1154059311"/>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1659699" y="8439150"/>
            <a:ext cx="2968690" cy="2970212"/>
          </a:xfrm>
          <a:prstGeom prst="ellipse">
            <a:avLst/>
          </a:prstGeom>
        </p:spPr>
        <p:txBody>
          <a:bodyPr/>
          <a:lstStyle/>
          <a:p>
            <a:endParaRPr lang="id-ID"/>
          </a:p>
        </p:txBody>
      </p:sp>
      <p:sp>
        <p:nvSpPr>
          <p:cNvPr id="5" name="Picture Placeholder 4"/>
          <p:cNvSpPr>
            <a:spLocks noGrp="1"/>
          </p:cNvSpPr>
          <p:nvPr>
            <p:ph type="pic" sz="quarter" idx="10"/>
          </p:nvPr>
        </p:nvSpPr>
        <p:spPr>
          <a:xfrm>
            <a:off x="14966950" y="0"/>
            <a:ext cx="9417050" cy="13716000"/>
          </a:xfrm>
          <a:prstGeom prst="rect">
            <a:avLst/>
          </a:prstGeom>
        </p:spPr>
        <p:txBody>
          <a:bodyPr/>
          <a:lstStyle/>
          <a:p>
            <a:endParaRPr lang="id-ID"/>
          </a:p>
        </p:txBody>
      </p:sp>
    </p:spTree>
    <p:extLst>
      <p:ext uri="{BB962C8B-B14F-4D97-AF65-F5344CB8AC3E}">
        <p14:creationId xmlns:p14="http://schemas.microsoft.com/office/powerpoint/2010/main" val="240130386"/>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tx2"/>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0175875" y="954088"/>
            <a:ext cx="4032250" cy="4032250"/>
          </a:xfrm>
          <a:prstGeom prst="ellipse">
            <a:avLst/>
          </a:prstGeom>
          <a:ln w="127000">
            <a:solidFill>
              <a:schemeClr val="accent1"/>
            </a:solidFill>
          </a:ln>
        </p:spPr>
        <p:txBody>
          <a:bodyPr/>
          <a:lstStyle>
            <a:lvl1pPr>
              <a:defRPr>
                <a:solidFill>
                  <a:schemeClr val="bg1"/>
                </a:solidFill>
              </a:defRPr>
            </a:lvl1pPr>
          </a:lstStyle>
          <a:p>
            <a:endParaRPr lang="id-ID" dirty="0"/>
          </a:p>
        </p:txBody>
      </p:sp>
    </p:spTree>
    <p:extLst>
      <p:ext uri="{BB962C8B-B14F-4D97-AF65-F5344CB8AC3E}">
        <p14:creationId xmlns:p14="http://schemas.microsoft.com/office/powerpoint/2010/main" val="2663054559"/>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theme" Target="../theme/theme3.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91" r:id="rId1"/>
    <p:sldLayoutId id="2147483747" r:id="rId2"/>
    <p:sldLayoutId id="2147483746" r:id="rId3"/>
    <p:sldLayoutId id="2147483742" r:id="rId4"/>
    <p:sldLayoutId id="2147483734" r:id="rId5"/>
    <p:sldLayoutId id="2147483733" r:id="rId6"/>
    <p:sldLayoutId id="2147483732" r:id="rId7"/>
    <p:sldLayoutId id="2147483731" r:id="rId8"/>
    <p:sldLayoutId id="2147483698" r:id="rId9"/>
    <p:sldLayoutId id="2147483699" r:id="rId10"/>
  </p:sldLayoutIdLst>
  <p:timing>
    <p:tnLst>
      <p:par>
        <p:cTn id="1" dur="indefinite" restart="never" nodeType="tmRoot"/>
      </p:par>
    </p:tnLst>
  </p:timing>
  <p:hf sldNum="0" hdr="0" dt="0"/>
  <p:txStyles>
    <p:titleStyle>
      <a:lvl1pPr algn="ctr" defTabSz="584200"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charset="0"/>
        </a:defRPr>
      </a:lvl1pPr>
      <a:lvl2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2pPr>
      <a:lvl3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3pPr>
      <a:lvl4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4pPr>
      <a:lvl5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5pPr>
      <a:lvl6pPr marL="4572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0" indent="-342900" algn="l" defTabSz="584200" rtl="0" eaLnBrk="0" fontAlgn="base" hangingPunct="0">
        <a:spcBef>
          <a:spcPts val="4200"/>
        </a:spcBef>
        <a:spcAft>
          <a:spcPct val="0"/>
        </a:spcAft>
        <a:defRPr sz="5000">
          <a:solidFill>
            <a:srgbClr val="000000"/>
          </a:solidFill>
          <a:latin typeface="+mn-lt"/>
          <a:ea typeface="MS PGothic" panose="020B0600070205080204" pitchFamily="34" charset="-128"/>
          <a:cs typeface="+mn-cs"/>
          <a:sym typeface="Helvetica Light" charset="0"/>
        </a:defRPr>
      </a:lvl1pPr>
      <a:lvl2pPr marL="228600" indent="2286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2pPr>
      <a:lvl3pPr marL="457200" indent="4572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3pPr>
      <a:lvl4pPr marL="685800" indent="6858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4pPr>
      <a:lvl5pPr marL="914400" indent="9144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5pPr>
      <a:lvl6pPr marL="13716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6pPr>
      <a:lvl7pPr marL="18288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7pPr>
      <a:lvl8pPr marL="22860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8pPr>
      <a:lvl9pPr marL="27432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
        <p:nvSpPr>
          <p:cNvPr id="2049" name="AutoShape 1"/>
          <p:cNvSpPr>
            <a:spLocks/>
          </p:cNvSpPr>
          <p:nvPr/>
        </p:nvSpPr>
        <p:spPr bwMode="auto">
          <a:xfrm>
            <a:off x="3649663" y="12917488"/>
            <a:ext cx="514350" cy="515937"/>
          </a:xfrm>
          <a:custGeom>
            <a:avLst/>
            <a:gdLst>
              <a:gd name="T0" fmla="*/ 257162 w 19679"/>
              <a:gd name="T1" fmla="*/ 283151 h 19679"/>
              <a:gd name="T2" fmla="*/ 257162 w 19679"/>
              <a:gd name="T3" fmla="*/ 283151 h 19679"/>
              <a:gd name="T4" fmla="*/ 257162 w 19679"/>
              <a:gd name="T5" fmla="*/ 283151 h 19679"/>
              <a:gd name="T6" fmla="*/ 257162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2050" name="AutoShape 2"/>
          <p:cNvSpPr>
            <a:spLocks/>
          </p:cNvSpPr>
          <p:nvPr/>
        </p:nvSpPr>
        <p:spPr bwMode="auto">
          <a:xfrm>
            <a:off x="1274763" y="12917488"/>
            <a:ext cx="515937" cy="515937"/>
          </a:xfrm>
          <a:custGeom>
            <a:avLst/>
            <a:gdLst>
              <a:gd name="T0" fmla="*/ 257955 w 19679"/>
              <a:gd name="T1" fmla="*/ 283151 h 19679"/>
              <a:gd name="T2" fmla="*/ 257955 w 19679"/>
              <a:gd name="T3" fmla="*/ 283151 h 19679"/>
              <a:gd name="T4" fmla="*/ 257955 w 19679"/>
              <a:gd name="T5" fmla="*/ 283151 h 19679"/>
              <a:gd name="T6" fmla="*/ 257955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2051" name="AutoShape 3"/>
          <p:cNvSpPr>
            <a:spLocks/>
          </p:cNvSpPr>
          <p:nvPr/>
        </p:nvSpPr>
        <p:spPr bwMode="auto">
          <a:xfrm>
            <a:off x="2066925" y="12917488"/>
            <a:ext cx="514350" cy="515937"/>
          </a:xfrm>
          <a:custGeom>
            <a:avLst/>
            <a:gdLst>
              <a:gd name="T0" fmla="*/ 257162 w 19679"/>
              <a:gd name="T1" fmla="*/ 283151 h 19679"/>
              <a:gd name="T2" fmla="*/ 257162 w 19679"/>
              <a:gd name="T3" fmla="*/ 283151 h 19679"/>
              <a:gd name="T4" fmla="*/ 257162 w 19679"/>
              <a:gd name="T5" fmla="*/ 283151 h 19679"/>
              <a:gd name="T6" fmla="*/ 257162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2052" name="AutoShape 4"/>
          <p:cNvSpPr>
            <a:spLocks/>
          </p:cNvSpPr>
          <p:nvPr/>
        </p:nvSpPr>
        <p:spPr bwMode="auto">
          <a:xfrm>
            <a:off x="2857500" y="12917488"/>
            <a:ext cx="515938" cy="515937"/>
          </a:xfrm>
          <a:custGeom>
            <a:avLst/>
            <a:gdLst>
              <a:gd name="T0" fmla="*/ 257956 w 19679"/>
              <a:gd name="T1" fmla="*/ 283151 h 19679"/>
              <a:gd name="T2" fmla="*/ 257956 w 19679"/>
              <a:gd name="T3" fmla="*/ 283151 h 19679"/>
              <a:gd name="T4" fmla="*/ 257956 w 19679"/>
              <a:gd name="T5" fmla="*/ 283151 h 19679"/>
              <a:gd name="T6" fmla="*/ 257956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2053" name="AutoShape 5"/>
          <p:cNvSpPr>
            <a:spLocks/>
          </p:cNvSpPr>
          <p:nvPr/>
        </p:nvSpPr>
        <p:spPr bwMode="auto">
          <a:xfrm>
            <a:off x="22253575" y="87153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2054" name="Rectangle 6"/>
          <p:cNvSpPr>
            <a:spLocks noGrp="1"/>
          </p:cNvSpPr>
          <p:nvPr>
            <p:ph type="sldNum" sz="quarter" idx="2"/>
          </p:nvPr>
        </p:nvSpPr>
        <p:spPr bwMode="auto">
          <a:xfrm>
            <a:off x="22304375" y="1135063"/>
            <a:ext cx="750888" cy="330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algn="ctr" defTabSz="584200">
              <a:lnSpc>
                <a:spcPct val="100000"/>
              </a:lnSpc>
              <a:defRPr>
                <a:solidFill>
                  <a:schemeClr val="bg1"/>
                </a:solidFill>
                <a:latin typeface="Roboto Light" panose="02000000000000000000" pitchFamily="2" charset="0"/>
              </a:defRPr>
            </a:lvl1pPr>
          </a:lstStyle>
          <a:p>
            <a:fld id="{47DE0334-7AD9-47D6-A6CF-E3827AE7956F}" type="slidenum">
              <a:rPr lang="en-US" smtClean="0"/>
              <a:pPr/>
              <a:t>‹#›</a:t>
            </a:fld>
            <a:endParaRPr lang="en-US" sz="2000" dirty="0"/>
          </a:p>
        </p:txBody>
      </p:sp>
      <p:sp>
        <p:nvSpPr>
          <p:cNvPr id="2056" name="Line 8"/>
          <p:cNvSpPr>
            <a:spLocks noChangeShapeType="1"/>
          </p:cNvSpPr>
          <p:nvPr/>
        </p:nvSpPr>
        <p:spPr bwMode="auto">
          <a:xfrm>
            <a:off x="1268413" y="2565400"/>
            <a:ext cx="21845587"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2057" name="AutoShape 9"/>
          <p:cNvSpPr>
            <a:spLocks/>
          </p:cNvSpPr>
          <p:nvPr/>
        </p:nvSpPr>
        <p:spPr bwMode="auto">
          <a:xfrm>
            <a:off x="3794125" y="13066713"/>
            <a:ext cx="223838" cy="217487"/>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058" name="AutoShape 10"/>
          <p:cNvSpPr>
            <a:spLocks/>
          </p:cNvSpPr>
          <p:nvPr/>
        </p:nvSpPr>
        <p:spPr bwMode="auto">
          <a:xfrm>
            <a:off x="2976563" y="13036550"/>
            <a:ext cx="276225" cy="277813"/>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059" name="AutoShape 11"/>
          <p:cNvSpPr>
            <a:spLocks/>
          </p:cNvSpPr>
          <p:nvPr/>
        </p:nvSpPr>
        <p:spPr bwMode="auto">
          <a:xfrm>
            <a:off x="2173288" y="13073063"/>
            <a:ext cx="301625" cy="204787"/>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060" name="AutoShape 12"/>
          <p:cNvSpPr>
            <a:spLocks/>
          </p:cNvSpPr>
          <p:nvPr/>
        </p:nvSpPr>
        <p:spPr bwMode="auto">
          <a:xfrm>
            <a:off x="1465263" y="13036550"/>
            <a:ext cx="134937" cy="277813"/>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Tree>
  </p:cSld>
  <p:clrMap bg1="lt1" tx1="dk1" bg2="lt2" tx2="dk2" accent1="accent1" accent2="accent2" accent3="accent3" accent4="accent4" accent5="accent5" accent6="accent6" hlink="hlink" folHlink="folHlink"/>
  <p:sldLayoutIdLst>
    <p:sldLayoutId id="2147483696" r:id="rId1"/>
    <p:sldLayoutId id="2147483743" r:id="rId2"/>
    <p:sldLayoutId id="2147483730" r:id="rId3"/>
    <p:sldLayoutId id="2147483729" r:id="rId4"/>
    <p:sldLayoutId id="2147483728" r:id="rId5"/>
    <p:sldLayoutId id="2147483727" r:id="rId6"/>
    <p:sldLayoutId id="2147483726" r:id="rId7"/>
    <p:sldLayoutId id="2147483725" r:id="rId8"/>
    <p:sldLayoutId id="2147483724" r:id="rId9"/>
    <p:sldLayoutId id="2147483723" r:id="rId10"/>
    <p:sldLayoutId id="2147483722" r:id="rId11"/>
    <p:sldLayoutId id="2147483721" r:id="rId12"/>
    <p:sldLayoutId id="2147483718" r:id="rId13"/>
    <p:sldLayoutId id="2147483717" r:id="rId14"/>
    <p:sldLayoutId id="2147483716" r:id="rId15"/>
    <p:sldLayoutId id="2147483715" r:id="rId16"/>
    <p:sldLayoutId id="2147483714" r:id="rId17"/>
    <p:sldLayoutId id="2147483713" r:id="rId18"/>
    <p:sldLayoutId id="2147483712" r:id="rId19"/>
    <p:sldLayoutId id="2147483711" r:id="rId20"/>
    <p:sldLayoutId id="2147483710" r:id="rId21"/>
    <p:sldLayoutId id="2147483709" r:id="rId22"/>
    <p:sldLayoutId id="2147483708" r:id="rId23"/>
    <p:sldLayoutId id="2147483707" r:id="rId24"/>
    <p:sldLayoutId id="2147483706" r:id="rId25"/>
    <p:sldLayoutId id="2147483705" r:id="rId26"/>
    <p:sldLayoutId id="2147483704" r:id="rId27"/>
    <p:sldLayoutId id="2147483703" r:id="rId28"/>
    <p:sldLayoutId id="2147483702" r:id="rId29"/>
  </p:sldLayoutIdLst>
  <p:timing>
    <p:tnLst>
      <p:par>
        <p:cTn id="1" dur="indefinite" restart="never" nodeType="tmRoot"/>
      </p:par>
    </p:tnLst>
  </p:timing>
  <p:hf sldNum="0" hdr="0" dt="0"/>
  <p:txStyles>
    <p:titleStyle>
      <a:lvl1pPr algn="l" defTabSz="584200" rtl="0" eaLnBrk="0" fontAlgn="base" hangingPunct="0">
        <a:spcBef>
          <a:spcPct val="0"/>
        </a:spcBef>
        <a:spcAft>
          <a:spcPct val="0"/>
        </a:spcAft>
        <a:defRPr sz="6000">
          <a:solidFill>
            <a:schemeClr val="bg1"/>
          </a:solidFill>
          <a:latin typeface="Roboto Bold"/>
          <a:ea typeface="MS PGothic" panose="020B0600070205080204" pitchFamily="34" charset="-128"/>
          <a:cs typeface="Roboto Bold"/>
          <a:sym typeface="Helvetica Light" charset="0"/>
        </a:defRPr>
      </a:lvl1pPr>
      <a:lvl2pPr algn="l" defTabSz="584200" rtl="0" eaLnBrk="0" fontAlgn="base" hangingPunct="0">
        <a:spcBef>
          <a:spcPct val="0"/>
        </a:spcBef>
        <a:spcAft>
          <a:spcPct val="0"/>
        </a:spcAft>
        <a:defRPr sz="6000">
          <a:solidFill>
            <a:schemeClr val="bg1"/>
          </a:solidFill>
          <a:latin typeface="Roboto Bold" charset="0"/>
          <a:ea typeface="MS PGothic" panose="020B0600070205080204" pitchFamily="34" charset="-128"/>
          <a:cs typeface="Helvetica Light" charset="0"/>
          <a:sym typeface="Helvetica Light" charset="0"/>
        </a:defRPr>
      </a:lvl2pPr>
      <a:lvl3pPr algn="l" defTabSz="584200" rtl="0" eaLnBrk="0" fontAlgn="base" hangingPunct="0">
        <a:spcBef>
          <a:spcPct val="0"/>
        </a:spcBef>
        <a:spcAft>
          <a:spcPct val="0"/>
        </a:spcAft>
        <a:defRPr sz="6000">
          <a:solidFill>
            <a:schemeClr val="bg1"/>
          </a:solidFill>
          <a:latin typeface="Roboto Bold" charset="0"/>
          <a:ea typeface="MS PGothic" panose="020B0600070205080204" pitchFamily="34" charset="-128"/>
          <a:cs typeface="Helvetica Light" charset="0"/>
          <a:sym typeface="Helvetica Light" charset="0"/>
        </a:defRPr>
      </a:lvl3pPr>
      <a:lvl4pPr algn="l" defTabSz="584200" rtl="0" eaLnBrk="0" fontAlgn="base" hangingPunct="0">
        <a:spcBef>
          <a:spcPct val="0"/>
        </a:spcBef>
        <a:spcAft>
          <a:spcPct val="0"/>
        </a:spcAft>
        <a:defRPr sz="6000">
          <a:solidFill>
            <a:schemeClr val="bg1"/>
          </a:solidFill>
          <a:latin typeface="Roboto Bold" charset="0"/>
          <a:ea typeface="MS PGothic" panose="020B0600070205080204" pitchFamily="34" charset="-128"/>
          <a:cs typeface="Helvetica Light" charset="0"/>
          <a:sym typeface="Helvetica Light" charset="0"/>
        </a:defRPr>
      </a:lvl4pPr>
      <a:lvl5pPr algn="l" defTabSz="584200" rtl="0" eaLnBrk="0" fontAlgn="base" hangingPunct="0">
        <a:spcBef>
          <a:spcPct val="0"/>
        </a:spcBef>
        <a:spcAft>
          <a:spcPct val="0"/>
        </a:spcAft>
        <a:defRPr sz="6000">
          <a:solidFill>
            <a:schemeClr val="bg1"/>
          </a:solidFill>
          <a:latin typeface="Roboto Bold" charset="0"/>
          <a:ea typeface="MS PGothic" panose="020B0600070205080204" pitchFamily="34" charset="-128"/>
          <a:cs typeface="Helvetica Light" charset="0"/>
          <a:sym typeface="Helvetica Light" charset="0"/>
        </a:defRPr>
      </a:lvl5pPr>
      <a:lvl6pPr marL="4572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0" indent="-342900" algn="l" defTabSz="584200" rtl="0" eaLnBrk="0" fontAlgn="base" hangingPunct="0">
        <a:spcBef>
          <a:spcPts val="4200"/>
        </a:spcBef>
        <a:spcAft>
          <a:spcPct val="0"/>
        </a:spcAft>
        <a:defRPr sz="5000">
          <a:solidFill>
            <a:srgbClr val="000000"/>
          </a:solidFill>
          <a:latin typeface="+mn-lt"/>
          <a:ea typeface="MS PGothic" panose="020B0600070205080204" pitchFamily="34" charset="-128"/>
          <a:cs typeface="+mn-cs"/>
          <a:sym typeface="Helvetica Light" charset="0"/>
        </a:defRPr>
      </a:lvl1pPr>
      <a:lvl2pPr marL="228600" indent="2286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2pPr>
      <a:lvl3pPr marL="457200" indent="4572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3pPr>
      <a:lvl4pPr marL="685800" indent="6858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4pPr>
      <a:lvl5pPr marL="914400" indent="9144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5pPr>
      <a:lvl6pPr marL="13716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6pPr>
      <a:lvl7pPr marL="18288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7pPr>
      <a:lvl8pPr marL="22860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8pPr>
      <a:lvl9pPr marL="27432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
        <p:nvSpPr>
          <p:cNvPr id="4" name="Footer Placeholder 3"/>
          <p:cNvSpPr>
            <a:spLocks noGrp="1"/>
          </p:cNvSpPr>
          <p:nvPr>
            <p:ph type="ftr" sz="quarter" idx="3"/>
          </p:nvPr>
        </p:nvSpPr>
        <p:spPr>
          <a:xfrm>
            <a:off x="14924360" y="12912725"/>
            <a:ext cx="8229600" cy="730250"/>
          </a:xfrm>
          <a:prstGeom prst="rect">
            <a:avLst/>
          </a:prstGeom>
        </p:spPr>
        <p:txBody>
          <a:bodyPr vert="horz" lIns="91440" tIns="45720" rIns="91440" bIns="45720" rtlCol="0" anchor="ctr"/>
          <a:lstStyle>
            <a:lvl1pPr algn="r">
              <a:defRPr sz="1800">
                <a:solidFill>
                  <a:schemeClr val="bg1"/>
                </a:solidFill>
              </a:defRPr>
            </a:lvl1pPr>
          </a:lstStyle>
          <a:p>
            <a:r>
              <a:rPr lang="id-ID" smtClean="0"/>
              <a:t>International Business Plan</a:t>
            </a:r>
            <a:endParaRPr lang="id-ID" dirty="0"/>
          </a:p>
        </p:txBody>
      </p:sp>
      <p:sp>
        <p:nvSpPr>
          <p:cNvPr id="3074" name="AutoShape 2"/>
          <p:cNvSpPr>
            <a:spLocks/>
          </p:cNvSpPr>
          <p:nvPr/>
        </p:nvSpPr>
        <p:spPr bwMode="auto">
          <a:xfrm>
            <a:off x="3649663" y="12917488"/>
            <a:ext cx="514350" cy="515937"/>
          </a:xfrm>
          <a:custGeom>
            <a:avLst/>
            <a:gdLst>
              <a:gd name="T0" fmla="*/ 257162 w 19679"/>
              <a:gd name="T1" fmla="*/ 283151 h 19679"/>
              <a:gd name="T2" fmla="*/ 257162 w 19679"/>
              <a:gd name="T3" fmla="*/ 283151 h 19679"/>
              <a:gd name="T4" fmla="*/ 257162 w 19679"/>
              <a:gd name="T5" fmla="*/ 283151 h 19679"/>
              <a:gd name="T6" fmla="*/ 257162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3075" name="AutoShape 3"/>
          <p:cNvSpPr>
            <a:spLocks/>
          </p:cNvSpPr>
          <p:nvPr/>
        </p:nvSpPr>
        <p:spPr bwMode="auto">
          <a:xfrm>
            <a:off x="1274763" y="12917488"/>
            <a:ext cx="515937" cy="515937"/>
          </a:xfrm>
          <a:custGeom>
            <a:avLst/>
            <a:gdLst>
              <a:gd name="T0" fmla="*/ 257955 w 19679"/>
              <a:gd name="T1" fmla="*/ 283151 h 19679"/>
              <a:gd name="T2" fmla="*/ 257955 w 19679"/>
              <a:gd name="T3" fmla="*/ 283151 h 19679"/>
              <a:gd name="T4" fmla="*/ 257955 w 19679"/>
              <a:gd name="T5" fmla="*/ 283151 h 19679"/>
              <a:gd name="T6" fmla="*/ 257955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3076" name="AutoShape 4"/>
          <p:cNvSpPr>
            <a:spLocks/>
          </p:cNvSpPr>
          <p:nvPr/>
        </p:nvSpPr>
        <p:spPr bwMode="auto">
          <a:xfrm>
            <a:off x="2066925" y="12917488"/>
            <a:ext cx="514350" cy="515937"/>
          </a:xfrm>
          <a:custGeom>
            <a:avLst/>
            <a:gdLst>
              <a:gd name="T0" fmla="*/ 257162 w 19679"/>
              <a:gd name="T1" fmla="*/ 283151 h 19679"/>
              <a:gd name="T2" fmla="*/ 257162 w 19679"/>
              <a:gd name="T3" fmla="*/ 283151 h 19679"/>
              <a:gd name="T4" fmla="*/ 257162 w 19679"/>
              <a:gd name="T5" fmla="*/ 283151 h 19679"/>
              <a:gd name="T6" fmla="*/ 257162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3077" name="AutoShape 5"/>
          <p:cNvSpPr>
            <a:spLocks/>
          </p:cNvSpPr>
          <p:nvPr/>
        </p:nvSpPr>
        <p:spPr bwMode="auto">
          <a:xfrm>
            <a:off x="2857500" y="12917488"/>
            <a:ext cx="515938" cy="515937"/>
          </a:xfrm>
          <a:custGeom>
            <a:avLst/>
            <a:gdLst>
              <a:gd name="T0" fmla="*/ 257956 w 19679"/>
              <a:gd name="T1" fmla="*/ 283151 h 19679"/>
              <a:gd name="T2" fmla="*/ 257956 w 19679"/>
              <a:gd name="T3" fmla="*/ 283151 h 19679"/>
              <a:gd name="T4" fmla="*/ 257956 w 19679"/>
              <a:gd name="T5" fmla="*/ 283151 h 19679"/>
              <a:gd name="T6" fmla="*/ 257956 w 19679"/>
              <a:gd name="T7" fmla="*/ 2831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3078" name="AutoShape 6"/>
          <p:cNvSpPr>
            <a:spLocks/>
          </p:cNvSpPr>
          <p:nvPr/>
        </p:nvSpPr>
        <p:spPr bwMode="auto">
          <a:xfrm>
            <a:off x="3794125" y="13066713"/>
            <a:ext cx="223838" cy="217487"/>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079" name="AutoShape 7"/>
          <p:cNvSpPr>
            <a:spLocks/>
          </p:cNvSpPr>
          <p:nvPr/>
        </p:nvSpPr>
        <p:spPr bwMode="auto">
          <a:xfrm>
            <a:off x="2976563" y="13036550"/>
            <a:ext cx="276225" cy="277813"/>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080" name="AutoShape 8"/>
          <p:cNvSpPr>
            <a:spLocks/>
          </p:cNvSpPr>
          <p:nvPr/>
        </p:nvSpPr>
        <p:spPr bwMode="auto">
          <a:xfrm>
            <a:off x="2173288" y="13073063"/>
            <a:ext cx="301625" cy="204787"/>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081" name="AutoShape 9"/>
          <p:cNvSpPr>
            <a:spLocks/>
          </p:cNvSpPr>
          <p:nvPr/>
        </p:nvSpPr>
        <p:spPr bwMode="auto">
          <a:xfrm>
            <a:off x="1465263" y="13036550"/>
            <a:ext cx="134937" cy="277813"/>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Tree>
  </p:cSld>
  <p:clrMap bg1="lt1" tx1="dk1" bg2="lt2" tx2="dk2" accent1="accent1" accent2="accent2" accent3="accent3" accent4="accent4" accent5="accent5" accent6="accent6" hlink="hlink" folHlink="folHlink"/>
  <p:sldLayoutIdLst>
    <p:sldLayoutId id="2147483697" r:id="rId1"/>
    <p:sldLayoutId id="2147483745" r:id="rId2"/>
    <p:sldLayoutId id="2147483744" r:id="rId3"/>
    <p:sldLayoutId id="2147483741" r:id="rId4"/>
    <p:sldLayoutId id="2147483740" r:id="rId5"/>
    <p:sldLayoutId id="2147483739" r:id="rId6"/>
    <p:sldLayoutId id="2147483738" r:id="rId7"/>
    <p:sldLayoutId id="2147483737" r:id="rId8"/>
    <p:sldLayoutId id="2147483736" r:id="rId9"/>
    <p:sldLayoutId id="2147483735" r:id="rId10"/>
    <p:sldLayoutId id="2147483720" r:id="rId11"/>
    <p:sldLayoutId id="2147483719" r:id="rId12"/>
    <p:sldLayoutId id="2147483700" r:id="rId13"/>
    <p:sldLayoutId id="2147483701" r:id="rId14"/>
  </p:sldLayoutIdLst>
  <p:timing>
    <p:tnLst>
      <p:par>
        <p:cTn id="1" dur="indefinite" restart="never" nodeType="tmRoot"/>
      </p:par>
    </p:tnLst>
  </p:timing>
  <p:hf sldNum="0" hdr="0" dt="0"/>
  <p:txStyles>
    <p:titleStyle>
      <a:lvl1pPr algn="ctr" defTabSz="584200"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charset="0"/>
        </a:defRPr>
      </a:lvl1pPr>
      <a:lvl2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2pPr>
      <a:lvl3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3pPr>
      <a:lvl4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4pPr>
      <a:lvl5pPr algn="ctr" defTabSz="584200"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charset="0"/>
        </a:defRPr>
      </a:lvl5pPr>
      <a:lvl6pPr marL="4572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00" algn="ctr" defTabSz="584200"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0" indent="-342900" algn="l" defTabSz="584200" rtl="0" eaLnBrk="0" fontAlgn="base" hangingPunct="0">
        <a:spcBef>
          <a:spcPts val="4200"/>
        </a:spcBef>
        <a:spcAft>
          <a:spcPct val="0"/>
        </a:spcAft>
        <a:defRPr sz="5000">
          <a:solidFill>
            <a:srgbClr val="000000"/>
          </a:solidFill>
          <a:latin typeface="+mn-lt"/>
          <a:ea typeface="MS PGothic" panose="020B0600070205080204" pitchFamily="34" charset="-128"/>
          <a:cs typeface="+mn-cs"/>
          <a:sym typeface="Helvetica Light" charset="0"/>
        </a:defRPr>
      </a:lvl1pPr>
      <a:lvl2pPr marL="228600" indent="2286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2pPr>
      <a:lvl3pPr marL="457200" indent="4572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3pPr>
      <a:lvl4pPr marL="685800" indent="6858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4pPr>
      <a:lvl5pPr marL="914400" indent="914400" algn="l" defTabSz="584200" rtl="0" eaLnBrk="0" fontAlgn="base" hangingPunct="0">
        <a:spcBef>
          <a:spcPts val="4200"/>
        </a:spcBef>
        <a:spcAft>
          <a:spcPct val="0"/>
        </a:spcAft>
        <a:defRPr sz="5000">
          <a:solidFill>
            <a:srgbClr val="000000"/>
          </a:solidFill>
          <a:latin typeface="+mn-lt"/>
          <a:ea typeface="Helvetica Light" charset="0"/>
          <a:cs typeface="+mn-cs"/>
          <a:sym typeface="Helvetica Light" charset="0"/>
        </a:defRPr>
      </a:lvl5pPr>
      <a:lvl6pPr marL="13716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6pPr>
      <a:lvl7pPr marL="18288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7pPr>
      <a:lvl8pPr marL="22860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8pPr>
      <a:lvl9pPr marL="2743200" algn="l" defTabSz="584200" rtl="0" fontAlgn="base" hangingPunct="0">
        <a:spcBef>
          <a:spcPts val="4200"/>
        </a:spcBef>
        <a:spcAft>
          <a:spcPct val="0"/>
        </a:spcAft>
        <a:defRPr sz="5000">
          <a:solidFill>
            <a:srgbClr val="000000"/>
          </a:solidFill>
          <a:latin typeface="+mn-lt"/>
          <a:ea typeface="Helvetica Light" charset="0"/>
          <a:cs typeface="+mn-cs"/>
          <a:sym typeface="Helvetica Light"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40.xml"/></Relationships>
</file>

<file path=ppt/slides/_rels/slide110.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4.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4.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9.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1.xml"/><Relationship Id="rId5" Type="http://schemas.openxmlformats.org/officeDocument/2006/relationships/chart" Target="../charts/chart26.xml"/><Relationship Id="rId4" Type="http://schemas.openxmlformats.org/officeDocument/2006/relationships/chart" Target="../charts/chart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8.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1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1.xml"/><Relationship Id="rId5" Type="http://schemas.openxmlformats.org/officeDocument/2006/relationships/image" Target="../media/image12.png"/><Relationship Id="rId4" Type="http://schemas.openxmlformats.org/officeDocument/2006/relationships/image" Target="../media/image11.png"/></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7.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1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9.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7.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1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8.xml"/><Relationship Id="rId1" Type="http://schemas.openxmlformats.org/officeDocument/2006/relationships/slideLayout" Target="../slideLayouts/slideLayout5.xml"/><Relationship Id="rId6" Type="http://schemas.openxmlformats.org/officeDocument/2006/relationships/image" Target="../media/image13.png"/><Relationship Id="rId5" Type="http://schemas.openxmlformats.org/officeDocument/2006/relationships/chart" Target="../charts/chart35.xml"/><Relationship Id="rId4" Type="http://schemas.openxmlformats.org/officeDocument/2006/relationships/chart" Target="../charts/chart34.xml"/></Relationships>
</file>

<file path=ppt/slides/_rels/slide19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xml"/><Relationship Id="rId1" Type="http://schemas.openxmlformats.org/officeDocument/2006/relationships/slideLayout" Target="../slideLayouts/slideLayout49.xml"/></Relationships>
</file>

<file path=ppt/slides/_rels/slide1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8.xml"/></Relationships>
</file>

<file path=ppt/slides/_rels/slide1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7.xml"/></Relationships>
</file>

<file path=ppt/slides/_rels/slide1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46.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2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44.xml"/></Relationships>
</file>

<file path=ppt/slides/_rels/slide20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43.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6.png"/></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1.xml"/></Relationships>
</file>

<file path=ppt/slides/_rels/slide2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1.xml"/></Relationships>
</file>

<file path=ppt/slides/_rels/slide3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1.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50.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5.png"/><Relationship Id="rId1" Type="http://schemas.openxmlformats.org/officeDocument/2006/relationships/slideLayout" Target="../slideLayouts/slideLayout11.xml"/><Relationship Id="rId6" Type="http://schemas.openxmlformats.org/officeDocument/2006/relationships/image" Target="../media/image7.png"/><Relationship Id="rId5" Type="http://schemas.microsoft.com/office/2007/relationships/hdphoto" Target="../media/hdphoto3.wdp"/><Relationship Id="rId4" Type="http://schemas.openxmlformats.org/officeDocument/2006/relationships/image" Target="../media/image6.png"/><Relationship Id="rId9" Type="http://schemas.microsoft.com/office/2007/relationships/hdphoto" Target="../media/hdphoto5.wdp"/></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1.xml"/><Relationship Id="rId5" Type="http://schemas.openxmlformats.org/officeDocument/2006/relationships/chart" Target="../charts/chart13.xml"/><Relationship Id="rId4" Type="http://schemas.openxmlformats.org/officeDocument/2006/relationships/chart" Target="../charts/chart12.xml"/></Relationships>
</file>

<file path=ppt/slides/_rels/slide82.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9.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121"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a:p>
        </p:txBody>
      </p:sp>
      <p:sp>
        <p:nvSpPr>
          <p:cNvPr id="3" name="Picture Placeholder 2"/>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AutoShape 8"/>
          <p:cNvCxnSpPr>
            <a:cxnSpLocks noChangeShapeType="1"/>
          </p:cNvCxnSpPr>
          <p:nvPr/>
        </p:nvCxnSpPr>
        <p:spPr bwMode="auto">
          <a:xfrm>
            <a:off x="12190413" y="6886575"/>
            <a:ext cx="0" cy="2079625"/>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4340" name="AutoShape 4"/>
          <p:cNvSpPr>
            <a:spLocks/>
          </p:cNvSpPr>
          <p:nvPr/>
        </p:nvSpPr>
        <p:spPr bwMode="auto">
          <a:xfrm>
            <a:off x="12190413" y="4008438"/>
            <a:ext cx="4249737" cy="2255837"/>
          </a:xfrm>
          <a:custGeom>
            <a:avLst/>
            <a:gdLst>
              <a:gd name="T0" fmla="*/ 2124869 w 21600"/>
              <a:gd name="T1" fmla="*/ 1127919 h 21600"/>
              <a:gd name="T2" fmla="*/ 2124869 w 21600"/>
              <a:gd name="T3" fmla="*/ 1127919 h 21600"/>
              <a:gd name="T4" fmla="*/ 2124869 w 21600"/>
              <a:gd name="T5" fmla="*/ 1127919 h 21600"/>
              <a:gd name="T6" fmla="*/ 2124869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4460" y="0"/>
                </a:lnTo>
                <a:lnTo>
                  <a:pt x="17391" y="0"/>
                </a:lnTo>
                <a:lnTo>
                  <a:pt x="20308" y="0"/>
                </a:lnTo>
                <a:lnTo>
                  <a:pt x="21599" y="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14337" name="AutoShape 1"/>
          <p:cNvSpPr>
            <a:spLocks/>
          </p:cNvSpPr>
          <p:nvPr/>
        </p:nvSpPr>
        <p:spPr bwMode="auto">
          <a:xfrm>
            <a:off x="1797050" y="6523038"/>
            <a:ext cx="7610475" cy="302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a:t>
            </a:r>
          </a:p>
        </p:txBody>
      </p:sp>
      <p:sp>
        <p:nvSpPr>
          <p:cNvPr id="14338" name="AutoShape 2"/>
          <p:cNvSpPr>
            <a:spLocks/>
          </p:cNvSpPr>
          <p:nvPr/>
        </p:nvSpPr>
        <p:spPr bwMode="auto">
          <a:xfrm>
            <a:off x="1797050" y="4257675"/>
            <a:ext cx="7610475" cy="200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chemeClr val="bg1"/>
                </a:solidFill>
                <a:latin typeface="Roboto" charset="0"/>
                <a:ea typeface="ＭＳ Ｐゴシック" charset="0"/>
                <a:cs typeface="Roboto" charset="0"/>
                <a:sym typeface="Roboto" charset="0"/>
              </a:rPr>
              <a:t>See Our</a:t>
            </a:r>
          </a:p>
          <a:p>
            <a:pPr defTabSz="584200">
              <a:lnSpc>
                <a:spcPct val="100000"/>
              </a:lnSpc>
              <a:defRPr/>
            </a:pPr>
            <a:r>
              <a:rPr lang="en-US" sz="6000" dirty="0">
                <a:solidFill>
                  <a:schemeClr val="bg1"/>
                </a:solidFill>
                <a:latin typeface="Roboto" charset="0"/>
                <a:ea typeface="ＭＳ Ｐゴシック" charset="0"/>
                <a:cs typeface="Roboto" charset="0"/>
                <a:sym typeface="Roboto" charset="0"/>
              </a:rPr>
              <a:t>Company Timeline</a:t>
            </a:r>
            <a:endParaRPr lang="en-US" dirty="0">
              <a:solidFill>
                <a:schemeClr val="bg1"/>
              </a:solidFill>
              <a:latin typeface="Roboto" charset="0"/>
              <a:ea typeface="ＭＳ Ｐゴシック" charset="0"/>
              <a:cs typeface="Roboto" charset="0"/>
              <a:sym typeface="Roboto" charset="0"/>
            </a:endParaRPr>
          </a:p>
        </p:txBody>
      </p:sp>
      <p:sp>
        <p:nvSpPr>
          <p:cNvPr id="14341" name="AutoShape 5"/>
          <p:cNvSpPr>
            <a:spLocks/>
          </p:cNvSpPr>
          <p:nvPr/>
        </p:nvSpPr>
        <p:spPr bwMode="auto">
          <a:xfrm>
            <a:off x="11568113" y="6264275"/>
            <a:ext cx="1246187" cy="1246188"/>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4342" name="AutoShape 6"/>
          <p:cNvSpPr>
            <a:spLocks/>
          </p:cNvSpPr>
          <p:nvPr/>
        </p:nvSpPr>
        <p:spPr bwMode="auto">
          <a:xfrm>
            <a:off x="11809413" y="6694488"/>
            <a:ext cx="7635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2013</a:t>
            </a:r>
            <a:endParaRPr lang="en-US" dirty="0">
              <a:solidFill>
                <a:schemeClr val="tx2"/>
              </a:solidFill>
              <a:latin typeface="Roboto" charset="0"/>
              <a:ea typeface="ＭＳ Ｐゴシック" charset="0"/>
              <a:cs typeface="Roboto" charset="0"/>
              <a:sym typeface="Roboto" charset="0"/>
            </a:endParaRPr>
          </a:p>
        </p:txBody>
      </p:sp>
      <p:sp>
        <p:nvSpPr>
          <p:cNvPr id="14343" name="AutoShape 7"/>
          <p:cNvSpPr>
            <a:spLocks/>
          </p:cNvSpPr>
          <p:nvPr/>
        </p:nvSpPr>
        <p:spPr bwMode="auto">
          <a:xfrm>
            <a:off x="11369675" y="8966200"/>
            <a:ext cx="1643063" cy="164306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45" name="AutoShape 9"/>
          <p:cNvSpPr>
            <a:spLocks/>
          </p:cNvSpPr>
          <p:nvPr/>
        </p:nvSpPr>
        <p:spPr bwMode="auto">
          <a:xfrm>
            <a:off x="14649450" y="9191625"/>
            <a:ext cx="7105650"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4346" name="AutoShape 10"/>
          <p:cNvSpPr>
            <a:spLocks/>
          </p:cNvSpPr>
          <p:nvPr/>
        </p:nvSpPr>
        <p:spPr bwMode="auto">
          <a:xfrm>
            <a:off x="14652625" y="8515350"/>
            <a:ext cx="71056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Love What You do</a:t>
            </a:r>
            <a:endParaRPr lang="en-US" dirty="0">
              <a:solidFill>
                <a:schemeClr val="bg1"/>
              </a:solidFill>
              <a:latin typeface="Roboto" charset="0"/>
              <a:ea typeface="ＭＳ Ｐゴシック" charset="0"/>
              <a:cs typeface="Roboto" charset="0"/>
              <a:sym typeface="Roboto" charset="0"/>
            </a:endParaRPr>
          </a:p>
        </p:txBody>
      </p:sp>
      <p:sp>
        <p:nvSpPr>
          <p:cNvPr id="14347" name="AutoShape 11"/>
          <p:cNvSpPr>
            <a:spLocks/>
          </p:cNvSpPr>
          <p:nvPr/>
        </p:nvSpPr>
        <p:spPr bwMode="auto">
          <a:xfrm>
            <a:off x="11796713" y="9445625"/>
            <a:ext cx="788987" cy="684213"/>
          </a:xfrm>
          <a:custGeom>
            <a:avLst/>
            <a:gdLst>
              <a:gd name="T0" fmla="*/ 394494 w 20492"/>
              <a:gd name="T1" fmla="*/ 363484 h 20804"/>
              <a:gd name="T2" fmla="*/ 394494 w 20492"/>
              <a:gd name="T3" fmla="*/ 363484 h 20804"/>
              <a:gd name="T4" fmla="*/ 394494 w 20492"/>
              <a:gd name="T5" fmla="*/ 363484 h 20804"/>
              <a:gd name="T6" fmla="*/ 394494 w 20492"/>
              <a:gd name="T7" fmla="*/ 36348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4348" name="AutoShape 12"/>
          <p:cNvSpPr>
            <a:spLocks/>
          </p:cNvSpPr>
          <p:nvPr/>
        </p:nvSpPr>
        <p:spPr bwMode="auto">
          <a:xfrm>
            <a:off x="12814300" y="6886575"/>
            <a:ext cx="11569700" cy="0"/>
          </a:xfrm>
          <a:custGeom>
            <a:avLst/>
            <a:gdLst>
              <a:gd name="T0" fmla="*/ 5784850 w 21600"/>
              <a:gd name="T1" fmla="*/ 1 h 21600"/>
              <a:gd name="T2" fmla="*/ 5784850 w 21600"/>
              <a:gd name="T3" fmla="*/ 1 h 21600"/>
              <a:gd name="T4" fmla="*/ 5784850 w 21600"/>
              <a:gd name="T5" fmla="*/ 1 h 21600"/>
              <a:gd name="T6" fmla="*/ 5784850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cubicBezTo>
                  <a:pt x="14400" y="14400"/>
                  <a:pt x="7200" y="7200"/>
                  <a:pt x="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a:solidFill>
                <a:schemeClr val="bg1"/>
              </a:solidFill>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1" name="Oval 10"/>
          <p:cNvSpPr/>
          <p:nvPr/>
        </p:nvSpPr>
        <p:spPr bwMode="auto">
          <a:xfrm>
            <a:off x="16440150" y="2243138"/>
            <a:ext cx="3530600" cy="353060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6000" fill="hold" grpId="0" nodeType="afterEffect">
                                  <p:stCondLst>
                                    <p:cond delay="0"/>
                                  </p:stCondLst>
                                  <p:iterate type="wd">
                                    <p:tmPct val="5000"/>
                                  </p:iterate>
                                  <p:childTnLst>
                                    <p:set>
                                      <p:cBhvr>
                                        <p:cTn id="6" dur="1" fill="hold">
                                          <p:stCondLst>
                                            <p:cond delay="0"/>
                                          </p:stCondLst>
                                        </p:cTn>
                                        <p:tgtEl>
                                          <p:spTgt spid="14338"/>
                                        </p:tgtEl>
                                        <p:attrNameLst>
                                          <p:attrName>style.visibility</p:attrName>
                                        </p:attrNameLst>
                                      </p:cBhvr>
                                      <p:to>
                                        <p:strVal val="visible"/>
                                      </p:to>
                                    </p:set>
                                    <p:anim calcmode="lin" valueType="num">
                                      <p:cBhvr additive="base">
                                        <p:cTn id="7" dur="500" fill="hold"/>
                                        <p:tgtEl>
                                          <p:spTgt spid="14338"/>
                                        </p:tgtEl>
                                        <p:attrNameLst>
                                          <p:attrName>ppt_x</p:attrName>
                                        </p:attrNameLst>
                                      </p:cBhvr>
                                      <p:tavLst>
                                        <p:tav tm="0">
                                          <p:val>
                                            <p:strVal val="1+#ppt_w/2"/>
                                          </p:val>
                                        </p:tav>
                                        <p:tav tm="100000">
                                          <p:val>
                                            <p:strVal val="#ppt_x"/>
                                          </p:val>
                                        </p:tav>
                                      </p:tavLst>
                                    </p:anim>
                                    <p:anim calcmode="lin" valueType="num">
                                      <p:cBhvr additive="base">
                                        <p:cTn id="8" dur="500" fill="hold"/>
                                        <p:tgtEl>
                                          <p:spTgt spid="14338"/>
                                        </p:tgtEl>
                                        <p:attrNameLst>
                                          <p:attrName>ppt_y</p:attrName>
                                        </p:attrNameLst>
                                      </p:cBhvr>
                                      <p:tavLst>
                                        <p:tav tm="0">
                                          <p:val>
                                            <p:strVal val="#ppt_y"/>
                                          </p:val>
                                        </p:tav>
                                        <p:tav tm="100000">
                                          <p:val>
                                            <p:strVal val="#ppt_y"/>
                                          </p:val>
                                        </p:tav>
                                      </p:tavLst>
                                    </p:anim>
                                  </p:childTnLst>
                                </p:cTn>
                              </p:par>
                              <p:par>
                                <p:cTn id="9" presetID="2" presetClass="entr" presetSubtype="2" decel="56000" fill="hold" grpId="0" nodeType="withEffect">
                                  <p:stCondLst>
                                    <p:cond delay="0"/>
                                  </p:stCondLst>
                                  <p:iterate type="wd">
                                    <p:tmPct val="3830"/>
                                  </p:iterate>
                                  <p:childTnLst>
                                    <p:set>
                                      <p:cBhvr>
                                        <p:cTn id="10" dur="1" fill="hold">
                                          <p:stCondLst>
                                            <p:cond delay="0"/>
                                          </p:stCondLst>
                                        </p:cTn>
                                        <p:tgtEl>
                                          <p:spTgt spid="14337"/>
                                        </p:tgtEl>
                                        <p:attrNameLst>
                                          <p:attrName>style.visibility</p:attrName>
                                        </p:attrNameLst>
                                      </p:cBhvr>
                                      <p:to>
                                        <p:strVal val="visible"/>
                                      </p:to>
                                    </p:set>
                                    <p:anim calcmode="lin" valueType="num">
                                      <p:cBhvr additive="base">
                                        <p:cTn id="11" dur="500" fill="hold"/>
                                        <p:tgtEl>
                                          <p:spTgt spid="14337"/>
                                        </p:tgtEl>
                                        <p:attrNameLst>
                                          <p:attrName>ppt_x</p:attrName>
                                        </p:attrNameLst>
                                      </p:cBhvr>
                                      <p:tavLst>
                                        <p:tav tm="0">
                                          <p:val>
                                            <p:strVal val="1+#ppt_w/2"/>
                                          </p:val>
                                        </p:tav>
                                        <p:tav tm="100000">
                                          <p:val>
                                            <p:strVal val="#ppt_x"/>
                                          </p:val>
                                        </p:tav>
                                      </p:tavLst>
                                    </p:anim>
                                    <p:anim calcmode="lin" valueType="num">
                                      <p:cBhvr additive="base">
                                        <p:cTn id="12" dur="500" fill="hold"/>
                                        <p:tgtEl>
                                          <p:spTgt spid="14337"/>
                                        </p:tgtEl>
                                        <p:attrNameLst>
                                          <p:attrName>ppt_y</p:attrName>
                                        </p:attrNameLst>
                                      </p:cBhvr>
                                      <p:tavLst>
                                        <p:tav tm="0">
                                          <p:val>
                                            <p:strVal val="#ppt_y"/>
                                          </p:val>
                                        </p:tav>
                                        <p:tav tm="100000">
                                          <p:val>
                                            <p:strVal val="#ppt_y"/>
                                          </p:val>
                                        </p:tav>
                                      </p:tavLst>
                                    </p:anim>
                                  </p:childTnLst>
                                </p:cTn>
                              </p:par>
                            </p:childTnLst>
                          </p:cTn>
                        </p:par>
                        <p:par>
                          <p:cTn id="13" fill="hold">
                            <p:stCondLst>
                              <p:cond delay="1400"/>
                            </p:stCondLst>
                            <p:childTnLst>
                              <p:par>
                                <p:cTn id="14" presetID="10" presetClass="entr" presetSubtype="0" fill="hold" grpId="0" nodeType="afterEffect">
                                  <p:stCondLst>
                                    <p:cond delay="0"/>
                                  </p:stCondLst>
                                  <p:childTnLst>
                                    <p:set>
                                      <p:cBhvr>
                                        <p:cTn id="15" dur="1" fill="hold">
                                          <p:stCondLst>
                                            <p:cond delay="0"/>
                                          </p:stCondLst>
                                        </p:cTn>
                                        <p:tgtEl>
                                          <p:spTgt spid="14341"/>
                                        </p:tgtEl>
                                        <p:attrNameLst>
                                          <p:attrName>style.visibility</p:attrName>
                                        </p:attrNameLst>
                                      </p:cBhvr>
                                      <p:to>
                                        <p:strVal val="visible"/>
                                      </p:to>
                                    </p:set>
                                    <p:animEffect transition="in" filter="fade">
                                      <p:cBhvr>
                                        <p:cTn id="16" dur="500"/>
                                        <p:tgtEl>
                                          <p:spTgt spid="1434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342"/>
                                        </p:tgtEl>
                                        <p:attrNameLst>
                                          <p:attrName>style.visibility</p:attrName>
                                        </p:attrNameLst>
                                      </p:cBhvr>
                                      <p:to>
                                        <p:strVal val="visible"/>
                                      </p:to>
                                    </p:set>
                                    <p:animEffect transition="in" filter="fade">
                                      <p:cBhvr>
                                        <p:cTn id="19" dur="500"/>
                                        <p:tgtEl>
                                          <p:spTgt spid="14342"/>
                                        </p:tgtEl>
                                      </p:cBhvr>
                                    </p:animEffect>
                                  </p:childTnLst>
                                </p:cTn>
                              </p:par>
                            </p:childTnLst>
                          </p:cTn>
                        </p:par>
                        <p:par>
                          <p:cTn id="20" fill="hold">
                            <p:stCondLst>
                              <p:cond delay="1900"/>
                            </p:stCondLst>
                            <p:childTnLst>
                              <p:par>
                                <p:cTn id="21" presetID="10" presetClass="entr" presetSubtype="0"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par>
                                <p:cTn id="24" presetID="10" presetClass="entr" presetSubtype="0" fill="hold" grpId="0" nodeType="withEffect">
                                  <p:stCondLst>
                                    <p:cond delay="300"/>
                                  </p:stCondLst>
                                  <p:childTnLst>
                                    <p:set>
                                      <p:cBhvr>
                                        <p:cTn id="25" dur="1" fill="hold">
                                          <p:stCondLst>
                                            <p:cond delay="0"/>
                                          </p:stCondLst>
                                        </p:cTn>
                                        <p:tgtEl>
                                          <p:spTgt spid="14343"/>
                                        </p:tgtEl>
                                        <p:attrNameLst>
                                          <p:attrName>style.visibility</p:attrName>
                                        </p:attrNameLst>
                                      </p:cBhvr>
                                      <p:to>
                                        <p:strVal val="visible"/>
                                      </p:to>
                                    </p:set>
                                    <p:animEffect transition="in" filter="fade">
                                      <p:cBhvr>
                                        <p:cTn id="26" dur="500"/>
                                        <p:tgtEl>
                                          <p:spTgt spid="1434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4347"/>
                                        </p:tgtEl>
                                        <p:attrNameLst>
                                          <p:attrName>style.visibility</p:attrName>
                                        </p:attrNameLst>
                                      </p:cBhvr>
                                      <p:to>
                                        <p:strVal val="visible"/>
                                      </p:to>
                                    </p:set>
                                    <p:animEffect transition="in" filter="fade">
                                      <p:cBhvr>
                                        <p:cTn id="29" dur="500"/>
                                        <p:tgtEl>
                                          <p:spTgt spid="14347"/>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14340"/>
                                        </p:tgtEl>
                                        <p:attrNameLst>
                                          <p:attrName>style.visibility</p:attrName>
                                        </p:attrNameLst>
                                      </p:cBhvr>
                                      <p:to>
                                        <p:strVal val="visible"/>
                                      </p:to>
                                    </p:set>
                                    <p:animEffect transition="in" filter="fade">
                                      <p:cBhvr>
                                        <p:cTn id="32" dur="500"/>
                                        <p:tgtEl>
                                          <p:spTgt spid="14340"/>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4346"/>
                                        </p:tgtEl>
                                        <p:attrNameLst>
                                          <p:attrName>style.visibility</p:attrName>
                                        </p:attrNameLst>
                                      </p:cBhvr>
                                      <p:to>
                                        <p:strVal val="visible"/>
                                      </p:to>
                                    </p:set>
                                    <p:animEffect transition="in" filter="fade">
                                      <p:cBhvr>
                                        <p:cTn id="39" dur="500"/>
                                        <p:tgtEl>
                                          <p:spTgt spid="14346"/>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14345"/>
                                        </p:tgtEl>
                                        <p:attrNameLst>
                                          <p:attrName>style.visibility</p:attrName>
                                        </p:attrNameLst>
                                      </p:cBhvr>
                                      <p:to>
                                        <p:strVal val="visible"/>
                                      </p:to>
                                    </p:set>
                                    <p:animEffect transition="in" filter="fade">
                                      <p:cBhvr>
                                        <p:cTn id="42" dur="500"/>
                                        <p:tgtEl>
                                          <p:spTgt spid="14345"/>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4348"/>
                                        </p:tgtEl>
                                        <p:attrNameLst>
                                          <p:attrName>style.visibility</p:attrName>
                                        </p:attrNameLst>
                                      </p:cBhvr>
                                      <p:to>
                                        <p:strVal val="visible"/>
                                      </p:to>
                                    </p:set>
                                    <p:animEffect transition="in" filter="wipe(left)">
                                      <p:cBhvr>
                                        <p:cTn id="46" dur="500"/>
                                        <p:tgtEl>
                                          <p:spTgt spid="14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0" grpId="0" animBg="1"/>
      <p:bldP spid="14337" grpId="0"/>
      <p:bldP spid="14338" grpId="0"/>
      <p:bldP spid="14341" grpId="0" animBg="1"/>
      <p:bldP spid="14342" grpId="0"/>
      <p:bldP spid="14343" grpId="0" animBg="1"/>
      <p:bldP spid="14345" grpId="0"/>
      <p:bldP spid="14346" grpId="0"/>
      <p:bldP spid="14347" grpId="0" animBg="1"/>
      <p:bldP spid="14348" grpId="0" animBg="1"/>
      <p:bldP spid="1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7670D1-7BC6-4DCF-A555-9DFB69E4B49E}" type="slidenum">
              <a:rPr lang="en-US" sz="2000">
                <a:solidFill>
                  <a:schemeClr val="bg1"/>
                </a:solidFill>
              </a:rPr>
              <a:pPr algn="ctr" eaLnBrk="1">
                <a:lnSpc>
                  <a:spcPct val="100000"/>
                </a:lnSpc>
              </a:pPr>
              <a:t>100</a:t>
            </a:fld>
            <a:endParaRPr lang="en-US">
              <a:solidFill>
                <a:schemeClr val="bg1"/>
              </a:solidFill>
            </a:endParaRPr>
          </a:p>
        </p:txBody>
      </p:sp>
      <p:sp>
        <p:nvSpPr>
          <p:cNvPr id="106500" name="AutoShape 4"/>
          <p:cNvSpPr>
            <a:spLocks/>
          </p:cNvSpPr>
          <p:nvPr/>
        </p:nvSpPr>
        <p:spPr bwMode="auto">
          <a:xfrm>
            <a:off x="8645525" y="4181475"/>
            <a:ext cx="7091363" cy="7091363"/>
          </a:xfrm>
          <a:custGeom>
            <a:avLst/>
            <a:gdLst>
              <a:gd name="T0" fmla="*/ 3545501 w 19679"/>
              <a:gd name="T1" fmla="*/ 3891799 h 19679"/>
              <a:gd name="T2" fmla="*/ 3545501 w 19679"/>
              <a:gd name="T3" fmla="*/ 3891799 h 19679"/>
              <a:gd name="T4" fmla="*/ 3545501 w 19679"/>
              <a:gd name="T5" fmla="*/ 3891799 h 19679"/>
              <a:gd name="T6" fmla="*/ 3545501 w 19679"/>
              <a:gd name="T7" fmla="*/ 38917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06501" name="AutoShape 5"/>
          <p:cNvSpPr>
            <a:spLocks/>
          </p:cNvSpPr>
          <p:nvPr/>
        </p:nvSpPr>
        <p:spPr bwMode="auto">
          <a:xfrm>
            <a:off x="8942388" y="4478338"/>
            <a:ext cx="6497637" cy="6497637"/>
          </a:xfrm>
          <a:custGeom>
            <a:avLst/>
            <a:gdLst>
              <a:gd name="T0" fmla="*/ 3248653 w 19679"/>
              <a:gd name="T1" fmla="*/ 3565958 h 19679"/>
              <a:gd name="T2" fmla="*/ 3248653 w 19679"/>
              <a:gd name="T3" fmla="*/ 3565958 h 19679"/>
              <a:gd name="T4" fmla="*/ 3248653 w 19679"/>
              <a:gd name="T5" fmla="*/ 3565958 h 19679"/>
              <a:gd name="T6" fmla="*/ 3248653 w 19679"/>
              <a:gd name="T7" fmla="*/ 35659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6502" name="AutoShape 6"/>
          <p:cNvSpPr>
            <a:spLocks/>
          </p:cNvSpPr>
          <p:nvPr/>
        </p:nvSpPr>
        <p:spPr bwMode="auto">
          <a:xfrm rot="5400000">
            <a:off x="15265400" y="7104063"/>
            <a:ext cx="1311275" cy="1311275"/>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6503" name="AutoShape 7"/>
          <p:cNvSpPr>
            <a:spLocks/>
          </p:cNvSpPr>
          <p:nvPr/>
        </p:nvSpPr>
        <p:spPr bwMode="auto">
          <a:xfrm rot="5400000">
            <a:off x="7805738" y="7104063"/>
            <a:ext cx="1311275" cy="1311275"/>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6504" name="AutoShape 8"/>
          <p:cNvSpPr>
            <a:spLocks/>
          </p:cNvSpPr>
          <p:nvPr/>
        </p:nvSpPr>
        <p:spPr bwMode="auto">
          <a:xfrm rot="2700000">
            <a:off x="14173994" y="4466431"/>
            <a:ext cx="1309688" cy="1311275"/>
          </a:xfrm>
          <a:custGeom>
            <a:avLst/>
            <a:gdLst>
              <a:gd name="T0" fmla="*/ 654811 w 19679"/>
              <a:gd name="T1" fmla="*/ 719639 h 19679"/>
              <a:gd name="T2" fmla="*/ 654811 w 19679"/>
              <a:gd name="T3" fmla="*/ 719639 h 19679"/>
              <a:gd name="T4" fmla="*/ 654811 w 19679"/>
              <a:gd name="T5" fmla="*/ 719639 h 19679"/>
              <a:gd name="T6" fmla="*/ 654811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6505" name="AutoShape 9"/>
          <p:cNvSpPr>
            <a:spLocks/>
          </p:cNvSpPr>
          <p:nvPr/>
        </p:nvSpPr>
        <p:spPr bwMode="auto">
          <a:xfrm rot="2700000">
            <a:off x="8897938" y="9742488"/>
            <a:ext cx="1311275" cy="1311275"/>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6506" name="AutoShape 10"/>
          <p:cNvSpPr>
            <a:spLocks/>
          </p:cNvSpPr>
          <p:nvPr/>
        </p:nvSpPr>
        <p:spPr bwMode="auto">
          <a:xfrm rot="8100000">
            <a:off x="14173200" y="9742488"/>
            <a:ext cx="1311275" cy="1311275"/>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6507" name="AutoShape 11"/>
          <p:cNvSpPr>
            <a:spLocks/>
          </p:cNvSpPr>
          <p:nvPr/>
        </p:nvSpPr>
        <p:spPr bwMode="auto">
          <a:xfrm rot="8100000">
            <a:off x="8897938" y="4467225"/>
            <a:ext cx="1311275" cy="1309688"/>
          </a:xfrm>
          <a:custGeom>
            <a:avLst/>
            <a:gdLst>
              <a:gd name="T0" fmla="*/ 655604 w 19679"/>
              <a:gd name="T1" fmla="*/ 718768 h 19679"/>
              <a:gd name="T2" fmla="*/ 655604 w 19679"/>
              <a:gd name="T3" fmla="*/ 718768 h 19679"/>
              <a:gd name="T4" fmla="*/ 655604 w 19679"/>
              <a:gd name="T5" fmla="*/ 718768 h 19679"/>
              <a:gd name="T6" fmla="*/ 655604 w 19679"/>
              <a:gd name="T7" fmla="*/ 718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6508" name="AutoShape 12"/>
          <p:cNvSpPr>
            <a:spLocks/>
          </p:cNvSpPr>
          <p:nvPr/>
        </p:nvSpPr>
        <p:spPr bwMode="auto">
          <a:xfrm>
            <a:off x="9201150" y="4849813"/>
            <a:ext cx="709613" cy="654050"/>
          </a:xfrm>
          <a:custGeom>
            <a:avLst/>
            <a:gdLst>
              <a:gd name="T0" fmla="*/ 354807 w 21600"/>
              <a:gd name="T1" fmla="*/ 327025 h 21600"/>
              <a:gd name="T2" fmla="*/ 354807 w 21600"/>
              <a:gd name="T3" fmla="*/ 327025 h 21600"/>
              <a:gd name="T4" fmla="*/ 354807 w 21600"/>
              <a:gd name="T5" fmla="*/ 327025 h 21600"/>
              <a:gd name="T6" fmla="*/ 354807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106509" name="AutoShape 13"/>
          <p:cNvSpPr>
            <a:spLocks/>
          </p:cNvSpPr>
          <p:nvPr/>
        </p:nvSpPr>
        <p:spPr bwMode="auto">
          <a:xfrm>
            <a:off x="15606713" y="7473950"/>
            <a:ext cx="628650" cy="571500"/>
          </a:xfrm>
          <a:custGeom>
            <a:avLst/>
            <a:gdLst>
              <a:gd name="T0" fmla="*/ 314325 w 20518"/>
              <a:gd name="T1" fmla="*/ 285750 h 21600"/>
              <a:gd name="T2" fmla="*/ 314325 w 20518"/>
              <a:gd name="T3" fmla="*/ 285750 h 21600"/>
              <a:gd name="T4" fmla="*/ 314325 w 20518"/>
              <a:gd name="T5" fmla="*/ 285750 h 21600"/>
              <a:gd name="T6" fmla="*/ 314325 w 20518"/>
              <a:gd name="T7" fmla="*/ 285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6510" name="AutoShape 14"/>
          <p:cNvSpPr>
            <a:spLocks/>
          </p:cNvSpPr>
          <p:nvPr/>
        </p:nvSpPr>
        <p:spPr bwMode="auto">
          <a:xfrm>
            <a:off x="9244013" y="10085388"/>
            <a:ext cx="622300" cy="623887"/>
          </a:xfrm>
          <a:custGeom>
            <a:avLst/>
            <a:gdLst>
              <a:gd name="T0" fmla="*/ 311150 w 21430"/>
              <a:gd name="T1" fmla="*/ 311944 h 21430"/>
              <a:gd name="T2" fmla="*/ 311150 w 21430"/>
              <a:gd name="T3" fmla="*/ 311944 h 21430"/>
              <a:gd name="T4" fmla="*/ 311150 w 21430"/>
              <a:gd name="T5" fmla="*/ 311944 h 21430"/>
              <a:gd name="T6" fmla="*/ 311150 w 21430"/>
              <a:gd name="T7" fmla="*/ 31194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106511" name="AutoShape 15"/>
          <p:cNvSpPr>
            <a:spLocks/>
          </p:cNvSpPr>
          <p:nvPr/>
        </p:nvSpPr>
        <p:spPr bwMode="auto">
          <a:xfrm>
            <a:off x="14479588" y="10110788"/>
            <a:ext cx="695325" cy="558800"/>
          </a:xfrm>
          <a:custGeom>
            <a:avLst/>
            <a:gdLst>
              <a:gd name="T0" fmla="*/ 347646 w 21335"/>
              <a:gd name="T1" fmla="*/ 283704 h 21422"/>
              <a:gd name="T2" fmla="*/ 347646 w 21335"/>
              <a:gd name="T3" fmla="*/ 283704 h 21422"/>
              <a:gd name="T4" fmla="*/ 347646 w 21335"/>
              <a:gd name="T5" fmla="*/ 283704 h 21422"/>
              <a:gd name="T6" fmla="*/ 347646 w 21335"/>
              <a:gd name="T7" fmla="*/ 28370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106512" name="AutoShape 16"/>
          <p:cNvSpPr>
            <a:spLocks/>
          </p:cNvSpPr>
          <p:nvPr/>
        </p:nvSpPr>
        <p:spPr bwMode="auto">
          <a:xfrm>
            <a:off x="14522450" y="4826000"/>
            <a:ext cx="622300" cy="622300"/>
          </a:xfrm>
          <a:custGeom>
            <a:avLst/>
            <a:gdLst>
              <a:gd name="T0" fmla="*/ 311150 w 21430"/>
              <a:gd name="T1" fmla="*/ 311150 h 21430"/>
              <a:gd name="T2" fmla="*/ 311150 w 21430"/>
              <a:gd name="T3" fmla="*/ 311150 h 21430"/>
              <a:gd name="T4" fmla="*/ 311150 w 21430"/>
              <a:gd name="T5" fmla="*/ 311150 h 21430"/>
              <a:gd name="T6" fmla="*/ 311150 w 21430"/>
              <a:gd name="T7" fmla="*/ 311150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106513" name="AutoShape 17"/>
          <p:cNvSpPr>
            <a:spLocks/>
          </p:cNvSpPr>
          <p:nvPr/>
        </p:nvSpPr>
        <p:spPr bwMode="auto">
          <a:xfrm>
            <a:off x="8143875" y="7480300"/>
            <a:ext cx="617538" cy="558800"/>
          </a:xfrm>
          <a:custGeom>
            <a:avLst/>
            <a:gdLst>
              <a:gd name="T0" fmla="*/ 308769 w 20518"/>
              <a:gd name="T1" fmla="*/ 279400 h 21600"/>
              <a:gd name="T2" fmla="*/ 308769 w 20518"/>
              <a:gd name="T3" fmla="*/ 279400 h 21600"/>
              <a:gd name="T4" fmla="*/ 308769 w 20518"/>
              <a:gd name="T5" fmla="*/ 279400 h 21600"/>
              <a:gd name="T6" fmla="*/ 308769 w 20518"/>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6514" name="AutoShape 18"/>
          <p:cNvSpPr>
            <a:spLocks/>
          </p:cNvSpPr>
          <p:nvPr/>
        </p:nvSpPr>
        <p:spPr bwMode="auto">
          <a:xfrm>
            <a:off x="3059113" y="4659313"/>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6515" name="AutoShape 19"/>
          <p:cNvSpPr>
            <a:spLocks/>
          </p:cNvSpPr>
          <p:nvPr/>
        </p:nvSpPr>
        <p:spPr bwMode="auto">
          <a:xfrm>
            <a:off x="5524500" y="406558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6516" name="AutoShape 20"/>
          <p:cNvSpPr>
            <a:spLocks/>
          </p:cNvSpPr>
          <p:nvPr/>
        </p:nvSpPr>
        <p:spPr bwMode="auto">
          <a:xfrm>
            <a:off x="1916113" y="7518400"/>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7" name="AutoShape 21"/>
          <p:cNvSpPr>
            <a:spLocks/>
          </p:cNvSpPr>
          <p:nvPr/>
        </p:nvSpPr>
        <p:spPr bwMode="auto">
          <a:xfrm>
            <a:off x="4381500" y="69246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6518" name="AutoShape 22"/>
          <p:cNvSpPr>
            <a:spLocks/>
          </p:cNvSpPr>
          <p:nvPr/>
        </p:nvSpPr>
        <p:spPr bwMode="auto">
          <a:xfrm>
            <a:off x="3059113" y="10361613"/>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9" name="AutoShape 23"/>
          <p:cNvSpPr>
            <a:spLocks/>
          </p:cNvSpPr>
          <p:nvPr/>
        </p:nvSpPr>
        <p:spPr bwMode="auto">
          <a:xfrm>
            <a:off x="5530850" y="9767888"/>
            <a:ext cx="2287588"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6520" name="AutoShape 24"/>
          <p:cNvSpPr>
            <a:spLocks/>
          </p:cNvSpPr>
          <p:nvPr/>
        </p:nvSpPr>
        <p:spPr bwMode="auto">
          <a:xfrm>
            <a:off x="16571913" y="4659313"/>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1" name="AutoShape 25"/>
          <p:cNvSpPr>
            <a:spLocks/>
          </p:cNvSpPr>
          <p:nvPr/>
        </p:nvSpPr>
        <p:spPr bwMode="auto">
          <a:xfrm>
            <a:off x="16571913" y="406558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6522" name="AutoShape 26"/>
          <p:cNvSpPr>
            <a:spLocks/>
          </p:cNvSpPr>
          <p:nvPr/>
        </p:nvSpPr>
        <p:spPr bwMode="auto">
          <a:xfrm>
            <a:off x="17714913" y="7518400"/>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3" name="AutoShape 27"/>
          <p:cNvSpPr>
            <a:spLocks/>
          </p:cNvSpPr>
          <p:nvPr/>
        </p:nvSpPr>
        <p:spPr bwMode="auto">
          <a:xfrm>
            <a:off x="17714913" y="69246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6524" name="AutoShape 28"/>
          <p:cNvSpPr>
            <a:spLocks/>
          </p:cNvSpPr>
          <p:nvPr/>
        </p:nvSpPr>
        <p:spPr bwMode="auto">
          <a:xfrm>
            <a:off x="16571913" y="10361613"/>
            <a:ext cx="47513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5" name="AutoShape 29"/>
          <p:cNvSpPr>
            <a:spLocks/>
          </p:cNvSpPr>
          <p:nvPr/>
        </p:nvSpPr>
        <p:spPr bwMode="auto">
          <a:xfrm>
            <a:off x="16571913" y="9767888"/>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8" name="Title 7"/>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p:nvPr>
        </p:nvSpPr>
        <p:spPr/>
        <p:txBody>
          <a:bodyPr/>
          <a:lstStyle/>
          <a:p>
            <a:endParaRPr lang="id-ID"/>
          </a:p>
        </p:txBody>
      </p:sp>
      <p:sp>
        <p:nvSpPr>
          <p:cNvPr id="10" name="Picture Placeholder 9"/>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B196115-4F9A-48C6-9041-4F3226FFAC52}" type="slidenum">
              <a:rPr lang="en-US" sz="2000">
                <a:solidFill>
                  <a:schemeClr val="bg1"/>
                </a:solidFill>
              </a:rPr>
              <a:pPr algn="ctr" eaLnBrk="1">
                <a:lnSpc>
                  <a:spcPct val="100000"/>
                </a:lnSpc>
              </a:pPr>
              <a:t>101</a:t>
            </a:fld>
            <a:endParaRPr lang="en-US">
              <a:solidFill>
                <a:schemeClr val="bg1"/>
              </a:solidFill>
            </a:endParaRPr>
          </a:p>
        </p:txBody>
      </p:sp>
      <p:sp>
        <p:nvSpPr>
          <p:cNvPr id="107524" name="AutoShape 4"/>
          <p:cNvSpPr>
            <a:spLocks/>
          </p:cNvSpPr>
          <p:nvPr/>
        </p:nvSpPr>
        <p:spPr bwMode="auto">
          <a:xfrm>
            <a:off x="10628313" y="4087813"/>
            <a:ext cx="4622800" cy="7905750"/>
          </a:xfrm>
          <a:custGeom>
            <a:avLst/>
            <a:gdLst>
              <a:gd name="T0" fmla="*/ 2311400 w 17480"/>
              <a:gd name="T1" fmla="*/ 4144052 h 21090"/>
              <a:gd name="T2" fmla="*/ 2311400 w 17480"/>
              <a:gd name="T3" fmla="*/ 4144052 h 21090"/>
              <a:gd name="T4" fmla="*/ 2311400 w 17480"/>
              <a:gd name="T5" fmla="*/ 4144052 h 21090"/>
              <a:gd name="T6" fmla="*/ 2311400 w 17480"/>
              <a:gd name="T7" fmla="*/ 4144052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80" h="21090">
                <a:moveTo>
                  <a:pt x="0" y="280"/>
                </a:moveTo>
                <a:cubicBezTo>
                  <a:pt x="4410" y="-510"/>
                  <a:pt x="9115" y="401"/>
                  <a:pt x="12467" y="2584"/>
                </a:cubicBezTo>
                <a:cubicBezTo>
                  <a:pt x="21599" y="8532"/>
                  <a:pt x="17640" y="19103"/>
                  <a:pt x="5550" y="21090"/>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07525" name="AutoShape 5"/>
          <p:cNvSpPr>
            <a:spLocks/>
          </p:cNvSpPr>
          <p:nvPr/>
        </p:nvSpPr>
        <p:spPr bwMode="auto">
          <a:xfrm>
            <a:off x="0" y="6451600"/>
            <a:ext cx="12731750" cy="3178175"/>
          </a:xfrm>
          <a:custGeom>
            <a:avLst/>
            <a:gdLst>
              <a:gd name="T0" fmla="*/ 6365875 w 21340"/>
              <a:gd name="T1" fmla="*/ 1589088 h 21600"/>
              <a:gd name="T2" fmla="*/ 6365875 w 21340"/>
              <a:gd name="T3" fmla="*/ 1589088 h 21600"/>
              <a:gd name="T4" fmla="*/ 6365875 w 21340"/>
              <a:gd name="T5" fmla="*/ 1589088 h 21600"/>
              <a:gd name="T6" fmla="*/ 6365875 w 21340"/>
              <a:gd name="T7" fmla="*/ 158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600">
                <a:moveTo>
                  <a:pt x="0" y="0"/>
                </a:moveTo>
                <a:lnTo>
                  <a:pt x="0" y="21600"/>
                </a:lnTo>
                <a:lnTo>
                  <a:pt x="18677" y="21600"/>
                </a:lnTo>
                <a:lnTo>
                  <a:pt x="18677" y="21594"/>
                </a:lnTo>
                <a:cubicBezTo>
                  <a:pt x="19359" y="21594"/>
                  <a:pt x="20040" y="20538"/>
                  <a:pt x="20560" y="18431"/>
                </a:cubicBezTo>
                <a:cubicBezTo>
                  <a:pt x="21600" y="14216"/>
                  <a:pt x="21599" y="7383"/>
                  <a:pt x="20560" y="3168"/>
                </a:cubicBezTo>
                <a:cubicBezTo>
                  <a:pt x="20040" y="1061"/>
                  <a:pt x="19359" y="8"/>
                  <a:pt x="18677" y="8"/>
                </a:cubicBezTo>
                <a:lnTo>
                  <a:pt x="18677" y="0"/>
                </a:lnTo>
                <a:lnTo>
                  <a:pt x="0" y="0"/>
                </a:lnTo>
                <a:close/>
                <a:moveTo>
                  <a:pt x="18677" y="3465"/>
                </a:moveTo>
                <a:cubicBezTo>
                  <a:pt x="19140" y="3465"/>
                  <a:pt x="19603" y="4182"/>
                  <a:pt x="19956" y="5614"/>
                </a:cubicBezTo>
                <a:cubicBezTo>
                  <a:pt x="20663" y="8478"/>
                  <a:pt x="20663" y="13121"/>
                  <a:pt x="19956" y="15985"/>
                </a:cubicBezTo>
                <a:cubicBezTo>
                  <a:pt x="19250" y="18850"/>
                  <a:pt x="18105" y="18850"/>
                  <a:pt x="17398" y="15985"/>
                </a:cubicBezTo>
                <a:cubicBezTo>
                  <a:pt x="16692" y="13121"/>
                  <a:pt x="16692" y="8478"/>
                  <a:pt x="17398" y="5614"/>
                </a:cubicBezTo>
                <a:cubicBezTo>
                  <a:pt x="17752" y="4182"/>
                  <a:pt x="18214" y="3465"/>
                  <a:pt x="18677" y="3465"/>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07526" name="AutoShape 6"/>
          <p:cNvSpPr>
            <a:spLocks/>
          </p:cNvSpPr>
          <p:nvPr/>
        </p:nvSpPr>
        <p:spPr bwMode="auto">
          <a:xfrm>
            <a:off x="10309225" y="3348038"/>
            <a:ext cx="1668463" cy="1668462"/>
          </a:xfrm>
          <a:custGeom>
            <a:avLst/>
            <a:gdLst>
              <a:gd name="T0" fmla="*/ 834189 w 19679"/>
              <a:gd name="T1" fmla="*/ 915666 h 19679"/>
              <a:gd name="T2" fmla="*/ 834189 w 19679"/>
              <a:gd name="T3" fmla="*/ 915666 h 19679"/>
              <a:gd name="T4" fmla="*/ 834189 w 19679"/>
              <a:gd name="T5" fmla="*/ 915666 h 19679"/>
              <a:gd name="T6" fmla="*/ 834189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7527" name="AutoShape 7"/>
          <p:cNvSpPr>
            <a:spLocks/>
          </p:cNvSpPr>
          <p:nvPr/>
        </p:nvSpPr>
        <p:spPr bwMode="auto">
          <a:xfrm>
            <a:off x="13147675" y="4579938"/>
            <a:ext cx="1666875" cy="1668462"/>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07528" name="AutoShape 8"/>
          <p:cNvSpPr>
            <a:spLocks/>
          </p:cNvSpPr>
          <p:nvPr/>
        </p:nvSpPr>
        <p:spPr bwMode="auto">
          <a:xfrm>
            <a:off x="14379575" y="7227888"/>
            <a:ext cx="1666875" cy="1668462"/>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07529" name="AutoShape 9"/>
          <p:cNvSpPr>
            <a:spLocks/>
          </p:cNvSpPr>
          <p:nvPr/>
        </p:nvSpPr>
        <p:spPr bwMode="auto">
          <a:xfrm>
            <a:off x="13150850" y="10160000"/>
            <a:ext cx="1660525" cy="1658938"/>
          </a:xfrm>
          <a:custGeom>
            <a:avLst/>
            <a:gdLst>
              <a:gd name="T0" fmla="*/ 830220 w 19679"/>
              <a:gd name="T1" fmla="*/ 910439 h 19679"/>
              <a:gd name="T2" fmla="*/ 830220 w 19679"/>
              <a:gd name="T3" fmla="*/ 910439 h 19679"/>
              <a:gd name="T4" fmla="*/ 830220 w 19679"/>
              <a:gd name="T5" fmla="*/ 910439 h 19679"/>
              <a:gd name="T6" fmla="*/ 830220 w 19679"/>
              <a:gd name="T7" fmla="*/ 910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07530" name="AutoShape 10"/>
          <p:cNvSpPr>
            <a:spLocks/>
          </p:cNvSpPr>
          <p:nvPr/>
        </p:nvSpPr>
        <p:spPr bwMode="auto">
          <a:xfrm>
            <a:off x="10304463" y="10988675"/>
            <a:ext cx="1677987" cy="1677988"/>
          </a:xfrm>
          <a:custGeom>
            <a:avLst/>
            <a:gdLst>
              <a:gd name="T0" fmla="*/ 838951 w 19679"/>
              <a:gd name="T1" fmla="*/ 920894 h 19679"/>
              <a:gd name="T2" fmla="*/ 838951 w 19679"/>
              <a:gd name="T3" fmla="*/ 920894 h 19679"/>
              <a:gd name="T4" fmla="*/ 838951 w 19679"/>
              <a:gd name="T5" fmla="*/ 920894 h 19679"/>
              <a:gd name="T6" fmla="*/ 838951 w 19679"/>
              <a:gd name="T7" fmla="*/ 920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07531" name="AutoShape 11"/>
          <p:cNvSpPr>
            <a:spLocks/>
          </p:cNvSpPr>
          <p:nvPr/>
        </p:nvSpPr>
        <p:spPr bwMode="auto">
          <a:xfrm>
            <a:off x="16046450" y="4276725"/>
            <a:ext cx="5954713"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2" name="AutoShape 12"/>
          <p:cNvSpPr>
            <a:spLocks/>
          </p:cNvSpPr>
          <p:nvPr/>
        </p:nvSpPr>
        <p:spPr bwMode="auto">
          <a:xfrm>
            <a:off x="16046450" y="37592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7533" name="AutoShape 13"/>
          <p:cNvSpPr>
            <a:spLocks/>
          </p:cNvSpPr>
          <p:nvPr/>
        </p:nvSpPr>
        <p:spPr bwMode="auto">
          <a:xfrm>
            <a:off x="17102138" y="7543800"/>
            <a:ext cx="5953125"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4" name="AutoShape 14"/>
          <p:cNvSpPr>
            <a:spLocks/>
          </p:cNvSpPr>
          <p:nvPr/>
        </p:nvSpPr>
        <p:spPr bwMode="auto">
          <a:xfrm>
            <a:off x="17102138" y="70262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7535" name="AutoShape 15"/>
          <p:cNvSpPr>
            <a:spLocks/>
          </p:cNvSpPr>
          <p:nvPr/>
        </p:nvSpPr>
        <p:spPr bwMode="auto">
          <a:xfrm>
            <a:off x="16046450" y="10660063"/>
            <a:ext cx="5954713"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6" name="AutoShape 16"/>
          <p:cNvSpPr>
            <a:spLocks/>
          </p:cNvSpPr>
          <p:nvPr/>
        </p:nvSpPr>
        <p:spPr bwMode="auto">
          <a:xfrm>
            <a:off x="16046450" y="1014253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7537" name="AutoShape 17"/>
          <p:cNvSpPr>
            <a:spLocks/>
          </p:cNvSpPr>
          <p:nvPr/>
        </p:nvSpPr>
        <p:spPr bwMode="auto">
          <a:xfrm>
            <a:off x="3430588" y="11117263"/>
            <a:ext cx="5954712"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07538" name="AutoShape 18"/>
          <p:cNvSpPr>
            <a:spLocks/>
          </p:cNvSpPr>
          <p:nvPr/>
        </p:nvSpPr>
        <p:spPr bwMode="auto">
          <a:xfrm>
            <a:off x="7099300" y="105997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7539" name="AutoShape 19"/>
          <p:cNvSpPr>
            <a:spLocks/>
          </p:cNvSpPr>
          <p:nvPr/>
        </p:nvSpPr>
        <p:spPr bwMode="auto">
          <a:xfrm>
            <a:off x="3430588" y="3886200"/>
            <a:ext cx="59547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07540" name="AutoShape 20"/>
          <p:cNvSpPr>
            <a:spLocks/>
          </p:cNvSpPr>
          <p:nvPr/>
        </p:nvSpPr>
        <p:spPr bwMode="auto">
          <a:xfrm>
            <a:off x="7099300" y="33686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07541" name="AutoShape 21"/>
          <p:cNvSpPr>
            <a:spLocks/>
          </p:cNvSpPr>
          <p:nvPr/>
        </p:nvSpPr>
        <p:spPr bwMode="auto">
          <a:xfrm>
            <a:off x="1927225" y="7207250"/>
            <a:ext cx="7458075"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err="1">
                <a:solidFill>
                  <a:schemeClr val="tx2"/>
                </a:solidFill>
                <a:latin typeface="Roboto" charset="0"/>
                <a:ea typeface="ＭＳ Ｐゴシック" charset="0"/>
                <a:cs typeface="Roboto" charset="0"/>
                <a:sym typeface="Roboto" charset="0"/>
              </a:rPr>
              <a:t>Lorem</a:t>
            </a:r>
            <a:r>
              <a:rPr lang="en-US" sz="2600" dirty="0">
                <a:solidFill>
                  <a:schemeClr val="tx2"/>
                </a:solidFill>
                <a:latin typeface="Roboto" charset="0"/>
                <a:ea typeface="ＭＳ Ｐゴシック" charset="0"/>
                <a:cs typeface="Roboto" charset="0"/>
                <a:sym typeface="Roboto" charset="0"/>
              </a:rPr>
              <a:t> of for </a:t>
            </a:r>
            <a:r>
              <a:rPr lang="en-US" sz="2600" dirty="0" err="1">
                <a:solidFill>
                  <a:schemeClr val="tx2"/>
                </a:solidFill>
                <a:latin typeface="Roboto" charset="0"/>
                <a:ea typeface="ＭＳ Ｐゴシック" charset="0"/>
                <a:cs typeface="Roboto" charset="0"/>
                <a:sym typeface="Roboto" charset="0"/>
              </a:rPr>
              <a:t>ipsum</a:t>
            </a:r>
            <a:r>
              <a:rPr lang="en-US" sz="2600" dirty="0">
                <a:solidFill>
                  <a:schemeClr val="tx2"/>
                </a:solidFill>
                <a:latin typeface="Roboto" charset="0"/>
                <a:ea typeface="ＭＳ Ｐゴシック" charset="0"/>
                <a:cs typeface="Roboto" charset="0"/>
                <a:sym typeface="Roboto" charset="0"/>
              </a:rPr>
              <a:t> </a:t>
            </a:r>
            <a:r>
              <a:rPr lang="en-US" sz="2600" dirty="0" err="1">
                <a:solidFill>
                  <a:schemeClr val="tx2"/>
                </a:solidFill>
                <a:latin typeface="Roboto" charset="0"/>
                <a:ea typeface="ＭＳ Ｐゴシック" charset="0"/>
                <a:cs typeface="Roboto" charset="0"/>
                <a:sym typeface="Roboto" charset="0"/>
              </a:rPr>
              <a:t>randomised</a:t>
            </a:r>
            <a:r>
              <a:rPr lang="en-US" sz="2600" dirty="0">
                <a:solidFill>
                  <a:schemeClr val="tx2"/>
                </a:solidFill>
                <a:latin typeface="Roboto" charset="0"/>
                <a:ea typeface="ＭＳ Ｐゴシック" charset="0"/>
                <a:cs typeface="Roboto" charset="0"/>
                <a:sym typeface="Roboto" charset="0"/>
              </a:rPr>
              <a:t> words our, don't look even night offer slightly </a:t>
            </a:r>
            <a:r>
              <a:rPr lang="en-US" sz="2600" dirty="0" err="1">
                <a:solidFill>
                  <a:schemeClr val="tx2"/>
                </a:solidFill>
                <a:latin typeface="Roboto" charset="0"/>
                <a:ea typeface="ＭＳ Ｐゴシック" charset="0"/>
                <a:cs typeface="Roboto" charset="0"/>
                <a:sym typeface="Roboto" charset="0"/>
              </a:rPr>
              <a:t>beration</a:t>
            </a:r>
            <a:r>
              <a:rPr lang="en-US" sz="2600" dirty="0">
                <a:solidFill>
                  <a:schemeClr val="tx2"/>
                </a:solidFill>
                <a:latin typeface="Roboto" charset="0"/>
                <a:ea typeface="ＭＳ Ｐゴシック" charset="0"/>
                <a:cs typeface="Roboto" charset="0"/>
                <a:sym typeface="Roboto" charset="0"/>
              </a:rPr>
              <a:t> </a:t>
            </a:r>
            <a:r>
              <a:rPr lang="en-US" sz="2600" dirty="0" err="1">
                <a:solidFill>
                  <a:schemeClr val="tx2"/>
                </a:solidFill>
                <a:latin typeface="Roboto" charset="0"/>
                <a:ea typeface="ＭＳ Ｐゴシック" charset="0"/>
                <a:cs typeface="Roboto" charset="0"/>
                <a:sym typeface="Roboto" charset="0"/>
              </a:rPr>
              <a:t>Lorem</a:t>
            </a:r>
            <a:r>
              <a:rPr lang="en-US" sz="2600" dirty="0">
                <a:solidFill>
                  <a:schemeClr val="tx2"/>
                </a:solidFill>
                <a:latin typeface="Roboto" charset="0"/>
                <a:ea typeface="ＭＳ Ｐゴシック" charset="0"/>
                <a:cs typeface="Roboto" charset="0"/>
                <a:sym typeface="Roboto" charset="0"/>
              </a:rPr>
              <a:t> of for </a:t>
            </a:r>
            <a:r>
              <a:rPr lang="en-US" sz="2600" dirty="0" err="1">
                <a:solidFill>
                  <a:schemeClr val="tx2"/>
                </a:solidFill>
                <a:latin typeface="Roboto" charset="0"/>
                <a:ea typeface="ＭＳ Ｐゴシック" charset="0"/>
                <a:cs typeface="Roboto" charset="0"/>
                <a:sym typeface="Roboto" charset="0"/>
              </a:rPr>
              <a:t>ipsum</a:t>
            </a:r>
            <a:r>
              <a:rPr lang="en-US" sz="2600" dirty="0">
                <a:solidFill>
                  <a:schemeClr val="tx2"/>
                </a:solidFill>
                <a:latin typeface="Roboto" charset="0"/>
                <a:ea typeface="ＭＳ Ｐゴシック" charset="0"/>
                <a:cs typeface="Roboto" charset="0"/>
                <a:sym typeface="Roboto" charset="0"/>
              </a:rPr>
              <a:t> </a:t>
            </a:r>
            <a:r>
              <a:rPr lang="en-US" sz="2600" dirty="0" err="1">
                <a:solidFill>
                  <a:schemeClr val="tx2"/>
                </a:solidFill>
                <a:latin typeface="Roboto" charset="0"/>
                <a:ea typeface="ＭＳ Ｐゴシック" charset="0"/>
                <a:cs typeface="Roboto" charset="0"/>
                <a:sym typeface="Roboto" charset="0"/>
              </a:rPr>
              <a:t>randomised</a:t>
            </a:r>
            <a:r>
              <a:rPr lang="en-US" sz="2600" dirty="0">
                <a:solidFill>
                  <a:schemeClr val="tx2"/>
                </a:solidFill>
                <a:latin typeface="Roboto" charset="0"/>
                <a:ea typeface="ＭＳ Ｐゴシック" charset="0"/>
                <a:cs typeface="Roboto" charset="0"/>
                <a:sym typeface="Roboto" charset="0"/>
              </a:rPr>
              <a:t>.</a:t>
            </a:r>
            <a:endParaRPr lang="en-US" dirty="0">
              <a:solidFill>
                <a:schemeClr val="tx2"/>
              </a:solidFill>
              <a:latin typeface="Roboto" charset="0"/>
              <a:ea typeface="ＭＳ Ｐゴシック" charset="0"/>
              <a:cs typeface="Roboto" charset="0"/>
              <a:sym typeface="Roboto" charset="0"/>
            </a:endParaRPr>
          </a:p>
        </p:txBody>
      </p:sp>
      <p:sp>
        <p:nvSpPr>
          <p:cNvPr id="107542" name="AutoShape 22"/>
          <p:cNvSpPr>
            <a:spLocks/>
          </p:cNvSpPr>
          <p:nvPr/>
        </p:nvSpPr>
        <p:spPr bwMode="auto">
          <a:xfrm>
            <a:off x="13757275" y="10645775"/>
            <a:ext cx="514350" cy="685800"/>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7543" name="AutoShape 23"/>
          <p:cNvSpPr>
            <a:spLocks/>
          </p:cNvSpPr>
          <p:nvPr/>
        </p:nvSpPr>
        <p:spPr bwMode="auto">
          <a:xfrm>
            <a:off x="10798175" y="11476038"/>
            <a:ext cx="601663" cy="687387"/>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7544" name="AutoShape 24"/>
          <p:cNvSpPr>
            <a:spLocks/>
          </p:cNvSpPr>
          <p:nvPr/>
        </p:nvSpPr>
        <p:spPr bwMode="auto">
          <a:xfrm>
            <a:off x="13647738" y="5080000"/>
            <a:ext cx="668337" cy="668338"/>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7545" name="AutoShape 25"/>
          <p:cNvSpPr>
            <a:spLocks/>
          </p:cNvSpPr>
          <p:nvPr/>
        </p:nvSpPr>
        <p:spPr bwMode="auto">
          <a:xfrm>
            <a:off x="14876463" y="7789863"/>
            <a:ext cx="674687" cy="544512"/>
          </a:xfrm>
          <a:custGeom>
            <a:avLst/>
            <a:gdLst>
              <a:gd name="T0" fmla="*/ 337328 w 21335"/>
              <a:gd name="T1" fmla="*/ 276450 h 21422"/>
              <a:gd name="T2" fmla="*/ 337328 w 21335"/>
              <a:gd name="T3" fmla="*/ 276450 h 21422"/>
              <a:gd name="T4" fmla="*/ 337328 w 21335"/>
              <a:gd name="T5" fmla="*/ 276450 h 21422"/>
              <a:gd name="T6" fmla="*/ 337328 w 21335"/>
              <a:gd name="T7" fmla="*/ 27645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7546" name="AutoShape 26"/>
          <p:cNvSpPr>
            <a:spLocks/>
          </p:cNvSpPr>
          <p:nvPr/>
        </p:nvSpPr>
        <p:spPr bwMode="auto">
          <a:xfrm>
            <a:off x="10798175" y="3836988"/>
            <a:ext cx="690563" cy="69056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7547" name="AutoShape 27"/>
          <p:cNvSpPr>
            <a:spLocks/>
          </p:cNvSpPr>
          <p:nvPr/>
        </p:nvSpPr>
        <p:spPr bwMode="auto">
          <a:xfrm>
            <a:off x="10672763" y="7715250"/>
            <a:ext cx="941387" cy="655638"/>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childTnLst>
                                    <p:set>
                                      <p:cBhvr>
                                        <p:cTn id="6" dur="1" fill="hold">
                                          <p:stCondLst>
                                            <p:cond delay="0"/>
                                          </p:stCondLst>
                                        </p:cTn>
                                        <p:tgtEl>
                                          <p:spTgt spid="107525"/>
                                        </p:tgtEl>
                                        <p:attrNameLst>
                                          <p:attrName>style.visibility</p:attrName>
                                        </p:attrNameLst>
                                      </p:cBhvr>
                                      <p:to>
                                        <p:strVal val="visible"/>
                                      </p:to>
                                    </p:set>
                                    <p:anim calcmode="lin" valueType="num">
                                      <p:cBhvr additive="base">
                                        <p:cTn id="7" dur="500" fill="hold"/>
                                        <p:tgtEl>
                                          <p:spTgt spid="107525"/>
                                        </p:tgtEl>
                                        <p:attrNameLst>
                                          <p:attrName>ppt_x</p:attrName>
                                        </p:attrNameLst>
                                      </p:cBhvr>
                                      <p:tavLst>
                                        <p:tav tm="0">
                                          <p:val>
                                            <p:strVal val="0-#ppt_w/2"/>
                                          </p:val>
                                        </p:tav>
                                        <p:tav tm="100000">
                                          <p:val>
                                            <p:strVal val="#ppt_x"/>
                                          </p:val>
                                        </p:tav>
                                      </p:tavLst>
                                    </p:anim>
                                    <p:anim calcmode="lin" valueType="num">
                                      <p:cBhvr additive="base">
                                        <p:cTn id="8" dur="500" fill="hold"/>
                                        <p:tgtEl>
                                          <p:spTgt spid="10752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107541"/>
                                        </p:tgtEl>
                                        <p:attrNameLst>
                                          <p:attrName>style.visibility</p:attrName>
                                        </p:attrNameLst>
                                      </p:cBhvr>
                                      <p:to>
                                        <p:strVal val="visible"/>
                                      </p:to>
                                    </p:set>
                                    <p:animEffect transition="in" filter="fade">
                                      <p:cBhvr>
                                        <p:cTn id="11" dur="500"/>
                                        <p:tgtEl>
                                          <p:spTgt spid="107541"/>
                                        </p:tgtEl>
                                      </p:cBhvr>
                                    </p:animEffect>
                                  </p:childTnLst>
                                </p:cTn>
                              </p:par>
                              <p:par>
                                <p:cTn id="12" presetID="10" presetClass="entr" presetSubtype="0" fill="hold" grpId="0" nodeType="withEffect">
                                  <p:stCondLst>
                                    <p:cond delay="700"/>
                                  </p:stCondLst>
                                  <p:childTnLst>
                                    <p:set>
                                      <p:cBhvr>
                                        <p:cTn id="13" dur="1" fill="hold">
                                          <p:stCondLst>
                                            <p:cond delay="0"/>
                                          </p:stCondLst>
                                        </p:cTn>
                                        <p:tgtEl>
                                          <p:spTgt spid="107547"/>
                                        </p:tgtEl>
                                        <p:attrNameLst>
                                          <p:attrName>style.visibility</p:attrName>
                                        </p:attrNameLst>
                                      </p:cBhvr>
                                      <p:to>
                                        <p:strVal val="visible"/>
                                      </p:to>
                                    </p:set>
                                    <p:animEffect transition="in" filter="fade">
                                      <p:cBhvr>
                                        <p:cTn id="14" dur="500"/>
                                        <p:tgtEl>
                                          <p:spTgt spid="107547"/>
                                        </p:tgtEl>
                                      </p:cBhvr>
                                    </p:animEffect>
                                  </p:childTnLst>
                                </p:cTn>
                              </p:par>
                            </p:childTnLst>
                          </p:cTn>
                        </p:par>
                        <p:par>
                          <p:cTn id="15" fill="hold">
                            <p:stCondLst>
                              <p:cond delay="1200"/>
                            </p:stCondLst>
                            <p:childTnLst>
                              <p:par>
                                <p:cTn id="16" presetID="23" presetClass="entr" presetSubtype="16" fill="hold" grpId="0" nodeType="afterEffect">
                                  <p:stCondLst>
                                    <p:cond delay="0"/>
                                  </p:stCondLst>
                                  <p:childTnLst>
                                    <p:set>
                                      <p:cBhvr>
                                        <p:cTn id="17" dur="1" fill="hold">
                                          <p:stCondLst>
                                            <p:cond delay="0"/>
                                          </p:stCondLst>
                                        </p:cTn>
                                        <p:tgtEl>
                                          <p:spTgt spid="107526"/>
                                        </p:tgtEl>
                                        <p:attrNameLst>
                                          <p:attrName>style.visibility</p:attrName>
                                        </p:attrNameLst>
                                      </p:cBhvr>
                                      <p:to>
                                        <p:strVal val="visible"/>
                                      </p:to>
                                    </p:set>
                                    <p:anim calcmode="lin" valueType="num">
                                      <p:cBhvr>
                                        <p:cTn id="18" dur="400" fill="hold"/>
                                        <p:tgtEl>
                                          <p:spTgt spid="107526"/>
                                        </p:tgtEl>
                                        <p:attrNameLst>
                                          <p:attrName>ppt_w</p:attrName>
                                        </p:attrNameLst>
                                      </p:cBhvr>
                                      <p:tavLst>
                                        <p:tav tm="0">
                                          <p:val>
                                            <p:fltVal val="0"/>
                                          </p:val>
                                        </p:tav>
                                        <p:tav tm="100000">
                                          <p:val>
                                            <p:strVal val="#ppt_w"/>
                                          </p:val>
                                        </p:tav>
                                      </p:tavLst>
                                    </p:anim>
                                    <p:anim calcmode="lin" valueType="num">
                                      <p:cBhvr>
                                        <p:cTn id="19" dur="400" fill="hold"/>
                                        <p:tgtEl>
                                          <p:spTgt spid="107526"/>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107546"/>
                                        </p:tgtEl>
                                        <p:attrNameLst>
                                          <p:attrName>style.visibility</p:attrName>
                                        </p:attrNameLst>
                                      </p:cBhvr>
                                      <p:to>
                                        <p:strVal val="visible"/>
                                      </p:to>
                                    </p:set>
                                    <p:anim calcmode="lin" valueType="num">
                                      <p:cBhvr>
                                        <p:cTn id="22" dur="500" fill="hold"/>
                                        <p:tgtEl>
                                          <p:spTgt spid="107546"/>
                                        </p:tgtEl>
                                        <p:attrNameLst>
                                          <p:attrName>ppt_w</p:attrName>
                                        </p:attrNameLst>
                                      </p:cBhvr>
                                      <p:tavLst>
                                        <p:tav tm="0">
                                          <p:val>
                                            <p:fltVal val="0"/>
                                          </p:val>
                                        </p:tav>
                                        <p:tav tm="100000">
                                          <p:val>
                                            <p:strVal val="#ppt_w"/>
                                          </p:val>
                                        </p:tav>
                                      </p:tavLst>
                                    </p:anim>
                                    <p:anim calcmode="lin" valueType="num">
                                      <p:cBhvr>
                                        <p:cTn id="23" dur="500" fill="hold"/>
                                        <p:tgtEl>
                                          <p:spTgt spid="107546"/>
                                        </p:tgtEl>
                                        <p:attrNameLst>
                                          <p:attrName>ppt_h</p:attrName>
                                        </p:attrNameLst>
                                      </p:cBhvr>
                                      <p:tavLst>
                                        <p:tav tm="0">
                                          <p:val>
                                            <p:fltVal val="0"/>
                                          </p:val>
                                        </p:tav>
                                        <p:tav tm="100000">
                                          <p:val>
                                            <p:strVal val="#ppt_h"/>
                                          </p:val>
                                        </p:tav>
                                      </p:tavLst>
                                    </p:anim>
                                  </p:childTnLst>
                                </p:cTn>
                              </p:par>
                              <p:par>
                                <p:cTn id="24" presetID="22" presetClass="entr" presetSubtype="1" fill="hold" grpId="0" nodeType="withEffect">
                                  <p:stCondLst>
                                    <p:cond delay="0"/>
                                  </p:stCondLst>
                                  <p:childTnLst>
                                    <p:set>
                                      <p:cBhvr>
                                        <p:cTn id="25" dur="1" fill="hold">
                                          <p:stCondLst>
                                            <p:cond delay="0"/>
                                          </p:stCondLst>
                                        </p:cTn>
                                        <p:tgtEl>
                                          <p:spTgt spid="107524"/>
                                        </p:tgtEl>
                                        <p:attrNameLst>
                                          <p:attrName>style.visibility</p:attrName>
                                        </p:attrNameLst>
                                      </p:cBhvr>
                                      <p:to>
                                        <p:strVal val="visible"/>
                                      </p:to>
                                    </p:set>
                                    <p:animEffect transition="in" filter="wipe(up)">
                                      <p:cBhvr>
                                        <p:cTn id="26" dur="500"/>
                                        <p:tgtEl>
                                          <p:spTgt spid="107524"/>
                                        </p:tgtEl>
                                      </p:cBhvr>
                                    </p:animEffect>
                                  </p:childTnLst>
                                </p:cTn>
                              </p:par>
                              <p:par>
                                <p:cTn id="27" presetID="23" presetClass="entr" presetSubtype="16" fill="hold" grpId="0" nodeType="withEffect">
                                  <p:stCondLst>
                                    <p:cond delay="300"/>
                                  </p:stCondLst>
                                  <p:childTnLst>
                                    <p:set>
                                      <p:cBhvr>
                                        <p:cTn id="28" dur="1" fill="hold">
                                          <p:stCondLst>
                                            <p:cond delay="0"/>
                                          </p:stCondLst>
                                        </p:cTn>
                                        <p:tgtEl>
                                          <p:spTgt spid="107527"/>
                                        </p:tgtEl>
                                        <p:attrNameLst>
                                          <p:attrName>style.visibility</p:attrName>
                                        </p:attrNameLst>
                                      </p:cBhvr>
                                      <p:to>
                                        <p:strVal val="visible"/>
                                      </p:to>
                                    </p:set>
                                    <p:anim calcmode="lin" valueType="num">
                                      <p:cBhvr>
                                        <p:cTn id="29" dur="400" fill="hold"/>
                                        <p:tgtEl>
                                          <p:spTgt spid="107527"/>
                                        </p:tgtEl>
                                        <p:attrNameLst>
                                          <p:attrName>ppt_w</p:attrName>
                                        </p:attrNameLst>
                                      </p:cBhvr>
                                      <p:tavLst>
                                        <p:tav tm="0">
                                          <p:val>
                                            <p:fltVal val="0"/>
                                          </p:val>
                                        </p:tav>
                                        <p:tav tm="100000">
                                          <p:val>
                                            <p:strVal val="#ppt_w"/>
                                          </p:val>
                                        </p:tav>
                                      </p:tavLst>
                                    </p:anim>
                                    <p:anim calcmode="lin" valueType="num">
                                      <p:cBhvr>
                                        <p:cTn id="30" dur="400" fill="hold"/>
                                        <p:tgtEl>
                                          <p:spTgt spid="107527"/>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300"/>
                                  </p:stCondLst>
                                  <p:childTnLst>
                                    <p:set>
                                      <p:cBhvr>
                                        <p:cTn id="32" dur="1" fill="hold">
                                          <p:stCondLst>
                                            <p:cond delay="0"/>
                                          </p:stCondLst>
                                        </p:cTn>
                                        <p:tgtEl>
                                          <p:spTgt spid="107544"/>
                                        </p:tgtEl>
                                        <p:attrNameLst>
                                          <p:attrName>style.visibility</p:attrName>
                                        </p:attrNameLst>
                                      </p:cBhvr>
                                      <p:to>
                                        <p:strVal val="visible"/>
                                      </p:to>
                                    </p:set>
                                    <p:anim calcmode="lin" valueType="num">
                                      <p:cBhvr>
                                        <p:cTn id="33" dur="500" fill="hold"/>
                                        <p:tgtEl>
                                          <p:spTgt spid="107544"/>
                                        </p:tgtEl>
                                        <p:attrNameLst>
                                          <p:attrName>ppt_w</p:attrName>
                                        </p:attrNameLst>
                                      </p:cBhvr>
                                      <p:tavLst>
                                        <p:tav tm="0">
                                          <p:val>
                                            <p:fltVal val="0"/>
                                          </p:val>
                                        </p:tav>
                                        <p:tav tm="100000">
                                          <p:val>
                                            <p:strVal val="#ppt_w"/>
                                          </p:val>
                                        </p:tav>
                                      </p:tavLst>
                                    </p:anim>
                                    <p:anim calcmode="lin" valueType="num">
                                      <p:cBhvr>
                                        <p:cTn id="34" dur="500" fill="hold"/>
                                        <p:tgtEl>
                                          <p:spTgt spid="107544"/>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500"/>
                                  </p:stCondLst>
                                  <p:childTnLst>
                                    <p:set>
                                      <p:cBhvr>
                                        <p:cTn id="36" dur="1" fill="hold">
                                          <p:stCondLst>
                                            <p:cond delay="0"/>
                                          </p:stCondLst>
                                        </p:cTn>
                                        <p:tgtEl>
                                          <p:spTgt spid="107528"/>
                                        </p:tgtEl>
                                        <p:attrNameLst>
                                          <p:attrName>style.visibility</p:attrName>
                                        </p:attrNameLst>
                                      </p:cBhvr>
                                      <p:to>
                                        <p:strVal val="visible"/>
                                      </p:to>
                                    </p:set>
                                    <p:anim calcmode="lin" valueType="num">
                                      <p:cBhvr>
                                        <p:cTn id="37" dur="500" fill="hold"/>
                                        <p:tgtEl>
                                          <p:spTgt spid="107528"/>
                                        </p:tgtEl>
                                        <p:attrNameLst>
                                          <p:attrName>ppt_w</p:attrName>
                                        </p:attrNameLst>
                                      </p:cBhvr>
                                      <p:tavLst>
                                        <p:tav tm="0">
                                          <p:val>
                                            <p:fltVal val="0"/>
                                          </p:val>
                                        </p:tav>
                                        <p:tav tm="100000">
                                          <p:val>
                                            <p:strVal val="#ppt_w"/>
                                          </p:val>
                                        </p:tav>
                                      </p:tavLst>
                                    </p:anim>
                                    <p:anim calcmode="lin" valueType="num">
                                      <p:cBhvr>
                                        <p:cTn id="38" dur="500" fill="hold"/>
                                        <p:tgtEl>
                                          <p:spTgt spid="107528"/>
                                        </p:tgtEl>
                                        <p:attrNameLst>
                                          <p:attrName>ppt_h</p:attrName>
                                        </p:attrNameLst>
                                      </p:cBhvr>
                                      <p:tavLst>
                                        <p:tav tm="0">
                                          <p:val>
                                            <p:fltVal val="0"/>
                                          </p:val>
                                        </p:tav>
                                        <p:tav tm="100000">
                                          <p:val>
                                            <p:strVal val="#ppt_h"/>
                                          </p:val>
                                        </p:tav>
                                      </p:tavLst>
                                    </p:anim>
                                  </p:childTnLst>
                                </p:cTn>
                              </p:par>
                              <p:par>
                                <p:cTn id="39" presetID="10" presetClass="entr" presetSubtype="0" fill="hold" grpId="0" nodeType="withEffect">
                                  <p:stCondLst>
                                    <p:cond delay="500"/>
                                  </p:stCondLst>
                                  <p:childTnLst>
                                    <p:set>
                                      <p:cBhvr>
                                        <p:cTn id="40" dur="1" fill="hold">
                                          <p:stCondLst>
                                            <p:cond delay="0"/>
                                          </p:stCondLst>
                                        </p:cTn>
                                        <p:tgtEl>
                                          <p:spTgt spid="107545"/>
                                        </p:tgtEl>
                                        <p:attrNameLst>
                                          <p:attrName>style.visibility</p:attrName>
                                        </p:attrNameLst>
                                      </p:cBhvr>
                                      <p:to>
                                        <p:strVal val="visible"/>
                                      </p:to>
                                    </p:set>
                                    <p:animEffect transition="in" filter="fade">
                                      <p:cBhvr>
                                        <p:cTn id="41" dur="500"/>
                                        <p:tgtEl>
                                          <p:spTgt spid="107545"/>
                                        </p:tgtEl>
                                      </p:cBhvr>
                                    </p:animEffect>
                                  </p:childTnLst>
                                </p:cTn>
                              </p:par>
                              <p:par>
                                <p:cTn id="42" presetID="23" presetClass="entr" presetSubtype="16" fill="hold" grpId="0" nodeType="withEffect">
                                  <p:stCondLst>
                                    <p:cond delay="700"/>
                                  </p:stCondLst>
                                  <p:childTnLst>
                                    <p:set>
                                      <p:cBhvr>
                                        <p:cTn id="43" dur="1" fill="hold">
                                          <p:stCondLst>
                                            <p:cond delay="0"/>
                                          </p:stCondLst>
                                        </p:cTn>
                                        <p:tgtEl>
                                          <p:spTgt spid="107529"/>
                                        </p:tgtEl>
                                        <p:attrNameLst>
                                          <p:attrName>style.visibility</p:attrName>
                                        </p:attrNameLst>
                                      </p:cBhvr>
                                      <p:to>
                                        <p:strVal val="visible"/>
                                      </p:to>
                                    </p:set>
                                    <p:anim calcmode="lin" valueType="num">
                                      <p:cBhvr>
                                        <p:cTn id="44" dur="500" fill="hold"/>
                                        <p:tgtEl>
                                          <p:spTgt spid="107529"/>
                                        </p:tgtEl>
                                        <p:attrNameLst>
                                          <p:attrName>ppt_w</p:attrName>
                                        </p:attrNameLst>
                                      </p:cBhvr>
                                      <p:tavLst>
                                        <p:tav tm="0">
                                          <p:val>
                                            <p:fltVal val="0"/>
                                          </p:val>
                                        </p:tav>
                                        <p:tav tm="100000">
                                          <p:val>
                                            <p:strVal val="#ppt_w"/>
                                          </p:val>
                                        </p:tav>
                                      </p:tavLst>
                                    </p:anim>
                                    <p:anim calcmode="lin" valueType="num">
                                      <p:cBhvr>
                                        <p:cTn id="45" dur="500" fill="hold"/>
                                        <p:tgtEl>
                                          <p:spTgt spid="107529"/>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700"/>
                                  </p:stCondLst>
                                  <p:childTnLst>
                                    <p:set>
                                      <p:cBhvr>
                                        <p:cTn id="47" dur="1" fill="hold">
                                          <p:stCondLst>
                                            <p:cond delay="0"/>
                                          </p:stCondLst>
                                        </p:cTn>
                                        <p:tgtEl>
                                          <p:spTgt spid="107542"/>
                                        </p:tgtEl>
                                        <p:attrNameLst>
                                          <p:attrName>style.visibility</p:attrName>
                                        </p:attrNameLst>
                                      </p:cBhvr>
                                      <p:to>
                                        <p:strVal val="visible"/>
                                      </p:to>
                                    </p:set>
                                    <p:animEffect transition="in" filter="fade">
                                      <p:cBhvr>
                                        <p:cTn id="48" dur="500"/>
                                        <p:tgtEl>
                                          <p:spTgt spid="107542"/>
                                        </p:tgtEl>
                                      </p:cBhvr>
                                    </p:animEffect>
                                  </p:childTnLst>
                                </p:cTn>
                              </p:par>
                              <p:par>
                                <p:cTn id="49" presetID="23" presetClass="entr" presetSubtype="16" fill="hold" grpId="0" nodeType="withEffect">
                                  <p:stCondLst>
                                    <p:cond delay="900"/>
                                  </p:stCondLst>
                                  <p:childTnLst>
                                    <p:set>
                                      <p:cBhvr>
                                        <p:cTn id="50" dur="1" fill="hold">
                                          <p:stCondLst>
                                            <p:cond delay="0"/>
                                          </p:stCondLst>
                                        </p:cTn>
                                        <p:tgtEl>
                                          <p:spTgt spid="107530"/>
                                        </p:tgtEl>
                                        <p:attrNameLst>
                                          <p:attrName>style.visibility</p:attrName>
                                        </p:attrNameLst>
                                      </p:cBhvr>
                                      <p:to>
                                        <p:strVal val="visible"/>
                                      </p:to>
                                    </p:set>
                                    <p:anim calcmode="lin" valueType="num">
                                      <p:cBhvr>
                                        <p:cTn id="51" dur="500" fill="hold"/>
                                        <p:tgtEl>
                                          <p:spTgt spid="107530"/>
                                        </p:tgtEl>
                                        <p:attrNameLst>
                                          <p:attrName>ppt_w</p:attrName>
                                        </p:attrNameLst>
                                      </p:cBhvr>
                                      <p:tavLst>
                                        <p:tav tm="0">
                                          <p:val>
                                            <p:fltVal val="0"/>
                                          </p:val>
                                        </p:tav>
                                        <p:tav tm="100000">
                                          <p:val>
                                            <p:strVal val="#ppt_w"/>
                                          </p:val>
                                        </p:tav>
                                      </p:tavLst>
                                    </p:anim>
                                    <p:anim calcmode="lin" valueType="num">
                                      <p:cBhvr>
                                        <p:cTn id="52" dur="500" fill="hold"/>
                                        <p:tgtEl>
                                          <p:spTgt spid="107530"/>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900"/>
                                  </p:stCondLst>
                                  <p:childTnLst>
                                    <p:set>
                                      <p:cBhvr>
                                        <p:cTn id="54" dur="1" fill="hold">
                                          <p:stCondLst>
                                            <p:cond delay="0"/>
                                          </p:stCondLst>
                                        </p:cTn>
                                        <p:tgtEl>
                                          <p:spTgt spid="107543"/>
                                        </p:tgtEl>
                                        <p:attrNameLst>
                                          <p:attrName>style.visibility</p:attrName>
                                        </p:attrNameLst>
                                      </p:cBhvr>
                                      <p:to>
                                        <p:strVal val="visible"/>
                                      </p:to>
                                    </p:set>
                                    <p:animEffect transition="in" filter="fade">
                                      <p:cBhvr>
                                        <p:cTn id="55" dur="500"/>
                                        <p:tgtEl>
                                          <p:spTgt spid="107543"/>
                                        </p:tgtEl>
                                      </p:cBhvr>
                                    </p:animEffect>
                                  </p:childTnLst>
                                </p:cTn>
                              </p:par>
                            </p:childTnLst>
                          </p:cTn>
                        </p:par>
                        <p:par>
                          <p:cTn id="56" fill="hold" nodeType="afterGroup">
                            <p:stCondLst>
                              <p:cond delay="2600"/>
                            </p:stCondLst>
                            <p:childTnLst>
                              <p:par>
                                <p:cTn id="57" presetID="10" presetClass="entr" presetSubtype="0" fill="hold" grpId="0" nodeType="afterEffect">
                                  <p:stCondLst>
                                    <p:cond delay="0"/>
                                  </p:stCondLst>
                                  <p:childTnLst>
                                    <p:set>
                                      <p:cBhvr>
                                        <p:cTn id="58" dur="1" fill="hold">
                                          <p:stCondLst>
                                            <p:cond delay="0"/>
                                          </p:stCondLst>
                                        </p:cTn>
                                        <p:tgtEl>
                                          <p:spTgt spid="107540"/>
                                        </p:tgtEl>
                                        <p:attrNameLst>
                                          <p:attrName>style.visibility</p:attrName>
                                        </p:attrNameLst>
                                      </p:cBhvr>
                                      <p:to>
                                        <p:strVal val="visible"/>
                                      </p:to>
                                    </p:set>
                                    <p:animEffect transition="in" filter="fade">
                                      <p:cBhvr>
                                        <p:cTn id="59" dur="500"/>
                                        <p:tgtEl>
                                          <p:spTgt spid="107540"/>
                                        </p:tgtEl>
                                      </p:cBhvr>
                                    </p:animEffect>
                                  </p:childTnLst>
                                </p:cTn>
                              </p:par>
                            </p:childTnLst>
                          </p:cTn>
                        </p:par>
                        <p:par>
                          <p:cTn id="60" fill="hold">
                            <p:stCondLst>
                              <p:cond delay="3100"/>
                            </p:stCondLst>
                            <p:childTnLst>
                              <p:par>
                                <p:cTn id="61" presetID="10" presetClass="entr" presetSubtype="0" fill="hold" grpId="0" nodeType="afterEffect">
                                  <p:stCondLst>
                                    <p:cond delay="0"/>
                                  </p:stCondLst>
                                  <p:childTnLst>
                                    <p:set>
                                      <p:cBhvr>
                                        <p:cTn id="62" dur="1" fill="hold">
                                          <p:stCondLst>
                                            <p:cond delay="0"/>
                                          </p:stCondLst>
                                        </p:cTn>
                                        <p:tgtEl>
                                          <p:spTgt spid="107532"/>
                                        </p:tgtEl>
                                        <p:attrNameLst>
                                          <p:attrName>style.visibility</p:attrName>
                                        </p:attrNameLst>
                                      </p:cBhvr>
                                      <p:to>
                                        <p:strVal val="visible"/>
                                      </p:to>
                                    </p:set>
                                    <p:animEffect transition="in" filter="fade">
                                      <p:cBhvr>
                                        <p:cTn id="63" dur="500"/>
                                        <p:tgtEl>
                                          <p:spTgt spid="107532"/>
                                        </p:tgtEl>
                                      </p:cBhvr>
                                    </p:animEffect>
                                  </p:childTnLst>
                                </p:cTn>
                              </p:par>
                              <p:par>
                                <p:cTn id="64" presetID="10" presetClass="entr" presetSubtype="0" fill="hold" grpId="0" nodeType="withEffect">
                                  <p:stCondLst>
                                    <p:cond delay="100"/>
                                  </p:stCondLst>
                                  <p:childTnLst>
                                    <p:set>
                                      <p:cBhvr>
                                        <p:cTn id="65" dur="1" fill="hold">
                                          <p:stCondLst>
                                            <p:cond delay="0"/>
                                          </p:stCondLst>
                                        </p:cTn>
                                        <p:tgtEl>
                                          <p:spTgt spid="107539"/>
                                        </p:tgtEl>
                                        <p:attrNameLst>
                                          <p:attrName>style.visibility</p:attrName>
                                        </p:attrNameLst>
                                      </p:cBhvr>
                                      <p:to>
                                        <p:strVal val="visible"/>
                                      </p:to>
                                    </p:set>
                                    <p:animEffect transition="in" filter="fade">
                                      <p:cBhvr>
                                        <p:cTn id="66" dur="500"/>
                                        <p:tgtEl>
                                          <p:spTgt spid="107539"/>
                                        </p:tgtEl>
                                      </p:cBhvr>
                                    </p:animEffect>
                                  </p:childTnLst>
                                </p:cTn>
                              </p:par>
                              <p:par>
                                <p:cTn id="67" presetID="10" presetClass="entr" presetSubtype="0" fill="hold" grpId="0" nodeType="withEffect">
                                  <p:stCondLst>
                                    <p:cond delay="100"/>
                                  </p:stCondLst>
                                  <p:childTnLst>
                                    <p:set>
                                      <p:cBhvr>
                                        <p:cTn id="68" dur="1" fill="hold">
                                          <p:stCondLst>
                                            <p:cond delay="0"/>
                                          </p:stCondLst>
                                        </p:cTn>
                                        <p:tgtEl>
                                          <p:spTgt spid="107531"/>
                                        </p:tgtEl>
                                        <p:attrNameLst>
                                          <p:attrName>style.visibility</p:attrName>
                                        </p:attrNameLst>
                                      </p:cBhvr>
                                      <p:to>
                                        <p:strVal val="visible"/>
                                      </p:to>
                                    </p:set>
                                    <p:animEffect transition="in" filter="fade">
                                      <p:cBhvr>
                                        <p:cTn id="69" dur="500"/>
                                        <p:tgtEl>
                                          <p:spTgt spid="107531"/>
                                        </p:tgtEl>
                                      </p:cBhvr>
                                    </p:animEffect>
                                  </p:childTnLst>
                                </p:cTn>
                              </p:par>
                            </p:childTnLst>
                          </p:cTn>
                        </p:par>
                        <p:par>
                          <p:cTn id="70" fill="hold">
                            <p:stCondLst>
                              <p:cond delay="3700"/>
                            </p:stCondLst>
                            <p:childTnLst>
                              <p:par>
                                <p:cTn id="71" presetID="10" presetClass="entr" presetSubtype="0" fill="hold" grpId="0" nodeType="afterEffect">
                                  <p:stCondLst>
                                    <p:cond delay="0"/>
                                  </p:stCondLst>
                                  <p:childTnLst>
                                    <p:set>
                                      <p:cBhvr>
                                        <p:cTn id="72" dur="1" fill="hold">
                                          <p:stCondLst>
                                            <p:cond delay="0"/>
                                          </p:stCondLst>
                                        </p:cTn>
                                        <p:tgtEl>
                                          <p:spTgt spid="107534"/>
                                        </p:tgtEl>
                                        <p:attrNameLst>
                                          <p:attrName>style.visibility</p:attrName>
                                        </p:attrNameLst>
                                      </p:cBhvr>
                                      <p:to>
                                        <p:strVal val="visible"/>
                                      </p:to>
                                    </p:set>
                                    <p:animEffect transition="in" filter="fade">
                                      <p:cBhvr>
                                        <p:cTn id="73" dur="500"/>
                                        <p:tgtEl>
                                          <p:spTgt spid="107534"/>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107533"/>
                                        </p:tgtEl>
                                        <p:attrNameLst>
                                          <p:attrName>style.visibility</p:attrName>
                                        </p:attrNameLst>
                                      </p:cBhvr>
                                      <p:to>
                                        <p:strVal val="visible"/>
                                      </p:to>
                                    </p:set>
                                    <p:animEffect transition="in" filter="fade">
                                      <p:cBhvr>
                                        <p:cTn id="76" dur="500"/>
                                        <p:tgtEl>
                                          <p:spTgt spid="107533"/>
                                        </p:tgtEl>
                                      </p:cBhvr>
                                    </p:animEffect>
                                  </p:childTnLst>
                                </p:cTn>
                              </p:par>
                            </p:childTnLst>
                          </p:cTn>
                        </p:par>
                        <p:par>
                          <p:cTn id="77" fill="hold">
                            <p:stCondLst>
                              <p:cond delay="4300"/>
                            </p:stCondLst>
                            <p:childTnLst>
                              <p:par>
                                <p:cTn id="78" presetID="10" presetClass="entr" presetSubtype="0" fill="hold" grpId="0" nodeType="afterEffect">
                                  <p:stCondLst>
                                    <p:cond delay="0"/>
                                  </p:stCondLst>
                                  <p:childTnLst>
                                    <p:set>
                                      <p:cBhvr>
                                        <p:cTn id="79" dur="1" fill="hold">
                                          <p:stCondLst>
                                            <p:cond delay="0"/>
                                          </p:stCondLst>
                                        </p:cTn>
                                        <p:tgtEl>
                                          <p:spTgt spid="107536"/>
                                        </p:tgtEl>
                                        <p:attrNameLst>
                                          <p:attrName>style.visibility</p:attrName>
                                        </p:attrNameLst>
                                      </p:cBhvr>
                                      <p:to>
                                        <p:strVal val="visible"/>
                                      </p:to>
                                    </p:set>
                                    <p:animEffect transition="in" filter="fade">
                                      <p:cBhvr>
                                        <p:cTn id="80" dur="500"/>
                                        <p:tgtEl>
                                          <p:spTgt spid="107536"/>
                                        </p:tgtEl>
                                      </p:cBhvr>
                                    </p:animEffect>
                                  </p:childTnLst>
                                </p:cTn>
                              </p:par>
                            </p:childTnLst>
                          </p:cTn>
                        </p:par>
                        <p:par>
                          <p:cTn id="81" fill="hold">
                            <p:stCondLst>
                              <p:cond delay="4800"/>
                            </p:stCondLst>
                            <p:childTnLst>
                              <p:par>
                                <p:cTn id="82" presetID="10" presetClass="entr" presetSubtype="0" fill="hold" grpId="0" nodeType="afterEffect">
                                  <p:stCondLst>
                                    <p:cond delay="0"/>
                                  </p:stCondLst>
                                  <p:childTnLst>
                                    <p:set>
                                      <p:cBhvr>
                                        <p:cTn id="83" dur="1" fill="hold">
                                          <p:stCondLst>
                                            <p:cond delay="0"/>
                                          </p:stCondLst>
                                        </p:cTn>
                                        <p:tgtEl>
                                          <p:spTgt spid="107538"/>
                                        </p:tgtEl>
                                        <p:attrNameLst>
                                          <p:attrName>style.visibility</p:attrName>
                                        </p:attrNameLst>
                                      </p:cBhvr>
                                      <p:to>
                                        <p:strVal val="visible"/>
                                      </p:to>
                                    </p:set>
                                    <p:animEffect transition="in" filter="fade">
                                      <p:cBhvr>
                                        <p:cTn id="84" dur="500"/>
                                        <p:tgtEl>
                                          <p:spTgt spid="107538"/>
                                        </p:tgtEl>
                                      </p:cBhvr>
                                    </p:animEffect>
                                  </p:childTnLst>
                                </p:cTn>
                              </p:par>
                              <p:par>
                                <p:cTn id="85" presetID="10" presetClass="entr" presetSubtype="0" fill="hold" grpId="0" nodeType="withEffect">
                                  <p:stCondLst>
                                    <p:cond delay="100"/>
                                  </p:stCondLst>
                                  <p:childTnLst>
                                    <p:set>
                                      <p:cBhvr>
                                        <p:cTn id="86" dur="1" fill="hold">
                                          <p:stCondLst>
                                            <p:cond delay="0"/>
                                          </p:stCondLst>
                                        </p:cTn>
                                        <p:tgtEl>
                                          <p:spTgt spid="107535"/>
                                        </p:tgtEl>
                                        <p:attrNameLst>
                                          <p:attrName>style.visibility</p:attrName>
                                        </p:attrNameLst>
                                      </p:cBhvr>
                                      <p:to>
                                        <p:strVal val="visible"/>
                                      </p:to>
                                    </p:set>
                                    <p:animEffect transition="in" filter="fade">
                                      <p:cBhvr>
                                        <p:cTn id="87" dur="500"/>
                                        <p:tgtEl>
                                          <p:spTgt spid="107535"/>
                                        </p:tgtEl>
                                      </p:cBhvr>
                                    </p:animEffect>
                                  </p:childTnLst>
                                </p:cTn>
                              </p:par>
                              <p:par>
                                <p:cTn id="88" presetID="10" presetClass="entr" presetSubtype="0" fill="hold" grpId="0" nodeType="withEffect">
                                  <p:stCondLst>
                                    <p:cond delay="100"/>
                                  </p:stCondLst>
                                  <p:childTnLst>
                                    <p:set>
                                      <p:cBhvr>
                                        <p:cTn id="89" dur="1" fill="hold">
                                          <p:stCondLst>
                                            <p:cond delay="0"/>
                                          </p:stCondLst>
                                        </p:cTn>
                                        <p:tgtEl>
                                          <p:spTgt spid="107537"/>
                                        </p:tgtEl>
                                        <p:attrNameLst>
                                          <p:attrName>style.visibility</p:attrName>
                                        </p:attrNameLst>
                                      </p:cBhvr>
                                      <p:to>
                                        <p:strVal val="visible"/>
                                      </p:to>
                                    </p:set>
                                    <p:animEffect transition="in" filter="fade">
                                      <p:cBhvr>
                                        <p:cTn id="90" dur="500"/>
                                        <p:tgtEl>
                                          <p:spTgt spid="107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4" grpId="0" animBg="1"/>
      <p:bldP spid="107525" grpId="0" animBg="1"/>
      <p:bldP spid="107526" grpId="0" animBg="1"/>
      <p:bldP spid="107527" grpId="0" animBg="1"/>
      <p:bldP spid="107528" grpId="0" animBg="1"/>
      <p:bldP spid="107529" grpId="0" animBg="1"/>
      <p:bldP spid="107530" grpId="0" animBg="1"/>
      <p:bldP spid="107531" grpId="0"/>
      <p:bldP spid="107532" grpId="0"/>
      <p:bldP spid="107533" grpId="0"/>
      <p:bldP spid="107534" grpId="0"/>
      <p:bldP spid="107535" grpId="0"/>
      <p:bldP spid="107536" grpId="0"/>
      <p:bldP spid="107537" grpId="0"/>
      <p:bldP spid="107538" grpId="0"/>
      <p:bldP spid="107539" grpId="0"/>
      <p:bldP spid="107540" grpId="0"/>
      <p:bldP spid="107541" grpId="0"/>
      <p:bldP spid="107542" grpId="0" animBg="1"/>
      <p:bldP spid="107543" grpId="0" animBg="1"/>
      <p:bldP spid="107544" grpId="0" animBg="1"/>
      <p:bldP spid="107545" grpId="0" animBg="1"/>
      <p:bldP spid="107546" grpId="0" animBg="1"/>
      <p:bldP spid="10754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271322-D953-4AF1-B4C0-365852E1C150}" type="slidenum">
              <a:rPr lang="en-US" sz="2000">
                <a:solidFill>
                  <a:schemeClr val="bg1"/>
                </a:solidFill>
              </a:rPr>
              <a:pPr algn="ctr" eaLnBrk="1">
                <a:lnSpc>
                  <a:spcPct val="100000"/>
                </a:lnSpc>
              </a:pPr>
              <a:t>102</a:t>
            </a:fld>
            <a:endParaRPr lang="en-US">
              <a:solidFill>
                <a:schemeClr val="bg1"/>
              </a:solidFill>
            </a:endParaRPr>
          </a:p>
        </p:txBody>
      </p:sp>
      <p:sp>
        <p:nvSpPr>
          <p:cNvPr id="108548" name="AutoShape 4"/>
          <p:cNvSpPr>
            <a:spLocks/>
          </p:cNvSpPr>
          <p:nvPr/>
        </p:nvSpPr>
        <p:spPr bwMode="auto">
          <a:xfrm>
            <a:off x="6875463" y="4800600"/>
            <a:ext cx="2592387" cy="1333500"/>
          </a:xfrm>
          <a:custGeom>
            <a:avLst/>
            <a:gdLst>
              <a:gd name="T0" fmla="*/ 1296194 w 21600"/>
              <a:gd name="T1" fmla="*/ 666750 h 21600"/>
              <a:gd name="T2" fmla="*/ 1296194 w 21600"/>
              <a:gd name="T3" fmla="*/ 666750 h 21600"/>
              <a:gd name="T4" fmla="*/ 1296194 w 21600"/>
              <a:gd name="T5" fmla="*/ 666750 h 21600"/>
              <a:gd name="T6" fmla="*/ 1296194 w 21600"/>
              <a:gd name="T7" fmla="*/ 6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319" y="21599"/>
                </a:lnTo>
                <a:lnTo>
                  <a:pt x="13319" y="0"/>
                </a:lnTo>
                <a:lnTo>
                  <a:pt x="0" y="0"/>
                </a:lnTo>
              </a:path>
            </a:pathLst>
          </a:custGeom>
          <a:noFill/>
          <a:ln w="50800" cap="flat" cmpd="sng">
            <a:solidFill>
              <a:schemeClr val="accent6"/>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08549" name="AutoShape 5"/>
          <p:cNvSpPr>
            <a:spLocks/>
          </p:cNvSpPr>
          <p:nvPr/>
        </p:nvSpPr>
        <p:spPr bwMode="auto">
          <a:xfrm>
            <a:off x="6875463" y="7351713"/>
            <a:ext cx="2592387" cy="2044700"/>
          </a:xfrm>
          <a:custGeom>
            <a:avLst/>
            <a:gdLst>
              <a:gd name="T0" fmla="*/ 1296194 w 21600"/>
              <a:gd name="T1" fmla="*/ 1022350 h 21600"/>
              <a:gd name="T2" fmla="*/ 1296194 w 21600"/>
              <a:gd name="T3" fmla="*/ 1022350 h 21600"/>
              <a:gd name="T4" fmla="*/ 1296194 w 21600"/>
              <a:gd name="T5" fmla="*/ 1022350 h 21600"/>
              <a:gd name="T6" fmla="*/ 1296194 w 21600"/>
              <a:gd name="T7" fmla="*/ 1022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2966" y="21600"/>
                </a:lnTo>
                <a:lnTo>
                  <a:pt x="12966" y="0"/>
                </a:lnTo>
                <a:lnTo>
                  <a:pt x="0" y="0"/>
                </a:lnTo>
              </a:path>
            </a:pathLst>
          </a:custGeom>
          <a:noFill/>
          <a:ln w="50800" cap="flat" cmpd="sng">
            <a:solidFill>
              <a:schemeClr val="accent5"/>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08550" name="AutoShape 6"/>
          <p:cNvSpPr>
            <a:spLocks/>
          </p:cNvSpPr>
          <p:nvPr/>
        </p:nvSpPr>
        <p:spPr bwMode="auto">
          <a:xfrm>
            <a:off x="6875463" y="9993313"/>
            <a:ext cx="5299075" cy="1882775"/>
          </a:xfrm>
          <a:custGeom>
            <a:avLst/>
            <a:gdLst>
              <a:gd name="T0" fmla="*/ 2649538 w 21600"/>
              <a:gd name="T1" fmla="*/ 941387 h 21600"/>
              <a:gd name="T2" fmla="*/ 2649538 w 21600"/>
              <a:gd name="T3" fmla="*/ 941387 h 21600"/>
              <a:gd name="T4" fmla="*/ 2649538 w 21600"/>
              <a:gd name="T5" fmla="*/ 941387 h 21600"/>
              <a:gd name="T6" fmla="*/ 2649538 w 21600"/>
              <a:gd name="T7" fmla="*/ 9413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1927"/>
                </a:moveTo>
                <a:lnTo>
                  <a:pt x="21599" y="21600"/>
                </a:lnTo>
                <a:lnTo>
                  <a:pt x="1842" y="21600"/>
                </a:lnTo>
                <a:lnTo>
                  <a:pt x="1842" y="0"/>
                </a:lnTo>
                <a:lnTo>
                  <a:pt x="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08551" name="AutoShape 7"/>
          <p:cNvSpPr>
            <a:spLocks/>
          </p:cNvSpPr>
          <p:nvPr/>
        </p:nvSpPr>
        <p:spPr bwMode="auto">
          <a:xfrm>
            <a:off x="14914563" y="9512300"/>
            <a:ext cx="2592387" cy="444500"/>
          </a:xfrm>
          <a:custGeom>
            <a:avLst/>
            <a:gdLst>
              <a:gd name="T0" fmla="*/ 1296194 w 21600"/>
              <a:gd name="T1" fmla="*/ 222250 h 21600"/>
              <a:gd name="T2" fmla="*/ 1296194 w 21600"/>
              <a:gd name="T3" fmla="*/ 222250 h 21600"/>
              <a:gd name="T4" fmla="*/ 1296194 w 21600"/>
              <a:gd name="T5" fmla="*/ 222250 h 21600"/>
              <a:gd name="T6" fmla="*/ 1296194 w 21600"/>
              <a:gd name="T7" fmla="*/ 22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6976" y="0"/>
                </a:lnTo>
                <a:lnTo>
                  <a:pt x="6976" y="21600"/>
                </a:lnTo>
                <a:lnTo>
                  <a:pt x="21600" y="2160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08552" name="AutoShape 8"/>
          <p:cNvSpPr>
            <a:spLocks/>
          </p:cNvSpPr>
          <p:nvPr/>
        </p:nvSpPr>
        <p:spPr bwMode="auto">
          <a:xfrm>
            <a:off x="14914563" y="6218238"/>
            <a:ext cx="2592387" cy="1028700"/>
          </a:xfrm>
          <a:custGeom>
            <a:avLst/>
            <a:gdLst>
              <a:gd name="T0" fmla="*/ 1296194 w 21600"/>
              <a:gd name="T1" fmla="*/ 514350 h 21600"/>
              <a:gd name="T2" fmla="*/ 1296194 w 21600"/>
              <a:gd name="T3" fmla="*/ 514350 h 21600"/>
              <a:gd name="T4" fmla="*/ 1296194 w 21600"/>
              <a:gd name="T5" fmla="*/ 514350 h 21600"/>
              <a:gd name="T6" fmla="*/ 1296194 w 21600"/>
              <a:gd name="T7" fmla="*/ 514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832" y="0"/>
                </a:lnTo>
                <a:lnTo>
                  <a:pt x="7832" y="21599"/>
                </a:lnTo>
                <a:lnTo>
                  <a:pt x="21600" y="21599"/>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08553" name="AutoShape 9"/>
          <p:cNvSpPr>
            <a:spLocks/>
          </p:cNvSpPr>
          <p:nvPr/>
        </p:nvSpPr>
        <p:spPr bwMode="auto">
          <a:xfrm>
            <a:off x="12247563" y="3675063"/>
            <a:ext cx="5991225" cy="930275"/>
          </a:xfrm>
          <a:custGeom>
            <a:avLst/>
            <a:gdLst>
              <a:gd name="T0" fmla="*/ 2995613 w 21600"/>
              <a:gd name="T1" fmla="*/ 465138 h 21600"/>
              <a:gd name="T2" fmla="*/ 2995613 w 21600"/>
              <a:gd name="T3" fmla="*/ 465138 h 21600"/>
              <a:gd name="T4" fmla="*/ 2995613 w 21600"/>
              <a:gd name="T5" fmla="*/ 465138 h 21600"/>
              <a:gd name="T6" fmla="*/ 2995613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lnTo>
                  <a:pt x="21600" y="15991"/>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08554" name="AutoShape 10"/>
          <p:cNvSpPr>
            <a:spLocks/>
          </p:cNvSpPr>
          <p:nvPr/>
        </p:nvSpPr>
        <p:spPr bwMode="auto">
          <a:xfrm>
            <a:off x="11055350" y="4579938"/>
            <a:ext cx="2309813" cy="221773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5" y="11966"/>
                  <a:pt x="5847" y="15971"/>
                </a:cubicBezTo>
                <a:cubicBezTo>
                  <a:pt x="7302" y="18029"/>
                  <a:pt x="8968" y="19915"/>
                  <a:pt x="10814" y="21600"/>
                </a:cubicBezTo>
                <a:cubicBezTo>
                  <a:pt x="13553" y="18955"/>
                  <a:pt x="15890" y="15896"/>
                  <a:pt x="17750" y="12523"/>
                </a:cubicBezTo>
                <a:cubicBezTo>
                  <a:pt x="19475" y="9395"/>
                  <a:pt x="20772" y="6030"/>
                  <a:pt x="21599" y="2527"/>
                </a:cubicBezTo>
                <a:cubicBezTo>
                  <a:pt x="18224" y="863"/>
                  <a:pt x="14535" y="0"/>
                  <a:pt x="10800" y="0"/>
                </a:cubicBezTo>
                <a:close/>
                <a:moveTo>
                  <a:pt x="10618" y="2214"/>
                </a:moveTo>
                <a:cubicBezTo>
                  <a:pt x="13377" y="2214"/>
                  <a:pt x="16106" y="2852"/>
                  <a:pt x="18600" y="4081"/>
                </a:cubicBezTo>
                <a:cubicBezTo>
                  <a:pt x="17989" y="6669"/>
                  <a:pt x="17030" y="9153"/>
                  <a:pt x="15756" y="11464"/>
                </a:cubicBezTo>
                <a:cubicBezTo>
                  <a:pt x="14382" y="13956"/>
                  <a:pt x="12652" y="16217"/>
                  <a:pt x="10629" y="18171"/>
                </a:cubicBezTo>
                <a:cubicBezTo>
                  <a:pt x="9265" y="16927"/>
                  <a:pt x="8036" y="15532"/>
                  <a:pt x="6961" y="14012"/>
                </a:cubicBezTo>
                <a:cubicBezTo>
                  <a:pt x="4869" y="11053"/>
                  <a:pt x="3396" y="7670"/>
                  <a:pt x="2639" y="4081"/>
                </a:cubicBezTo>
                <a:cubicBezTo>
                  <a:pt x="5133" y="2852"/>
                  <a:pt x="7858" y="2214"/>
                  <a:pt x="10618" y="2214"/>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8555" name="AutoShape 11"/>
          <p:cNvSpPr>
            <a:spLocks/>
          </p:cNvSpPr>
          <p:nvPr/>
        </p:nvSpPr>
        <p:spPr bwMode="auto">
          <a:xfrm>
            <a:off x="13112750" y="5310188"/>
            <a:ext cx="2308225" cy="2217737"/>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6" y="3570"/>
                  <a:pt x="5851" y="5628"/>
                </a:cubicBezTo>
                <a:cubicBezTo>
                  <a:pt x="3019" y="9633"/>
                  <a:pt x="1024" y="14214"/>
                  <a:pt x="0" y="19072"/>
                </a:cubicBezTo>
                <a:cubicBezTo>
                  <a:pt x="3375" y="20736"/>
                  <a:pt x="7064" y="21599"/>
                  <a:pt x="10800" y="21599"/>
                </a:cubicBezTo>
                <a:cubicBezTo>
                  <a:pt x="14535" y="21599"/>
                  <a:pt x="18224" y="20736"/>
                  <a:pt x="21599" y="19072"/>
                </a:cubicBezTo>
                <a:cubicBezTo>
                  <a:pt x="20772" y="15569"/>
                  <a:pt x="19479" y="12204"/>
                  <a:pt x="17753" y="9076"/>
                </a:cubicBezTo>
                <a:cubicBezTo>
                  <a:pt x="15893" y="5703"/>
                  <a:pt x="13553" y="2644"/>
                  <a:pt x="10814" y="0"/>
                </a:cubicBezTo>
                <a:close/>
                <a:moveTo>
                  <a:pt x="10811" y="3440"/>
                </a:moveTo>
                <a:cubicBezTo>
                  <a:pt x="12834" y="5393"/>
                  <a:pt x="14564" y="7655"/>
                  <a:pt x="15938" y="10146"/>
                </a:cubicBezTo>
                <a:cubicBezTo>
                  <a:pt x="17212" y="12457"/>
                  <a:pt x="18167" y="14941"/>
                  <a:pt x="18778" y="17529"/>
                </a:cubicBezTo>
                <a:cubicBezTo>
                  <a:pt x="16284" y="18759"/>
                  <a:pt x="13559" y="19396"/>
                  <a:pt x="10800" y="19396"/>
                </a:cubicBezTo>
                <a:cubicBezTo>
                  <a:pt x="8040" y="19396"/>
                  <a:pt x="5315" y="18759"/>
                  <a:pt x="2821" y="17529"/>
                </a:cubicBezTo>
                <a:cubicBezTo>
                  <a:pt x="3578" y="13940"/>
                  <a:pt x="5051" y="10558"/>
                  <a:pt x="7143" y="7599"/>
                </a:cubicBezTo>
                <a:cubicBezTo>
                  <a:pt x="8217" y="6078"/>
                  <a:pt x="9447" y="4684"/>
                  <a:pt x="10811" y="344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08556" name="AutoShape 12"/>
          <p:cNvSpPr>
            <a:spLocks/>
          </p:cNvSpPr>
          <p:nvPr/>
        </p:nvSpPr>
        <p:spPr bwMode="auto">
          <a:xfrm>
            <a:off x="13112750" y="8142288"/>
            <a:ext cx="2309813" cy="221773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827" y="6030"/>
                  <a:pt x="2124" y="9395"/>
                  <a:pt x="3849" y="12523"/>
                </a:cubicBezTo>
                <a:cubicBezTo>
                  <a:pt x="5709" y="15896"/>
                  <a:pt x="8046" y="18955"/>
                  <a:pt x="10785" y="21600"/>
                </a:cubicBezTo>
                <a:cubicBezTo>
                  <a:pt x="12631" y="19915"/>
                  <a:pt x="14297" y="18026"/>
                  <a:pt x="15752" y="15968"/>
                </a:cubicBezTo>
                <a:cubicBezTo>
                  <a:pt x="18584" y="11962"/>
                  <a:pt x="20575" y="7385"/>
                  <a:pt x="21599" y="2527"/>
                </a:cubicBezTo>
                <a:cubicBezTo>
                  <a:pt x="18224" y="863"/>
                  <a:pt x="14535" y="0"/>
                  <a:pt x="10800" y="0"/>
                </a:cubicBezTo>
                <a:close/>
                <a:moveTo>
                  <a:pt x="10941" y="2222"/>
                </a:moveTo>
                <a:cubicBezTo>
                  <a:pt x="13500" y="2214"/>
                  <a:pt x="16049" y="2583"/>
                  <a:pt x="18511" y="3312"/>
                </a:cubicBezTo>
                <a:cubicBezTo>
                  <a:pt x="18301" y="6177"/>
                  <a:pt x="17486" y="8957"/>
                  <a:pt x="16120" y="11453"/>
                </a:cubicBezTo>
                <a:cubicBezTo>
                  <a:pt x="14753" y="13949"/>
                  <a:pt x="12868" y="16099"/>
                  <a:pt x="10606" y="17746"/>
                </a:cubicBezTo>
                <a:cubicBezTo>
                  <a:pt x="7987" y="15284"/>
                  <a:pt x="5895" y="12275"/>
                  <a:pt x="4462" y="8917"/>
                </a:cubicBezTo>
                <a:cubicBezTo>
                  <a:pt x="3726" y="7192"/>
                  <a:pt x="3169" y="5390"/>
                  <a:pt x="2806" y="3540"/>
                </a:cubicBezTo>
                <a:cubicBezTo>
                  <a:pt x="5438" y="2678"/>
                  <a:pt x="8181" y="2231"/>
                  <a:pt x="10941" y="2222"/>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08557" name="AutoShape 13"/>
          <p:cNvSpPr>
            <a:spLocks/>
          </p:cNvSpPr>
          <p:nvPr/>
        </p:nvSpPr>
        <p:spPr bwMode="auto">
          <a:xfrm>
            <a:off x="11055350" y="8874125"/>
            <a:ext cx="2309813" cy="2217738"/>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748" y="3478"/>
                </a:moveTo>
                <a:cubicBezTo>
                  <a:pt x="12771" y="5432"/>
                  <a:pt x="14501" y="7693"/>
                  <a:pt x="15875" y="10185"/>
                </a:cubicBezTo>
                <a:cubicBezTo>
                  <a:pt x="17149" y="12496"/>
                  <a:pt x="18107" y="14980"/>
                  <a:pt x="18719" y="17568"/>
                </a:cubicBezTo>
                <a:cubicBezTo>
                  <a:pt x="16224" y="18797"/>
                  <a:pt x="13496" y="19435"/>
                  <a:pt x="10736" y="19435"/>
                </a:cubicBezTo>
                <a:cubicBezTo>
                  <a:pt x="7977" y="19435"/>
                  <a:pt x="5252" y="18797"/>
                  <a:pt x="2758" y="17568"/>
                </a:cubicBezTo>
                <a:cubicBezTo>
                  <a:pt x="3515" y="13979"/>
                  <a:pt x="4987" y="10597"/>
                  <a:pt x="7079" y="7638"/>
                </a:cubicBezTo>
                <a:cubicBezTo>
                  <a:pt x="8154" y="6117"/>
                  <a:pt x="9384" y="4723"/>
                  <a:pt x="10748" y="3478"/>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08558" name="AutoShape 14"/>
          <p:cNvSpPr>
            <a:spLocks/>
          </p:cNvSpPr>
          <p:nvPr/>
        </p:nvSpPr>
        <p:spPr bwMode="auto">
          <a:xfrm>
            <a:off x="9007475" y="8142288"/>
            <a:ext cx="2309813" cy="2217737"/>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9" y="11962"/>
                  <a:pt x="5851" y="15968"/>
                </a:cubicBezTo>
                <a:cubicBezTo>
                  <a:pt x="7306" y="18026"/>
                  <a:pt x="8968" y="19915"/>
                  <a:pt x="10814" y="21600"/>
                </a:cubicBezTo>
                <a:cubicBezTo>
                  <a:pt x="13553" y="18955"/>
                  <a:pt x="15893" y="15896"/>
                  <a:pt x="17753" y="12523"/>
                </a:cubicBezTo>
                <a:cubicBezTo>
                  <a:pt x="19479" y="9395"/>
                  <a:pt x="20772" y="6030"/>
                  <a:pt x="21599" y="2527"/>
                </a:cubicBezTo>
                <a:cubicBezTo>
                  <a:pt x="18224" y="863"/>
                  <a:pt x="14535" y="0"/>
                  <a:pt x="10800" y="0"/>
                </a:cubicBezTo>
                <a:close/>
                <a:moveTo>
                  <a:pt x="11059" y="2222"/>
                </a:moveTo>
                <a:cubicBezTo>
                  <a:pt x="13619" y="2214"/>
                  <a:pt x="16167" y="2583"/>
                  <a:pt x="18629" y="3312"/>
                </a:cubicBezTo>
                <a:cubicBezTo>
                  <a:pt x="18420" y="6177"/>
                  <a:pt x="17602" y="8957"/>
                  <a:pt x="16235" y="11453"/>
                </a:cubicBezTo>
                <a:cubicBezTo>
                  <a:pt x="14868" y="13949"/>
                  <a:pt x="12987" y="16099"/>
                  <a:pt x="10725" y="17746"/>
                </a:cubicBezTo>
                <a:cubicBezTo>
                  <a:pt x="8106" y="15284"/>
                  <a:pt x="6014" y="12275"/>
                  <a:pt x="4581" y="8917"/>
                </a:cubicBezTo>
                <a:cubicBezTo>
                  <a:pt x="3845" y="7192"/>
                  <a:pt x="3288" y="5390"/>
                  <a:pt x="2925" y="3540"/>
                </a:cubicBezTo>
                <a:cubicBezTo>
                  <a:pt x="5557" y="2678"/>
                  <a:pt x="8300" y="2231"/>
                  <a:pt x="11059" y="2222"/>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08559" name="AutoShape 15"/>
          <p:cNvSpPr>
            <a:spLocks/>
          </p:cNvSpPr>
          <p:nvPr/>
        </p:nvSpPr>
        <p:spPr bwMode="auto">
          <a:xfrm>
            <a:off x="8961438" y="5310188"/>
            <a:ext cx="2308225" cy="2217737"/>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807" y="3440"/>
                </a:moveTo>
                <a:cubicBezTo>
                  <a:pt x="12830" y="5393"/>
                  <a:pt x="14560" y="7655"/>
                  <a:pt x="15934" y="10146"/>
                </a:cubicBezTo>
                <a:cubicBezTo>
                  <a:pt x="17209" y="12457"/>
                  <a:pt x="18167" y="14941"/>
                  <a:pt x="18778" y="17529"/>
                </a:cubicBezTo>
                <a:cubicBezTo>
                  <a:pt x="16284" y="18759"/>
                  <a:pt x="13559" y="19396"/>
                  <a:pt x="10800" y="19396"/>
                </a:cubicBezTo>
                <a:cubicBezTo>
                  <a:pt x="8040" y="19396"/>
                  <a:pt x="5312" y="18759"/>
                  <a:pt x="2817" y="17529"/>
                </a:cubicBezTo>
                <a:cubicBezTo>
                  <a:pt x="3574" y="13940"/>
                  <a:pt x="5047" y="10558"/>
                  <a:pt x="7139" y="7599"/>
                </a:cubicBezTo>
                <a:cubicBezTo>
                  <a:pt x="8214" y="6078"/>
                  <a:pt x="9443" y="4684"/>
                  <a:pt x="10807" y="3440"/>
                </a:cubicBezTo>
                <a:close/>
              </a:path>
            </a:pathLst>
          </a:custGeom>
          <a:solidFill>
            <a:schemeClr val="accent6"/>
          </a:solidFill>
          <a:ln>
            <a:noFill/>
          </a:ln>
          <a:effectLst/>
          <a:extLst/>
        </p:spPr>
        <p:txBody>
          <a:bodyPr lIns="50800" tIns="50800" rIns="50800" bIns="50800" anchor="ctr"/>
          <a:lstStyle/>
          <a:p>
            <a:endParaRPr lang="id-ID">
              <a:solidFill>
                <a:schemeClr val="bg1"/>
              </a:solidFill>
            </a:endParaRPr>
          </a:p>
        </p:txBody>
      </p:sp>
      <p:sp>
        <p:nvSpPr>
          <p:cNvPr id="108560" name="AutoShape 16"/>
          <p:cNvSpPr>
            <a:spLocks/>
          </p:cNvSpPr>
          <p:nvPr/>
        </p:nvSpPr>
        <p:spPr bwMode="auto">
          <a:xfrm>
            <a:off x="17754600" y="44910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8561" name="AutoShape 17"/>
          <p:cNvSpPr>
            <a:spLocks/>
          </p:cNvSpPr>
          <p:nvPr/>
        </p:nvSpPr>
        <p:spPr bwMode="auto">
          <a:xfrm>
            <a:off x="17754600" y="5008563"/>
            <a:ext cx="5300663" cy="95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62" name="AutoShape 18"/>
          <p:cNvSpPr>
            <a:spLocks/>
          </p:cNvSpPr>
          <p:nvPr/>
        </p:nvSpPr>
        <p:spPr bwMode="auto">
          <a:xfrm>
            <a:off x="13973175" y="6392863"/>
            <a:ext cx="587375" cy="495300"/>
          </a:xfrm>
          <a:custGeom>
            <a:avLst/>
            <a:gdLst>
              <a:gd name="T0" fmla="*/ 293688 w 21600"/>
              <a:gd name="T1" fmla="*/ 247650 h 21600"/>
              <a:gd name="T2" fmla="*/ 293688 w 21600"/>
              <a:gd name="T3" fmla="*/ 247650 h 21600"/>
              <a:gd name="T4" fmla="*/ 293688 w 21600"/>
              <a:gd name="T5" fmla="*/ 247650 h 21600"/>
              <a:gd name="T6" fmla="*/ 293688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08563" name="AutoShape 19"/>
          <p:cNvSpPr>
            <a:spLocks/>
          </p:cNvSpPr>
          <p:nvPr/>
        </p:nvSpPr>
        <p:spPr bwMode="auto">
          <a:xfrm>
            <a:off x="9856788" y="8682038"/>
            <a:ext cx="611187" cy="611187"/>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108564" name="AutoShape 20"/>
          <p:cNvSpPr>
            <a:spLocks/>
          </p:cNvSpPr>
          <p:nvPr/>
        </p:nvSpPr>
        <p:spPr bwMode="auto">
          <a:xfrm>
            <a:off x="9767888" y="6335713"/>
            <a:ext cx="669925" cy="6096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tx2">
              <a:lumMod val="40000"/>
              <a:lumOff val="60000"/>
            </a:schemeClr>
          </a:solidFill>
          <a:ln>
            <a:noFill/>
          </a:ln>
          <a:effectLst/>
          <a:extLst/>
        </p:spPr>
        <p:txBody>
          <a:bodyPr lIns="38100" tIns="38100" rIns="38100" bIns="38100" anchor="ctr"/>
          <a:lstStyle/>
          <a:p>
            <a:endParaRPr lang="id-ID">
              <a:solidFill>
                <a:schemeClr val="bg1"/>
              </a:solidFill>
            </a:endParaRPr>
          </a:p>
        </p:txBody>
      </p:sp>
      <p:sp>
        <p:nvSpPr>
          <p:cNvPr id="108565" name="AutoShape 21"/>
          <p:cNvSpPr>
            <a:spLocks/>
          </p:cNvSpPr>
          <p:nvPr/>
        </p:nvSpPr>
        <p:spPr bwMode="auto">
          <a:xfrm>
            <a:off x="11955463" y="5135563"/>
            <a:ext cx="500062" cy="533400"/>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08566" name="AutoShape 22"/>
          <p:cNvSpPr>
            <a:spLocks/>
          </p:cNvSpPr>
          <p:nvPr/>
        </p:nvSpPr>
        <p:spPr bwMode="auto">
          <a:xfrm>
            <a:off x="11882438" y="10002838"/>
            <a:ext cx="615950" cy="533400"/>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4"/>
          </a:solidFill>
          <a:ln>
            <a:noFill/>
          </a:ln>
          <a:effectLst/>
          <a:extLst/>
        </p:spPr>
        <p:txBody>
          <a:bodyPr lIns="0" tIns="0" rIns="0" bIns="0" anchor="ctr"/>
          <a:lstStyle/>
          <a:p>
            <a:endParaRPr lang="id-ID">
              <a:solidFill>
                <a:schemeClr val="bg1"/>
              </a:solidFill>
            </a:endParaRPr>
          </a:p>
        </p:txBody>
      </p:sp>
      <p:sp>
        <p:nvSpPr>
          <p:cNvPr id="108567" name="AutoShape 23"/>
          <p:cNvSpPr>
            <a:spLocks/>
          </p:cNvSpPr>
          <p:nvPr/>
        </p:nvSpPr>
        <p:spPr bwMode="auto">
          <a:xfrm>
            <a:off x="13962063" y="8682038"/>
            <a:ext cx="609600" cy="609600"/>
          </a:xfrm>
          <a:custGeom>
            <a:avLst/>
            <a:gdLst>
              <a:gd name="T0" fmla="*/ 304800 w 21600"/>
              <a:gd name="T1" fmla="*/ 304800 h 21600"/>
              <a:gd name="T2" fmla="*/ 304800 w 21600"/>
              <a:gd name="T3" fmla="*/ 304800 h 21600"/>
              <a:gd name="T4" fmla="*/ 304800 w 21600"/>
              <a:gd name="T5" fmla="*/ 304800 h 21600"/>
              <a:gd name="T6" fmla="*/ 304800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08568" name="AutoShape 24"/>
          <p:cNvSpPr>
            <a:spLocks/>
          </p:cNvSpPr>
          <p:nvPr/>
        </p:nvSpPr>
        <p:spPr bwMode="auto">
          <a:xfrm>
            <a:off x="17811750" y="701516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8569" name="AutoShape 25"/>
          <p:cNvSpPr>
            <a:spLocks/>
          </p:cNvSpPr>
          <p:nvPr/>
        </p:nvSpPr>
        <p:spPr bwMode="auto">
          <a:xfrm>
            <a:off x="17811750" y="7534275"/>
            <a:ext cx="5302250" cy="954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0" name="AutoShape 26"/>
          <p:cNvSpPr>
            <a:spLocks/>
          </p:cNvSpPr>
          <p:nvPr/>
        </p:nvSpPr>
        <p:spPr bwMode="auto">
          <a:xfrm>
            <a:off x="17811750" y="969962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8571" name="AutoShape 27"/>
          <p:cNvSpPr>
            <a:spLocks/>
          </p:cNvSpPr>
          <p:nvPr/>
        </p:nvSpPr>
        <p:spPr bwMode="auto">
          <a:xfrm>
            <a:off x="17811750" y="10218738"/>
            <a:ext cx="5175250" cy="954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2" name="AutoShape 28"/>
          <p:cNvSpPr>
            <a:spLocks/>
          </p:cNvSpPr>
          <p:nvPr/>
        </p:nvSpPr>
        <p:spPr bwMode="auto">
          <a:xfrm>
            <a:off x="4478338" y="701516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8573" name="AutoShape 29"/>
          <p:cNvSpPr>
            <a:spLocks/>
          </p:cNvSpPr>
          <p:nvPr/>
        </p:nvSpPr>
        <p:spPr bwMode="auto">
          <a:xfrm>
            <a:off x="1268413" y="7534275"/>
            <a:ext cx="5302250" cy="954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4" name="AutoShape 30"/>
          <p:cNvSpPr>
            <a:spLocks/>
          </p:cNvSpPr>
          <p:nvPr/>
        </p:nvSpPr>
        <p:spPr bwMode="auto">
          <a:xfrm>
            <a:off x="4478338" y="44910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8575" name="AutoShape 31"/>
          <p:cNvSpPr>
            <a:spLocks/>
          </p:cNvSpPr>
          <p:nvPr/>
        </p:nvSpPr>
        <p:spPr bwMode="auto">
          <a:xfrm>
            <a:off x="1268413" y="5008563"/>
            <a:ext cx="5302250" cy="95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08576" name="AutoShape 32"/>
          <p:cNvSpPr>
            <a:spLocks/>
          </p:cNvSpPr>
          <p:nvPr/>
        </p:nvSpPr>
        <p:spPr bwMode="auto">
          <a:xfrm>
            <a:off x="4478338" y="969962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8577" name="AutoShape 33"/>
          <p:cNvSpPr>
            <a:spLocks/>
          </p:cNvSpPr>
          <p:nvPr/>
        </p:nvSpPr>
        <p:spPr bwMode="auto">
          <a:xfrm>
            <a:off x="1268413" y="10218738"/>
            <a:ext cx="5302250" cy="954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8A7DBF-96D7-4030-96A7-5E3868CDE190}" type="slidenum">
              <a:rPr lang="en-US" sz="2000">
                <a:solidFill>
                  <a:schemeClr val="bg1"/>
                </a:solidFill>
              </a:rPr>
              <a:pPr algn="ctr" eaLnBrk="1">
                <a:lnSpc>
                  <a:spcPct val="100000"/>
                </a:lnSpc>
              </a:pPr>
              <a:t>103</a:t>
            </a:fld>
            <a:endParaRPr lang="en-US">
              <a:solidFill>
                <a:schemeClr val="bg1"/>
              </a:solidFill>
            </a:endParaRPr>
          </a:p>
        </p:txBody>
      </p:sp>
      <p:sp>
        <p:nvSpPr>
          <p:cNvPr id="109574" name="AutoShape 6"/>
          <p:cNvSpPr>
            <a:spLocks/>
          </p:cNvSpPr>
          <p:nvPr/>
        </p:nvSpPr>
        <p:spPr bwMode="auto">
          <a:xfrm rot="-2700000">
            <a:off x="8058150" y="6335713"/>
            <a:ext cx="8266113" cy="2759075"/>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9575" name="AutoShape 7"/>
          <p:cNvSpPr>
            <a:spLocks/>
          </p:cNvSpPr>
          <p:nvPr/>
        </p:nvSpPr>
        <p:spPr bwMode="auto">
          <a:xfrm rot="-8100000">
            <a:off x="8058944" y="6336507"/>
            <a:ext cx="8264525" cy="2757487"/>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9576" name="AutoShape 8"/>
          <p:cNvSpPr>
            <a:spLocks/>
          </p:cNvSpPr>
          <p:nvPr/>
        </p:nvSpPr>
        <p:spPr bwMode="auto">
          <a:xfrm>
            <a:off x="8251825" y="4013200"/>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09577" name="AutoShape 9"/>
          <p:cNvSpPr>
            <a:spLocks/>
          </p:cNvSpPr>
          <p:nvPr/>
        </p:nvSpPr>
        <p:spPr bwMode="auto">
          <a:xfrm>
            <a:off x="14470063" y="9794875"/>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09578" name="AutoShape 10"/>
          <p:cNvSpPr>
            <a:spLocks/>
          </p:cNvSpPr>
          <p:nvPr/>
        </p:nvSpPr>
        <p:spPr bwMode="auto">
          <a:xfrm>
            <a:off x="11329988" y="6923088"/>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09579" name="AutoShape 11"/>
          <p:cNvSpPr>
            <a:spLocks/>
          </p:cNvSpPr>
          <p:nvPr/>
        </p:nvSpPr>
        <p:spPr bwMode="auto">
          <a:xfrm>
            <a:off x="8251825" y="9832975"/>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09580" name="AutoShape 12"/>
          <p:cNvSpPr>
            <a:spLocks/>
          </p:cNvSpPr>
          <p:nvPr/>
        </p:nvSpPr>
        <p:spPr bwMode="auto">
          <a:xfrm>
            <a:off x="14470063" y="4013200"/>
            <a:ext cx="1651000" cy="165100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09581" name="AutoShape 13"/>
          <p:cNvSpPr>
            <a:spLocks/>
          </p:cNvSpPr>
          <p:nvPr/>
        </p:nvSpPr>
        <p:spPr bwMode="auto">
          <a:xfrm>
            <a:off x="9915525" y="7251700"/>
            <a:ext cx="322263" cy="322263"/>
          </a:xfrm>
          <a:custGeom>
            <a:avLst/>
            <a:gdLst>
              <a:gd name="T0" fmla="*/ 161123 w 19679"/>
              <a:gd name="T1" fmla="*/ 176861 h 19679"/>
              <a:gd name="T2" fmla="*/ 161123 w 19679"/>
              <a:gd name="T3" fmla="*/ 176861 h 19679"/>
              <a:gd name="T4" fmla="*/ 161123 w 19679"/>
              <a:gd name="T5" fmla="*/ 176861 h 19679"/>
              <a:gd name="T6" fmla="*/ 161123 w 19679"/>
              <a:gd name="T7" fmla="*/ 17686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9582" name="AutoShape 14"/>
          <p:cNvSpPr>
            <a:spLocks/>
          </p:cNvSpPr>
          <p:nvPr/>
        </p:nvSpPr>
        <p:spPr bwMode="auto">
          <a:xfrm>
            <a:off x="14144625" y="7916863"/>
            <a:ext cx="322263" cy="322262"/>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09583" name="AutoShape 15"/>
          <p:cNvSpPr>
            <a:spLocks/>
          </p:cNvSpPr>
          <p:nvPr/>
        </p:nvSpPr>
        <p:spPr bwMode="auto">
          <a:xfrm>
            <a:off x="11642725" y="9710738"/>
            <a:ext cx="322263" cy="322262"/>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09584" name="AutoShape 16"/>
          <p:cNvSpPr>
            <a:spLocks/>
          </p:cNvSpPr>
          <p:nvPr/>
        </p:nvSpPr>
        <p:spPr bwMode="auto">
          <a:xfrm>
            <a:off x="12415838" y="5481638"/>
            <a:ext cx="322262" cy="320675"/>
          </a:xfrm>
          <a:custGeom>
            <a:avLst/>
            <a:gdLst>
              <a:gd name="T0" fmla="*/ 161123 w 19679"/>
              <a:gd name="T1" fmla="*/ 175989 h 19679"/>
              <a:gd name="T2" fmla="*/ 161123 w 19679"/>
              <a:gd name="T3" fmla="*/ 175989 h 19679"/>
              <a:gd name="T4" fmla="*/ 161123 w 19679"/>
              <a:gd name="T5" fmla="*/ 175989 h 19679"/>
              <a:gd name="T6" fmla="*/ 161123 w 19679"/>
              <a:gd name="T7" fmla="*/ 1759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09585" name="AutoShape 17"/>
          <p:cNvSpPr>
            <a:spLocks/>
          </p:cNvSpPr>
          <p:nvPr/>
        </p:nvSpPr>
        <p:spPr bwMode="auto">
          <a:xfrm>
            <a:off x="11804650" y="7446963"/>
            <a:ext cx="730250" cy="674687"/>
          </a:xfrm>
          <a:custGeom>
            <a:avLst/>
            <a:gdLst>
              <a:gd name="T0" fmla="*/ 365125 w 21600"/>
              <a:gd name="T1" fmla="*/ 337344 h 21600"/>
              <a:gd name="T2" fmla="*/ 365125 w 21600"/>
              <a:gd name="T3" fmla="*/ 337344 h 21600"/>
              <a:gd name="T4" fmla="*/ 365125 w 21600"/>
              <a:gd name="T5" fmla="*/ 337344 h 21600"/>
              <a:gd name="T6" fmla="*/ 365125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109586" name="AutoShape 18"/>
          <p:cNvSpPr>
            <a:spLocks/>
          </p:cNvSpPr>
          <p:nvPr/>
        </p:nvSpPr>
        <p:spPr bwMode="auto">
          <a:xfrm>
            <a:off x="8678863" y="4543425"/>
            <a:ext cx="649287" cy="588963"/>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9587" name="AutoShape 19"/>
          <p:cNvSpPr>
            <a:spLocks/>
          </p:cNvSpPr>
          <p:nvPr/>
        </p:nvSpPr>
        <p:spPr bwMode="auto">
          <a:xfrm>
            <a:off x="15044738" y="4473575"/>
            <a:ext cx="501650" cy="730250"/>
          </a:xfrm>
          <a:custGeom>
            <a:avLst/>
            <a:gdLst>
              <a:gd name="T0" fmla="*/ 250825 w 21600"/>
              <a:gd name="T1" fmla="*/ 365125 h 21600"/>
              <a:gd name="T2" fmla="*/ 250825 w 21600"/>
              <a:gd name="T3" fmla="*/ 365125 h 21600"/>
              <a:gd name="T4" fmla="*/ 250825 w 21600"/>
              <a:gd name="T5" fmla="*/ 365125 h 21600"/>
              <a:gd name="T6" fmla="*/ 250825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9588" name="AutoShape 20"/>
          <p:cNvSpPr>
            <a:spLocks/>
          </p:cNvSpPr>
          <p:nvPr/>
        </p:nvSpPr>
        <p:spPr bwMode="auto">
          <a:xfrm>
            <a:off x="14976475" y="10298113"/>
            <a:ext cx="641350" cy="642937"/>
          </a:xfrm>
          <a:custGeom>
            <a:avLst/>
            <a:gdLst>
              <a:gd name="T0" fmla="*/ 320675 w 21430"/>
              <a:gd name="T1" fmla="*/ 321469 h 21430"/>
              <a:gd name="T2" fmla="*/ 320675 w 21430"/>
              <a:gd name="T3" fmla="*/ 321469 h 21430"/>
              <a:gd name="T4" fmla="*/ 320675 w 21430"/>
              <a:gd name="T5" fmla="*/ 321469 h 21430"/>
              <a:gd name="T6" fmla="*/ 320675 w 21430"/>
              <a:gd name="T7" fmla="*/ 321469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109589" name="AutoShape 21"/>
          <p:cNvSpPr>
            <a:spLocks/>
          </p:cNvSpPr>
          <p:nvPr/>
        </p:nvSpPr>
        <p:spPr bwMode="auto">
          <a:xfrm>
            <a:off x="8678863" y="10369550"/>
            <a:ext cx="717550" cy="576263"/>
          </a:xfrm>
          <a:custGeom>
            <a:avLst/>
            <a:gdLst>
              <a:gd name="T0" fmla="*/ 358758 w 21335"/>
              <a:gd name="T1" fmla="*/ 292570 h 21422"/>
              <a:gd name="T2" fmla="*/ 358758 w 21335"/>
              <a:gd name="T3" fmla="*/ 292570 h 21422"/>
              <a:gd name="T4" fmla="*/ 358758 w 21335"/>
              <a:gd name="T5" fmla="*/ 292570 h 21422"/>
              <a:gd name="T6" fmla="*/ 358758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109590" name="AutoShape 22"/>
          <p:cNvSpPr>
            <a:spLocks/>
          </p:cNvSpPr>
          <p:nvPr/>
        </p:nvSpPr>
        <p:spPr bwMode="auto">
          <a:xfrm>
            <a:off x="17262475" y="4619625"/>
            <a:ext cx="5249863" cy="137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9591" name="AutoShape 23"/>
          <p:cNvSpPr>
            <a:spLocks/>
          </p:cNvSpPr>
          <p:nvPr/>
        </p:nvSpPr>
        <p:spPr bwMode="auto">
          <a:xfrm>
            <a:off x="17241838" y="4000500"/>
            <a:ext cx="29972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9592" name="AutoShape 24"/>
          <p:cNvSpPr>
            <a:spLocks/>
          </p:cNvSpPr>
          <p:nvPr/>
        </p:nvSpPr>
        <p:spPr bwMode="auto">
          <a:xfrm>
            <a:off x="17262475" y="10231438"/>
            <a:ext cx="5249863" cy="137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3" name="AutoShape 25"/>
          <p:cNvSpPr>
            <a:spLocks/>
          </p:cNvSpPr>
          <p:nvPr/>
        </p:nvSpPr>
        <p:spPr bwMode="auto">
          <a:xfrm>
            <a:off x="17241838" y="9612313"/>
            <a:ext cx="29972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09594" name="AutoShape 26"/>
          <p:cNvSpPr>
            <a:spLocks/>
          </p:cNvSpPr>
          <p:nvPr/>
        </p:nvSpPr>
        <p:spPr bwMode="auto">
          <a:xfrm>
            <a:off x="1870075" y="4619625"/>
            <a:ext cx="5249863" cy="137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9595" name="AutoShape 27"/>
          <p:cNvSpPr>
            <a:spLocks/>
          </p:cNvSpPr>
          <p:nvPr/>
        </p:nvSpPr>
        <p:spPr bwMode="auto">
          <a:xfrm>
            <a:off x="3660775" y="4000500"/>
            <a:ext cx="34798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09596" name="AutoShape 28"/>
          <p:cNvSpPr>
            <a:spLocks/>
          </p:cNvSpPr>
          <p:nvPr/>
        </p:nvSpPr>
        <p:spPr bwMode="auto">
          <a:xfrm>
            <a:off x="1870075" y="10231438"/>
            <a:ext cx="5249863" cy="137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7" name="AutoShape 29"/>
          <p:cNvSpPr>
            <a:spLocks/>
          </p:cNvSpPr>
          <p:nvPr/>
        </p:nvSpPr>
        <p:spPr bwMode="auto">
          <a:xfrm>
            <a:off x="3660775" y="9612313"/>
            <a:ext cx="34798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5" name="AutoShape 6"/>
          <p:cNvSpPr>
            <a:spLocks/>
          </p:cNvSpPr>
          <p:nvPr/>
        </p:nvSpPr>
        <p:spPr bwMode="auto">
          <a:xfrm>
            <a:off x="8036719" y="6369050"/>
            <a:ext cx="8266113" cy="2759075"/>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36" name="AutoShape 7"/>
          <p:cNvSpPr>
            <a:spLocks/>
          </p:cNvSpPr>
          <p:nvPr/>
        </p:nvSpPr>
        <p:spPr bwMode="auto">
          <a:xfrm rot="16200000">
            <a:off x="8037513" y="6369844"/>
            <a:ext cx="8264525" cy="2757487"/>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53127A6-CD03-4CD8-804C-CCD9D0DB1BFD}" type="slidenum">
              <a:rPr lang="en-US" sz="2000">
                <a:solidFill>
                  <a:schemeClr val="bg1"/>
                </a:solidFill>
              </a:rPr>
              <a:pPr algn="ctr" eaLnBrk="1">
                <a:lnSpc>
                  <a:spcPct val="100000"/>
                </a:lnSpc>
              </a:pPr>
              <a:t>104</a:t>
            </a:fld>
            <a:endParaRPr lang="en-US">
              <a:solidFill>
                <a:schemeClr val="bg1"/>
              </a:solidFill>
            </a:endParaRPr>
          </a:p>
        </p:txBody>
      </p:sp>
      <p:sp>
        <p:nvSpPr>
          <p:cNvPr id="110596" name="AutoShape 4"/>
          <p:cNvSpPr>
            <a:spLocks/>
          </p:cNvSpPr>
          <p:nvPr/>
        </p:nvSpPr>
        <p:spPr bwMode="auto">
          <a:xfrm>
            <a:off x="-52388" y="2338388"/>
            <a:ext cx="8878888" cy="2446337"/>
          </a:xfrm>
          <a:custGeom>
            <a:avLst/>
            <a:gdLst>
              <a:gd name="T0" fmla="*/ 4439444 w 21600"/>
              <a:gd name="T1" fmla="*/ 1223169 h 21600"/>
              <a:gd name="T2" fmla="*/ 4439444 w 21600"/>
              <a:gd name="T3" fmla="*/ 1223169 h 21600"/>
              <a:gd name="T4" fmla="*/ 4439444 w 21600"/>
              <a:gd name="T5" fmla="*/ 1223169 h 21600"/>
              <a:gd name="T6" fmla="*/ 4439444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 y="0"/>
                </a:moveTo>
                <a:lnTo>
                  <a:pt x="6133" y="15696"/>
                </a:lnTo>
                <a:lnTo>
                  <a:pt x="21599" y="15696"/>
                </a:lnTo>
                <a:lnTo>
                  <a:pt x="21599" y="21600"/>
                </a:lnTo>
                <a:lnTo>
                  <a:pt x="6092" y="21600"/>
                </a:lnTo>
                <a:lnTo>
                  <a:pt x="0" y="12051"/>
                </a:lnTo>
                <a:lnTo>
                  <a:pt x="77"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10597" name="AutoShape 5"/>
          <p:cNvSpPr>
            <a:spLocks/>
          </p:cNvSpPr>
          <p:nvPr/>
        </p:nvSpPr>
        <p:spPr bwMode="auto">
          <a:xfrm>
            <a:off x="-41275" y="4918075"/>
            <a:ext cx="10858500" cy="1689100"/>
          </a:xfrm>
          <a:custGeom>
            <a:avLst/>
            <a:gdLst>
              <a:gd name="T0" fmla="*/ 5429250 w 21600"/>
              <a:gd name="T1" fmla="*/ 844550 h 21600"/>
              <a:gd name="T2" fmla="*/ 5429250 w 21600"/>
              <a:gd name="T3" fmla="*/ 844550 h 21600"/>
              <a:gd name="T4" fmla="*/ 5429250 w 21600"/>
              <a:gd name="T5" fmla="*/ 844550 h 21600"/>
              <a:gd name="T6" fmla="*/ 5429250 w 21600"/>
              <a:gd name="T7" fmla="*/ 84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44" y="12359"/>
                </a:lnTo>
                <a:lnTo>
                  <a:pt x="21599" y="12359"/>
                </a:lnTo>
                <a:lnTo>
                  <a:pt x="21599" y="21599"/>
                </a:lnTo>
                <a:lnTo>
                  <a:pt x="4906" y="21599"/>
                </a:lnTo>
                <a:lnTo>
                  <a:pt x="14" y="16725"/>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10598" name="AutoShape 6"/>
          <p:cNvSpPr>
            <a:spLocks/>
          </p:cNvSpPr>
          <p:nvPr/>
        </p:nvSpPr>
        <p:spPr bwMode="auto">
          <a:xfrm>
            <a:off x="-98425" y="7289800"/>
            <a:ext cx="13352463" cy="1219200"/>
          </a:xfrm>
          <a:custGeom>
            <a:avLst/>
            <a:gdLst>
              <a:gd name="T0" fmla="*/ 6676232 w 21600"/>
              <a:gd name="T1" fmla="*/ 609600 h 21600"/>
              <a:gd name="T2" fmla="*/ 6676232 w 21600"/>
              <a:gd name="T3" fmla="*/ 609600 h 21600"/>
              <a:gd name="T4" fmla="*/ 6676232 w 21600"/>
              <a:gd name="T5" fmla="*/ 609600 h 21600"/>
              <a:gd name="T6" fmla="*/ 6676232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4093" y="18445"/>
                </a:lnTo>
                <a:lnTo>
                  <a:pt x="21599" y="18445"/>
                </a:lnTo>
                <a:lnTo>
                  <a:pt x="21599" y="5398"/>
                </a:lnTo>
                <a:lnTo>
                  <a:pt x="4129" y="5398"/>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0599" name="AutoShape 7"/>
          <p:cNvSpPr>
            <a:spLocks/>
          </p:cNvSpPr>
          <p:nvPr/>
        </p:nvSpPr>
        <p:spPr bwMode="auto">
          <a:xfrm rot="10800000" flipH="1">
            <a:off x="-127000" y="9274175"/>
            <a:ext cx="11655425" cy="1709738"/>
          </a:xfrm>
          <a:custGeom>
            <a:avLst/>
            <a:gdLst>
              <a:gd name="T0" fmla="*/ 5827713 w 21600"/>
              <a:gd name="T1" fmla="*/ 854869 h 21600"/>
              <a:gd name="T2" fmla="*/ 5827713 w 21600"/>
              <a:gd name="T3" fmla="*/ 854869 h 21600"/>
              <a:gd name="T4" fmla="*/ 5827713 w 21600"/>
              <a:gd name="T5" fmla="*/ 854869 h 21600"/>
              <a:gd name="T6" fmla="*/ 5827713 w 21600"/>
              <a:gd name="T7" fmla="*/ 854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768" y="12205"/>
                </a:lnTo>
                <a:lnTo>
                  <a:pt x="21600" y="12474"/>
                </a:lnTo>
                <a:lnTo>
                  <a:pt x="21600" y="21599"/>
                </a:lnTo>
                <a:lnTo>
                  <a:pt x="4732" y="21331"/>
                </a:lnTo>
                <a:lnTo>
                  <a:pt x="13" y="16517"/>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10600" name="AutoShape 8"/>
          <p:cNvSpPr>
            <a:spLocks/>
          </p:cNvSpPr>
          <p:nvPr/>
        </p:nvSpPr>
        <p:spPr bwMode="auto">
          <a:xfrm rot="10800000" flipH="1">
            <a:off x="-122238" y="11090275"/>
            <a:ext cx="9775826" cy="2474913"/>
          </a:xfrm>
          <a:custGeom>
            <a:avLst/>
            <a:gdLst>
              <a:gd name="T0" fmla="*/ 4887913 w 21600"/>
              <a:gd name="T1" fmla="*/ 1237457 h 21600"/>
              <a:gd name="T2" fmla="*/ 4887913 w 21600"/>
              <a:gd name="T3" fmla="*/ 1237457 h 21600"/>
              <a:gd name="T4" fmla="*/ 4887913 w 21600"/>
              <a:gd name="T5" fmla="*/ 1237457 h 21600"/>
              <a:gd name="T6" fmla="*/ 4887913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668" y="15514"/>
                </a:lnTo>
                <a:lnTo>
                  <a:pt x="21599" y="15764"/>
                </a:lnTo>
                <a:lnTo>
                  <a:pt x="21599" y="21600"/>
                </a:lnTo>
                <a:lnTo>
                  <a:pt x="5687" y="21350"/>
                </a:lnTo>
                <a:lnTo>
                  <a:pt x="18" y="12263"/>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10601" name="AutoShape 9"/>
          <p:cNvSpPr>
            <a:spLocks/>
          </p:cNvSpPr>
          <p:nvPr/>
        </p:nvSpPr>
        <p:spPr bwMode="auto">
          <a:xfrm>
            <a:off x="16471900" y="5124450"/>
            <a:ext cx="6032500" cy="2259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0602" name="AutoShape 10"/>
          <p:cNvSpPr>
            <a:spLocks/>
          </p:cNvSpPr>
          <p:nvPr/>
        </p:nvSpPr>
        <p:spPr bwMode="auto">
          <a:xfrm>
            <a:off x="16471900" y="9080500"/>
            <a:ext cx="6032500" cy="2259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randomised htly. or randoy beration in some form.</a:t>
            </a:r>
          </a:p>
        </p:txBody>
      </p:sp>
      <p:sp>
        <p:nvSpPr>
          <p:cNvPr id="110603" name="AutoShape 11"/>
          <p:cNvSpPr>
            <a:spLocks/>
          </p:cNvSpPr>
          <p:nvPr/>
        </p:nvSpPr>
        <p:spPr bwMode="auto">
          <a:xfrm>
            <a:off x="16471900" y="4513263"/>
            <a:ext cx="24892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10604" name="AutoShape 12"/>
          <p:cNvSpPr>
            <a:spLocks/>
          </p:cNvSpPr>
          <p:nvPr/>
        </p:nvSpPr>
        <p:spPr bwMode="auto">
          <a:xfrm>
            <a:off x="16471900" y="8509000"/>
            <a:ext cx="24892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10605" name="AutoShape 13"/>
          <p:cNvSpPr>
            <a:spLocks/>
          </p:cNvSpPr>
          <p:nvPr/>
        </p:nvSpPr>
        <p:spPr bwMode="auto">
          <a:xfrm>
            <a:off x="9120188" y="4021138"/>
            <a:ext cx="1473200" cy="896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45%</a:t>
            </a:r>
            <a:endParaRPr lang="en-US" dirty="0">
              <a:solidFill>
                <a:schemeClr val="bg1"/>
              </a:solidFill>
              <a:latin typeface="Roboto" charset="0"/>
              <a:ea typeface="ＭＳ Ｐゴシック" charset="0"/>
              <a:cs typeface="Roboto" charset="0"/>
              <a:sym typeface="Roboto" charset="0"/>
            </a:endParaRPr>
          </a:p>
        </p:txBody>
      </p:sp>
      <p:sp>
        <p:nvSpPr>
          <p:cNvPr id="110606" name="AutoShape 14"/>
          <p:cNvSpPr>
            <a:spLocks/>
          </p:cNvSpPr>
          <p:nvPr/>
        </p:nvSpPr>
        <p:spPr bwMode="auto">
          <a:xfrm>
            <a:off x="11101388" y="5791200"/>
            <a:ext cx="1473200" cy="896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53%</a:t>
            </a:r>
            <a:endParaRPr lang="en-US">
              <a:solidFill>
                <a:schemeClr val="bg1"/>
              </a:solidFill>
              <a:latin typeface="Roboto" charset="0"/>
              <a:ea typeface="ＭＳ Ｐゴシック" charset="0"/>
              <a:cs typeface="Roboto" charset="0"/>
              <a:sym typeface="Roboto" charset="0"/>
            </a:endParaRPr>
          </a:p>
        </p:txBody>
      </p:sp>
      <p:sp>
        <p:nvSpPr>
          <p:cNvPr id="110607" name="AutoShape 15"/>
          <p:cNvSpPr>
            <a:spLocks/>
          </p:cNvSpPr>
          <p:nvPr/>
        </p:nvSpPr>
        <p:spPr bwMode="auto">
          <a:xfrm>
            <a:off x="13615988" y="7450138"/>
            <a:ext cx="1473200" cy="898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75%</a:t>
            </a:r>
            <a:endParaRPr lang="en-US">
              <a:solidFill>
                <a:schemeClr val="bg1"/>
              </a:solidFill>
              <a:latin typeface="Roboto" charset="0"/>
              <a:ea typeface="ＭＳ Ｐゴシック" charset="0"/>
              <a:cs typeface="Roboto" charset="0"/>
              <a:sym typeface="Roboto" charset="0"/>
            </a:endParaRPr>
          </a:p>
        </p:txBody>
      </p:sp>
      <p:sp>
        <p:nvSpPr>
          <p:cNvPr id="110608" name="AutoShape 16"/>
          <p:cNvSpPr>
            <a:spLocks/>
          </p:cNvSpPr>
          <p:nvPr/>
        </p:nvSpPr>
        <p:spPr bwMode="auto">
          <a:xfrm>
            <a:off x="11837988" y="9115425"/>
            <a:ext cx="1473200" cy="898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55%</a:t>
            </a:r>
            <a:endParaRPr lang="en-US">
              <a:solidFill>
                <a:schemeClr val="bg1"/>
              </a:solidFill>
              <a:latin typeface="Roboto" charset="0"/>
              <a:ea typeface="ＭＳ Ｐゴシック" charset="0"/>
              <a:cs typeface="Roboto" charset="0"/>
              <a:sym typeface="Roboto" charset="0"/>
            </a:endParaRPr>
          </a:p>
        </p:txBody>
      </p:sp>
      <p:sp>
        <p:nvSpPr>
          <p:cNvPr id="110609" name="AutoShape 17"/>
          <p:cNvSpPr>
            <a:spLocks/>
          </p:cNvSpPr>
          <p:nvPr/>
        </p:nvSpPr>
        <p:spPr bwMode="auto">
          <a:xfrm>
            <a:off x="10055225" y="10983913"/>
            <a:ext cx="1473200" cy="898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50%</a:t>
            </a:r>
            <a:endParaRPr lang="en-US">
              <a:solidFill>
                <a:schemeClr val="bg1"/>
              </a:solidFill>
              <a:latin typeface="Roboto" charset="0"/>
              <a:ea typeface="ＭＳ Ｐゴシック" charset="0"/>
              <a:cs typeface="Roboto" charset="0"/>
              <a:sym typeface="Roboto" charset="0"/>
            </a:endParaRPr>
          </a:p>
        </p:txBody>
      </p:sp>
      <p:sp>
        <p:nvSpPr>
          <p:cNvPr id="110610" name="AutoShape 18"/>
          <p:cNvSpPr>
            <a:spLocks/>
          </p:cNvSpPr>
          <p:nvPr/>
        </p:nvSpPr>
        <p:spPr bwMode="auto">
          <a:xfrm>
            <a:off x="6538913" y="4176713"/>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charset="0"/>
                <a:ea typeface="ＭＳ Ｐゴシック" charset="0"/>
                <a:cs typeface="Roboto" charset="0"/>
                <a:sym typeface="Roboto" charset="0"/>
              </a:rPr>
              <a:t>Add Title Here</a:t>
            </a:r>
          </a:p>
        </p:txBody>
      </p:sp>
      <p:sp>
        <p:nvSpPr>
          <p:cNvPr id="110611" name="AutoShape 19"/>
          <p:cNvSpPr>
            <a:spLocks/>
          </p:cNvSpPr>
          <p:nvPr/>
        </p:nvSpPr>
        <p:spPr bwMode="auto">
          <a:xfrm>
            <a:off x="8505825" y="5981700"/>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10612" name="AutoShape 20"/>
          <p:cNvSpPr>
            <a:spLocks/>
          </p:cNvSpPr>
          <p:nvPr/>
        </p:nvSpPr>
        <p:spPr bwMode="auto">
          <a:xfrm>
            <a:off x="10968038" y="77089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10613" name="AutoShape 21"/>
          <p:cNvSpPr>
            <a:spLocks/>
          </p:cNvSpPr>
          <p:nvPr/>
        </p:nvSpPr>
        <p:spPr bwMode="auto">
          <a:xfrm>
            <a:off x="9242425" y="93757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10614" name="AutoShape 22"/>
          <p:cNvSpPr>
            <a:spLocks/>
          </p:cNvSpPr>
          <p:nvPr/>
        </p:nvSpPr>
        <p:spPr bwMode="auto">
          <a:xfrm>
            <a:off x="7339013" y="111744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0596"/>
                                        </p:tgtEl>
                                        <p:attrNameLst>
                                          <p:attrName>style.visibility</p:attrName>
                                        </p:attrNameLst>
                                      </p:cBhvr>
                                      <p:to>
                                        <p:strVal val="visible"/>
                                      </p:to>
                                    </p:set>
                                    <p:animEffect transition="in" filter="wipe(left)">
                                      <p:cBhvr>
                                        <p:cTn id="7" dur="500"/>
                                        <p:tgtEl>
                                          <p:spTgt spid="110596"/>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10610"/>
                                        </p:tgtEl>
                                        <p:attrNameLst>
                                          <p:attrName>style.visibility</p:attrName>
                                        </p:attrNameLst>
                                      </p:cBhvr>
                                      <p:to>
                                        <p:strVal val="visible"/>
                                      </p:to>
                                    </p:set>
                                    <p:anim calcmode="lin" valueType="num">
                                      <p:cBhvr>
                                        <p:cTn id="11" dur="500" fill="hold"/>
                                        <p:tgtEl>
                                          <p:spTgt spid="110610"/>
                                        </p:tgtEl>
                                        <p:attrNameLst>
                                          <p:attrName>ppt_w</p:attrName>
                                        </p:attrNameLst>
                                      </p:cBhvr>
                                      <p:tavLst>
                                        <p:tav tm="0">
                                          <p:val>
                                            <p:fltVal val="0"/>
                                          </p:val>
                                        </p:tav>
                                        <p:tav tm="100000">
                                          <p:val>
                                            <p:strVal val="#ppt_w"/>
                                          </p:val>
                                        </p:tav>
                                      </p:tavLst>
                                    </p:anim>
                                    <p:anim calcmode="lin" valueType="num">
                                      <p:cBhvr>
                                        <p:cTn id="12" dur="500" fill="hold"/>
                                        <p:tgtEl>
                                          <p:spTgt spid="110610"/>
                                        </p:tgtEl>
                                        <p:attrNameLst>
                                          <p:attrName>ppt_h</p:attrName>
                                        </p:attrNameLst>
                                      </p:cBhvr>
                                      <p:tavLst>
                                        <p:tav tm="0">
                                          <p:val>
                                            <p:fltVal val="0"/>
                                          </p:val>
                                        </p:tav>
                                        <p:tav tm="100000">
                                          <p:val>
                                            <p:strVal val="#ppt_h"/>
                                          </p:val>
                                        </p:tav>
                                      </p:tavLst>
                                    </p:anim>
                                  </p:childTnLst>
                                </p:cTn>
                              </p:par>
                              <p:par>
                                <p:cTn id="13" presetID="22" presetClass="entr" presetSubtype="8" fill="hold" grpId="0" nodeType="withEffect">
                                  <p:stCondLst>
                                    <p:cond delay="0"/>
                                  </p:stCondLst>
                                  <p:childTnLst>
                                    <p:set>
                                      <p:cBhvr>
                                        <p:cTn id="14" dur="1" fill="hold">
                                          <p:stCondLst>
                                            <p:cond delay="0"/>
                                          </p:stCondLst>
                                        </p:cTn>
                                        <p:tgtEl>
                                          <p:spTgt spid="110597"/>
                                        </p:tgtEl>
                                        <p:attrNameLst>
                                          <p:attrName>style.visibility</p:attrName>
                                        </p:attrNameLst>
                                      </p:cBhvr>
                                      <p:to>
                                        <p:strVal val="visible"/>
                                      </p:to>
                                    </p:set>
                                    <p:animEffect transition="in" filter="wipe(left)">
                                      <p:cBhvr>
                                        <p:cTn id="15" dur="500"/>
                                        <p:tgtEl>
                                          <p:spTgt spid="110597"/>
                                        </p:tgtEl>
                                      </p:cBhvr>
                                    </p:animEffect>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110611"/>
                                        </p:tgtEl>
                                        <p:attrNameLst>
                                          <p:attrName>style.visibility</p:attrName>
                                        </p:attrNameLst>
                                      </p:cBhvr>
                                      <p:to>
                                        <p:strVal val="visible"/>
                                      </p:to>
                                    </p:set>
                                    <p:anim calcmode="lin" valueType="num">
                                      <p:cBhvr>
                                        <p:cTn id="19" dur="500" fill="hold"/>
                                        <p:tgtEl>
                                          <p:spTgt spid="110611"/>
                                        </p:tgtEl>
                                        <p:attrNameLst>
                                          <p:attrName>ppt_w</p:attrName>
                                        </p:attrNameLst>
                                      </p:cBhvr>
                                      <p:tavLst>
                                        <p:tav tm="0">
                                          <p:val>
                                            <p:fltVal val="0"/>
                                          </p:val>
                                        </p:tav>
                                        <p:tav tm="100000">
                                          <p:val>
                                            <p:strVal val="#ppt_w"/>
                                          </p:val>
                                        </p:tav>
                                      </p:tavLst>
                                    </p:anim>
                                    <p:anim calcmode="lin" valueType="num">
                                      <p:cBhvr>
                                        <p:cTn id="20" dur="500" fill="hold"/>
                                        <p:tgtEl>
                                          <p:spTgt spid="110611"/>
                                        </p:tgtEl>
                                        <p:attrNameLst>
                                          <p:attrName>ppt_h</p:attrName>
                                        </p:attrNameLst>
                                      </p:cBhvr>
                                      <p:tavLst>
                                        <p:tav tm="0">
                                          <p:val>
                                            <p:fltVal val="0"/>
                                          </p:val>
                                        </p:tav>
                                        <p:tav tm="100000">
                                          <p:val>
                                            <p:strVal val="#ppt_h"/>
                                          </p:val>
                                        </p:tav>
                                      </p:tavLst>
                                    </p:anim>
                                  </p:childTnLst>
                                </p:cTn>
                              </p:par>
                              <p:par>
                                <p:cTn id="21" presetID="22" presetClass="entr" presetSubtype="8" fill="hold" grpId="0" nodeType="withEffect">
                                  <p:stCondLst>
                                    <p:cond delay="0"/>
                                  </p:stCondLst>
                                  <p:childTnLst>
                                    <p:set>
                                      <p:cBhvr>
                                        <p:cTn id="22" dur="1" fill="hold">
                                          <p:stCondLst>
                                            <p:cond delay="0"/>
                                          </p:stCondLst>
                                        </p:cTn>
                                        <p:tgtEl>
                                          <p:spTgt spid="110598"/>
                                        </p:tgtEl>
                                        <p:attrNameLst>
                                          <p:attrName>style.visibility</p:attrName>
                                        </p:attrNameLst>
                                      </p:cBhvr>
                                      <p:to>
                                        <p:strVal val="visible"/>
                                      </p:to>
                                    </p:set>
                                    <p:animEffect transition="in" filter="wipe(left)">
                                      <p:cBhvr>
                                        <p:cTn id="23" dur="500"/>
                                        <p:tgtEl>
                                          <p:spTgt spid="110598"/>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0"/>
                                  </p:stCondLst>
                                  <p:childTnLst>
                                    <p:set>
                                      <p:cBhvr>
                                        <p:cTn id="26" dur="1" fill="hold">
                                          <p:stCondLst>
                                            <p:cond delay="0"/>
                                          </p:stCondLst>
                                        </p:cTn>
                                        <p:tgtEl>
                                          <p:spTgt spid="110612"/>
                                        </p:tgtEl>
                                        <p:attrNameLst>
                                          <p:attrName>style.visibility</p:attrName>
                                        </p:attrNameLst>
                                      </p:cBhvr>
                                      <p:to>
                                        <p:strVal val="visible"/>
                                      </p:to>
                                    </p:set>
                                    <p:anim calcmode="lin" valueType="num">
                                      <p:cBhvr>
                                        <p:cTn id="27" dur="500" fill="hold"/>
                                        <p:tgtEl>
                                          <p:spTgt spid="110612"/>
                                        </p:tgtEl>
                                        <p:attrNameLst>
                                          <p:attrName>ppt_w</p:attrName>
                                        </p:attrNameLst>
                                      </p:cBhvr>
                                      <p:tavLst>
                                        <p:tav tm="0">
                                          <p:val>
                                            <p:fltVal val="0"/>
                                          </p:val>
                                        </p:tav>
                                        <p:tav tm="100000">
                                          <p:val>
                                            <p:strVal val="#ppt_w"/>
                                          </p:val>
                                        </p:tav>
                                      </p:tavLst>
                                    </p:anim>
                                    <p:anim calcmode="lin" valueType="num">
                                      <p:cBhvr>
                                        <p:cTn id="28" dur="500" fill="hold"/>
                                        <p:tgtEl>
                                          <p:spTgt spid="110612"/>
                                        </p:tgtEl>
                                        <p:attrNameLst>
                                          <p:attrName>ppt_h</p:attrName>
                                        </p:attrNameLst>
                                      </p:cBhvr>
                                      <p:tavLst>
                                        <p:tav tm="0">
                                          <p:val>
                                            <p:fltVal val="0"/>
                                          </p:val>
                                        </p:tav>
                                        <p:tav tm="100000">
                                          <p:val>
                                            <p:strVal val="#ppt_h"/>
                                          </p:val>
                                        </p:tav>
                                      </p:tavLst>
                                    </p:anim>
                                  </p:childTnLst>
                                </p:cTn>
                              </p:par>
                              <p:par>
                                <p:cTn id="29" presetID="22" presetClass="entr" presetSubtype="8" fill="hold" grpId="0" nodeType="withEffect">
                                  <p:stCondLst>
                                    <p:cond delay="0"/>
                                  </p:stCondLst>
                                  <p:childTnLst>
                                    <p:set>
                                      <p:cBhvr>
                                        <p:cTn id="30" dur="1" fill="hold">
                                          <p:stCondLst>
                                            <p:cond delay="0"/>
                                          </p:stCondLst>
                                        </p:cTn>
                                        <p:tgtEl>
                                          <p:spTgt spid="110599"/>
                                        </p:tgtEl>
                                        <p:attrNameLst>
                                          <p:attrName>style.visibility</p:attrName>
                                        </p:attrNameLst>
                                      </p:cBhvr>
                                      <p:to>
                                        <p:strVal val="visible"/>
                                      </p:to>
                                    </p:set>
                                    <p:animEffect transition="in" filter="wipe(left)">
                                      <p:cBhvr>
                                        <p:cTn id="31" dur="500"/>
                                        <p:tgtEl>
                                          <p:spTgt spid="110599"/>
                                        </p:tgtEl>
                                      </p:cBhvr>
                                    </p:animEffect>
                                  </p:childTnLst>
                                </p:cTn>
                              </p:par>
                            </p:childTnLst>
                          </p:cTn>
                        </p:par>
                        <p:par>
                          <p:cTn id="32" fill="hold" nodeType="afterGroup">
                            <p:stCondLst>
                              <p:cond delay="2000"/>
                            </p:stCondLst>
                            <p:childTnLst>
                              <p:par>
                                <p:cTn id="33" presetID="23" presetClass="entr" presetSubtype="16" fill="hold" grpId="0" nodeType="afterEffect">
                                  <p:stCondLst>
                                    <p:cond delay="0"/>
                                  </p:stCondLst>
                                  <p:childTnLst>
                                    <p:set>
                                      <p:cBhvr>
                                        <p:cTn id="34" dur="1" fill="hold">
                                          <p:stCondLst>
                                            <p:cond delay="0"/>
                                          </p:stCondLst>
                                        </p:cTn>
                                        <p:tgtEl>
                                          <p:spTgt spid="110613"/>
                                        </p:tgtEl>
                                        <p:attrNameLst>
                                          <p:attrName>style.visibility</p:attrName>
                                        </p:attrNameLst>
                                      </p:cBhvr>
                                      <p:to>
                                        <p:strVal val="visible"/>
                                      </p:to>
                                    </p:set>
                                    <p:anim calcmode="lin" valueType="num">
                                      <p:cBhvr>
                                        <p:cTn id="35" dur="500" fill="hold"/>
                                        <p:tgtEl>
                                          <p:spTgt spid="110613"/>
                                        </p:tgtEl>
                                        <p:attrNameLst>
                                          <p:attrName>ppt_w</p:attrName>
                                        </p:attrNameLst>
                                      </p:cBhvr>
                                      <p:tavLst>
                                        <p:tav tm="0">
                                          <p:val>
                                            <p:fltVal val="0"/>
                                          </p:val>
                                        </p:tav>
                                        <p:tav tm="100000">
                                          <p:val>
                                            <p:strVal val="#ppt_w"/>
                                          </p:val>
                                        </p:tav>
                                      </p:tavLst>
                                    </p:anim>
                                    <p:anim calcmode="lin" valueType="num">
                                      <p:cBhvr>
                                        <p:cTn id="36" dur="500" fill="hold"/>
                                        <p:tgtEl>
                                          <p:spTgt spid="110613"/>
                                        </p:tgtEl>
                                        <p:attrNameLst>
                                          <p:attrName>ppt_h</p:attrName>
                                        </p:attrNameLst>
                                      </p:cBhvr>
                                      <p:tavLst>
                                        <p:tav tm="0">
                                          <p:val>
                                            <p:fltVal val="0"/>
                                          </p:val>
                                        </p:tav>
                                        <p:tav tm="100000">
                                          <p:val>
                                            <p:strVal val="#ppt_h"/>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110600"/>
                                        </p:tgtEl>
                                        <p:attrNameLst>
                                          <p:attrName>style.visibility</p:attrName>
                                        </p:attrNameLst>
                                      </p:cBhvr>
                                      <p:to>
                                        <p:strVal val="visible"/>
                                      </p:to>
                                    </p:set>
                                    <p:animEffect transition="in" filter="wipe(left)">
                                      <p:cBhvr>
                                        <p:cTn id="39" dur="500"/>
                                        <p:tgtEl>
                                          <p:spTgt spid="110600"/>
                                        </p:tgtEl>
                                      </p:cBhvr>
                                    </p:animEffect>
                                  </p:childTnLst>
                                </p:cTn>
                              </p:par>
                            </p:childTnLst>
                          </p:cTn>
                        </p:par>
                        <p:par>
                          <p:cTn id="40" fill="hold" nodeType="afterGroup">
                            <p:stCondLst>
                              <p:cond delay="2500"/>
                            </p:stCondLst>
                            <p:childTnLst>
                              <p:par>
                                <p:cTn id="41" presetID="23" presetClass="entr" presetSubtype="16" fill="hold" grpId="0" nodeType="afterEffect">
                                  <p:stCondLst>
                                    <p:cond delay="0"/>
                                  </p:stCondLst>
                                  <p:childTnLst>
                                    <p:set>
                                      <p:cBhvr>
                                        <p:cTn id="42" dur="1" fill="hold">
                                          <p:stCondLst>
                                            <p:cond delay="0"/>
                                          </p:stCondLst>
                                        </p:cTn>
                                        <p:tgtEl>
                                          <p:spTgt spid="110614"/>
                                        </p:tgtEl>
                                        <p:attrNameLst>
                                          <p:attrName>style.visibility</p:attrName>
                                        </p:attrNameLst>
                                      </p:cBhvr>
                                      <p:to>
                                        <p:strVal val="visible"/>
                                      </p:to>
                                    </p:set>
                                    <p:anim calcmode="lin" valueType="num">
                                      <p:cBhvr>
                                        <p:cTn id="43" dur="500" fill="hold"/>
                                        <p:tgtEl>
                                          <p:spTgt spid="110614"/>
                                        </p:tgtEl>
                                        <p:attrNameLst>
                                          <p:attrName>ppt_w</p:attrName>
                                        </p:attrNameLst>
                                      </p:cBhvr>
                                      <p:tavLst>
                                        <p:tav tm="0">
                                          <p:val>
                                            <p:fltVal val="0"/>
                                          </p:val>
                                        </p:tav>
                                        <p:tav tm="100000">
                                          <p:val>
                                            <p:strVal val="#ppt_w"/>
                                          </p:val>
                                        </p:tav>
                                      </p:tavLst>
                                    </p:anim>
                                    <p:anim calcmode="lin" valueType="num">
                                      <p:cBhvr>
                                        <p:cTn id="44" dur="500" fill="hold"/>
                                        <p:tgtEl>
                                          <p:spTgt spid="110614"/>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110605"/>
                                        </p:tgtEl>
                                        <p:attrNameLst>
                                          <p:attrName>style.visibility</p:attrName>
                                        </p:attrNameLst>
                                      </p:cBhvr>
                                      <p:to>
                                        <p:strVal val="visible"/>
                                      </p:to>
                                    </p:set>
                                    <p:animEffect transition="in" filter="fade">
                                      <p:cBhvr>
                                        <p:cTn id="47" dur="400"/>
                                        <p:tgtEl>
                                          <p:spTgt spid="110605"/>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110606"/>
                                        </p:tgtEl>
                                        <p:attrNameLst>
                                          <p:attrName>style.visibility</p:attrName>
                                        </p:attrNameLst>
                                      </p:cBhvr>
                                      <p:to>
                                        <p:strVal val="visible"/>
                                      </p:to>
                                    </p:set>
                                    <p:animEffect transition="in" filter="fade">
                                      <p:cBhvr>
                                        <p:cTn id="51" dur="400"/>
                                        <p:tgtEl>
                                          <p:spTgt spid="110606"/>
                                        </p:tgtEl>
                                      </p:cBhvr>
                                    </p:animEffect>
                                  </p:childTnLst>
                                </p:cTn>
                              </p:par>
                            </p:childTnLst>
                          </p:cTn>
                        </p:par>
                        <p:par>
                          <p:cTn id="52" fill="hold">
                            <p:stCondLst>
                              <p:cond delay="3400"/>
                            </p:stCondLst>
                            <p:childTnLst>
                              <p:par>
                                <p:cTn id="53" presetID="10" presetClass="entr" presetSubtype="0" fill="hold" grpId="0" nodeType="afterEffect">
                                  <p:stCondLst>
                                    <p:cond delay="0"/>
                                  </p:stCondLst>
                                  <p:childTnLst>
                                    <p:set>
                                      <p:cBhvr>
                                        <p:cTn id="54" dur="1" fill="hold">
                                          <p:stCondLst>
                                            <p:cond delay="0"/>
                                          </p:stCondLst>
                                        </p:cTn>
                                        <p:tgtEl>
                                          <p:spTgt spid="110607"/>
                                        </p:tgtEl>
                                        <p:attrNameLst>
                                          <p:attrName>style.visibility</p:attrName>
                                        </p:attrNameLst>
                                      </p:cBhvr>
                                      <p:to>
                                        <p:strVal val="visible"/>
                                      </p:to>
                                    </p:set>
                                    <p:animEffect transition="in" filter="fade">
                                      <p:cBhvr>
                                        <p:cTn id="55" dur="400"/>
                                        <p:tgtEl>
                                          <p:spTgt spid="110607"/>
                                        </p:tgtEl>
                                      </p:cBhvr>
                                    </p:animEffect>
                                  </p:childTnLst>
                                </p:cTn>
                              </p:par>
                            </p:childTnLst>
                          </p:cTn>
                        </p:par>
                        <p:par>
                          <p:cTn id="56" fill="hold">
                            <p:stCondLst>
                              <p:cond delay="3800"/>
                            </p:stCondLst>
                            <p:childTnLst>
                              <p:par>
                                <p:cTn id="57" presetID="10" presetClass="entr" presetSubtype="0" fill="hold" grpId="0" nodeType="afterEffect">
                                  <p:stCondLst>
                                    <p:cond delay="0"/>
                                  </p:stCondLst>
                                  <p:childTnLst>
                                    <p:set>
                                      <p:cBhvr>
                                        <p:cTn id="58" dur="1" fill="hold">
                                          <p:stCondLst>
                                            <p:cond delay="0"/>
                                          </p:stCondLst>
                                        </p:cTn>
                                        <p:tgtEl>
                                          <p:spTgt spid="110608"/>
                                        </p:tgtEl>
                                        <p:attrNameLst>
                                          <p:attrName>style.visibility</p:attrName>
                                        </p:attrNameLst>
                                      </p:cBhvr>
                                      <p:to>
                                        <p:strVal val="visible"/>
                                      </p:to>
                                    </p:set>
                                    <p:animEffect transition="in" filter="fade">
                                      <p:cBhvr>
                                        <p:cTn id="59" dur="400"/>
                                        <p:tgtEl>
                                          <p:spTgt spid="110608"/>
                                        </p:tgtEl>
                                      </p:cBhvr>
                                    </p:animEffect>
                                  </p:childTnLst>
                                </p:cTn>
                              </p:par>
                            </p:childTnLst>
                          </p:cTn>
                        </p:par>
                        <p:par>
                          <p:cTn id="60" fill="hold">
                            <p:stCondLst>
                              <p:cond delay="4200"/>
                            </p:stCondLst>
                            <p:childTnLst>
                              <p:par>
                                <p:cTn id="61" presetID="10" presetClass="entr" presetSubtype="0" fill="hold" grpId="0" nodeType="afterEffect">
                                  <p:stCondLst>
                                    <p:cond delay="0"/>
                                  </p:stCondLst>
                                  <p:childTnLst>
                                    <p:set>
                                      <p:cBhvr>
                                        <p:cTn id="62" dur="1" fill="hold">
                                          <p:stCondLst>
                                            <p:cond delay="0"/>
                                          </p:stCondLst>
                                        </p:cTn>
                                        <p:tgtEl>
                                          <p:spTgt spid="110609"/>
                                        </p:tgtEl>
                                        <p:attrNameLst>
                                          <p:attrName>style.visibility</p:attrName>
                                        </p:attrNameLst>
                                      </p:cBhvr>
                                      <p:to>
                                        <p:strVal val="visible"/>
                                      </p:to>
                                    </p:set>
                                    <p:animEffect transition="in" filter="fade">
                                      <p:cBhvr>
                                        <p:cTn id="63" dur="400"/>
                                        <p:tgtEl>
                                          <p:spTgt spid="110609"/>
                                        </p:tgtEl>
                                      </p:cBhvr>
                                    </p:animEffect>
                                  </p:childTnLst>
                                </p:cTn>
                              </p:par>
                            </p:childTnLst>
                          </p:cTn>
                        </p:par>
                        <p:par>
                          <p:cTn id="64" fill="hold" nodeType="afterGroup">
                            <p:stCondLst>
                              <p:cond delay="4600"/>
                            </p:stCondLst>
                            <p:childTnLst>
                              <p:par>
                                <p:cTn id="65" presetID="10" presetClass="entr" presetSubtype="0" fill="hold" grpId="0" nodeType="afterEffect">
                                  <p:stCondLst>
                                    <p:cond delay="0"/>
                                  </p:stCondLst>
                                  <p:childTnLst>
                                    <p:set>
                                      <p:cBhvr>
                                        <p:cTn id="66" dur="1" fill="hold">
                                          <p:stCondLst>
                                            <p:cond delay="0"/>
                                          </p:stCondLst>
                                        </p:cTn>
                                        <p:tgtEl>
                                          <p:spTgt spid="110603"/>
                                        </p:tgtEl>
                                        <p:attrNameLst>
                                          <p:attrName>style.visibility</p:attrName>
                                        </p:attrNameLst>
                                      </p:cBhvr>
                                      <p:to>
                                        <p:strVal val="visible"/>
                                      </p:to>
                                    </p:set>
                                    <p:animEffect transition="in" filter="fade">
                                      <p:cBhvr>
                                        <p:cTn id="67" dur="500"/>
                                        <p:tgtEl>
                                          <p:spTgt spid="11060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0601"/>
                                        </p:tgtEl>
                                        <p:attrNameLst>
                                          <p:attrName>style.visibility</p:attrName>
                                        </p:attrNameLst>
                                      </p:cBhvr>
                                      <p:to>
                                        <p:strVal val="visible"/>
                                      </p:to>
                                    </p:set>
                                    <p:animEffect transition="in" filter="fade">
                                      <p:cBhvr>
                                        <p:cTn id="70" dur="500"/>
                                        <p:tgtEl>
                                          <p:spTgt spid="110601"/>
                                        </p:tgtEl>
                                      </p:cBhvr>
                                    </p:animEffect>
                                  </p:childTnLst>
                                </p:cTn>
                              </p:par>
                            </p:childTnLst>
                          </p:cTn>
                        </p:par>
                        <p:par>
                          <p:cTn id="71" fill="hold">
                            <p:stCondLst>
                              <p:cond delay="5100"/>
                            </p:stCondLst>
                            <p:childTnLst>
                              <p:par>
                                <p:cTn id="72" presetID="10" presetClass="entr" presetSubtype="0" fill="hold" grpId="0" nodeType="afterEffect">
                                  <p:stCondLst>
                                    <p:cond delay="0"/>
                                  </p:stCondLst>
                                  <p:childTnLst>
                                    <p:set>
                                      <p:cBhvr>
                                        <p:cTn id="73" dur="1" fill="hold">
                                          <p:stCondLst>
                                            <p:cond delay="0"/>
                                          </p:stCondLst>
                                        </p:cTn>
                                        <p:tgtEl>
                                          <p:spTgt spid="110604"/>
                                        </p:tgtEl>
                                        <p:attrNameLst>
                                          <p:attrName>style.visibility</p:attrName>
                                        </p:attrNameLst>
                                      </p:cBhvr>
                                      <p:to>
                                        <p:strVal val="visible"/>
                                      </p:to>
                                    </p:set>
                                    <p:animEffect transition="in" filter="fade">
                                      <p:cBhvr>
                                        <p:cTn id="74" dur="500"/>
                                        <p:tgtEl>
                                          <p:spTgt spid="110604"/>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10602"/>
                                        </p:tgtEl>
                                        <p:attrNameLst>
                                          <p:attrName>style.visibility</p:attrName>
                                        </p:attrNameLst>
                                      </p:cBhvr>
                                      <p:to>
                                        <p:strVal val="visible"/>
                                      </p:to>
                                    </p:set>
                                    <p:animEffect transition="in" filter="fade">
                                      <p:cBhvr>
                                        <p:cTn id="77" dur="500"/>
                                        <p:tgtEl>
                                          <p:spTgt spid="110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animBg="1"/>
      <p:bldP spid="110597" grpId="0" animBg="1"/>
      <p:bldP spid="110598" grpId="0" animBg="1"/>
      <p:bldP spid="110599" grpId="0" animBg="1"/>
      <p:bldP spid="110600" grpId="0" animBg="1"/>
      <p:bldP spid="110601" grpId="0"/>
      <p:bldP spid="110602" grpId="0"/>
      <p:bldP spid="110603" grpId="0"/>
      <p:bldP spid="110604" grpId="0"/>
      <p:bldP spid="110605" grpId="0"/>
      <p:bldP spid="110606" grpId="0"/>
      <p:bldP spid="110607" grpId="0"/>
      <p:bldP spid="110608" grpId="0"/>
      <p:bldP spid="110609" grpId="0"/>
      <p:bldP spid="110610" grpId="0" autoUpdateAnimBg="0"/>
      <p:bldP spid="110611" grpId="0" autoUpdateAnimBg="0"/>
      <p:bldP spid="110612" grpId="0" autoUpdateAnimBg="0"/>
      <p:bldP spid="110613" grpId="0" autoUpdateAnimBg="0"/>
      <p:bldP spid="110614"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DE83482-AC90-4CDC-BBF8-6683290C800C}" type="slidenum">
              <a:rPr lang="en-US" sz="2000">
                <a:solidFill>
                  <a:schemeClr val="bg1"/>
                </a:solidFill>
              </a:rPr>
              <a:pPr algn="ctr" eaLnBrk="1">
                <a:lnSpc>
                  <a:spcPct val="100000"/>
                </a:lnSpc>
              </a:pPr>
              <a:t>105</a:t>
            </a:fld>
            <a:endParaRPr lang="en-US">
              <a:solidFill>
                <a:schemeClr val="bg1"/>
              </a:solidFill>
            </a:endParaRPr>
          </a:p>
        </p:txBody>
      </p:sp>
      <p:sp>
        <p:nvSpPr>
          <p:cNvPr id="111620" name="AutoShape 4"/>
          <p:cNvSpPr>
            <a:spLocks/>
          </p:cNvSpPr>
          <p:nvPr/>
        </p:nvSpPr>
        <p:spPr bwMode="auto">
          <a:xfrm>
            <a:off x="11788775" y="3503613"/>
            <a:ext cx="8718550" cy="8359775"/>
          </a:xfrm>
          <a:custGeom>
            <a:avLst/>
            <a:gdLst>
              <a:gd name="T0" fmla="*/ 4359275 w 21600"/>
              <a:gd name="T1" fmla="*/ 4179888 h 21600"/>
              <a:gd name="T2" fmla="*/ 4359275 w 21600"/>
              <a:gd name="T3" fmla="*/ 4179888 h 21600"/>
              <a:gd name="T4" fmla="*/ 4359275 w 21600"/>
              <a:gd name="T5" fmla="*/ 4179888 h 21600"/>
              <a:gd name="T6" fmla="*/ 4359275 w 21600"/>
              <a:gd name="T7" fmla="*/ 417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27" y="0"/>
                </a:moveTo>
                <a:lnTo>
                  <a:pt x="10540" y="1771"/>
                </a:lnTo>
                <a:lnTo>
                  <a:pt x="11906" y="3619"/>
                </a:lnTo>
                <a:lnTo>
                  <a:pt x="11890" y="3619"/>
                </a:lnTo>
                <a:lnTo>
                  <a:pt x="11890" y="3687"/>
                </a:lnTo>
                <a:cubicBezTo>
                  <a:pt x="11917" y="3693"/>
                  <a:pt x="11944" y="3702"/>
                  <a:pt x="11972" y="3707"/>
                </a:cubicBezTo>
                <a:lnTo>
                  <a:pt x="13019" y="5124"/>
                </a:lnTo>
                <a:lnTo>
                  <a:pt x="13256" y="4118"/>
                </a:lnTo>
                <a:cubicBezTo>
                  <a:pt x="14122" y="4488"/>
                  <a:pt x="14936" y="5036"/>
                  <a:pt x="15639" y="5769"/>
                </a:cubicBezTo>
                <a:cubicBezTo>
                  <a:pt x="16798" y="6978"/>
                  <a:pt x="17484" y="8492"/>
                  <a:pt x="17698" y="10064"/>
                </a:cubicBezTo>
                <a:lnTo>
                  <a:pt x="20748" y="10064"/>
                </a:lnTo>
                <a:cubicBezTo>
                  <a:pt x="20520" y="7680"/>
                  <a:pt x="19532" y="5361"/>
                  <a:pt x="17781" y="3535"/>
                </a:cubicBezTo>
                <a:cubicBezTo>
                  <a:pt x="16704" y="2411"/>
                  <a:pt x="15446" y="1590"/>
                  <a:pt x="14105" y="1069"/>
                </a:cubicBezTo>
                <a:lnTo>
                  <a:pt x="13974" y="1069"/>
                </a:lnTo>
                <a:lnTo>
                  <a:pt x="14227" y="0"/>
                </a:lnTo>
                <a:close/>
                <a:moveTo>
                  <a:pt x="9811" y="415"/>
                </a:moveTo>
                <a:cubicBezTo>
                  <a:pt x="7406" y="581"/>
                  <a:pt x="5044" y="1618"/>
                  <a:pt x="3205" y="3535"/>
                </a:cubicBezTo>
                <a:cubicBezTo>
                  <a:pt x="2083" y="4705"/>
                  <a:pt x="1279" y="6079"/>
                  <a:pt x="783" y="7542"/>
                </a:cubicBezTo>
                <a:lnTo>
                  <a:pt x="0" y="7542"/>
                </a:lnTo>
                <a:lnTo>
                  <a:pt x="559" y="8275"/>
                </a:lnTo>
                <a:cubicBezTo>
                  <a:pt x="558" y="8279"/>
                  <a:pt x="558" y="8282"/>
                  <a:pt x="557" y="8286"/>
                </a:cubicBezTo>
                <a:lnTo>
                  <a:pt x="568" y="8286"/>
                </a:lnTo>
                <a:lnTo>
                  <a:pt x="2529" y="10853"/>
                </a:lnTo>
                <a:lnTo>
                  <a:pt x="5059" y="7542"/>
                </a:lnTo>
                <a:lnTo>
                  <a:pt x="4085" y="7542"/>
                </a:lnTo>
                <a:cubicBezTo>
                  <a:pt x="4413" y="6905"/>
                  <a:pt x="4833" y="6306"/>
                  <a:pt x="5349" y="5769"/>
                </a:cubicBezTo>
                <a:cubicBezTo>
                  <a:pt x="6595" y="4469"/>
                  <a:pt x="8183" y="3740"/>
                  <a:pt x="9811" y="3581"/>
                </a:cubicBezTo>
                <a:lnTo>
                  <a:pt x="9811" y="415"/>
                </a:lnTo>
                <a:close/>
                <a:moveTo>
                  <a:pt x="19685" y="10853"/>
                </a:moveTo>
                <a:lnTo>
                  <a:pt x="16623" y="13632"/>
                </a:lnTo>
                <a:lnTo>
                  <a:pt x="17313" y="13764"/>
                </a:lnTo>
                <a:cubicBezTo>
                  <a:pt x="16961" y="14762"/>
                  <a:pt x="16407" y="15700"/>
                  <a:pt x="15639" y="16501"/>
                </a:cubicBezTo>
                <a:cubicBezTo>
                  <a:pt x="14824" y="17351"/>
                  <a:pt x="13863" y="17956"/>
                  <a:pt x="12840" y="18318"/>
                </a:cubicBezTo>
                <a:lnTo>
                  <a:pt x="12840" y="21600"/>
                </a:lnTo>
                <a:cubicBezTo>
                  <a:pt x="14651" y="21160"/>
                  <a:pt x="16370" y="20207"/>
                  <a:pt x="17781" y="18735"/>
                </a:cubicBezTo>
                <a:cubicBezTo>
                  <a:pt x="19001" y="17462"/>
                  <a:pt x="19844" y="15948"/>
                  <a:pt x="20324" y="14341"/>
                </a:cubicBezTo>
                <a:lnTo>
                  <a:pt x="21599" y="14586"/>
                </a:lnTo>
                <a:lnTo>
                  <a:pt x="19685" y="10853"/>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11621" name="AutoShape 5"/>
          <p:cNvSpPr>
            <a:spLocks/>
          </p:cNvSpPr>
          <p:nvPr/>
        </p:nvSpPr>
        <p:spPr bwMode="auto">
          <a:xfrm>
            <a:off x="4592638" y="3476625"/>
            <a:ext cx="8347075" cy="8756650"/>
          </a:xfrm>
          <a:custGeom>
            <a:avLst/>
            <a:gdLst>
              <a:gd name="T0" fmla="*/ 4173538 w 21600"/>
              <a:gd name="T1" fmla="*/ 4378325 h 21600"/>
              <a:gd name="T2" fmla="*/ 4173538 w 21600"/>
              <a:gd name="T3" fmla="*/ 4378325 h 21600"/>
              <a:gd name="T4" fmla="*/ 4173538 w 21600"/>
              <a:gd name="T5" fmla="*/ 4378325 h 21600"/>
              <a:gd name="T6" fmla="*/ 4173538 w 21600"/>
              <a:gd name="T7" fmla="*/ 437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73" y="0"/>
                </a:moveTo>
                <a:lnTo>
                  <a:pt x="6773" y="975"/>
                </a:lnTo>
                <a:cubicBezTo>
                  <a:pt x="5460" y="1478"/>
                  <a:pt x="4228" y="2235"/>
                  <a:pt x="3163" y="3249"/>
                </a:cubicBezTo>
                <a:cubicBezTo>
                  <a:pt x="1102" y="5214"/>
                  <a:pt x="50" y="7772"/>
                  <a:pt x="0" y="10347"/>
                </a:cubicBezTo>
                <a:lnTo>
                  <a:pt x="3181" y="10347"/>
                </a:lnTo>
                <a:cubicBezTo>
                  <a:pt x="3231" y="8548"/>
                  <a:pt x="3973" y="6765"/>
                  <a:pt x="5413" y="5393"/>
                </a:cubicBezTo>
                <a:cubicBezTo>
                  <a:pt x="5832" y="4993"/>
                  <a:pt x="6290" y="4651"/>
                  <a:pt x="6773" y="4363"/>
                </a:cubicBezTo>
                <a:lnTo>
                  <a:pt x="6773" y="5063"/>
                </a:lnTo>
                <a:lnTo>
                  <a:pt x="10107" y="2531"/>
                </a:lnTo>
                <a:lnTo>
                  <a:pt x="6773" y="0"/>
                </a:lnTo>
                <a:close/>
                <a:moveTo>
                  <a:pt x="1215" y="11319"/>
                </a:moveTo>
                <a:lnTo>
                  <a:pt x="119" y="15245"/>
                </a:lnTo>
                <a:lnTo>
                  <a:pt x="1004" y="14876"/>
                </a:lnTo>
                <a:cubicBezTo>
                  <a:pt x="1522" y="15947"/>
                  <a:pt x="2237" y="16953"/>
                  <a:pt x="3163" y="17835"/>
                </a:cubicBezTo>
                <a:cubicBezTo>
                  <a:pt x="4920" y="19510"/>
                  <a:pt x="7131" y="20485"/>
                  <a:pt x="9419" y="20767"/>
                </a:cubicBezTo>
                <a:lnTo>
                  <a:pt x="9419" y="17701"/>
                </a:lnTo>
                <a:cubicBezTo>
                  <a:pt x="7951" y="17443"/>
                  <a:pt x="6547" y="16773"/>
                  <a:pt x="5413" y="15692"/>
                </a:cubicBezTo>
                <a:cubicBezTo>
                  <a:pt x="4775" y="15084"/>
                  <a:pt x="4277" y="14396"/>
                  <a:pt x="3912" y="13662"/>
                </a:cubicBezTo>
                <a:lnTo>
                  <a:pt x="4986" y="13213"/>
                </a:lnTo>
                <a:lnTo>
                  <a:pt x="1215" y="11319"/>
                </a:lnTo>
                <a:close/>
                <a:moveTo>
                  <a:pt x="18405" y="11371"/>
                </a:moveTo>
                <a:cubicBezTo>
                  <a:pt x="18216" y="12950"/>
                  <a:pt x="17489" y="14481"/>
                  <a:pt x="16218" y="15692"/>
                </a:cubicBezTo>
                <a:cubicBezTo>
                  <a:pt x="15336" y="16532"/>
                  <a:pt x="14291" y="17121"/>
                  <a:pt x="13181" y="17464"/>
                </a:cubicBezTo>
                <a:lnTo>
                  <a:pt x="13056" y="16581"/>
                </a:lnTo>
                <a:lnTo>
                  <a:pt x="10107" y="19514"/>
                </a:lnTo>
                <a:lnTo>
                  <a:pt x="12217" y="20718"/>
                </a:lnTo>
                <a:lnTo>
                  <a:pt x="12217" y="20767"/>
                </a:lnTo>
                <a:cubicBezTo>
                  <a:pt x="12241" y="20764"/>
                  <a:pt x="12264" y="20760"/>
                  <a:pt x="12287" y="20757"/>
                </a:cubicBezTo>
                <a:lnTo>
                  <a:pt x="13764" y="21600"/>
                </a:lnTo>
                <a:lnTo>
                  <a:pt x="13610" y="20505"/>
                </a:lnTo>
                <a:cubicBezTo>
                  <a:pt x="15389" y="20054"/>
                  <a:pt x="17072" y="19166"/>
                  <a:pt x="18468" y="17835"/>
                </a:cubicBezTo>
                <a:cubicBezTo>
                  <a:pt x="20359" y="16032"/>
                  <a:pt x="21401" y="13728"/>
                  <a:pt x="21600" y="11371"/>
                </a:cubicBezTo>
                <a:lnTo>
                  <a:pt x="18405" y="11371"/>
                </a:lnTo>
                <a:close/>
                <a:moveTo>
                  <a:pt x="3144" y="13982"/>
                </a:moveTo>
                <a:lnTo>
                  <a:pt x="3144" y="14037"/>
                </a:lnTo>
                <a:lnTo>
                  <a:pt x="3012" y="14037"/>
                </a:lnTo>
                <a:lnTo>
                  <a:pt x="3144" y="13982"/>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1622" name="AutoShape 6"/>
          <p:cNvSpPr>
            <a:spLocks/>
          </p:cNvSpPr>
          <p:nvPr/>
        </p:nvSpPr>
        <p:spPr bwMode="auto">
          <a:xfrm>
            <a:off x="6546850" y="6791325"/>
            <a:ext cx="4437063" cy="2259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1623" name="AutoShape 7"/>
          <p:cNvSpPr>
            <a:spLocks/>
          </p:cNvSpPr>
          <p:nvPr/>
        </p:nvSpPr>
        <p:spPr bwMode="auto">
          <a:xfrm>
            <a:off x="7623175" y="62738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11624" name="AutoShape 8"/>
          <p:cNvSpPr>
            <a:spLocks/>
          </p:cNvSpPr>
          <p:nvPr/>
        </p:nvSpPr>
        <p:spPr bwMode="auto">
          <a:xfrm>
            <a:off x="13928725" y="6791325"/>
            <a:ext cx="4437063" cy="2259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look even slightly beration in some form, by injected humo word which don't look even slightly. rberation in some form.</a:t>
            </a:r>
          </a:p>
        </p:txBody>
      </p:sp>
      <p:sp>
        <p:nvSpPr>
          <p:cNvPr id="111625" name="AutoShape 9"/>
          <p:cNvSpPr>
            <a:spLocks/>
          </p:cNvSpPr>
          <p:nvPr/>
        </p:nvSpPr>
        <p:spPr bwMode="auto">
          <a:xfrm>
            <a:off x="15005050" y="62738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A82493-9BCD-470B-90D3-34D977E466AA}" type="slidenum">
              <a:rPr lang="en-US" sz="2000">
                <a:solidFill>
                  <a:schemeClr val="bg1"/>
                </a:solidFill>
              </a:rPr>
              <a:pPr algn="ctr" eaLnBrk="1">
                <a:lnSpc>
                  <a:spcPct val="100000"/>
                </a:lnSpc>
              </a:pPr>
              <a:t>106</a:t>
            </a:fld>
            <a:endParaRPr lang="en-US">
              <a:solidFill>
                <a:schemeClr val="bg1"/>
              </a:solidFill>
            </a:endParaRPr>
          </a:p>
        </p:txBody>
      </p:sp>
      <p:sp>
        <p:nvSpPr>
          <p:cNvPr id="112644" name="AutoShape 4"/>
          <p:cNvSpPr>
            <a:spLocks/>
          </p:cNvSpPr>
          <p:nvPr/>
        </p:nvSpPr>
        <p:spPr bwMode="auto">
          <a:xfrm>
            <a:off x="18292763" y="4826000"/>
            <a:ext cx="4084637" cy="1306513"/>
          </a:xfrm>
          <a:custGeom>
            <a:avLst/>
            <a:gdLst>
              <a:gd name="T0" fmla="*/ 2042318 w 21600"/>
              <a:gd name="T1" fmla="*/ 653257 h 21600"/>
              <a:gd name="T2" fmla="*/ 2042318 w 21600"/>
              <a:gd name="T3" fmla="*/ 653257 h 21600"/>
              <a:gd name="T4" fmla="*/ 2042318 w 21600"/>
              <a:gd name="T5" fmla="*/ 653257 h 21600"/>
              <a:gd name="T6" fmla="*/ 2042318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12645" name="AutoShape 5"/>
          <p:cNvSpPr>
            <a:spLocks/>
          </p:cNvSpPr>
          <p:nvPr/>
        </p:nvSpPr>
        <p:spPr bwMode="auto">
          <a:xfrm rot="16200000" flipH="1">
            <a:off x="22066250" y="5137150"/>
            <a:ext cx="1300163" cy="677863"/>
          </a:xfrm>
          <a:custGeom>
            <a:avLst/>
            <a:gdLst>
              <a:gd name="T0" fmla="*/ 650082 w 21600"/>
              <a:gd name="T1" fmla="*/ 338932 h 21600"/>
              <a:gd name="T2" fmla="*/ 650082 w 21600"/>
              <a:gd name="T3" fmla="*/ 338932 h 21600"/>
              <a:gd name="T4" fmla="*/ 650082 w 21600"/>
              <a:gd name="T5" fmla="*/ 338932 h 21600"/>
              <a:gd name="T6" fmla="*/ 650082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12646" name="AutoShape 6"/>
          <p:cNvSpPr>
            <a:spLocks/>
          </p:cNvSpPr>
          <p:nvPr/>
        </p:nvSpPr>
        <p:spPr bwMode="auto">
          <a:xfrm>
            <a:off x="15995650" y="5480050"/>
            <a:ext cx="4367213" cy="1306513"/>
          </a:xfrm>
          <a:custGeom>
            <a:avLst/>
            <a:gdLst>
              <a:gd name="T0" fmla="*/ 2183607 w 21600"/>
              <a:gd name="T1" fmla="*/ 653257 h 21600"/>
              <a:gd name="T2" fmla="*/ 2183607 w 21600"/>
              <a:gd name="T3" fmla="*/ 653257 h 21600"/>
              <a:gd name="T4" fmla="*/ 2183607 w 21600"/>
              <a:gd name="T5" fmla="*/ 653257 h 21600"/>
              <a:gd name="T6" fmla="*/ 2183607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12647" name="AutoShape 7"/>
          <p:cNvSpPr>
            <a:spLocks/>
          </p:cNvSpPr>
          <p:nvPr/>
        </p:nvSpPr>
        <p:spPr bwMode="auto">
          <a:xfrm>
            <a:off x="13943013" y="6132513"/>
            <a:ext cx="4105275" cy="1306512"/>
          </a:xfrm>
          <a:custGeom>
            <a:avLst/>
            <a:gdLst>
              <a:gd name="T0" fmla="*/ 2052638 w 21600"/>
              <a:gd name="T1" fmla="*/ 653256 h 21600"/>
              <a:gd name="T2" fmla="*/ 2052638 w 21600"/>
              <a:gd name="T3" fmla="*/ 653256 h 21600"/>
              <a:gd name="T4" fmla="*/ 2052638 w 21600"/>
              <a:gd name="T5" fmla="*/ 653256 h 21600"/>
              <a:gd name="T6" fmla="*/ 2052638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12648" name="AutoShape 8"/>
          <p:cNvSpPr>
            <a:spLocks/>
          </p:cNvSpPr>
          <p:nvPr/>
        </p:nvSpPr>
        <p:spPr bwMode="auto">
          <a:xfrm>
            <a:off x="1947863" y="4826000"/>
            <a:ext cx="4284662" cy="1306513"/>
          </a:xfrm>
          <a:custGeom>
            <a:avLst/>
            <a:gdLst>
              <a:gd name="T0" fmla="*/ 2142331 w 21600"/>
              <a:gd name="T1" fmla="*/ 653257 h 21600"/>
              <a:gd name="T2" fmla="*/ 2142331 w 21600"/>
              <a:gd name="T3" fmla="*/ 653257 h 21600"/>
              <a:gd name="T4" fmla="*/ 2142331 w 21600"/>
              <a:gd name="T5" fmla="*/ 653257 h 21600"/>
              <a:gd name="T6" fmla="*/ 214233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12649" name="AutoShape 9"/>
          <p:cNvSpPr>
            <a:spLocks/>
          </p:cNvSpPr>
          <p:nvPr/>
        </p:nvSpPr>
        <p:spPr bwMode="auto">
          <a:xfrm rot="5400000">
            <a:off x="958056" y="5136357"/>
            <a:ext cx="1300163" cy="679450"/>
          </a:xfrm>
          <a:custGeom>
            <a:avLst/>
            <a:gdLst>
              <a:gd name="T0" fmla="*/ 650082 w 21600"/>
              <a:gd name="T1" fmla="*/ 339725 h 21600"/>
              <a:gd name="T2" fmla="*/ 650082 w 21600"/>
              <a:gd name="T3" fmla="*/ 339725 h 21600"/>
              <a:gd name="T4" fmla="*/ 650082 w 21600"/>
              <a:gd name="T5" fmla="*/ 339725 h 21600"/>
              <a:gd name="T6" fmla="*/ 650082 w 21600"/>
              <a:gd name="T7" fmla="*/ 339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12650" name="AutoShape 10"/>
          <p:cNvSpPr>
            <a:spLocks/>
          </p:cNvSpPr>
          <p:nvPr/>
        </p:nvSpPr>
        <p:spPr bwMode="auto">
          <a:xfrm>
            <a:off x="4176713" y="5480050"/>
            <a:ext cx="4195762" cy="1306513"/>
          </a:xfrm>
          <a:custGeom>
            <a:avLst/>
            <a:gdLst>
              <a:gd name="T0" fmla="*/ 2097881 w 21600"/>
              <a:gd name="T1" fmla="*/ 653257 h 21600"/>
              <a:gd name="T2" fmla="*/ 2097881 w 21600"/>
              <a:gd name="T3" fmla="*/ 653257 h 21600"/>
              <a:gd name="T4" fmla="*/ 2097881 w 21600"/>
              <a:gd name="T5" fmla="*/ 653257 h 21600"/>
              <a:gd name="T6" fmla="*/ 209788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12651" name="AutoShape 11"/>
          <p:cNvSpPr>
            <a:spLocks/>
          </p:cNvSpPr>
          <p:nvPr/>
        </p:nvSpPr>
        <p:spPr bwMode="auto">
          <a:xfrm>
            <a:off x="6326188" y="6132513"/>
            <a:ext cx="4114800" cy="1306512"/>
          </a:xfrm>
          <a:custGeom>
            <a:avLst/>
            <a:gdLst>
              <a:gd name="T0" fmla="*/ 2057400 w 21600"/>
              <a:gd name="T1" fmla="*/ 653256 h 21600"/>
              <a:gd name="T2" fmla="*/ 2057400 w 21600"/>
              <a:gd name="T3" fmla="*/ 653256 h 21600"/>
              <a:gd name="T4" fmla="*/ 2057400 w 21600"/>
              <a:gd name="T5" fmla="*/ 653256 h 21600"/>
              <a:gd name="T6" fmla="*/ 2057400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12652" name="AutoShape 12"/>
          <p:cNvSpPr>
            <a:spLocks/>
          </p:cNvSpPr>
          <p:nvPr/>
        </p:nvSpPr>
        <p:spPr bwMode="auto">
          <a:xfrm>
            <a:off x="8423275" y="6656388"/>
            <a:ext cx="3376613" cy="1306512"/>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2653" name="AutoShape 13"/>
          <p:cNvSpPr>
            <a:spLocks/>
          </p:cNvSpPr>
          <p:nvPr/>
        </p:nvSpPr>
        <p:spPr bwMode="auto">
          <a:xfrm>
            <a:off x="12588875" y="6656388"/>
            <a:ext cx="3376613" cy="1306512"/>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2654" name="AutoShape 14"/>
          <p:cNvSpPr>
            <a:spLocks/>
          </p:cNvSpPr>
          <p:nvPr/>
        </p:nvSpPr>
        <p:spPr bwMode="auto">
          <a:xfrm>
            <a:off x="9704388" y="7310438"/>
            <a:ext cx="4929187" cy="1306512"/>
          </a:xfrm>
          <a:custGeom>
            <a:avLst/>
            <a:gdLst>
              <a:gd name="T0" fmla="*/ 2464594 w 21600"/>
              <a:gd name="T1" fmla="*/ 653256 h 21600"/>
              <a:gd name="T2" fmla="*/ 2464594 w 21600"/>
              <a:gd name="T3" fmla="*/ 653256 h 21600"/>
              <a:gd name="T4" fmla="*/ 2464594 w 21600"/>
              <a:gd name="T5" fmla="*/ 653256 h 21600"/>
              <a:gd name="T6" fmla="*/ 2464594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12655" name="AutoShape 15"/>
          <p:cNvSpPr>
            <a:spLocks/>
          </p:cNvSpPr>
          <p:nvPr/>
        </p:nvSpPr>
        <p:spPr bwMode="auto">
          <a:xfrm>
            <a:off x="9772650" y="6669088"/>
            <a:ext cx="2044700" cy="704850"/>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599"/>
                </a:lnTo>
                <a:lnTo>
                  <a:pt x="0" y="20652"/>
                </a:lnTo>
                <a:close/>
              </a:path>
            </a:pathLst>
          </a:custGeom>
          <a:solidFill>
            <a:schemeClr val="accent4">
              <a:lumMod val="50000"/>
              <a:alpha val="44313"/>
            </a:schemeClr>
          </a:solidFill>
          <a:ln>
            <a:noFill/>
          </a:ln>
          <a:effectLst/>
          <a:extLst/>
        </p:spPr>
        <p:txBody>
          <a:bodyPr lIns="50800" tIns="50800" rIns="50800" bIns="50800" anchor="ctr"/>
          <a:lstStyle/>
          <a:p>
            <a:endParaRPr lang="id-ID">
              <a:solidFill>
                <a:schemeClr val="bg1"/>
              </a:solidFill>
            </a:endParaRPr>
          </a:p>
        </p:txBody>
      </p:sp>
      <p:sp>
        <p:nvSpPr>
          <p:cNvPr id="112656" name="AutoShape 16"/>
          <p:cNvSpPr>
            <a:spLocks/>
          </p:cNvSpPr>
          <p:nvPr/>
        </p:nvSpPr>
        <p:spPr bwMode="auto">
          <a:xfrm flipH="1">
            <a:off x="12588875" y="6669088"/>
            <a:ext cx="2044700" cy="704850"/>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600"/>
                </a:lnTo>
                <a:lnTo>
                  <a:pt x="0" y="20652"/>
                </a:lnTo>
                <a:close/>
              </a:path>
            </a:pathLst>
          </a:custGeom>
          <a:solidFill>
            <a:schemeClr val="accent4">
              <a:lumMod val="50000"/>
              <a:alpha val="44313"/>
            </a:schemeClr>
          </a:solidFill>
          <a:ln>
            <a:noFill/>
          </a:ln>
          <a:effectLst/>
          <a:extLst/>
        </p:spPr>
        <p:txBody>
          <a:bodyPr lIns="50800" tIns="50800" rIns="50800" bIns="50800" anchor="ctr"/>
          <a:lstStyle/>
          <a:p>
            <a:endParaRPr lang="id-ID">
              <a:solidFill>
                <a:schemeClr val="bg1"/>
              </a:solidFill>
            </a:endParaRPr>
          </a:p>
        </p:txBody>
      </p:sp>
      <p:sp>
        <p:nvSpPr>
          <p:cNvPr id="112657" name="AutoShape 17"/>
          <p:cNvSpPr>
            <a:spLocks/>
          </p:cNvSpPr>
          <p:nvPr/>
        </p:nvSpPr>
        <p:spPr bwMode="auto">
          <a:xfrm flipH="1">
            <a:off x="13935075" y="6119813"/>
            <a:ext cx="2070100" cy="539750"/>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50800" tIns="50800" rIns="50800" bIns="50800" anchor="ctr"/>
          <a:lstStyle/>
          <a:p>
            <a:endParaRPr lang="id-ID">
              <a:solidFill>
                <a:schemeClr val="bg1"/>
              </a:solidFill>
            </a:endParaRPr>
          </a:p>
        </p:txBody>
      </p:sp>
      <p:sp>
        <p:nvSpPr>
          <p:cNvPr id="112658" name="AutoShape 18"/>
          <p:cNvSpPr>
            <a:spLocks/>
          </p:cNvSpPr>
          <p:nvPr/>
        </p:nvSpPr>
        <p:spPr bwMode="auto">
          <a:xfrm flipH="1">
            <a:off x="15984538" y="5480050"/>
            <a:ext cx="2071687" cy="639763"/>
          </a:xfrm>
          <a:custGeom>
            <a:avLst/>
            <a:gdLst>
              <a:gd name="T0" fmla="*/ 1035844 w 21600"/>
              <a:gd name="T1" fmla="*/ 319882 h 21600"/>
              <a:gd name="T2" fmla="*/ 1035844 w 21600"/>
              <a:gd name="T3" fmla="*/ 319882 h 21600"/>
              <a:gd name="T4" fmla="*/ 1035844 w 21600"/>
              <a:gd name="T5" fmla="*/ 319882 h 21600"/>
              <a:gd name="T6" fmla="*/ 1035844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50800" tIns="50800" rIns="50800" bIns="50800" anchor="ctr"/>
          <a:lstStyle/>
          <a:p>
            <a:endParaRPr lang="id-ID">
              <a:solidFill>
                <a:schemeClr val="bg1"/>
              </a:solidFill>
            </a:endParaRPr>
          </a:p>
        </p:txBody>
      </p:sp>
      <p:sp>
        <p:nvSpPr>
          <p:cNvPr id="112659" name="AutoShape 19"/>
          <p:cNvSpPr>
            <a:spLocks/>
          </p:cNvSpPr>
          <p:nvPr/>
        </p:nvSpPr>
        <p:spPr bwMode="auto">
          <a:xfrm flipH="1">
            <a:off x="18292763" y="4848225"/>
            <a:ext cx="2070100" cy="641350"/>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50800" tIns="50800" rIns="50800" bIns="50800" anchor="ctr"/>
          <a:lstStyle/>
          <a:p>
            <a:endParaRPr lang="id-ID">
              <a:solidFill>
                <a:schemeClr val="bg1"/>
              </a:solidFill>
            </a:endParaRPr>
          </a:p>
        </p:txBody>
      </p:sp>
      <p:sp>
        <p:nvSpPr>
          <p:cNvPr id="112660" name="AutoShape 20"/>
          <p:cNvSpPr>
            <a:spLocks/>
          </p:cNvSpPr>
          <p:nvPr/>
        </p:nvSpPr>
        <p:spPr bwMode="auto">
          <a:xfrm>
            <a:off x="8423275" y="6132513"/>
            <a:ext cx="2070100" cy="539750"/>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50800" tIns="50800" rIns="50800" bIns="50800" anchor="ctr"/>
          <a:lstStyle/>
          <a:p>
            <a:endParaRPr lang="id-ID">
              <a:solidFill>
                <a:schemeClr val="bg1"/>
              </a:solidFill>
            </a:endParaRPr>
          </a:p>
        </p:txBody>
      </p:sp>
      <p:sp>
        <p:nvSpPr>
          <p:cNvPr id="112661" name="AutoShape 21"/>
          <p:cNvSpPr>
            <a:spLocks/>
          </p:cNvSpPr>
          <p:nvPr/>
        </p:nvSpPr>
        <p:spPr bwMode="auto">
          <a:xfrm>
            <a:off x="6313488" y="5480050"/>
            <a:ext cx="2070100" cy="639763"/>
          </a:xfrm>
          <a:custGeom>
            <a:avLst/>
            <a:gdLst>
              <a:gd name="T0" fmla="*/ 1035050 w 21600"/>
              <a:gd name="T1" fmla="*/ 319882 h 21600"/>
              <a:gd name="T2" fmla="*/ 1035050 w 21600"/>
              <a:gd name="T3" fmla="*/ 319882 h 21600"/>
              <a:gd name="T4" fmla="*/ 1035050 w 21600"/>
              <a:gd name="T5" fmla="*/ 319882 h 21600"/>
              <a:gd name="T6" fmla="*/ 1035050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50800" tIns="50800" rIns="50800" bIns="50800" anchor="ctr"/>
          <a:lstStyle/>
          <a:p>
            <a:endParaRPr lang="id-ID">
              <a:solidFill>
                <a:schemeClr val="bg1"/>
              </a:solidFill>
            </a:endParaRPr>
          </a:p>
        </p:txBody>
      </p:sp>
      <p:sp>
        <p:nvSpPr>
          <p:cNvPr id="112662" name="AutoShape 22"/>
          <p:cNvSpPr>
            <a:spLocks/>
          </p:cNvSpPr>
          <p:nvPr/>
        </p:nvSpPr>
        <p:spPr bwMode="auto">
          <a:xfrm>
            <a:off x="4170363" y="4848225"/>
            <a:ext cx="2070100" cy="641350"/>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50800" tIns="50800" rIns="50800" bIns="50800" anchor="ctr"/>
          <a:lstStyle/>
          <a:p>
            <a:endParaRPr lang="id-ID">
              <a:solidFill>
                <a:schemeClr val="bg1"/>
              </a:solidFill>
            </a:endParaRPr>
          </a:p>
        </p:txBody>
      </p:sp>
      <p:sp>
        <p:nvSpPr>
          <p:cNvPr id="112663" name="Line 23"/>
          <p:cNvSpPr>
            <a:spLocks noChangeShapeType="1"/>
          </p:cNvSpPr>
          <p:nvPr/>
        </p:nvSpPr>
        <p:spPr bwMode="auto">
          <a:xfrm flipV="1">
            <a:off x="15103475" y="8366125"/>
            <a:ext cx="0" cy="1570038"/>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2664" name="Line 24"/>
          <p:cNvSpPr>
            <a:spLocks noChangeShapeType="1"/>
          </p:cNvSpPr>
          <p:nvPr/>
        </p:nvSpPr>
        <p:spPr bwMode="auto">
          <a:xfrm flipV="1">
            <a:off x="16644938" y="7772400"/>
            <a:ext cx="0" cy="119380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2665" name="Line 25"/>
          <p:cNvSpPr>
            <a:spLocks noChangeShapeType="1"/>
          </p:cNvSpPr>
          <p:nvPr/>
        </p:nvSpPr>
        <p:spPr bwMode="auto">
          <a:xfrm flipV="1">
            <a:off x="18888075" y="7224713"/>
            <a:ext cx="0" cy="1144587"/>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2666" name="Line 26"/>
          <p:cNvSpPr>
            <a:spLocks noChangeShapeType="1"/>
          </p:cNvSpPr>
          <p:nvPr/>
        </p:nvSpPr>
        <p:spPr bwMode="auto">
          <a:xfrm flipV="1">
            <a:off x="21161375" y="6648450"/>
            <a:ext cx="0" cy="1150938"/>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2667" name="Line 27"/>
          <p:cNvSpPr>
            <a:spLocks noChangeShapeType="1"/>
          </p:cNvSpPr>
          <p:nvPr/>
        </p:nvSpPr>
        <p:spPr bwMode="auto">
          <a:xfrm flipV="1">
            <a:off x="12195175" y="9023350"/>
            <a:ext cx="0" cy="168275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2668" name="AutoShape 28"/>
          <p:cNvSpPr>
            <a:spLocks/>
          </p:cNvSpPr>
          <p:nvPr/>
        </p:nvSpPr>
        <p:spPr bwMode="auto">
          <a:xfrm>
            <a:off x="11056938" y="11053763"/>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Add Title Here</a:t>
            </a:r>
          </a:p>
        </p:txBody>
      </p:sp>
      <p:sp>
        <p:nvSpPr>
          <p:cNvPr id="112669" name="AutoShape 29"/>
          <p:cNvSpPr>
            <a:spLocks/>
          </p:cNvSpPr>
          <p:nvPr/>
        </p:nvSpPr>
        <p:spPr bwMode="auto">
          <a:xfrm>
            <a:off x="13943013" y="101885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Add Title Here</a:t>
            </a:r>
          </a:p>
        </p:txBody>
      </p:sp>
      <p:sp>
        <p:nvSpPr>
          <p:cNvPr id="112670" name="AutoShape 30"/>
          <p:cNvSpPr>
            <a:spLocks/>
          </p:cNvSpPr>
          <p:nvPr/>
        </p:nvSpPr>
        <p:spPr bwMode="auto">
          <a:xfrm>
            <a:off x="15525750" y="931862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Add Title Here</a:t>
            </a:r>
          </a:p>
        </p:txBody>
      </p:sp>
      <p:sp>
        <p:nvSpPr>
          <p:cNvPr id="112671" name="AutoShape 31"/>
          <p:cNvSpPr>
            <a:spLocks/>
          </p:cNvSpPr>
          <p:nvPr/>
        </p:nvSpPr>
        <p:spPr bwMode="auto">
          <a:xfrm>
            <a:off x="17730788" y="8555038"/>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Add Title Here</a:t>
            </a:r>
          </a:p>
        </p:txBody>
      </p:sp>
      <p:sp>
        <p:nvSpPr>
          <p:cNvPr id="112672" name="AutoShape 32"/>
          <p:cNvSpPr>
            <a:spLocks/>
          </p:cNvSpPr>
          <p:nvPr/>
        </p:nvSpPr>
        <p:spPr bwMode="auto">
          <a:xfrm>
            <a:off x="20018375" y="789622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Add Title Here</a:t>
            </a:r>
          </a:p>
        </p:txBody>
      </p:sp>
      <p:sp>
        <p:nvSpPr>
          <p:cNvPr id="112673" name="AutoShape 33"/>
          <p:cNvSpPr>
            <a:spLocks/>
          </p:cNvSpPr>
          <p:nvPr/>
        </p:nvSpPr>
        <p:spPr bwMode="auto">
          <a:xfrm>
            <a:off x="8154988" y="102346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Add Title Here</a:t>
            </a:r>
          </a:p>
        </p:txBody>
      </p:sp>
      <p:sp>
        <p:nvSpPr>
          <p:cNvPr id="112674" name="Line 34"/>
          <p:cNvSpPr>
            <a:spLocks noChangeShapeType="1"/>
          </p:cNvSpPr>
          <p:nvPr/>
        </p:nvSpPr>
        <p:spPr bwMode="auto">
          <a:xfrm flipV="1">
            <a:off x="9301163" y="8412163"/>
            <a:ext cx="0" cy="1570037"/>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2675" name="Line 35"/>
          <p:cNvSpPr>
            <a:spLocks noChangeShapeType="1"/>
          </p:cNvSpPr>
          <p:nvPr/>
        </p:nvSpPr>
        <p:spPr bwMode="auto">
          <a:xfrm flipV="1">
            <a:off x="7446963" y="7772400"/>
            <a:ext cx="0" cy="119380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2676" name="AutoShape 36"/>
          <p:cNvSpPr>
            <a:spLocks/>
          </p:cNvSpPr>
          <p:nvPr/>
        </p:nvSpPr>
        <p:spPr bwMode="auto">
          <a:xfrm>
            <a:off x="6272213" y="9318625"/>
            <a:ext cx="2287587"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Add Title Here</a:t>
            </a:r>
          </a:p>
        </p:txBody>
      </p:sp>
      <p:sp>
        <p:nvSpPr>
          <p:cNvPr id="112677" name="Line 37"/>
          <p:cNvSpPr>
            <a:spLocks noChangeShapeType="1"/>
          </p:cNvSpPr>
          <p:nvPr/>
        </p:nvSpPr>
        <p:spPr bwMode="auto">
          <a:xfrm flipV="1">
            <a:off x="5405438" y="7224713"/>
            <a:ext cx="0" cy="1144587"/>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2678" name="AutoShape 38"/>
          <p:cNvSpPr>
            <a:spLocks/>
          </p:cNvSpPr>
          <p:nvPr/>
        </p:nvSpPr>
        <p:spPr bwMode="auto">
          <a:xfrm>
            <a:off x="4170363" y="85550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Add Title Here</a:t>
            </a:r>
          </a:p>
        </p:txBody>
      </p:sp>
      <p:sp>
        <p:nvSpPr>
          <p:cNvPr id="112679" name="Line 39"/>
          <p:cNvSpPr>
            <a:spLocks noChangeShapeType="1"/>
          </p:cNvSpPr>
          <p:nvPr/>
        </p:nvSpPr>
        <p:spPr bwMode="auto">
          <a:xfrm flipV="1">
            <a:off x="3232150" y="6648450"/>
            <a:ext cx="0" cy="1150938"/>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2680" name="AutoShape 40"/>
          <p:cNvSpPr>
            <a:spLocks/>
          </p:cNvSpPr>
          <p:nvPr/>
        </p:nvSpPr>
        <p:spPr bwMode="auto">
          <a:xfrm>
            <a:off x="2087563" y="7772400"/>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Add Title Here</a:t>
            </a:r>
          </a:p>
        </p:txBody>
      </p:sp>
      <p:sp>
        <p:nvSpPr>
          <p:cNvPr id="112681" name="AutoShape 41"/>
          <p:cNvSpPr>
            <a:spLocks/>
          </p:cNvSpPr>
          <p:nvPr/>
        </p:nvSpPr>
        <p:spPr bwMode="auto">
          <a:xfrm>
            <a:off x="14822488" y="7065963"/>
            <a:ext cx="587375" cy="496887"/>
          </a:xfrm>
          <a:custGeom>
            <a:avLst/>
            <a:gdLst>
              <a:gd name="T0" fmla="*/ 293688 w 21600"/>
              <a:gd name="T1" fmla="*/ 248444 h 21600"/>
              <a:gd name="T2" fmla="*/ 293688 w 21600"/>
              <a:gd name="T3" fmla="*/ 248444 h 21600"/>
              <a:gd name="T4" fmla="*/ 293688 w 21600"/>
              <a:gd name="T5" fmla="*/ 248444 h 21600"/>
              <a:gd name="T6" fmla="*/ 293688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12682" name="AutoShape 42"/>
          <p:cNvSpPr>
            <a:spLocks/>
          </p:cNvSpPr>
          <p:nvPr/>
        </p:nvSpPr>
        <p:spPr bwMode="auto">
          <a:xfrm>
            <a:off x="7134225" y="6551613"/>
            <a:ext cx="611188" cy="611187"/>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12683" name="AutoShape 43"/>
          <p:cNvSpPr>
            <a:spLocks/>
          </p:cNvSpPr>
          <p:nvPr/>
        </p:nvSpPr>
        <p:spPr bwMode="auto">
          <a:xfrm>
            <a:off x="2851150" y="5059363"/>
            <a:ext cx="669925" cy="6096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12684" name="AutoShape 44"/>
          <p:cNvSpPr>
            <a:spLocks/>
          </p:cNvSpPr>
          <p:nvPr/>
        </p:nvSpPr>
        <p:spPr bwMode="auto">
          <a:xfrm>
            <a:off x="5205413" y="5856288"/>
            <a:ext cx="500062" cy="533400"/>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12685" name="AutoShape 45"/>
          <p:cNvSpPr>
            <a:spLocks/>
          </p:cNvSpPr>
          <p:nvPr/>
        </p:nvSpPr>
        <p:spPr bwMode="auto">
          <a:xfrm>
            <a:off x="11882438" y="7799388"/>
            <a:ext cx="615950" cy="533400"/>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12686" name="AutoShape 46"/>
          <p:cNvSpPr>
            <a:spLocks/>
          </p:cNvSpPr>
          <p:nvPr/>
        </p:nvSpPr>
        <p:spPr bwMode="auto">
          <a:xfrm>
            <a:off x="16325850" y="6411913"/>
            <a:ext cx="611188" cy="609600"/>
          </a:xfrm>
          <a:custGeom>
            <a:avLst/>
            <a:gdLst>
              <a:gd name="T0" fmla="*/ 305594 w 21600"/>
              <a:gd name="T1" fmla="*/ 304800 h 21600"/>
              <a:gd name="T2" fmla="*/ 305594 w 21600"/>
              <a:gd name="T3" fmla="*/ 304800 h 21600"/>
              <a:gd name="T4" fmla="*/ 305594 w 21600"/>
              <a:gd name="T5" fmla="*/ 304800 h 21600"/>
              <a:gd name="T6" fmla="*/ 305594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12687" name="AutoShape 47"/>
          <p:cNvSpPr>
            <a:spLocks/>
          </p:cNvSpPr>
          <p:nvPr/>
        </p:nvSpPr>
        <p:spPr bwMode="auto">
          <a:xfrm>
            <a:off x="8932863" y="7065963"/>
            <a:ext cx="525462" cy="560387"/>
          </a:xfrm>
          <a:custGeom>
            <a:avLst/>
            <a:gdLst>
              <a:gd name="T0" fmla="*/ 262731 w 21600"/>
              <a:gd name="T1" fmla="*/ 280194 h 21600"/>
              <a:gd name="T2" fmla="*/ 262731 w 21600"/>
              <a:gd name="T3" fmla="*/ 280194 h 21600"/>
              <a:gd name="T4" fmla="*/ 262731 w 21600"/>
              <a:gd name="T5" fmla="*/ 280194 h 21600"/>
              <a:gd name="T6" fmla="*/ 262731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200"/>
                  <a:pt x="11878" y="16200"/>
                </a:cubicBezTo>
                <a:lnTo>
                  <a:pt x="5399" y="16200"/>
                </a:lnTo>
                <a:cubicBezTo>
                  <a:pt x="5201" y="16200"/>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5"/>
                  <a:pt x="6840" y="14175"/>
                </a:cubicBezTo>
                <a:lnTo>
                  <a:pt x="11878" y="14175"/>
                </a:lnTo>
                <a:cubicBezTo>
                  <a:pt x="12077" y="14175"/>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4"/>
                </a:cubicBezTo>
                <a:lnTo>
                  <a:pt x="12239" y="11476"/>
                </a:lnTo>
                <a:cubicBezTo>
                  <a:pt x="12239" y="11848"/>
                  <a:pt x="11917" y="12150"/>
                  <a:pt x="11520" y="12150"/>
                </a:cubicBezTo>
                <a:lnTo>
                  <a:pt x="5760" y="12150"/>
                </a:lnTo>
                <a:cubicBezTo>
                  <a:pt x="5360" y="12150"/>
                  <a:pt x="5038" y="11848"/>
                  <a:pt x="5038" y="11476"/>
                </a:cubicBezTo>
                <a:lnTo>
                  <a:pt x="5038" y="7424"/>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5"/>
                </a:moveTo>
                <a:lnTo>
                  <a:pt x="14399" y="18225"/>
                </a:lnTo>
                <a:cubicBezTo>
                  <a:pt x="14002" y="18225"/>
                  <a:pt x="13680" y="17923"/>
                  <a:pt x="13680" y="17550"/>
                </a:cubicBezTo>
                <a:lnTo>
                  <a:pt x="13680" y="14175"/>
                </a:lnTo>
                <a:cubicBezTo>
                  <a:pt x="13680" y="13802"/>
                  <a:pt x="14002" y="13500"/>
                  <a:pt x="14399" y="13500"/>
                </a:cubicBezTo>
                <a:lnTo>
                  <a:pt x="17999" y="13500"/>
                </a:lnTo>
                <a:cubicBezTo>
                  <a:pt x="18397" y="13500"/>
                  <a:pt x="18719" y="13802"/>
                  <a:pt x="18719" y="14175"/>
                </a:cubicBezTo>
                <a:lnTo>
                  <a:pt x="18719" y="17550"/>
                </a:lnTo>
                <a:cubicBezTo>
                  <a:pt x="18719" y="17923"/>
                  <a:pt x="18397" y="18225"/>
                  <a:pt x="17999" y="18225"/>
                </a:cubicBezTo>
                <a:cubicBezTo>
                  <a:pt x="17999" y="18225"/>
                  <a:pt x="17999" y="18225"/>
                  <a:pt x="17999" y="18225"/>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600"/>
                </a:moveTo>
                <a:lnTo>
                  <a:pt x="17999" y="21600"/>
                </a:lnTo>
                <a:lnTo>
                  <a:pt x="3600" y="21600"/>
                </a:lnTo>
                <a:lnTo>
                  <a:pt x="1438" y="21600"/>
                </a:lnTo>
                <a:cubicBezTo>
                  <a:pt x="644" y="21600"/>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599" y="605"/>
                  <a:pt x="21599" y="1350"/>
                </a:cubicBezTo>
                <a:lnTo>
                  <a:pt x="21599" y="20251"/>
                </a:lnTo>
                <a:cubicBezTo>
                  <a:pt x="21599" y="20996"/>
                  <a:pt x="20955" y="21600"/>
                  <a:pt x="20159" y="21600"/>
                </a:cubicBezTo>
                <a:cubicBezTo>
                  <a:pt x="20159" y="21600"/>
                  <a:pt x="20159" y="21600"/>
                  <a:pt x="20159" y="2160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12688" name="AutoShape 48"/>
          <p:cNvSpPr>
            <a:spLocks/>
          </p:cNvSpPr>
          <p:nvPr/>
        </p:nvSpPr>
        <p:spPr bwMode="auto">
          <a:xfrm>
            <a:off x="20867688" y="5106988"/>
            <a:ext cx="561975" cy="561975"/>
          </a:xfrm>
          <a:custGeom>
            <a:avLst/>
            <a:gdLst>
              <a:gd name="T0" fmla="*/ 280988 w 21600"/>
              <a:gd name="T1" fmla="*/ 282723 h 21533"/>
              <a:gd name="T2" fmla="*/ 280988 w 21600"/>
              <a:gd name="T3" fmla="*/ 282723 h 21533"/>
              <a:gd name="T4" fmla="*/ 280988 w 21600"/>
              <a:gd name="T5" fmla="*/ 282723 h 21533"/>
              <a:gd name="T6" fmla="*/ 280988 w 21600"/>
              <a:gd name="T7" fmla="*/ 28272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2"/>
                </a:moveTo>
                <a:lnTo>
                  <a:pt x="1349" y="21532"/>
                </a:lnTo>
                <a:cubicBezTo>
                  <a:pt x="603" y="21532"/>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12689" name="AutoShape 49"/>
          <p:cNvSpPr>
            <a:spLocks/>
          </p:cNvSpPr>
          <p:nvPr/>
        </p:nvSpPr>
        <p:spPr bwMode="auto">
          <a:xfrm>
            <a:off x="18599150" y="5903913"/>
            <a:ext cx="560388" cy="508000"/>
          </a:xfrm>
          <a:custGeom>
            <a:avLst/>
            <a:gdLst>
              <a:gd name="T0" fmla="*/ 280194 w 21600"/>
              <a:gd name="T1" fmla="*/ 254000 h 21600"/>
              <a:gd name="T2" fmla="*/ 280194 w 21600"/>
              <a:gd name="T3" fmla="*/ 254000 h 21600"/>
              <a:gd name="T4" fmla="*/ 280194 w 21600"/>
              <a:gd name="T5" fmla="*/ 254000 h 21600"/>
              <a:gd name="T6" fmla="*/ 280194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4C2CCBB-F668-4AD2-9DAD-954BBC5B9758}" type="slidenum">
              <a:rPr lang="en-US" sz="2000">
                <a:solidFill>
                  <a:schemeClr val="bg1"/>
                </a:solidFill>
              </a:rPr>
              <a:pPr algn="ctr" eaLnBrk="1">
                <a:lnSpc>
                  <a:spcPct val="100000"/>
                </a:lnSpc>
              </a:pPr>
              <a:t>107</a:t>
            </a:fld>
            <a:endParaRPr lang="en-US">
              <a:solidFill>
                <a:schemeClr val="bg1"/>
              </a:solidFill>
            </a:endParaRPr>
          </a:p>
        </p:txBody>
      </p:sp>
      <p:sp>
        <p:nvSpPr>
          <p:cNvPr id="113668" name="AutoShape 4"/>
          <p:cNvSpPr>
            <a:spLocks/>
          </p:cNvSpPr>
          <p:nvPr/>
        </p:nvSpPr>
        <p:spPr bwMode="auto">
          <a:xfrm flipH="1">
            <a:off x="14114463" y="9332913"/>
            <a:ext cx="2528887" cy="1717675"/>
          </a:xfrm>
          <a:custGeom>
            <a:avLst/>
            <a:gdLst>
              <a:gd name="T0" fmla="*/ 1264444 w 21600"/>
              <a:gd name="T1" fmla="*/ 858838 h 21600"/>
              <a:gd name="T2" fmla="*/ 1264444 w 21600"/>
              <a:gd name="T3" fmla="*/ 858838 h 21600"/>
              <a:gd name="T4" fmla="*/ 1264444 w 21600"/>
              <a:gd name="T5" fmla="*/ 858838 h 21600"/>
              <a:gd name="T6" fmla="*/ 1264444 w 21600"/>
              <a:gd name="T7" fmla="*/ 858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6933" y="0"/>
                </a:ln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13669" name="AutoShape 5"/>
          <p:cNvSpPr>
            <a:spLocks/>
          </p:cNvSpPr>
          <p:nvPr/>
        </p:nvSpPr>
        <p:spPr bwMode="auto">
          <a:xfrm>
            <a:off x="16232188" y="8301038"/>
            <a:ext cx="1854200" cy="185420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bg1"/>
              </a:solidFill>
            </a:endParaRPr>
          </a:p>
        </p:txBody>
      </p:sp>
      <p:sp>
        <p:nvSpPr>
          <p:cNvPr id="113670" name="AutoShape 6"/>
          <p:cNvSpPr>
            <a:spLocks/>
          </p:cNvSpPr>
          <p:nvPr/>
        </p:nvSpPr>
        <p:spPr bwMode="auto">
          <a:xfrm>
            <a:off x="16332200" y="8923338"/>
            <a:ext cx="1643063"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53%</a:t>
            </a:r>
            <a:endParaRPr lang="en-US" dirty="0">
              <a:solidFill>
                <a:schemeClr val="bg1"/>
              </a:solidFill>
              <a:latin typeface="Roboto" charset="0"/>
              <a:ea typeface="ＭＳ Ｐゴシック" charset="0"/>
              <a:cs typeface="Roboto" charset="0"/>
              <a:sym typeface="Roboto" charset="0"/>
            </a:endParaRPr>
          </a:p>
        </p:txBody>
      </p:sp>
      <p:sp>
        <p:nvSpPr>
          <p:cNvPr id="113671" name="AutoShape 7"/>
          <p:cNvSpPr>
            <a:spLocks/>
          </p:cNvSpPr>
          <p:nvPr/>
        </p:nvSpPr>
        <p:spPr bwMode="auto">
          <a:xfrm>
            <a:off x="7261225" y="5683250"/>
            <a:ext cx="3254375" cy="2209800"/>
          </a:xfrm>
          <a:custGeom>
            <a:avLst/>
            <a:gdLst>
              <a:gd name="T0" fmla="*/ 1627188 w 21600"/>
              <a:gd name="T1" fmla="*/ 1104900 h 21600"/>
              <a:gd name="T2" fmla="*/ 1627188 w 21600"/>
              <a:gd name="T3" fmla="*/ 1104900 h 21600"/>
              <a:gd name="T4" fmla="*/ 1627188 w 21600"/>
              <a:gd name="T5" fmla="*/ 1104900 h 21600"/>
              <a:gd name="T6" fmla="*/ 1627188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6933" y="0"/>
                </a:ln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13672" name="AutoShape 8"/>
          <p:cNvSpPr>
            <a:spLocks/>
          </p:cNvSpPr>
          <p:nvPr/>
        </p:nvSpPr>
        <p:spPr bwMode="auto">
          <a:xfrm>
            <a:off x="5518150" y="4803775"/>
            <a:ext cx="1854200" cy="185420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113673" name="AutoShape 9"/>
          <p:cNvSpPr>
            <a:spLocks/>
          </p:cNvSpPr>
          <p:nvPr/>
        </p:nvSpPr>
        <p:spPr bwMode="auto">
          <a:xfrm>
            <a:off x="12052300" y="7358063"/>
            <a:ext cx="3481388" cy="4338637"/>
          </a:xfrm>
          <a:custGeom>
            <a:avLst/>
            <a:gdLst>
              <a:gd name="T0" fmla="*/ 1740694 w 21426"/>
              <a:gd name="T1" fmla="*/ 2169319 h 21600"/>
              <a:gd name="T2" fmla="*/ 1740694 w 21426"/>
              <a:gd name="T3" fmla="*/ 2169319 h 21600"/>
              <a:gd name="T4" fmla="*/ 1740694 w 21426"/>
              <a:gd name="T5" fmla="*/ 2169319 h 21600"/>
              <a:gd name="T6" fmla="*/ 1740694 w 21426"/>
              <a:gd name="T7" fmla="*/ 216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104" y="0"/>
                </a:moveTo>
                <a:cubicBezTo>
                  <a:pt x="7333" y="0"/>
                  <a:pt x="6707" y="516"/>
                  <a:pt x="6707" y="1151"/>
                </a:cubicBezTo>
                <a:lnTo>
                  <a:pt x="6707" y="1262"/>
                </a:lnTo>
                <a:cubicBezTo>
                  <a:pt x="6707" y="1897"/>
                  <a:pt x="7333" y="2414"/>
                  <a:pt x="8104" y="2414"/>
                </a:cubicBezTo>
                <a:lnTo>
                  <a:pt x="7987" y="2414"/>
                </a:lnTo>
                <a:lnTo>
                  <a:pt x="7987" y="9384"/>
                </a:lnTo>
                <a:lnTo>
                  <a:pt x="4845" y="13499"/>
                </a:lnTo>
                <a:lnTo>
                  <a:pt x="4856" y="13499"/>
                </a:lnTo>
                <a:lnTo>
                  <a:pt x="3793" y="14867"/>
                </a:lnTo>
                <a:lnTo>
                  <a:pt x="1701" y="17566"/>
                </a:lnTo>
                <a:lnTo>
                  <a:pt x="213" y="19485"/>
                </a:lnTo>
                <a:cubicBezTo>
                  <a:pt x="-76" y="19924"/>
                  <a:pt x="-71" y="20453"/>
                  <a:pt x="229" y="20888"/>
                </a:cubicBezTo>
                <a:cubicBezTo>
                  <a:pt x="489" y="21265"/>
                  <a:pt x="945" y="21527"/>
                  <a:pt x="1467" y="21599"/>
                </a:cubicBezTo>
                <a:lnTo>
                  <a:pt x="19922" y="21599"/>
                </a:lnTo>
                <a:cubicBezTo>
                  <a:pt x="20473" y="21436"/>
                  <a:pt x="20924" y="21105"/>
                  <a:pt x="21184" y="20675"/>
                </a:cubicBezTo>
                <a:cubicBezTo>
                  <a:pt x="21523" y="20117"/>
                  <a:pt x="21505" y="19458"/>
                  <a:pt x="21134" y="18913"/>
                </a:cubicBezTo>
                <a:lnTo>
                  <a:pt x="16022" y="12558"/>
                </a:lnTo>
                <a:lnTo>
                  <a:pt x="13577" y="9470"/>
                </a:lnTo>
                <a:lnTo>
                  <a:pt x="13577" y="2414"/>
                </a:lnTo>
                <a:lnTo>
                  <a:pt x="13463" y="2414"/>
                </a:lnTo>
                <a:cubicBezTo>
                  <a:pt x="14234" y="2414"/>
                  <a:pt x="14860" y="1897"/>
                  <a:pt x="14860" y="1262"/>
                </a:cubicBezTo>
                <a:lnTo>
                  <a:pt x="14860" y="1151"/>
                </a:lnTo>
                <a:cubicBezTo>
                  <a:pt x="14860" y="516"/>
                  <a:pt x="14234" y="0"/>
                  <a:pt x="13463" y="0"/>
                </a:cubicBezTo>
                <a:lnTo>
                  <a:pt x="8104" y="0"/>
                </a:lnTo>
                <a:close/>
              </a:path>
            </a:pathLst>
          </a:custGeom>
          <a:solidFill>
            <a:schemeClr val="tx2"/>
          </a:solidFill>
          <a:ln w="50800" cap="flat" cmpd="sng">
            <a:solidFill>
              <a:schemeClr val="bg1">
                <a:lumMod val="75000"/>
              </a:scheme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13674" name="AutoShape 10"/>
          <p:cNvSpPr>
            <a:spLocks/>
          </p:cNvSpPr>
          <p:nvPr/>
        </p:nvSpPr>
        <p:spPr bwMode="auto">
          <a:xfrm>
            <a:off x="12272963" y="9471025"/>
            <a:ext cx="3035300" cy="2095500"/>
          </a:xfrm>
          <a:custGeom>
            <a:avLst/>
            <a:gdLst>
              <a:gd name="T0" fmla="*/ 1517650 w 21426"/>
              <a:gd name="T1" fmla="*/ 1047750 h 21600"/>
              <a:gd name="T2" fmla="*/ 1517650 w 21426"/>
              <a:gd name="T3" fmla="*/ 1047750 h 21600"/>
              <a:gd name="T4" fmla="*/ 1517650 w 21426"/>
              <a:gd name="T5" fmla="*/ 1047750 h 21600"/>
              <a:gd name="T6" fmla="*/ 1517650 w 21426"/>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011" y="0"/>
                </a:moveTo>
                <a:lnTo>
                  <a:pt x="212" y="17848"/>
                </a:lnTo>
                <a:cubicBezTo>
                  <a:pt x="-77" y="18627"/>
                  <a:pt x="-71" y="19566"/>
                  <a:pt x="228" y="20337"/>
                </a:cubicBezTo>
                <a:cubicBezTo>
                  <a:pt x="489" y="21006"/>
                  <a:pt x="943" y="21470"/>
                  <a:pt x="1466" y="21600"/>
                </a:cubicBezTo>
                <a:lnTo>
                  <a:pt x="19919" y="21600"/>
                </a:lnTo>
                <a:cubicBezTo>
                  <a:pt x="20470" y="21308"/>
                  <a:pt x="20923" y="20721"/>
                  <a:pt x="21183" y="19959"/>
                </a:cubicBezTo>
                <a:cubicBezTo>
                  <a:pt x="21523" y="18968"/>
                  <a:pt x="21503" y="17798"/>
                  <a:pt x="21132" y="16831"/>
                </a:cubicBezTo>
                <a:lnTo>
                  <a:pt x="13568" y="141"/>
                </a:lnTo>
                <a:lnTo>
                  <a:pt x="8011"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3675" name="AutoShape 11"/>
          <p:cNvSpPr>
            <a:spLocks/>
          </p:cNvSpPr>
          <p:nvPr/>
        </p:nvSpPr>
        <p:spPr bwMode="auto">
          <a:xfrm>
            <a:off x="8350250" y="5854700"/>
            <a:ext cx="4924425" cy="6110288"/>
          </a:xfrm>
          <a:custGeom>
            <a:avLst/>
            <a:gdLst>
              <a:gd name="T0" fmla="*/ 2462098 w 21427"/>
              <a:gd name="T1" fmla="*/ 3055144 h 21600"/>
              <a:gd name="T2" fmla="*/ 2462098 w 21427"/>
              <a:gd name="T3" fmla="*/ 3055144 h 21600"/>
              <a:gd name="T4" fmla="*/ 2462098 w 21427"/>
              <a:gd name="T5" fmla="*/ 3055144 h 21600"/>
              <a:gd name="T6" fmla="*/ 2462098 w 21427"/>
              <a:gd name="T7" fmla="*/ 3055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7" h="21600">
                <a:moveTo>
                  <a:pt x="8103" y="0"/>
                </a:moveTo>
                <a:cubicBezTo>
                  <a:pt x="7332" y="0"/>
                  <a:pt x="6705" y="517"/>
                  <a:pt x="6705" y="1155"/>
                </a:cubicBezTo>
                <a:lnTo>
                  <a:pt x="6705" y="1269"/>
                </a:lnTo>
                <a:cubicBezTo>
                  <a:pt x="6705" y="1907"/>
                  <a:pt x="7332" y="2425"/>
                  <a:pt x="8103" y="2425"/>
                </a:cubicBezTo>
                <a:lnTo>
                  <a:pt x="7989" y="2425"/>
                </a:lnTo>
                <a:lnTo>
                  <a:pt x="7989" y="9426"/>
                </a:lnTo>
                <a:lnTo>
                  <a:pt x="4846" y="13528"/>
                </a:lnTo>
                <a:lnTo>
                  <a:pt x="4857" y="13528"/>
                </a:lnTo>
                <a:lnTo>
                  <a:pt x="3793" y="14892"/>
                </a:lnTo>
                <a:lnTo>
                  <a:pt x="1699" y="17581"/>
                </a:lnTo>
                <a:lnTo>
                  <a:pt x="213" y="19494"/>
                </a:lnTo>
                <a:cubicBezTo>
                  <a:pt x="-76" y="19931"/>
                  <a:pt x="-72" y="20457"/>
                  <a:pt x="228" y="20890"/>
                </a:cubicBezTo>
                <a:cubicBezTo>
                  <a:pt x="488" y="21266"/>
                  <a:pt x="944" y="21527"/>
                  <a:pt x="1467" y="21599"/>
                </a:cubicBezTo>
                <a:lnTo>
                  <a:pt x="19921" y="21599"/>
                </a:lnTo>
                <a:cubicBezTo>
                  <a:pt x="20472" y="21436"/>
                  <a:pt x="20924" y="21108"/>
                  <a:pt x="21184" y="20680"/>
                </a:cubicBezTo>
                <a:cubicBezTo>
                  <a:pt x="21524" y="20123"/>
                  <a:pt x="21505" y="19466"/>
                  <a:pt x="21134" y="18923"/>
                </a:cubicBezTo>
                <a:lnTo>
                  <a:pt x="16021" y="12590"/>
                </a:lnTo>
                <a:lnTo>
                  <a:pt x="13577" y="9513"/>
                </a:lnTo>
                <a:lnTo>
                  <a:pt x="13577" y="2425"/>
                </a:lnTo>
                <a:lnTo>
                  <a:pt x="13463" y="2425"/>
                </a:lnTo>
                <a:cubicBezTo>
                  <a:pt x="14234" y="2425"/>
                  <a:pt x="14859" y="1907"/>
                  <a:pt x="14859" y="1269"/>
                </a:cubicBezTo>
                <a:lnTo>
                  <a:pt x="14859" y="1155"/>
                </a:lnTo>
                <a:cubicBezTo>
                  <a:pt x="14859" y="517"/>
                  <a:pt x="14234" y="0"/>
                  <a:pt x="13463" y="0"/>
                </a:cubicBezTo>
                <a:lnTo>
                  <a:pt x="8103" y="0"/>
                </a:lnTo>
                <a:close/>
              </a:path>
            </a:pathLst>
          </a:custGeom>
          <a:solidFill>
            <a:schemeClr val="tx2"/>
          </a:solidFill>
          <a:ln w="50800" cap="flat" cmpd="sng">
            <a:solidFill>
              <a:schemeClr val="bg1">
                <a:lumMod val="75000"/>
              </a:scheme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13676" name="AutoShape 12"/>
          <p:cNvSpPr>
            <a:spLocks/>
          </p:cNvSpPr>
          <p:nvPr/>
        </p:nvSpPr>
        <p:spPr bwMode="auto">
          <a:xfrm>
            <a:off x="13904913" y="8494713"/>
            <a:ext cx="168275" cy="168275"/>
          </a:xfrm>
          <a:custGeom>
            <a:avLst/>
            <a:gdLst>
              <a:gd name="T0" fmla="*/ 84133 w 19679"/>
              <a:gd name="T1" fmla="*/ 92351 h 19679"/>
              <a:gd name="T2" fmla="*/ 84133 w 19679"/>
              <a:gd name="T3" fmla="*/ 92351 h 19679"/>
              <a:gd name="T4" fmla="*/ 84133 w 19679"/>
              <a:gd name="T5" fmla="*/ 92351 h 19679"/>
              <a:gd name="T6" fmla="*/ 84133 w 19679"/>
              <a:gd name="T7" fmla="*/ 923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3677" name="AutoShape 13"/>
          <p:cNvSpPr>
            <a:spLocks/>
          </p:cNvSpPr>
          <p:nvPr/>
        </p:nvSpPr>
        <p:spPr bwMode="auto">
          <a:xfrm>
            <a:off x="13474700" y="8007350"/>
            <a:ext cx="404813" cy="406400"/>
          </a:xfrm>
          <a:custGeom>
            <a:avLst/>
            <a:gdLst>
              <a:gd name="T0" fmla="*/ 202396 w 19679"/>
              <a:gd name="T1" fmla="*/ 223036 h 19679"/>
              <a:gd name="T2" fmla="*/ 202396 w 19679"/>
              <a:gd name="T3" fmla="*/ 223036 h 19679"/>
              <a:gd name="T4" fmla="*/ 202396 w 19679"/>
              <a:gd name="T5" fmla="*/ 223036 h 19679"/>
              <a:gd name="T6" fmla="*/ 202396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3678" name="AutoShape 14"/>
          <p:cNvSpPr>
            <a:spLocks/>
          </p:cNvSpPr>
          <p:nvPr/>
        </p:nvSpPr>
        <p:spPr bwMode="auto">
          <a:xfrm>
            <a:off x="13954125" y="6843713"/>
            <a:ext cx="303213" cy="303212"/>
          </a:xfrm>
          <a:custGeom>
            <a:avLst/>
            <a:gdLst>
              <a:gd name="T0" fmla="*/ 151599 w 19679"/>
              <a:gd name="T1" fmla="*/ 166405 h 19679"/>
              <a:gd name="T2" fmla="*/ 151599 w 19679"/>
              <a:gd name="T3" fmla="*/ 166405 h 19679"/>
              <a:gd name="T4" fmla="*/ 151599 w 19679"/>
              <a:gd name="T5" fmla="*/ 166405 h 19679"/>
              <a:gd name="T6" fmla="*/ 151599 w 19679"/>
              <a:gd name="T7" fmla="*/ 1664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3679" name="AutoShape 15"/>
          <p:cNvSpPr>
            <a:spLocks/>
          </p:cNvSpPr>
          <p:nvPr/>
        </p:nvSpPr>
        <p:spPr bwMode="auto">
          <a:xfrm>
            <a:off x="13311188" y="6429375"/>
            <a:ext cx="195262" cy="196850"/>
          </a:xfrm>
          <a:custGeom>
            <a:avLst/>
            <a:gdLst>
              <a:gd name="T0" fmla="*/ 97626 w 19679"/>
              <a:gd name="T1" fmla="*/ 108033 h 19679"/>
              <a:gd name="T2" fmla="*/ 97626 w 19679"/>
              <a:gd name="T3" fmla="*/ 108033 h 19679"/>
              <a:gd name="T4" fmla="*/ 97626 w 19679"/>
              <a:gd name="T5" fmla="*/ 108033 h 19679"/>
              <a:gd name="T6" fmla="*/ 97626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3680" name="AutoShape 16"/>
          <p:cNvSpPr>
            <a:spLocks/>
          </p:cNvSpPr>
          <p:nvPr/>
        </p:nvSpPr>
        <p:spPr bwMode="auto">
          <a:xfrm>
            <a:off x="13557250" y="6096000"/>
            <a:ext cx="406400" cy="406400"/>
          </a:xfrm>
          <a:custGeom>
            <a:avLst/>
            <a:gdLst>
              <a:gd name="T0" fmla="*/ 203190 w 19679"/>
              <a:gd name="T1" fmla="*/ 223036 h 19679"/>
              <a:gd name="T2" fmla="*/ 203190 w 19679"/>
              <a:gd name="T3" fmla="*/ 223036 h 19679"/>
              <a:gd name="T4" fmla="*/ 203190 w 19679"/>
              <a:gd name="T5" fmla="*/ 223036 h 19679"/>
              <a:gd name="T6" fmla="*/ 203190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3681" name="AutoShape 17"/>
          <p:cNvSpPr>
            <a:spLocks/>
          </p:cNvSpPr>
          <p:nvPr/>
        </p:nvSpPr>
        <p:spPr bwMode="auto">
          <a:xfrm>
            <a:off x="8656638" y="8613775"/>
            <a:ext cx="4294187" cy="3135313"/>
          </a:xfrm>
          <a:custGeom>
            <a:avLst/>
            <a:gdLst>
              <a:gd name="T0" fmla="*/ 2147094 w 21426"/>
              <a:gd name="T1" fmla="*/ 1567657 h 21600"/>
              <a:gd name="T2" fmla="*/ 2147094 w 21426"/>
              <a:gd name="T3" fmla="*/ 1567657 h 21600"/>
              <a:gd name="T4" fmla="*/ 2147094 w 21426"/>
              <a:gd name="T5" fmla="*/ 1567657 h 21600"/>
              <a:gd name="T6" fmla="*/ 2147094 w 21426"/>
              <a:gd name="T7" fmla="*/ 1567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563" y="143"/>
                </a:moveTo>
                <a:lnTo>
                  <a:pt x="212" y="18053"/>
                </a:lnTo>
                <a:cubicBezTo>
                  <a:pt x="-77" y="18789"/>
                  <a:pt x="-71" y="19677"/>
                  <a:pt x="228" y="20406"/>
                </a:cubicBezTo>
                <a:cubicBezTo>
                  <a:pt x="489" y="21039"/>
                  <a:pt x="943" y="21477"/>
                  <a:pt x="1466" y="21600"/>
                </a:cubicBezTo>
                <a:lnTo>
                  <a:pt x="19919" y="21600"/>
                </a:lnTo>
                <a:cubicBezTo>
                  <a:pt x="20470" y="21324"/>
                  <a:pt x="20923" y="20769"/>
                  <a:pt x="21183" y="20049"/>
                </a:cubicBezTo>
                <a:cubicBezTo>
                  <a:pt x="21523" y="19112"/>
                  <a:pt x="21503" y="18006"/>
                  <a:pt x="21132" y="17092"/>
                </a:cubicBezTo>
                <a:lnTo>
                  <a:pt x="13067" y="0"/>
                </a:lnTo>
                <a:lnTo>
                  <a:pt x="8563" y="143"/>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13682" name="AutoShape 18"/>
          <p:cNvSpPr>
            <a:spLocks/>
          </p:cNvSpPr>
          <p:nvPr/>
        </p:nvSpPr>
        <p:spPr bwMode="auto">
          <a:xfrm>
            <a:off x="10390188" y="7496175"/>
            <a:ext cx="869950" cy="1428750"/>
          </a:xfrm>
          <a:custGeom>
            <a:avLst/>
            <a:gdLst>
              <a:gd name="T0" fmla="*/ 434975 w 21600"/>
              <a:gd name="T1" fmla="*/ 714375 h 21600"/>
              <a:gd name="T2" fmla="*/ 434975 w 21600"/>
              <a:gd name="T3" fmla="*/ 714375 h 21600"/>
              <a:gd name="T4" fmla="*/ 434975 w 21600"/>
              <a:gd name="T5" fmla="*/ 714375 h 21600"/>
              <a:gd name="T6" fmla="*/ 434975 w 21600"/>
              <a:gd name="T7" fmla="*/ 714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13683" name="AutoShape 19"/>
          <p:cNvSpPr>
            <a:spLocks/>
          </p:cNvSpPr>
          <p:nvPr/>
        </p:nvSpPr>
        <p:spPr bwMode="auto">
          <a:xfrm>
            <a:off x="10702925" y="6269038"/>
            <a:ext cx="503238" cy="501650"/>
          </a:xfrm>
          <a:custGeom>
            <a:avLst/>
            <a:gdLst>
              <a:gd name="T0" fmla="*/ 251606 w 19679"/>
              <a:gd name="T1" fmla="*/ 275310 h 19679"/>
              <a:gd name="T2" fmla="*/ 251606 w 19679"/>
              <a:gd name="T3" fmla="*/ 275310 h 19679"/>
              <a:gd name="T4" fmla="*/ 251606 w 19679"/>
              <a:gd name="T5" fmla="*/ 275310 h 19679"/>
              <a:gd name="T6" fmla="*/ 251606 w 19679"/>
              <a:gd name="T7" fmla="*/ 2753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3684" name="AutoShape 20"/>
          <p:cNvSpPr>
            <a:spLocks/>
          </p:cNvSpPr>
          <p:nvPr/>
        </p:nvSpPr>
        <p:spPr bwMode="auto">
          <a:xfrm>
            <a:off x="10093325" y="5114925"/>
            <a:ext cx="428625" cy="428625"/>
          </a:xfrm>
          <a:custGeom>
            <a:avLst/>
            <a:gdLst>
              <a:gd name="T0" fmla="*/ 214302 w 19679"/>
              <a:gd name="T1" fmla="*/ 235233 h 19679"/>
              <a:gd name="T2" fmla="*/ 214302 w 19679"/>
              <a:gd name="T3" fmla="*/ 235233 h 19679"/>
              <a:gd name="T4" fmla="*/ 214302 w 19679"/>
              <a:gd name="T5" fmla="*/ 235233 h 19679"/>
              <a:gd name="T6" fmla="*/ 214302 w 19679"/>
              <a:gd name="T7" fmla="*/ 235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3685" name="AutoShape 21"/>
          <p:cNvSpPr>
            <a:spLocks/>
          </p:cNvSpPr>
          <p:nvPr/>
        </p:nvSpPr>
        <p:spPr bwMode="auto">
          <a:xfrm>
            <a:off x="11172825" y="4503738"/>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3686" name="AutoShape 22"/>
          <p:cNvSpPr>
            <a:spLocks/>
          </p:cNvSpPr>
          <p:nvPr/>
        </p:nvSpPr>
        <p:spPr bwMode="auto">
          <a:xfrm>
            <a:off x="10702925" y="3970338"/>
            <a:ext cx="501650" cy="500062"/>
          </a:xfrm>
          <a:custGeom>
            <a:avLst/>
            <a:gdLst>
              <a:gd name="T0" fmla="*/ 250812 w 19679"/>
              <a:gd name="T1" fmla="*/ 274438 h 19679"/>
              <a:gd name="T2" fmla="*/ 250812 w 19679"/>
              <a:gd name="T3" fmla="*/ 274438 h 19679"/>
              <a:gd name="T4" fmla="*/ 250812 w 19679"/>
              <a:gd name="T5" fmla="*/ 274438 h 19679"/>
              <a:gd name="T6" fmla="*/ 250812 w 19679"/>
              <a:gd name="T7" fmla="*/ 2744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3687" name="AutoShape 23"/>
          <p:cNvSpPr>
            <a:spLocks/>
          </p:cNvSpPr>
          <p:nvPr/>
        </p:nvSpPr>
        <p:spPr bwMode="auto">
          <a:xfrm>
            <a:off x="1268413" y="8434388"/>
            <a:ext cx="6135687"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ad</a:t>
            </a:r>
          </a:p>
        </p:txBody>
      </p:sp>
      <p:sp>
        <p:nvSpPr>
          <p:cNvPr id="113688" name="AutoShape 24"/>
          <p:cNvSpPr>
            <a:spLocks/>
          </p:cNvSpPr>
          <p:nvPr/>
        </p:nvSpPr>
        <p:spPr bwMode="auto">
          <a:xfrm>
            <a:off x="3983038" y="7778750"/>
            <a:ext cx="34020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FORMULA 1</a:t>
            </a:r>
            <a:endParaRPr lang="en-US" dirty="0">
              <a:solidFill>
                <a:schemeClr val="bg1"/>
              </a:solidFill>
              <a:latin typeface="Roboto" charset="0"/>
              <a:ea typeface="ＭＳ Ｐゴシック" charset="0"/>
              <a:cs typeface="Roboto" charset="0"/>
              <a:sym typeface="Roboto" charset="0"/>
            </a:endParaRPr>
          </a:p>
        </p:txBody>
      </p:sp>
      <p:sp>
        <p:nvSpPr>
          <p:cNvPr id="113689" name="AutoShape 25"/>
          <p:cNvSpPr>
            <a:spLocks/>
          </p:cNvSpPr>
          <p:nvPr/>
        </p:nvSpPr>
        <p:spPr bwMode="auto">
          <a:xfrm>
            <a:off x="16206788" y="5748338"/>
            <a:ext cx="6848475"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13690" name="AutoShape 26"/>
          <p:cNvSpPr>
            <a:spLocks/>
          </p:cNvSpPr>
          <p:nvPr/>
        </p:nvSpPr>
        <p:spPr bwMode="auto">
          <a:xfrm>
            <a:off x="16206788" y="5127625"/>
            <a:ext cx="34020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FORMULA 2</a:t>
            </a:r>
            <a:endParaRPr lang="en-US" dirty="0">
              <a:solidFill>
                <a:schemeClr val="bg1"/>
              </a:solidFill>
              <a:latin typeface="Roboto" charset="0"/>
              <a:ea typeface="ＭＳ Ｐゴシック" charset="0"/>
              <a:cs typeface="Roboto" charset="0"/>
              <a:sym typeface="Roboto" charset="0"/>
            </a:endParaRPr>
          </a:p>
        </p:txBody>
      </p:sp>
      <p:sp>
        <p:nvSpPr>
          <p:cNvPr id="113691" name="AutoShape 27"/>
          <p:cNvSpPr>
            <a:spLocks/>
          </p:cNvSpPr>
          <p:nvPr/>
        </p:nvSpPr>
        <p:spPr bwMode="auto">
          <a:xfrm>
            <a:off x="5618163" y="5426075"/>
            <a:ext cx="1643062"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76%</a:t>
            </a:r>
            <a:endParaRPr lang="en-US" dirty="0">
              <a:solidFill>
                <a:schemeClr val="bg1"/>
              </a:solidFill>
              <a:latin typeface="Roboto" charset="0"/>
              <a:ea typeface="ＭＳ Ｐゴシック" charset="0"/>
              <a:cs typeface="Roboto" charset="0"/>
              <a:sym typeface="Roboto" charset="0"/>
            </a:endParaRPr>
          </a:p>
        </p:txBody>
      </p:sp>
      <p:sp>
        <p:nvSpPr>
          <p:cNvPr id="113692" name="AutoShape 28"/>
          <p:cNvSpPr>
            <a:spLocks/>
          </p:cNvSpPr>
          <p:nvPr/>
        </p:nvSpPr>
        <p:spPr bwMode="auto">
          <a:xfrm>
            <a:off x="10436225" y="7061200"/>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3671"/>
                                        </p:tgtEl>
                                        <p:attrNameLst>
                                          <p:attrName>style.visibility</p:attrName>
                                        </p:attrNameLst>
                                      </p:cBhvr>
                                      <p:to>
                                        <p:strVal val="visible"/>
                                      </p:to>
                                    </p:set>
                                    <p:animEffect transition="in" filter="wipe(right)">
                                      <p:cBhvr>
                                        <p:cTn id="7" dur="700"/>
                                        <p:tgtEl>
                                          <p:spTgt spid="113671"/>
                                        </p:tgtEl>
                                      </p:cBhvr>
                                    </p:animEffect>
                                  </p:childTnLst>
                                </p:cTn>
                              </p:par>
                              <p:par>
                                <p:cTn id="8" presetID="23" presetClass="entr" presetSubtype="16" fill="hold" grpId="0" nodeType="withEffect">
                                  <p:stCondLst>
                                    <p:cond delay="0"/>
                                  </p:stCondLst>
                                  <p:childTnLst>
                                    <p:set>
                                      <p:cBhvr>
                                        <p:cTn id="9" dur="1" fill="hold">
                                          <p:stCondLst>
                                            <p:cond delay="0"/>
                                          </p:stCondLst>
                                        </p:cTn>
                                        <p:tgtEl>
                                          <p:spTgt spid="113686"/>
                                        </p:tgtEl>
                                        <p:attrNameLst>
                                          <p:attrName>style.visibility</p:attrName>
                                        </p:attrNameLst>
                                      </p:cBhvr>
                                      <p:to>
                                        <p:strVal val="visible"/>
                                      </p:to>
                                    </p:set>
                                    <p:anim calcmode="lin" valueType="num">
                                      <p:cBhvr>
                                        <p:cTn id="10" dur="300" fill="hold"/>
                                        <p:tgtEl>
                                          <p:spTgt spid="113686"/>
                                        </p:tgtEl>
                                        <p:attrNameLst>
                                          <p:attrName>ppt_w</p:attrName>
                                        </p:attrNameLst>
                                      </p:cBhvr>
                                      <p:tavLst>
                                        <p:tav tm="0">
                                          <p:val>
                                            <p:fltVal val="0"/>
                                          </p:val>
                                        </p:tav>
                                        <p:tav tm="100000">
                                          <p:val>
                                            <p:strVal val="#ppt_w"/>
                                          </p:val>
                                        </p:tav>
                                      </p:tavLst>
                                    </p:anim>
                                    <p:anim calcmode="lin" valueType="num">
                                      <p:cBhvr>
                                        <p:cTn id="11" dur="300" fill="hold"/>
                                        <p:tgtEl>
                                          <p:spTgt spid="113686"/>
                                        </p:tgtEl>
                                        <p:attrNameLst>
                                          <p:attrName>ppt_h</p:attrName>
                                        </p:attrNameLst>
                                      </p:cBhvr>
                                      <p:tavLst>
                                        <p:tav tm="0">
                                          <p:val>
                                            <p:fltVal val="0"/>
                                          </p:val>
                                        </p:tav>
                                        <p:tav tm="100000">
                                          <p:val>
                                            <p:strVal val="#ppt_h"/>
                                          </p:val>
                                        </p:tav>
                                      </p:tavLst>
                                    </p:anim>
                                  </p:childTnLst>
                                </p:cTn>
                              </p:par>
                              <p:par>
                                <p:cTn id="12" presetID="23" presetClass="entr" presetSubtype="16" fill="hold" grpId="0" nodeType="withEffect">
                                  <p:stCondLst>
                                    <p:cond delay="200"/>
                                  </p:stCondLst>
                                  <p:childTnLst>
                                    <p:set>
                                      <p:cBhvr>
                                        <p:cTn id="13" dur="1" fill="hold">
                                          <p:stCondLst>
                                            <p:cond delay="0"/>
                                          </p:stCondLst>
                                        </p:cTn>
                                        <p:tgtEl>
                                          <p:spTgt spid="113685"/>
                                        </p:tgtEl>
                                        <p:attrNameLst>
                                          <p:attrName>style.visibility</p:attrName>
                                        </p:attrNameLst>
                                      </p:cBhvr>
                                      <p:to>
                                        <p:strVal val="visible"/>
                                      </p:to>
                                    </p:set>
                                    <p:anim calcmode="lin" valueType="num">
                                      <p:cBhvr>
                                        <p:cTn id="14" dur="300" fill="hold"/>
                                        <p:tgtEl>
                                          <p:spTgt spid="113685"/>
                                        </p:tgtEl>
                                        <p:attrNameLst>
                                          <p:attrName>ppt_w</p:attrName>
                                        </p:attrNameLst>
                                      </p:cBhvr>
                                      <p:tavLst>
                                        <p:tav tm="0">
                                          <p:val>
                                            <p:fltVal val="0"/>
                                          </p:val>
                                        </p:tav>
                                        <p:tav tm="100000">
                                          <p:val>
                                            <p:strVal val="#ppt_w"/>
                                          </p:val>
                                        </p:tav>
                                      </p:tavLst>
                                    </p:anim>
                                    <p:anim calcmode="lin" valueType="num">
                                      <p:cBhvr>
                                        <p:cTn id="15" dur="300" fill="hold"/>
                                        <p:tgtEl>
                                          <p:spTgt spid="113685"/>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400"/>
                                  </p:stCondLst>
                                  <p:childTnLst>
                                    <p:set>
                                      <p:cBhvr>
                                        <p:cTn id="17" dur="1" fill="hold">
                                          <p:stCondLst>
                                            <p:cond delay="0"/>
                                          </p:stCondLst>
                                        </p:cTn>
                                        <p:tgtEl>
                                          <p:spTgt spid="113684"/>
                                        </p:tgtEl>
                                        <p:attrNameLst>
                                          <p:attrName>style.visibility</p:attrName>
                                        </p:attrNameLst>
                                      </p:cBhvr>
                                      <p:to>
                                        <p:strVal val="visible"/>
                                      </p:to>
                                    </p:set>
                                    <p:anim calcmode="lin" valueType="num">
                                      <p:cBhvr>
                                        <p:cTn id="18" dur="300" fill="hold"/>
                                        <p:tgtEl>
                                          <p:spTgt spid="113684"/>
                                        </p:tgtEl>
                                        <p:attrNameLst>
                                          <p:attrName>ppt_w</p:attrName>
                                        </p:attrNameLst>
                                      </p:cBhvr>
                                      <p:tavLst>
                                        <p:tav tm="0">
                                          <p:val>
                                            <p:fltVal val="0"/>
                                          </p:val>
                                        </p:tav>
                                        <p:tav tm="100000">
                                          <p:val>
                                            <p:strVal val="#ppt_w"/>
                                          </p:val>
                                        </p:tav>
                                      </p:tavLst>
                                    </p:anim>
                                    <p:anim calcmode="lin" valueType="num">
                                      <p:cBhvr>
                                        <p:cTn id="19" dur="300" fill="hold"/>
                                        <p:tgtEl>
                                          <p:spTgt spid="113684"/>
                                        </p:tgtEl>
                                        <p:attrNameLst>
                                          <p:attrName>ppt_h</p:attrName>
                                        </p:attrNameLst>
                                      </p:cBhvr>
                                      <p:tavLst>
                                        <p:tav tm="0">
                                          <p:val>
                                            <p:fltVal val="0"/>
                                          </p:val>
                                        </p:tav>
                                        <p:tav tm="100000">
                                          <p:val>
                                            <p:strVal val="#ppt_h"/>
                                          </p:val>
                                        </p:tav>
                                      </p:tavLst>
                                    </p:anim>
                                  </p:childTnLst>
                                </p:cTn>
                              </p:par>
                            </p:childTnLst>
                          </p:cTn>
                        </p:par>
                        <p:par>
                          <p:cTn id="20" fill="hold" nodeType="afterGroup">
                            <p:stCondLst>
                              <p:cond delay="700"/>
                            </p:stCondLst>
                            <p:childTnLst>
                              <p:par>
                                <p:cTn id="21" presetID="23" presetClass="entr" presetSubtype="16" fill="hold" grpId="0" nodeType="afterEffect">
                                  <p:stCondLst>
                                    <p:cond delay="0"/>
                                  </p:stCondLst>
                                  <p:childTnLst>
                                    <p:set>
                                      <p:cBhvr>
                                        <p:cTn id="22" dur="1" fill="hold">
                                          <p:stCondLst>
                                            <p:cond delay="0"/>
                                          </p:stCondLst>
                                        </p:cTn>
                                        <p:tgtEl>
                                          <p:spTgt spid="113672"/>
                                        </p:tgtEl>
                                        <p:attrNameLst>
                                          <p:attrName>style.visibility</p:attrName>
                                        </p:attrNameLst>
                                      </p:cBhvr>
                                      <p:to>
                                        <p:strVal val="visible"/>
                                      </p:to>
                                    </p:set>
                                    <p:anim calcmode="lin" valueType="num">
                                      <p:cBhvr>
                                        <p:cTn id="23" dur="500" fill="hold"/>
                                        <p:tgtEl>
                                          <p:spTgt spid="113672"/>
                                        </p:tgtEl>
                                        <p:attrNameLst>
                                          <p:attrName>ppt_w</p:attrName>
                                        </p:attrNameLst>
                                      </p:cBhvr>
                                      <p:tavLst>
                                        <p:tav tm="0">
                                          <p:val>
                                            <p:fltVal val="0"/>
                                          </p:val>
                                        </p:tav>
                                        <p:tav tm="100000">
                                          <p:val>
                                            <p:strVal val="#ppt_w"/>
                                          </p:val>
                                        </p:tav>
                                      </p:tavLst>
                                    </p:anim>
                                    <p:anim calcmode="lin" valueType="num">
                                      <p:cBhvr>
                                        <p:cTn id="24" dur="500" fill="hold"/>
                                        <p:tgtEl>
                                          <p:spTgt spid="113672"/>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200"/>
                            </p:stCondLst>
                            <p:childTnLst>
                              <p:par>
                                <p:cTn id="26" presetID="10" presetClass="entr" presetSubtype="0" fill="hold" grpId="0" nodeType="afterEffect">
                                  <p:stCondLst>
                                    <p:cond delay="0"/>
                                  </p:stCondLst>
                                  <p:childTnLst>
                                    <p:set>
                                      <p:cBhvr>
                                        <p:cTn id="27" dur="1" fill="hold">
                                          <p:stCondLst>
                                            <p:cond delay="0"/>
                                          </p:stCondLst>
                                        </p:cTn>
                                        <p:tgtEl>
                                          <p:spTgt spid="113691"/>
                                        </p:tgtEl>
                                        <p:attrNameLst>
                                          <p:attrName>style.visibility</p:attrName>
                                        </p:attrNameLst>
                                      </p:cBhvr>
                                      <p:to>
                                        <p:strVal val="visible"/>
                                      </p:to>
                                    </p:set>
                                    <p:animEffect transition="in" filter="fade">
                                      <p:cBhvr>
                                        <p:cTn id="28" dur="500"/>
                                        <p:tgtEl>
                                          <p:spTgt spid="11369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13688"/>
                                        </p:tgtEl>
                                        <p:attrNameLst>
                                          <p:attrName>style.visibility</p:attrName>
                                        </p:attrNameLst>
                                      </p:cBhvr>
                                      <p:to>
                                        <p:strVal val="visible"/>
                                      </p:to>
                                    </p:set>
                                    <p:animEffect transition="in" filter="fade">
                                      <p:cBhvr>
                                        <p:cTn id="31" dur="500"/>
                                        <p:tgtEl>
                                          <p:spTgt spid="113688"/>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113687"/>
                                        </p:tgtEl>
                                        <p:attrNameLst>
                                          <p:attrName>style.visibility</p:attrName>
                                        </p:attrNameLst>
                                      </p:cBhvr>
                                      <p:to>
                                        <p:strVal val="visible"/>
                                      </p:to>
                                    </p:set>
                                    <p:animEffect transition="in" filter="fade">
                                      <p:cBhvr>
                                        <p:cTn id="35" dur="500"/>
                                        <p:tgtEl>
                                          <p:spTgt spid="113687"/>
                                        </p:tgtEl>
                                      </p:cBhvr>
                                    </p:animEffect>
                                  </p:childTnLst>
                                </p:cTn>
                              </p:par>
                            </p:childTnLst>
                          </p:cTn>
                        </p:par>
                        <p:par>
                          <p:cTn id="36" fill="hold">
                            <p:stCondLst>
                              <p:cond delay="2400"/>
                            </p:stCondLst>
                            <p:childTnLst>
                              <p:par>
                                <p:cTn id="37" presetID="22" presetClass="entr" presetSubtype="8" fill="hold" grpId="0" nodeType="afterEffect">
                                  <p:stCondLst>
                                    <p:cond delay="0"/>
                                  </p:stCondLst>
                                  <p:childTnLst>
                                    <p:set>
                                      <p:cBhvr>
                                        <p:cTn id="38" dur="1" fill="hold">
                                          <p:stCondLst>
                                            <p:cond delay="0"/>
                                          </p:stCondLst>
                                        </p:cTn>
                                        <p:tgtEl>
                                          <p:spTgt spid="113668"/>
                                        </p:tgtEl>
                                        <p:attrNameLst>
                                          <p:attrName>style.visibility</p:attrName>
                                        </p:attrNameLst>
                                      </p:cBhvr>
                                      <p:to>
                                        <p:strVal val="visible"/>
                                      </p:to>
                                    </p:set>
                                    <p:animEffect transition="in" filter="wipe(left)">
                                      <p:cBhvr>
                                        <p:cTn id="39" dur="700"/>
                                        <p:tgtEl>
                                          <p:spTgt spid="113668"/>
                                        </p:tgtEl>
                                      </p:cBhvr>
                                    </p:animEffect>
                                  </p:childTnLst>
                                </p:cTn>
                              </p:par>
                              <p:par>
                                <p:cTn id="40" presetID="23" presetClass="entr" presetSubtype="16" fill="hold" grpId="0" nodeType="withEffect">
                                  <p:stCondLst>
                                    <p:cond delay="0"/>
                                  </p:stCondLst>
                                  <p:childTnLst>
                                    <p:set>
                                      <p:cBhvr>
                                        <p:cTn id="41" dur="1" fill="hold">
                                          <p:stCondLst>
                                            <p:cond delay="0"/>
                                          </p:stCondLst>
                                        </p:cTn>
                                        <p:tgtEl>
                                          <p:spTgt spid="113680"/>
                                        </p:tgtEl>
                                        <p:attrNameLst>
                                          <p:attrName>style.visibility</p:attrName>
                                        </p:attrNameLst>
                                      </p:cBhvr>
                                      <p:to>
                                        <p:strVal val="visible"/>
                                      </p:to>
                                    </p:set>
                                    <p:anim calcmode="lin" valueType="num">
                                      <p:cBhvr>
                                        <p:cTn id="42" dur="300" fill="hold"/>
                                        <p:tgtEl>
                                          <p:spTgt spid="113680"/>
                                        </p:tgtEl>
                                        <p:attrNameLst>
                                          <p:attrName>ppt_w</p:attrName>
                                        </p:attrNameLst>
                                      </p:cBhvr>
                                      <p:tavLst>
                                        <p:tav tm="0">
                                          <p:val>
                                            <p:fltVal val="0"/>
                                          </p:val>
                                        </p:tav>
                                        <p:tav tm="100000">
                                          <p:val>
                                            <p:strVal val="#ppt_w"/>
                                          </p:val>
                                        </p:tav>
                                      </p:tavLst>
                                    </p:anim>
                                    <p:anim calcmode="lin" valueType="num">
                                      <p:cBhvr>
                                        <p:cTn id="43" dur="300" fill="hold"/>
                                        <p:tgtEl>
                                          <p:spTgt spid="113680"/>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200"/>
                                  </p:stCondLst>
                                  <p:childTnLst>
                                    <p:set>
                                      <p:cBhvr>
                                        <p:cTn id="45" dur="1" fill="hold">
                                          <p:stCondLst>
                                            <p:cond delay="0"/>
                                          </p:stCondLst>
                                        </p:cTn>
                                        <p:tgtEl>
                                          <p:spTgt spid="113679"/>
                                        </p:tgtEl>
                                        <p:attrNameLst>
                                          <p:attrName>style.visibility</p:attrName>
                                        </p:attrNameLst>
                                      </p:cBhvr>
                                      <p:to>
                                        <p:strVal val="visible"/>
                                      </p:to>
                                    </p:set>
                                    <p:anim calcmode="lin" valueType="num">
                                      <p:cBhvr>
                                        <p:cTn id="46" dur="300" fill="hold"/>
                                        <p:tgtEl>
                                          <p:spTgt spid="113679"/>
                                        </p:tgtEl>
                                        <p:attrNameLst>
                                          <p:attrName>ppt_w</p:attrName>
                                        </p:attrNameLst>
                                      </p:cBhvr>
                                      <p:tavLst>
                                        <p:tav tm="0">
                                          <p:val>
                                            <p:fltVal val="0"/>
                                          </p:val>
                                        </p:tav>
                                        <p:tav tm="100000">
                                          <p:val>
                                            <p:strVal val="#ppt_w"/>
                                          </p:val>
                                        </p:tav>
                                      </p:tavLst>
                                    </p:anim>
                                    <p:anim calcmode="lin" valueType="num">
                                      <p:cBhvr>
                                        <p:cTn id="47" dur="300" fill="hold"/>
                                        <p:tgtEl>
                                          <p:spTgt spid="113679"/>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400"/>
                                  </p:stCondLst>
                                  <p:childTnLst>
                                    <p:set>
                                      <p:cBhvr>
                                        <p:cTn id="49" dur="1" fill="hold">
                                          <p:stCondLst>
                                            <p:cond delay="0"/>
                                          </p:stCondLst>
                                        </p:cTn>
                                        <p:tgtEl>
                                          <p:spTgt spid="113678"/>
                                        </p:tgtEl>
                                        <p:attrNameLst>
                                          <p:attrName>style.visibility</p:attrName>
                                        </p:attrNameLst>
                                      </p:cBhvr>
                                      <p:to>
                                        <p:strVal val="visible"/>
                                      </p:to>
                                    </p:set>
                                    <p:anim calcmode="lin" valueType="num">
                                      <p:cBhvr>
                                        <p:cTn id="50" dur="300" fill="hold"/>
                                        <p:tgtEl>
                                          <p:spTgt spid="113678"/>
                                        </p:tgtEl>
                                        <p:attrNameLst>
                                          <p:attrName>ppt_w</p:attrName>
                                        </p:attrNameLst>
                                      </p:cBhvr>
                                      <p:tavLst>
                                        <p:tav tm="0">
                                          <p:val>
                                            <p:fltVal val="0"/>
                                          </p:val>
                                        </p:tav>
                                        <p:tav tm="100000">
                                          <p:val>
                                            <p:strVal val="#ppt_w"/>
                                          </p:val>
                                        </p:tav>
                                      </p:tavLst>
                                    </p:anim>
                                    <p:anim calcmode="lin" valueType="num">
                                      <p:cBhvr>
                                        <p:cTn id="51" dur="300" fill="hold"/>
                                        <p:tgtEl>
                                          <p:spTgt spid="113678"/>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113669"/>
                                        </p:tgtEl>
                                        <p:attrNameLst>
                                          <p:attrName>style.visibility</p:attrName>
                                        </p:attrNameLst>
                                      </p:cBhvr>
                                      <p:to>
                                        <p:strVal val="visible"/>
                                      </p:to>
                                    </p:set>
                                    <p:anim calcmode="lin" valueType="num">
                                      <p:cBhvr>
                                        <p:cTn id="55" dur="500" fill="hold"/>
                                        <p:tgtEl>
                                          <p:spTgt spid="113669"/>
                                        </p:tgtEl>
                                        <p:attrNameLst>
                                          <p:attrName>ppt_w</p:attrName>
                                        </p:attrNameLst>
                                      </p:cBhvr>
                                      <p:tavLst>
                                        <p:tav tm="0">
                                          <p:val>
                                            <p:fltVal val="0"/>
                                          </p:val>
                                        </p:tav>
                                        <p:tav tm="100000">
                                          <p:val>
                                            <p:strVal val="#ppt_w"/>
                                          </p:val>
                                        </p:tav>
                                      </p:tavLst>
                                    </p:anim>
                                    <p:anim calcmode="lin" valueType="num">
                                      <p:cBhvr>
                                        <p:cTn id="56" dur="500" fill="hold"/>
                                        <p:tgtEl>
                                          <p:spTgt spid="113669"/>
                                        </p:tgtEl>
                                        <p:attrNameLst>
                                          <p:attrName>ppt_h</p:attrName>
                                        </p:attrNameLst>
                                      </p:cBhvr>
                                      <p:tavLst>
                                        <p:tav tm="0">
                                          <p:val>
                                            <p:fltVal val="0"/>
                                          </p:val>
                                        </p:tav>
                                        <p:tav tm="100000">
                                          <p:val>
                                            <p:strVal val="#ppt_h"/>
                                          </p:val>
                                        </p:tav>
                                      </p:tavLst>
                                    </p:anim>
                                  </p:childTnLst>
                                </p:cTn>
                              </p:par>
                            </p:childTnLst>
                          </p:cTn>
                        </p:par>
                        <p:par>
                          <p:cTn id="57" fill="hold" nodeType="afterGroup">
                            <p:stCondLst>
                              <p:cond delay="3700"/>
                            </p:stCondLst>
                            <p:childTnLst>
                              <p:par>
                                <p:cTn id="58" presetID="23" presetClass="entr" presetSubtype="16" fill="hold" grpId="0" nodeType="afterEffect">
                                  <p:stCondLst>
                                    <p:cond delay="100"/>
                                  </p:stCondLst>
                                  <p:childTnLst>
                                    <p:set>
                                      <p:cBhvr>
                                        <p:cTn id="59" dur="1" fill="hold">
                                          <p:stCondLst>
                                            <p:cond delay="0"/>
                                          </p:stCondLst>
                                        </p:cTn>
                                        <p:tgtEl>
                                          <p:spTgt spid="113670"/>
                                        </p:tgtEl>
                                        <p:attrNameLst>
                                          <p:attrName>style.visibility</p:attrName>
                                        </p:attrNameLst>
                                      </p:cBhvr>
                                      <p:to>
                                        <p:strVal val="visible"/>
                                      </p:to>
                                    </p:set>
                                    <p:anim calcmode="lin" valueType="num">
                                      <p:cBhvr>
                                        <p:cTn id="60" dur="500" fill="hold"/>
                                        <p:tgtEl>
                                          <p:spTgt spid="113670"/>
                                        </p:tgtEl>
                                        <p:attrNameLst>
                                          <p:attrName>ppt_w</p:attrName>
                                        </p:attrNameLst>
                                      </p:cBhvr>
                                      <p:tavLst>
                                        <p:tav tm="0">
                                          <p:val>
                                            <p:fltVal val="0"/>
                                          </p:val>
                                        </p:tav>
                                        <p:tav tm="100000">
                                          <p:val>
                                            <p:strVal val="#ppt_w"/>
                                          </p:val>
                                        </p:tav>
                                      </p:tavLst>
                                    </p:anim>
                                    <p:anim calcmode="lin" valueType="num">
                                      <p:cBhvr>
                                        <p:cTn id="61" dur="500" fill="hold"/>
                                        <p:tgtEl>
                                          <p:spTgt spid="113670"/>
                                        </p:tgtEl>
                                        <p:attrNameLst>
                                          <p:attrName>ppt_h</p:attrName>
                                        </p:attrNameLst>
                                      </p:cBhvr>
                                      <p:tavLst>
                                        <p:tav tm="0">
                                          <p:val>
                                            <p:fltVal val="0"/>
                                          </p:val>
                                        </p:tav>
                                        <p:tav tm="100000">
                                          <p:val>
                                            <p:strVal val="#ppt_h"/>
                                          </p:val>
                                        </p:tav>
                                      </p:tavLst>
                                    </p:anim>
                                  </p:childTnLst>
                                </p:cTn>
                              </p:par>
                              <p:par>
                                <p:cTn id="62" presetID="10" presetClass="entr" presetSubtype="0" fill="hold" grpId="0" nodeType="withEffect">
                                  <p:stCondLst>
                                    <p:cond delay="300"/>
                                  </p:stCondLst>
                                  <p:childTnLst>
                                    <p:set>
                                      <p:cBhvr>
                                        <p:cTn id="63" dur="1" fill="hold">
                                          <p:stCondLst>
                                            <p:cond delay="0"/>
                                          </p:stCondLst>
                                        </p:cTn>
                                        <p:tgtEl>
                                          <p:spTgt spid="113690"/>
                                        </p:tgtEl>
                                        <p:attrNameLst>
                                          <p:attrName>style.visibility</p:attrName>
                                        </p:attrNameLst>
                                      </p:cBhvr>
                                      <p:to>
                                        <p:strVal val="visible"/>
                                      </p:to>
                                    </p:set>
                                    <p:animEffect transition="in" filter="fade">
                                      <p:cBhvr>
                                        <p:cTn id="64" dur="500"/>
                                        <p:tgtEl>
                                          <p:spTgt spid="113690"/>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113689"/>
                                        </p:tgtEl>
                                        <p:attrNameLst>
                                          <p:attrName>style.visibility</p:attrName>
                                        </p:attrNameLst>
                                      </p:cBhvr>
                                      <p:to>
                                        <p:strVal val="visible"/>
                                      </p:to>
                                    </p:set>
                                    <p:animEffect transition="in" filter="fade">
                                      <p:cBhvr>
                                        <p:cTn id="68" dur="500"/>
                                        <p:tgtEl>
                                          <p:spTgt spid="113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animBg="1"/>
      <p:bldP spid="113669" grpId="0" animBg="1"/>
      <p:bldP spid="113670" grpId="0" autoUpdateAnimBg="0"/>
      <p:bldP spid="113671" grpId="0" animBg="1"/>
      <p:bldP spid="113672" grpId="0" animBg="1"/>
      <p:bldP spid="113678" grpId="0" animBg="1"/>
      <p:bldP spid="113679" grpId="0" animBg="1"/>
      <p:bldP spid="113680" grpId="0" animBg="1"/>
      <p:bldP spid="113684" grpId="0" animBg="1"/>
      <p:bldP spid="113685" grpId="0" animBg="1"/>
      <p:bldP spid="113686" grpId="0" animBg="1"/>
      <p:bldP spid="113687" grpId="0"/>
      <p:bldP spid="113688" grpId="0"/>
      <p:bldP spid="113689" grpId="0"/>
      <p:bldP spid="113690" grpId="0"/>
      <p:bldP spid="11369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4F0AB80-E619-422A-B708-B9B32CD5820E}" type="slidenum">
              <a:rPr lang="en-US" sz="2000">
                <a:solidFill>
                  <a:schemeClr val="bg1"/>
                </a:solidFill>
              </a:rPr>
              <a:pPr algn="ctr" eaLnBrk="1">
                <a:lnSpc>
                  <a:spcPct val="100000"/>
                </a:lnSpc>
              </a:pPr>
              <a:t>108</a:t>
            </a:fld>
            <a:endParaRPr lang="en-US">
              <a:solidFill>
                <a:schemeClr val="bg1"/>
              </a:solidFill>
            </a:endParaRPr>
          </a:p>
        </p:txBody>
      </p:sp>
      <p:sp>
        <p:nvSpPr>
          <p:cNvPr id="114692" name="AutoShape 4"/>
          <p:cNvSpPr>
            <a:spLocks/>
          </p:cNvSpPr>
          <p:nvPr/>
        </p:nvSpPr>
        <p:spPr bwMode="auto">
          <a:xfrm>
            <a:off x="20073938" y="6146800"/>
            <a:ext cx="1271587" cy="1109663"/>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48" y="0"/>
                </a:moveTo>
                <a:lnTo>
                  <a:pt x="9448" y="2092"/>
                </a:lnTo>
                <a:cubicBezTo>
                  <a:pt x="9448" y="2092"/>
                  <a:pt x="2651" y="10015"/>
                  <a:pt x="0" y="19121"/>
                </a:cubicBezTo>
                <a:lnTo>
                  <a:pt x="0" y="21600"/>
                </a:lnTo>
                <a:lnTo>
                  <a:pt x="21599" y="21600"/>
                </a:lnTo>
                <a:lnTo>
                  <a:pt x="21599" y="19121"/>
                </a:lnTo>
                <a:cubicBezTo>
                  <a:pt x="18153" y="9069"/>
                  <a:pt x="12144" y="2092"/>
                  <a:pt x="12144" y="2092"/>
                </a:cubicBezTo>
                <a:lnTo>
                  <a:pt x="12144" y="0"/>
                </a:lnTo>
                <a:lnTo>
                  <a:pt x="9448"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14693" name="AutoShape 5"/>
          <p:cNvSpPr>
            <a:spLocks/>
          </p:cNvSpPr>
          <p:nvPr/>
        </p:nvSpPr>
        <p:spPr bwMode="auto">
          <a:xfrm>
            <a:off x="8721725" y="6146800"/>
            <a:ext cx="1271588" cy="1109663"/>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600"/>
                </a:lnTo>
                <a:lnTo>
                  <a:pt x="21599" y="21600"/>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14694" name="AutoShape 6"/>
          <p:cNvSpPr>
            <a:spLocks/>
          </p:cNvSpPr>
          <p:nvPr/>
        </p:nvSpPr>
        <p:spPr bwMode="auto">
          <a:xfrm>
            <a:off x="3054350" y="5049838"/>
            <a:ext cx="1273175" cy="1249362"/>
          </a:xfrm>
          <a:custGeom>
            <a:avLst/>
            <a:gdLst>
              <a:gd name="T0" fmla="*/ 636588 w 21600"/>
              <a:gd name="T1" fmla="*/ 624681 h 21600"/>
              <a:gd name="T2" fmla="*/ 636588 w 21600"/>
              <a:gd name="T3" fmla="*/ 624681 h 21600"/>
              <a:gd name="T4" fmla="*/ 636588 w 21600"/>
              <a:gd name="T5" fmla="*/ 624681 h 21600"/>
              <a:gd name="T6" fmla="*/ 636588 w 21600"/>
              <a:gd name="T7" fmla="*/ 624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26"/>
                </a:lnTo>
                <a:cubicBezTo>
                  <a:pt x="0" y="1926"/>
                  <a:pt x="3288" y="11654"/>
                  <a:pt x="9455" y="16141"/>
                </a:cubicBezTo>
                <a:lnTo>
                  <a:pt x="9455" y="20811"/>
                </a:lnTo>
                <a:cubicBezTo>
                  <a:pt x="9455" y="20811"/>
                  <a:pt x="9052" y="21262"/>
                  <a:pt x="8747" y="21600"/>
                </a:cubicBezTo>
                <a:lnTo>
                  <a:pt x="12852" y="21600"/>
                </a:lnTo>
                <a:cubicBezTo>
                  <a:pt x="12522" y="21230"/>
                  <a:pt x="12151" y="20811"/>
                  <a:pt x="12151" y="20811"/>
                </a:cubicBezTo>
                <a:lnTo>
                  <a:pt x="12151" y="16141"/>
                </a:lnTo>
                <a:cubicBezTo>
                  <a:pt x="20536" y="8485"/>
                  <a:pt x="21599" y="1926"/>
                  <a:pt x="21599" y="1926"/>
                </a:cubicBezTo>
                <a:lnTo>
                  <a:pt x="21599" y="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14695" name="AutoShape 7"/>
          <p:cNvSpPr>
            <a:spLocks/>
          </p:cNvSpPr>
          <p:nvPr/>
        </p:nvSpPr>
        <p:spPr bwMode="auto">
          <a:xfrm>
            <a:off x="2495550" y="4543425"/>
            <a:ext cx="2390775" cy="3205163"/>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6" y="18071"/>
                </a:moveTo>
                <a:lnTo>
                  <a:pt x="18516" y="19283"/>
                </a:lnTo>
                <a:lnTo>
                  <a:pt x="3086" y="19283"/>
                </a:lnTo>
                <a:lnTo>
                  <a:pt x="3086" y="18071"/>
                </a:lnTo>
                <a:cubicBezTo>
                  <a:pt x="3086" y="16740"/>
                  <a:pt x="7814" y="11466"/>
                  <a:pt x="7814" y="10797"/>
                </a:cubicBezTo>
                <a:cubicBezTo>
                  <a:pt x="7814" y="10131"/>
                  <a:pt x="3086" y="4859"/>
                  <a:pt x="3086" y="3525"/>
                </a:cubicBezTo>
                <a:lnTo>
                  <a:pt x="3086" y="2313"/>
                </a:lnTo>
                <a:lnTo>
                  <a:pt x="18516" y="2313"/>
                </a:lnTo>
                <a:lnTo>
                  <a:pt x="18516" y="3525"/>
                </a:lnTo>
                <a:cubicBezTo>
                  <a:pt x="18516" y="4859"/>
                  <a:pt x="13749" y="10131"/>
                  <a:pt x="13749" y="10797"/>
                </a:cubicBezTo>
                <a:cubicBezTo>
                  <a:pt x="13749" y="11466"/>
                  <a:pt x="18516" y="16740"/>
                  <a:pt x="18516"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8" y="11192"/>
                  <a:pt x="15360" y="10797"/>
                </a:cubicBezTo>
                <a:cubicBezTo>
                  <a:pt x="15598" y="10404"/>
                  <a:pt x="20056" y="5380"/>
                  <a:pt x="20056" y="3525"/>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14696" name="AutoShape 8"/>
          <p:cNvSpPr>
            <a:spLocks/>
          </p:cNvSpPr>
          <p:nvPr/>
        </p:nvSpPr>
        <p:spPr bwMode="auto">
          <a:xfrm>
            <a:off x="8162925" y="4543425"/>
            <a:ext cx="2390775" cy="3205163"/>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5" y="18071"/>
                </a:moveTo>
                <a:lnTo>
                  <a:pt x="18515" y="19283"/>
                </a:lnTo>
                <a:lnTo>
                  <a:pt x="3087" y="19283"/>
                </a:lnTo>
                <a:lnTo>
                  <a:pt x="3087" y="18071"/>
                </a:lnTo>
                <a:cubicBezTo>
                  <a:pt x="3087" y="16740"/>
                  <a:pt x="7813" y="11466"/>
                  <a:pt x="7813" y="10797"/>
                </a:cubicBezTo>
                <a:cubicBezTo>
                  <a:pt x="7813" y="10131"/>
                  <a:pt x="3087" y="4859"/>
                  <a:pt x="3087" y="3525"/>
                </a:cubicBezTo>
                <a:lnTo>
                  <a:pt x="3087" y="2313"/>
                </a:lnTo>
                <a:lnTo>
                  <a:pt x="18515" y="2313"/>
                </a:lnTo>
                <a:lnTo>
                  <a:pt x="18515" y="3525"/>
                </a:lnTo>
                <a:cubicBezTo>
                  <a:pt x="18515" y="4859"/>
                  <a:pt x="13749" y="10131"/>
                  <a:pt x="13749" y="10797"/>
                </a:cubicBezTo>
                <a:cubicBezTo>
                  <a:pt x="13749" y="11466"/>
                  <a:pt x="18515" y="16740"/>
                  <a:pt x="18515"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7" y="11192"/>
                  <a:pt x="15359" y="10797"/>
                </a:cubicBezTo>
                <a:cubicBezTo>
                  <a:pt x="15597" y="10404"/>
                  <a:pt x="20056" y="5380"/>
                  <a:pt x="20056" y="3525"/>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14697" name="AutoShape 9"/>
          <p:cNvSpPr>
            <a:spLocks/>
          </p:cNvSpPr>
          <p:nvPr/>
        </p:nvSpPr>
        <p:spPr bwMode="auto">
          <a:xfrm>
            <a:off x="19496088" y="4543425"/>
            <a:ext cx="2390775" cy="3205163"/>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4" y="19283"/>
                </a:lnTo>
                <a:lnTo>
                  <a:pt x="3084" y="18072"/>
                </a:lnTo>
                <a:cubicBezTo>
                  <a:pt x="3084" y="16740"/>
                  <a:pt x="7813" y="11463"/>
                  <a:pt x="7813" y="10800"/>
                </a:cubicBezTo>
                <a:cubicBezTo>
                  <a:pt x="7813" y="10131"/>
                  <a:pt x="3084" y="4856"/>
                  <a:pt x="3084" y="3526"/>
                </a:cubicBezTo>
                <a:lnTo>
                  <a:pt x="3084" y="2312"/>
                </a:lnTo>
                <a:lnTo>
                  <a:pt x="18513" y="2312"/>
                </a:lnTo>
                <a:lnTo>
                  <a:pt x="18513" y="3526"/>
                </a:lnTo>
                <a:cubicBezTo>
                  <a:pt x="18513" y="4856"/>
                  <a:pt x="13748" y="10131"/>
                  <a:pt x="13748" y="10800"/>
                </a:cubicBezTo>
                <a:cubicBezTo>
                  <a:pt x="13748" y="11463"/>
                  <a:pt x="18513" y="16740"/>
                  <a:pt x="18513" y="18072"/>
                </a:cubicBezTo>
                <a:close/>
                <a:moveTo>
                  <a:pt x="20058" y="3526"/>
                </a:moveTo>
                <a:lnTo>
                  <a:pt x="20058" y="2312"/>
                </a:lnTo>
                <a:lnTo>
                  <a:pt x="21599" y="2312"/>
                </a:lnTo>
                <a:lnTo>
                  <a:pt x="21599" y="0"/>
                </a:lnTo>
                <a:lnTo>
                  <a:pt x="0" y="0"/>
                </a:lnTo>
                <a:lnTo>
                  <a:pt x="0" y="2312"/>
                </a:lnTo>
                <a:lnTo>
                  <a:pt x="1543" y="2312"/>
                </a:lnTo>
                <a:lnTo>
                  <a:pt x="1543" y="3526"/>
                </a:lnTo>
                <a:cubicBezTo>
                  <a:pt x="1543" y="5376"/>
                  <a:pt x="6000" y="10437"/>
                  <a:pt x="6210" y="10802"/>
                </a:cubicBezTo>
                <a:cubicBezTo>
                  <a:pt x="6004" y="11166"/>
                  <a:pt x="1543" y="16226"/>
                  <a:pt x="1543" y="18072"/>
                </a:cubicBezTo>
                <a:lnTo>
                  <a:pt x="1543" y="19283"/>
                </a:lnTo>
                <a:lnTo>
                  <a:pt x="0" y="19283"/>
                </a:lnTo>
                <a:lnTo>
                  <a:pt x="0" y="21600"/>
                </a:lnTo>
                <a:lnTo>
                  <a:pt x="21599" y="21600"/>
                </a:lnTo>
                <a:lnTo>
                  <a:pt x="21599" y="19283"/>
                </a:lnTo>
                <a:lnTo>
                  <a:pt x="20058" y="19283"/>
                </a:lnTo>
                <a:lnTo>
                  <a:pt x="20058" y="18072"/>
                </a:lnTo>
                <a:cubicBezTo>
                  <a:pt x="20058" y="16217"/>
                  <a:pt x="15595" y="11192"/>
                  <a:pt x="15361" y="10800"/>
                </a:cubicBezTo>
                <a:cubicBezTo>
                  <a:pt x="15595" y="10405"/>
                  <a:pt x="20058" y="5376"/>
                  <a:pt x="20058" y="3526"/>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14698" name="AutoShape 10"/>
          <p:cNvSpPr>
            <a:spLocks/>
          </p:cNvSpPr>
          <p:nvPr/>
        </p:nvSpPr>
        <p:spPr bwMode="auto">
          <a:xfrm>
            <a:off x="13830300" y="4543425"/>
            <a:ext cx="2389188" cy="3205163"/>
          </a:xfrm>
          <a:custGeom>
            <a:avLst/>
            <a:gdLst>
              <a:gd name="T0" fmla="*/ 1194594 w 21600"/>
              <a:gd name="T1" fmla="*/ 1602582 h 21600"/>
              <a:gd name="T2" fmla="*/ 1194594 w 21600"/>
              <a:gd name="T3" fmla="*/ 1602582 h 21600"/>
              <a:gd name="T4" fmla="*/ 1194594 w 21600"/>
              <a:gd name="T5" fmla="*/ 1602582 h 21600"/>
              <a:gd name="T6" fmla="*/ 1194594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5" y="19283"/>
                </a:lnTo>
                <a:lnTo>
                  <a:pt x="3085" y="18072"/>
                </a:lnTo>
                <a:cubicBezTo>
                  <a:pt x="3085" y="16740"/>
                  <a:pt x="7813" y="11463"/>
                  <a:pt x="7813" y="10800"/>
                </a:cubicBezTo>
                <a:cubicBezTo>
                  <a:pt x="7813" y="10131"/>
                  <a:pt x="3085" y="4856"/>
                  <a:pt x="3085" y="3526"/>
                </a:cubicBezTo>
                <a:lnTo>
                  <a:pt x="3085" y="2312"/>
                </a:lnTo>
                <a:lnTo>
                  <a:pt x="18513" y="2312"/>
                </a:lnTo>
                <a:lnTo>
                  <a:pt x="18513" y="3526"/>
                </a:lnTo>
                <a:cubicBezTo>
                  <a:pt x="18513" y="4856"/>
                  <a:pt x="13749" y="10131"/>
                  <a:pt x="13749" y="10800"/>
                </a:cubicBezTo>
                <a:cubicBezTo>
                  <a:pt x="13749" y="11463"/>
                  <a:pt x="18513" y="16740"/>
                  <a:pt x="18513" y="18072"/>
                </a:cubicBezTo>
                <a:close/>
                <a:moveTo>
                  <a:pt x="20057" y="3526"/>
                </a:moveTo>
                <a:lnTo>
                  <a:pt x="20057" y="2312"/>
                </a:lnTo>
                <a:lnTo>
                  <a:pt x="21599" y="2312"/>
                </a:lnTo>
                <a:lnTo>
                  <a:pt x="21599" y="0"/>
                </a:lnTo>
                <a:lnTo>
                  <a:pt x="0" y="0"/>
                </a:lnTo>
                <a:lnTo>
                  <a:pt x="0" y="2312"/>
                </a:lnTo>
                <a:lnTo>
                  <a:pt x="1543" y="2312"/>
                </a:lnTo>
                <a:lnTo>
                  <a:pt x="1543" y="3526"/>
                </a:lnTo>
                <a:cubicBezTo>
                  <a:pt x="1543" y="5376"/>
                  <a:pt x="5999" y="10437"/>
                  <a:pt x="6211" y="10802"/>
                </a:cubicBezTo>
                <a:cubicBezTo>
                  <a:pt x="6005" y="11166"/>
                  <a:pt x="1543" y="16226"/>
                  <a:pt x="1543" y="18072"/>
                </a:cubicBezTo>
                <a:lnTo>
                  <a:pt x="1543" y="19283"/>
                </a:lnTo>
                <a:lnTo>
                  <a:pt x="0" y="19283"/>
                </a:lnTo>
                <a:lnTo>
                  <a:pt x="0" y="21600"/>
                </a:lnTo>
                <a:lnTo>
                  <a:pt x="21599" y="21600"/>
                </a:lnTo>
                <a:lnTo>
                  <a:pt x="21599" y="19283"/>
                </a:lnTo>
                <a:lnTo>
                  <a:pt x="20057" y="19283"/>
                </a:lnTo>
                <a:lnTo>
                  <a:pt x="20057" y="18072"/>
                </a:lnTo>
                <a:cubicBezTo>
                  <a:pt x="20057" y="16217"/>
                  <a:pt x="15596" y="11192"/>
                  <a:pt x="15360" y="10800"/>
                </a:cubicBezTo>
                <a:cubicBezTo>
                  <a:pt x="15596" y="10405"/>
                  <a:pt x="20057" y="5376"/>
                  <a:pt x="20057" y="3526"/>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14699" name="AutoShape 11"/>
          <p:cNvSpPr>
            <a:spLocks/>
          </p:cNvSpPr>
          <p:nvPr/>
        </p:nvSpPr>
        <p:spPr bwMode="auto">
          <a:xfrm>
            <a:off x="2465388" y="6588125"/>
            <a:ext cx="2354262"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100%</a:t>
            </a:r>
            <a:endParaRPr lang="en-US">
              <a:solidFill>
                <a:schemeClr val="bg1"/>
              </a:solidFill>
              <a:latin typeface="Roboto" charset="0"/>
              <a:ea typeface="ＭＳ Ｐゴシック" charset="0"/>
              <a:cs typeface="Roboto" charset="0"/>
              <a:sym typeface="Roboto" charset="0"/>
            </a:endParaRPr>
          </a:p>
        </p:txBody>
      </p:sp>
      <p:sp>
        <p:nvSpPr>
          <p:cNvPr id="114700" name="AutoShape 12"/>
          <p:cNvSpPr>
            <a:spLocks/>
          </p:cNvSpPr>
          <p:nvPr/>
        </p:nvSpPr>
        <p:spPr bwMode="auto">
          <a:xfrm>
            <a:off x="1497013" y="9072563"/>
            <a:ext cx="4386262" cy="1976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14701" name="AutoShape 13"/>
          <p:cNvSpPr>
            <a:spLocks/>
          </p:cNvSpPr>
          <p:nvPr/>
        </p:nvSpPr>
        <p:spPr bwMode="auto">
          <a:xfrm>
            <a:off x="8180388" y="6588125"/>
            <a:ext cx="2354262"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70%</a:t>
            </a:r>
            <a:endParaRPr lang="en-US" dirty="0">
              <a:solidFill>
                <a:schemeClr val="bg1"/>
              </a:solidFill>
              <a:latin typeface="Roboto" charset="0"/>
              <a:ea typeface="ＭＳ Ｐゴシック" charset="0"/>
              <a:cs typeface="Roboto" charset="0"/>
              <a:sym typeface="Roboto" charset="0"/>
            </a:endParaRPr>
          </a:p>
        </p:txBody>
      </p:sp>
      <p:sp>
        <p:nvSpPr>
          <p:cNvPr id="114702" name="AutoShape 14"/>
          <p:cNvSpPr>
            <a:spLocks/>
          </p:cNvSpPr>
          <p:nvPr/>
        </p:nvSpPr>
        <p:spPr bwMode="auto">
          <a:xfrm>
            <a:off x="19513550" y="6588125"/>
            <a:ext cx="235585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12%</a:t>
            </a:r>
            <a:endParaRPr lang="en-US">
              <a:solidFill>
                <a:schemeClr val="bg1"/>
              </a:solidFill>
              <a:latin typeface="Roboto" charset="0"/>
              <a:ea typeface="ＭＳ Ｐゴシック" charset="0"/>
              <a:cs typeface="Roboto" charset="0"/>
              <a:sym typeface="Roboto" charset="0"/>
            </a:endParaRPr>
          </a:p>
        </p:txBody>
      </p:sp>
      <p:sp>
        <p:nvSpPr>
          <p:cNvPr id="114703" name="AutoShape 15"/>
          <p:cNvSpPr>
            <a:spLocks/>
          </p:cNvSpPr>
          <p:nvPr/>
        </p:nvSpPr>
        <p:spPr bwMode="auto">
          <a:xfrm>
            <a:off x="1531938" y="837406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3 Weeks</a:t>
            </a:r>
            <a:endParaRPr lang="en-US">
              <a:solidFill>
                <a:schemeClr val="bg1"/>
              </a:solidFill>
              <a:latin typeface="Roboto" charset="0"/>
              <a:ea typeface="ＭＳ Ｐゴシック" charset="0"/>
              <a:cs typeface="Roboto" charset="0"/>
              <a:sym typeface="Roboto" charset="0"/>
            </a:endParaRPr>
          </a:p>
        </p:txBody>
      </p:sp>
      <p:sp>
        <p:nvSpPr>
          <p:cNvPr id="114704" name="AutoShape 16"/>
          <p:cNvSpPr>
            <a:spLocks/>
          </p:cNvSpPr>
          <p:nvPr/>
        </p:nvSpPr>
        <p:spPr bwMode="auto">
          <a:xfrm>
            <a:off x="7146925" y="9072563"/>
            <a:ext cx="4386263" cy="1976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5" name="AutoShape 17"/>
          <p:cNvSpPr>
            <a:spLocks/>
          </p:cNvSpPr>
          <p:nvPr/>
        </p:nvSpPr>
        <p:spPr bwMode="auto">
          <a:xfrm>
            <a:off x="7181850" y="837406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 Weeks</a:t>
            </a:r>
            <a:endParaRPr lang="en-US">
              <a:solidFill>
                <a:schemeClr val="bg1"/>
              </a:solidFill>
              <a:latin typeface="Roboto" charset="0"/>
              <a:ea typeface="ＭＳ Ｐゴシック" charset="0"/>
              <a:cs typeface="Roboto" charset="0"/>
              <a:sym typeface="Roboto" charset="0"/>
            </a:endParaRPr>
          </a:p>
        </p:txBody>
      </p:sp>
      <p:sp>
        <p:nvSpPr>
          <p:cNvPr id="114706" name="AutoShape 18"/>
          <p:cNvSpPr>
            <a:spLocks/>
          </p:cNvSpPr>
          <p:nvPr/>
        </p:nvSpPr>
        <p:spPr bwMode="auto">
          <a:xfrm>
            <a:off x="12814300" y="9072563"/>
            <a:ext cx="4386263" cy="1976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7" name="AutoShape 19"/>
          <p:cNvSpPr>
            <a:spLocks/>
          </p:cNvSpPr>
          <p:nvPr/>
        </p:nvSpPr>
        <p:spPr bwMode="auto">
          <a:xfrm>
            <a:off x="12839700" y="837406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1 Week</a:t>
            </a:r>
            <a:endParaRPr lang="en-US">
              <a:solidFill>
                <a:schemeClr val="bg1"/>
              </a:solidFill>
              <a:latin typeface="Roboto" charset="0"/>
              <a:ea typeface="ＭＳ Ｐゴシック" charset="0"/>
              <a:cs typeface="Roboto" charset="0"/>
              <a:sym typeface="Roboto" charset="0"/>
            </a:endParaRPr>
          </a:p>
        </p:txBody>
      </p:sp>
      <p:sp>
        <p:nvSpPr>
          <p:cNvPr id="114708" name="AutoShape 20"/>
          <p:cNvSpPr>
            <a:spLocks/>
          </p:cNvSpPr>
          <p:nvPr/>
        </p:nvSpPr>
        <p:spPr bwMode="auto">
          <a:xfrm>
            <a:off x="18481675" y="9072563"/>
            <a:ext cx="4386263" cy="1976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9" name="AutoShape 21"/>
          <p:cNvSpPr>
            <a:spLocks/>
          </p:cNvSpPr>
          <p:nvPr/>
        </p:nvSpPr>
        <p:spPr bwMode="auto">
          <a:xfrm>
            <a:off x="18516600" y="837406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12 Hours</a:t>
            </a:r>
            <a:endParaRPr lang="en-US">
              <a:solidFill>
                <a:schemeClr val="bg1"/>
              </a:solidFill>
              <a:latin typeface="Roboto" charset="0"/>
              <a:ea typeface="ＭＳ Ｐゴシック" charset="0"/>
              <a:cs typeface="Roboto" charset="0"/>
              <a:sym typeface="Roboto" charset="0"/>
            </a:endParaRPr>
          </a:p>
        </p:txBody>
      </p:sp>
      <p:sp>
        <p:nvSpPr>
          <p:cNvPr id="114710" name="AutoShape 22"/>
          <p:cNvSpPr>
            <a:spLocks/>
          </p:cNvSpPr>
          <p:nvPr/>
        </p:nvSpPr>
        <p:spPr bwMode="auto">
          <a:xfrm>
            <a:off x="8774113" y="5302250"/>
            <a:ext cx="1168400" cy="996950"/>
          </a:xfrm>
          <a:custGeom>
            <a:avLst/>
            <a:gdLst>
              <a:gd name="T0" fmla="*/ 584200 w 21600"/>
              <a:gd name="T1" fmla="*/ 498475 h 21600"/>
              <a:gd name="T2" fmla="*/ 584200 w 21600"/>
              <a:gd name="T3" fmla="*/ 498475 h 21600"/>
              <a:gd name="T4" fmla="*/ 584200 w 21600"/>
              <a:gd name="T5" fmla="*/ 498475 h 21600"/>
              <a:gd name="T6" fmla="*/ 58420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504" y="3974"/>
                  <a:pt x="4595" y="10888"/>
                  <a:pt x="9216" y="14760"/>
                </a:cubicBezTo>
                <a:lnTo>
                  <a:pt x="9216" y="16376"/>
                </a:lnTo>
                <a:lnTo>
                  <a:pt x="9340" y="16376"/>
                </a:lnTo>
                <a:lnTo>
                  <a:pt x="9340" y="21600"/>
                </a:lnTo>
                <a:lnTo>
                  <a:pt x="12193" y="21600"/>
                </a:lnTo>
                <a:lnTo>
                  <a:pt x="12193" y="20672"/>
                </a:lnTo>
                <a:cubicBezTo>
                  <a:pt x="12190" y="20668"/>
                  <a:pt x="12149" y="20611"/>
                  <a:pt x="12149" y="20611"/>
                </a:cubicBezTo>
                <a:lnTo>
                  <a:pt x="12149" y="14760"/>
                </a:lnTo>
                <a:cubicBezTo>
                  <a:pt x="17892" y="8721"/>
                  <a:pt x="20472" y="3241"/>
                  <a:pt x="21599" y="0"/>
                </a:cubicBez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14711" name="AutoShape 23"/>
          <p:cNvSpPr>
            <a:spLocks/>
          </p:cNvSpPr>
          <p:nvPr/>
        </p:nvSpPr>
        <p:spPr bwMode="auto">
          <a:xfrm>
            <a:off x="14509750" y="5443538"/>
            <a:ext cx="1030288" cy="855662"/>
          </a:xfrm>
          <a:custGeom>
            <a:avLst/>
            <a:gdLst>
              <a:gd name="T0" fmla="*/ 515144 w 21600"/>
              <a:gd name="T1" fmla="*/ 427831 h 21600"/>
              <a:gd name="T2" fmla="*/ 515144 w 21600"/>
              <a:gd name="T3" fmla="*/ 427831 h 21600"/>
              <a:gd name="T4" fmla="*/ 515144 w 21600"/>
              <a:gd name="T5" fmla="*/ 427831 h 21600"/>
              <a:gd name="T6" fmla="*/ 515144 w 21600"/>
              <a:gd name="T7" fmla="*/ 427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945" y="4516"/>
                  <a:pt x="4937" y="10125"/>
                  <a:pt x="9009" y="13632"/>
                </a:cubicBezTo>
                <a:lnTo>
                  <a:pt x="9009" y="15514"/>
                </a:lnTo>
                <a:lnTo>
                  <a:pt x="9150" y="15514"/>
                </a:lnTo>
                <a:lnTo>
                  <a:pt x="9150" y="21599"/>
                </a:lnTo>
                <a:lnTo>
                  <a:pt x="12383" y="21599"/>
                </a:lnTo>
                <a:lnTo>
                  <a:pt x="12383" y="20518"/>
                </a:lnTo>
                <a:cubicBezTo>
                  <a:pt x="12380" y="20514"/>
                  <a:pt x="12333" y="20448"/>
                  <a:pt x="12333" y="20448"/>
                </a:cubicBezTo>
                <a:lnTo>
                  <a:pt x="12333" y="13632"/>
                </a:lnTo>
                <a:cubicBezTo>
                  <a:pt x="17107" y="8472"/>
                  <a:pt x="19917" y="3687"/>
                  <a:pt x="21600" y="0"/>
                </a:cubicBez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14712" name="AutoShape 24"/>
          <p:cNvSpPr>
            <a:spLocks/>
          </p:cNvSpPr>
          <p:nvPr/>
        </p:nvSpPr>
        <p:spPr bwMode="auto">
          <a:xfrm>
            <a:off x="14397038" y="6005513"/>
            <a:ext cx="1273175" cy="1250950"/>
          </a:xfrm>
          <a:custGeom>
            <a:avLst/>
            <a:gdLst>
              <a:gd name="T0" fmla="*/ 636588 w 21600"/>
              <a:gd name="T1" fmla="*/ 625475 h 21600"/>
              <a:gd name="T2" fmla="*/ 636588 w 21600"/>
              <a:gd name="T3" fmla="*/ 625475 h 21600"/>
              <a:gd name="T4" fmla="*/ 636588 w 21600"/>
              <a:gd name="T5" fmla="*/ 625475 h 21600"/>
              <a:gd name="T6" fmla="*/ 636588 w 21600"/>
              <a:gd name="T7" fmla="*/ 625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599"/>
                </a:lnTo>
                <a:lnTo>
                  <a:pt x="21599" y="21599"/>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14713" name="AutoShape 25"/>
          <p:cNvSpPr>
            <a:spLocks/>
          </p:cNvSpPr>
          <p:nvPr/>
        </p:nvSpPr>
        <p:spPr bwMode="auto">
          <a:xfrm>
            <a:off x="13855700" y="6588125"/>
            <a:ext cx="235585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50%</a:t>
            </a:r>
            <a:endParaRPr lang="en-US">
              <a:solidFill>
                <a:schemeClr val="bg1"/>
              </a:solidFill>
              <a:latin typeface="Roboto" charset="0"/>
              <a:ea typeface="ＭＳ Ｐゴシック" charset="0"/>
              <a:cs typeface="Roboto" charset="0"/>
              <a:sym typeface="Roboto" charset="0"/>
            </a:endParaRPr>
          </a:p>
        </p:txBody>
      </p:sp>
      <p:sp>
        <p:nvSpPr>
          <p:cNvPr id="114714" name="AutoShape 26"/>
          <p:cNvSpPr>
            <a:spLocks/>
          </p:cNvSpPr>
          <p:nvPr/>
        </p:nvSpPr>
        <p:spPr bwMode="auto">
          <a:xfrm>
            <a:off x="20331113" y="5670550"/>
            <a:ext cx="742950" cy="628650"/>
          </a:xfrm>
          <a:custGeom>
            <a:avLst/>
            <a:gdLst>
              <a:gd name="T0" fmla="*/ 371475 w 21600"/>
              <a:gd name="T1" fmla="*/ 314325 h 21600"/>
              <a:gd name="T2" fmla="*/ 371475 w 21600"/>
              <a:gd name="T3" fmla="*/ 314325 h 21600"/>
              <a:gd name="T4" fmla="*/ 371475 w 21600"/>
              <a:gd name="T5" fmla="*/ 314325 h 21600"/>
              <a:gd name="T6" fmla="*/ 371475 w 21600"/>
              <a:gd name="T7" fmla="*/ 314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2322" y="3986"/>
                  <a:pt x="5111" y="7887"/>
                  <a:pt x="8503" y="10752"/>
                </a:cubicBezTo>
                <a:lnTo>
                  <a:pt x="8503" y="13314"/>
                </a:lnTo>
                <a:lnTo>
                  <a:pt x="8699" y="13314"/>
                </a:lnTo>
                <a:lnTo>
                  <a:pt x="8699" y="21599"/>
                </a:lnTo>
                <a:lnTo>
                  <a:pt x="13188" y="21599"/>
                </a:lnTo>
                <a:lnTo>
                  <a:pt x="13188" y="20128"/>
                </a:lnTo>
                <a:cubicBezTo>
                  <a:pt x="13184" y="20122"/>
                  <a:pt x="13119" y="20032"/>
                  <a:pt x="13119" y="20032"/>
                </a:cubicBezTo>
                <a:lnTo>
                  <a:pt x="13119" y="10752"/>
                </a:lnTo>
                <a:cubicBezTo>
                  <a:pt x="16698" y="6958"/>
                  <a:pt x="19428" y="3341"/>
                  <a:pt x="21600" y="0"/>
                </a:cubicBez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A03F12-E4A8-4E99-ADDA-4524930FF447}" type="slidenum">
              <a:rPr lang="en-US" sz="2000">
                <a:solidFill>
                  <a:schemeClr val="bg1"/>
                </a:solidFill>
              </a:rPr>
              <a:pPr algn="ctr" eaLnBrk="1">
                <a:lnSpc>
                  <a:spcPct val="100000"/>
                </a:lnSpc>
              </a:pPr>
              <a:t>109</a:t>
            </a:fld>
            <a:endParaRPr lang="en-US">
              <a:solidFill>
                <a:schemeClr val="bg1"/>
              </a:solidFill>
            </a:endParaRPr>
          </a:p>
        </p:txBody>
      </p:sp>
      <p:grpSp>
        <p:nvGrpSpPr>
          <p:cNvPr id="118786" name="Group 4"/>
          <p:cNvGrpSpPr>
            <a:grpSpLocks/>
          </p:cNvGrpSpPr>
          <p:nvPr/>
        </p:nvGrpSpPr>
        <p:grpSpPr bwMode="auto">
          <a:xfrm>
            <a:off x="13963650" y="11641138"/>
            <a:ext cx="1719263" cy="2859087"/>
            <a:chOff x="418902" y="-1"/>
            <a:chExt cx="1719418" cy="2858937"/>
          </a:xfrm>
        </p:grpSpPr>
        <p:sp>
          <p:nvSpPr>
            <p:cNvPr id="3" name="AutoShape 5"/>
            <p:cNvSpPr>
              <a:spLocks/>
            </p:cNvSpPr>
            <p:nvPr/>
          </p:nvSpPr>
          <p:spPr bwMode="auto">
            <a:xfrm>
              <a:off x="418902" y="1562017"/>
              <a:ext cx="601717" cy="1296919"/>
            </a:xfrm>
            <a:custGeom>
              <a:avLst/>
              <a:gdLst>
                <a:gd name="T0" fmla="*/ 300859 w 21600"/>
                <a:gd name="T1" fmla="*/ 648460 h 21600"/>
                <a:gd name="T2" fmla="*/ 300859 w 21600"/>
                <a:gd name="T3" fmla="*/ 648460 h 21600"/>
                <a:gd name="T4" fmla="*/ 300859 w 21600"/>
                <a:gd name="T5" fmla="*/ 648460 h 21600"/>
                <a:gd name="T6" fmla="*/ 300859 w 21600"/>
                <a:gd name="T7" fmla="*/ 6484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5718" name="AutoShape 6"/>
            <p:cNvSpPr>
              <a:spLocks/>
            </p:cNvSpPr>
            <p:nvPr/>
          </p:nvSpPr>
          <p:spPr bwMode="auto">
            <a:xfrm rot="10800000">
              <a:off x="1020619" y="-1"/>
              <a:ext cx="1117701" cy="1566780"/>
            </a:xfrm>
            <a:custGeom>
              <a:avLst/>
              <a:gdLst>
                <a:gd name="T0" fmla="*/ 558851 w 21600"/>
                <a:gd name="T1" fmla="*/ 783390 h 21600"/>
                <a:gd name="T2" fmla="*/ 558851 w 21600"/>
                <a:gd name="T3" fmla="*/ 783390 h 21600"/>
                <a:gd name="T4" fmla="*/ 558851 w 21600"/>
                <a:gd name="T5" fmla="*/ 783390 h 21600"/>
                <a:gd name="T6" fmla="*/ 558851 w 21600"/>
                <a:gd name="T7" fmla="*/ 783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18787" name="Group 7"/>
          <p:cNvGrpSpPr>
            <a:grpSpLocks/>
          </p:cNvGrpSpPr>
          <p:nvPr/>
        </p:nvGrpSpPr>
        <p:grpSpPr bwMode="auto">
          <a:xfrm>
            <a:off x="12773025" y="9175750"/>
            <a:ext cx="2138363" cy="4613275"/>
            <a:chOff x="0" y="-1"/>
            <a:chExt cx="2138321" cy="4613342"/>
          </a:xfrm>
        </p:grpSpPr>
        <p:sp>
          <p:nvSpPr>
            <p:cNvPr id="4" name="AutoShape 8"/>
            <p:cNvSpPr>
              <a:spLocks/>
            </p:cNvSpPr>
            <p:nvPr/>
          </p:nvSpPr>
          <p:spPr bwMode="auto">
            <a:xfrm>
              <a:off x="0" y="1562122"/>
              <a:ext cx="1417610" cy="3051219"/>
            </a:xfrm>
            <a:custGeom>
              <a:avLst/>
              <a:gdLst>
                <a:gd name="T0" fmla="*/ 708805 w 21600"/>
                <a:gd name="T1" fmla="*/ 1525610 h 21600"/>
                <a:gd name="T2" fmla="*/ 708805 w 21600"/>
                <a:gd name="T3" fmla="*/ 1525610 h 21600"/>
                <a:gd name="T4" fmla="*/ 708805 w 21600"/>
                <a:gd name="T5" fmla="*/ 1525610 h 21600"/>
                <a:gd name="T6" fmla="*/ 708805 w 21600"/>
                <a:gd name="T7" fmla="*/ 1525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5721" name="AutoShape 9"/>
            <p:cNvSpPr>
              <a:spLocks/>
            </p:cNvSpPr>
            <p:nvPr/>
          </p:nvSpPr>
          <p:spPr bwMode="auto">
            <a:xfrm rot="10800000">
              <a:off x="1020743" y="-1"/>
              <a:ext cx="1117578" cy="1566886"/>
            </a:xfrm>
            <a:custGeom>
              <a:avLst/>
              <a:gdLst>
                <a:gd name="T0" fmla="*/ 558789 w 21600"/>
                <a:gd name="T1" fmla="*/ 783443 h 21600"/>
                <a:gd name="T2" fmla="*/ 558789 w 21600"/>
                <a:gd name="T3" fmla="*/ 783443 h 21600"/>
                <a:gd name="T4" fmla="*/ 558789 w 21600"/>
                <a:gd name="T5" fmla="*/ 783443 h 21600"/>
                <a:gd name="T6" fmla="*/ 558789 w 21600"/>
                <a:gd name="T7" fmla="*/ 783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15722" name="AutoShape 10"/>
          <p:cNvSpPr>
            <a:spLocks/>
          </p:cNvSpPr>
          <p:nvPr/>
        </p:nvSpPr>
        <p:spPr bwMode="auto">
          <a:xfrm>
            <a:off x="12560300" y="6643688"/>
            <a:ext cx="4859338" cy="2973387"/>
          </a:xfrm>
          <a:custGeom>
            <a:avLst/>
            <a:gdLst>
              <a:gd name="T0" fmla="*/ 2429552 w 20837"/>
              <a:gd name="T1" fmla="*/ 1486694 h 21600"/>
              <a:gd name="T2" fmla="*/ 2429552 w 20837"/>
              <a:gd name="T3" fmla="*/ 1486694 h 21600"/>
              <a:gd name="T4" fmla="*/ 2429552 w 20837"/>
              <a:gd name="T5" fmla="*/ 1486694 h 21600"/>
              <a:gd name="T6" fmla="*/ 2429552 w 20837"/>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15723" name="AutoShape 11"/>
          <p:cNvSpPr>
            <a:spLocks/>
          </p:cNvSpPr>
          <p:nvPr/>
        </p:nvSpPr>
        <p:spPr bwMode="auto">
          <a:xfrm>
            <a:off x="8947150" y="4022725"/>
            <a:ext cx="5764213" cy="3525838"/>
          </a:xfrm>
          <a:custGeom>
            <a:avLst/>
            <a:gdLst>
              <a:gd name="T0" fmla="*/ 2881968 w 20837"/>
              <a:gd name="T1" fmla="*/ 1762919 h 21600"/>
              <a:gd name="T2" fmla="*/ 2881968 w 20837"/>
              <a:gd name="T3" fmla="*/ 1762919 h 21600"/>
              <a:gd name="T4" fmla="*/ 2881968 w 20837"/>
              <a:gd name="T5" fmla="*/ 1762919 h 21600"/>
              <a:gd name="T6" fmla="*/ 2881968 w 20837"/>
              <a:gd name="T7" fmla="*/ 176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grpSp>
        <p:nvGrpSpPr>
          <p:cNvPr id="118790" name="Group 12"/>
          <p:cNvGrpSpPr>
            <a:grpSpLocks/>
          </p:cNvGrpSpPr>
          <p:nvPr/>
        </p:nvGrpSpPr>
        <p:grpSpPr bwMode="auto">
          <a:xfrm>
            <a:off x="9088438" y="7866063"/>
            <a:ext cx="2166937" cy="6149975"/>
            <a:chOff x="-1" y="0"/>
            <a:chExt cx="2167499" cy="6149468"/>
          </a:xfrm>
        </p:grpSpPr>
        <p:sp>
          <p:nvSpPr>
            <p:cNvPr id="115725" name="AutoShape 13"/>
            <p:cNvSpPr>
              <a:spLocks/>
            </p:cNvSpPr>
            <p:nvPr/>
          </p:nvSpPr>
          <p:spPr bwMode="auto">
            <a:xfrm flipH="1">
              <a:off x="749493" y="2412801"/>
              <a:ext cx="1418005" cy="3736667"/>
            </a:xfrm>
            <a:custGeom>
              <a:avLst/>
              <a:gdLst>
                <a:gd name="T0" fmla="*/ 709003 w 21600"/>
                <a:gd name="T1" fmla="*/ 1868334 h 21600"/>
                <a:gd name="T2" fmla="*/ 709003 w 21600"/>
                <a:gd name="T3" fmla="*/ 1868334 h 21600"/>
                <a:gd name="T4" fmla="*/ 709003 w 21600"/>
                <a:gd name="T5" fmla="*/ 1868334 h 21600"/>
                <a:gd name="T6" fmla="*/ 709003 w 21600"/>
                <a:gd name="T7" fmla="*/ 18683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5300"/>
                  </a:lnTo>
                  <a:cubicBezTo>
                    <a:pt x="0" y="3836"/>
                    <a:pt x="1564" y="2511"/>
                    <a:pt x="4093" y="1552"/>
                  </a:cubicBezTo>
                  <a:cubicBezTo>
                    <a:pt x="6622" y="593"/>
                    <a:pt x="10116" y="0"/>
                    <a:pt x="13976" y="0"/>
                  </a:cubicBezTo>
                  <a:lnTo>
                    <a:pt x="21600"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15726" name="AutoShape 14"/>
            <p:cNvSpPr>
              <a:spLocks/>
            </p:cNvSpPr>
            <p:nvPr/>
          </p:nvSpPr>
          <p:spPr bwMode="auto">
            <a:xfrm rot="10800000" flipH="1">
              <a:off x="-1" y="0"/>
              <a:ext cx="1117890" cy="2417563"/>
            </a:xfrm>
            <a:custGeom>
              <a:avLst/>
              <a:gdLst>
                <a:gd name="T0" fmla="*/ 558945 w 21600"/>
                <a:gd name="T1" fmla="*/ 1208782 h 21600"/>
                <a:gd name="T2" fmla="*/ 558945 w 21600"/>
                <a:gd name="T3" fmla="*/ 1208782 h 21600"/>
                <a:gd name="T4" fmla="*/ 558945 w 21600"/>
                <a:gd name="T5" fmla="*/ 1208782 h 21600"/>
                <a:gd name="T6" fmla="*/ 558945 w 21600"/>
                <a:gd name="T7" fmla="*/ 12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7131"/>
                  </a:lnTo>
                  <a:cubicBezTo>
                    <a:pt x="0" y="5161"/>
                    <a:pt x="1984" y="3379"/>
                    <a:pt x="5193" y="2088"/>
                  </a:cubicBezTo>
                  <a:cubicBezTo>
                    <a:pt x="8402" y="798"/>
                    <a:pt x="12834" y="0"/>
                    <a:pt x="17731" y="0"/>
                  </a:cubicBezTo>
                  <a:lnTo>
                    <a:pt x="21599"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15727" name="Line 15"/>
          <p:cNvSpPr>
            <a:spLocks noChangeShapeType="1"/>
          </p:cNvSpPr>
          <p:nvPr/>
        </p:nvSpPr>
        <p:spPr bwMode="auto">
          <a:xfrm flipV="1">
            <a:off x="11823700" y="6624638"/>
            <a:ext cx="0" cy="7370762"/>
          </a:xfrm>
          <a:prstGeom prst="line">
            <a:avLst/>
          </a:prstGeom>
          <a:noFill/>
          <a:ln w="1905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5728" name="Line 16"/>
          <p:cNvSpPr>
            <a:spLocks noChangeShapeType="1"/>
          </p:cNvSpPr>
          <p:nvPr/>
        </p:nvSpPr>
        <p:spPr bwMode="auto">
          <a:xfrm flipV="1">
            <a:off x="12265025" y="8920163"/>
            <a:ext cx="0" cy="4868862"/>
          </a:xfrm>
          <a:prstGeom prst="line">
            <a:avLst/>
          </a:prstGeom>
          <a:noFill/>
          <a:ln w="190500" cap="flat" cmpd="sng">
            <a:solidFill>
              <a:schemeClr val="accent4"/>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15729" name="AutoShape 17"/>
          <p:cNvSpPr>
            <a:spLocks/>
          </p:cNvSpPr>
          <p:nvPr/>
        </p:nvSpPr>
        <p:spPr bwMode="auto">
          <a:xfrm>
            <a:off x="7170738" y="6073775"/>
            <a:ext cx="3781425" cy="2312988"/>
          </a:xfrm>
          <a:custGeom>
            <a:avLst/>
            <a:gdLst>
              <a:gd name="T0" fmla="*/ 1890622 w 20837"/>
              <a:gd name="T1" fmla="*/ 1156494 h 21600"/>
              <a:gd name="T2" fmla="*/ 1890622 w 20837"/>
              <a:gd name="T3" fmla="*/ 1156494 h 21600"/>
              <a:gd name="T4" fmla="*/ 1890622 w 20837"/>
              <a:gd name="T5" fmla="*/ 1156494 h 21600"/>
              <a:gd name="T6" fmla="*/ 1890622 w 20837"/>
              <a:gd name="T7" fmla="*/ 1156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15730" name="AutoShape 18"/>
          <p:cNvSpPr>
            <a:spLocks/>
          </p:cNvSpPr>
          <p:nvPr/>
        </p:nvSpPr>
        <p:spPr bwMode="auto">
          <a:xfrm>
            <a:off x="14152563" y="10520363"/>
            <a:ext cx="3059112" cy="1871662"/>
          </a:xfrm>
          <a:custGeom>
            <a:avLst/>
            <a:gdLst>
              <a:gd name="T0" fmla="*/ 1529483 w 20837"/>
              <a:gd name="T1" fmla="*/ 935831 h 21600"/>
              <a:gd name="T2" fmla="*/ 1529483 w 20837"/>
              <a:gd name="T3" fmla="*/ 935831 h 21600"/>
              <a:gd name="T4" fmla="*/ 1529483 w 20837"/>
              <a:gd name="T5" fmla="*/ 935831 h 21600"/>
              <a:gd name="T6" fmla="*/ 1529483 w 20837"/>
              <a:gd name="T7" fmla="*/ 935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5731" name="AutoShape 19"/>
          <p:cNvSpPr>
            <a:spLocks/>
          </p:cNvSpPr>
          <p:nvPr/>
        </p:nvSpPr>
        <p:spPr bwMode="auto">
          <a:xfrm>
            <a:off x="10321925" y="6657975"/>
            <a:ext cx="3914775" cy="2395538"/>
          </a:xfrm>
          <a:custGeom>
            <a:avLst/>
            <a:gdLst>
              <a:gd name="T0" fmla="*/ 1957294 w 20837"/>
              <a:gd name="T1" fmla="*/ 1197769 h 21600"/>
              <a:gd name="T2" fmla="*/ 1957294 w 20837"/>
              <a:gd name="T3" fmla="*/ 1197769 h 21600"/>
              <a:gd name="T4" fmla="*/ 1957294 w 20837"/>
              <a:gd name="T5" fmla="*/ 1197769 h 21600"/>
              <a:gd name="T6" fmla="*/ 1957294 w 20837"/>
              <a:gd name="T7" fmla="*/ 1197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5732" name="AutoShape 20"/>
          <p:cNvSpPr>
            <a:spLocks/>
          </p:cNvSpPr>
          <p:nvPr/>
        </p:nvSpPr>
        <p:spPr bwMode="auto">
          <a:xfrm>
            <a:off x="7286625" y="9420225"/>
            <a:ext cx="2900363" cy="1774825"/>
          </a:xfrm>
          <a:custGeom>
            <a:avLst/>
            <a:gdLst>
              <a:gd name="T0" fmla="*/ 1450112 w 20837"/>
              <a:gd name="T1" fmla="*/ 887413 h 21600"/>
              <a:gd name="T2" fmla="*/ 1450112 w 20837"/>
              <a:gd name="T3" fmla="*/ 887413 h 21600"/>
              <a:gd name="T4" fmla="*/ 1450112 w 20837"/>
              <a:gd name="T5" fmla="*/ 887413 h 21600"/>
              <a:gd name="T6" fmla="*/ 1450112 w 20837"/>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15733" name="AutoShape 21"/>
          <p:cNvSpPr>
            <a:spLocks/>
          </p:cNvSpPr>
          <p:nvPr/>
        </p:nvSpPr>
        <p:spPr bwMode="auto">
          <a:xfrm>
            <a:off x="15803563" y="4251325"/>
            <a:ext cx="5954712" cy="1331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15734" name="AutoShape 22"/>
          <p:cNvSpPr>
            <a:spLocks/>
          </p:cNvSpPr>
          <p:nvPr/>
        </p:nvSpPr>
        <p:spPr bwMode="auto">
          <a:xfrm>
            <a:off x="15803563" y="37338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15735" name="AutoShape 23"/>
          <p:cNvSpPr>
            <a:spLocks/>
          </p:cNvSpPr>
          <p:nvPr/>
        </p:nvSpPr>
        <p:spPr bwMode="auto">
          <a:xfrm>
            <a:off x="18429288" y="7175500"/>
            <a:ext cx="46847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36" name="AutoShape 24"/>
          <p:cNvSpPr>
            <a:spLocks/>
          </p:cNvSpPr>
          <p:nvPr/>
        </p:nvSpPr>
        <p:spPr bwMode="auto">
          <a:xfrm>
            <a:off x="18429288" y="66579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15737" name="AutoShape 25"/>
          <p:cNvSpPr>
            <a:spLocks/>
          </p:cNvSpPr>
          <p:nvPr/>
        </p:nvSpPr>
        <p:spPr bwMode="auto">
          <a:xfrm>
            <a:off x="18429288" y="10236200"/>
            <a:ext cx="39735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38" name="AutoShape 26"/>
          <p:cNvSpPr>
            <a:spLocks/>
          </p:cNvSpPr>
          <p:nvPr/>
        </p:nvSpPr>
        <p:spPr bwMode="auto">
          <a:xfrm>
            <a:off x="18429288" y="97186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15739" name="AutoShape 27"/>
          <p:cNvSpPr>
            <a:spLocks/>
          </p:cNvSpPr>
          <p:nvPr/>
        </p:nvSpPr>
        <p:spPr bwMode="auto">
          <a:xfrm>
            <a:off x="2060575" y="4251325"/>
            <a:ext cx="5953125" cy="1331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15740" name="AutoShape 28"/>
          <p:cNvSpPr>
            <a:spLocks/>
          </p:cNvSpPr>
          <p:nvPr/>
        </p:nvSpPr>
        <p:spPr bwMode="auto">
          <a:xfrm>
            <a:off x="5718175" y="37338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15741" name="AutoShape 29"/>
          <p:cNvSpPr>
            <a:spLocks/>
          </p:cNvSpPr>
          <p:nvPr/>
        </p:nvSpPr>
        <p:spPr bwMode="auto">
          <a:xfrm>
            <a:off x="1268413" y="7175500"/>
            <a:ext cx="46847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42" name="AutoShape 30"/>
          <p:cNvSpPr>
            <a:spLocks/>
          </p:cNvSpPr>
          <p:nvPr/>
        </p:nvSpPr>
        <p:spPr bwMode="auto">
          <a:xfrm>
            <a:off x="3667125" y="66579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15743" name="AutoShape 31"/>
          <p:cNvSpPr>
            <a:spLocks/>
          </p:cNvSpPr>
          <p:nvPr/>
        </p:nvSpPr>
        <p:spPr bwMode="auto">
          <a:xfrm>
            <a:off x="1979613" y="10236200"/>
            <a:ext cx="39735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44" name="AutoShape 32"/>
          <p:cNvSpPr>
            <a:spLocks/>
          </p:cNvSpPr>
          <p:nvPr/>
        </p:nvSpPr>
        <p:spPr bwMode="auto">
          <a:xfrm>
            <a:off x="3667125" y="97186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grpSp>
        <p:nvGrpSpPr>
          <p:cNvPr id="118809" name="Group 33"/>
          <p:cNvGrpSpPr>
            <a:grpSpLocks/>
          </p:cNvGrpSpPr>
          <p:nvPr/>
        </p:nvGrpSpPr>
        <p:grpSpPr bwMode="auto">
          <a:xfrm flipH="1">
            <a:off x="8737600" y="11115675"/>
            <a:ext cx="1589088" cy="2797175"/>
            <a:chOff x="-4087" y="-1"/>
            <a:chExt cx="1589072" cy="2796419"/>
          </a:xfrm>
        </p:grpSpPr>
        <p:sp>
          <p:nvSpPr>
            <p:cNvPr id="115746" name="AutoShape 34"/>
            <p:cNvSpPr>
              <a:spLocks/>
            </p:cNvSpPr>
            <p:nvPr/>
          </p:nvSpPr>
          <p:spPr bwMode="auto">
            <a:xfrm>
              <a:off x="-4087" y="1158561"/>
              <a:ext cx="760405" cy="1637857"/>
            </a:xfrm>
            <a:custGeom>
              <a:avLst/>
              <a:gdLst>
                <a:gd name="T0" fmla="*/ 380203 w 21600"/>
                <a:gd name="T1" fmla="*/ 818929 h 21600"/>
                <a:gd name="T2" fmla="*/ 380203 w 21600"/>
                <a:gd name="T3" fmla="*/ 818929 h 21600"/>
                <a:gd name="T4" fmla="*/ 380203 w 21600"/>
                <a:gd name="T5" fmla="*/ 818929 h 21600"/>
                <a:gd name="T6" fmla="*/ 380203 w 21600"/>
                <a:gd name="T7" fmla="*/ 8189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5747" name="AutoShape 35"/>
            <p:cNvSpPr>
              <a:spLocks/>
            </p:cNvSpPr>
            <p:nvPr/>
          </p:nvSpPr>
          <p:spPr bwMode="auto">
            <a:xfrm rot="10800000">
              <a:off x="756318" y="-1"/>
              <a:ext cx="828667" cy="1161736"/>
            </a:xfrm>
            <a:custGeom>
              <a:avLst/>
              <a:gdLst>
                <a:gd name="T0" fmla="*/ 414334 w 21600"/>
                <a:gd name="T1" fmla="*/ 580868 h 21600"/>
                <a:gd name="T2" fmla="*/ 414334 w 21600"/>
                <a:gd name="T3" fmla="*/ 580868 h 21600"/>
                <a:gd name="T4" fmla="*/ 414334 w 21600"/>
                <a:gd name="T5" fmla="*/ 580868 h 21600"/>
                <a:gd name="T6" fmla="*/ 414334 w 21600"/>
                <a:gd name="T7" fmla="*/ 580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15748" name="AutoShape 36"/>
          <p:cNvSpPr>
            <a:spLocks/>
          </p:cNvSpPr>
          <p:nvPr/>
        </p:nvSpPr>
        <p:spPr bwMode="auto">
          <a:xfrm>
            <a:off x="15425738" y="11195050"/>
            <a:ext cx="514350" cy="685800"/>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5749" name="AutoShape 37"/>
          <p:cNvSpPr>
            <a:spLocks/>
          </p:cNvSpPr>
          <p:nvPr/>
        </p:nvSpPr>
        <p:spPr bwMode="auto">
          <a:xfrm>
            <a:off x="8737600" y="7035800"/>
            <a:ext cx="600075" cy="687388"/>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5750" name="AutoShape 38"/>
          <p:cNvSpPr>
            <a:spLocks/>
          </p:cNvSpPr>
          <p:nvPr/>
        </p:nvSpPr>
        <p:spPr bwMode="auto">
          <a:xfrm>
            <a:off x="11728450" y="7718425"/>
            <a:ext cx="668338" cy="668338"/>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5751" name="AutoShape 39"/>
          <p:cNvSpPr>
            <a:spLocks/>
          </p:cNvSpPr>
          <p:nvPr/>
        </p:nvSpPr>
        <p:spPr bwMode="auto">
          <a:xfrm>
            <a:off x="14914563" y="8131175"/>
            <a:ext cx="674687"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5752" name="AutoShape 40"/>
          <p:cNvSpPr>
            <a:spLocks/>
          </p:cNvSpPr>
          <p:nvPr/>
        </p:nvSpPr>
        <p:spPr bwMode="auto">
          <a:xfrm>
            <a:off x="11669713" y="5238750"/>
            <a:ext cx="690562" cy="690563"/>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5753" name="AutoShape 41"/>
          <p:cNvSpPr>
            <a:spLocks/>
          </p:cNvSpPr>
          <p:nvPr/>
        </p:nvSpPr>
        <p:spPr bwMode="auto">
          <a:xfrm>
            <a:off x="8380413" y="10209213"/>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380" name="AutoShape 20"/>
          <p:cNvCxnSpPr>
            <a:cxnSpLocks noChangeShapeType="1"/>
          </p:cNvCxnSpPr>
          <p:nvPr/>
        </p:nvCxnSpPr>
        <p:spPr bwMode="auto">
          <a:xfrm flipV="1">
            <a:off x="3468688" y="6905626"/>
            <a:ext cx="9791700" cy="1"/>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5368" name="AutoShape 8"/>
          <p:cNvSpPr>
            <a:spLocks/>
          </p:cNvSpPr>
          <p:nvPr/>
        </p:nvSpPr>
        <p:spPr bwMode="auto">
          <a:xfrm>
            <a:off x="2844800" y="7512050"/>
            <a:ext cx="3633788" cy="2192338"/>
          </a:xfrm>
          <a:custGeom>
            <a:avLst/>
            <a:gdLst>
              <a:gd name="T0" fmla="*/ 1816894 w 21600"/>
              <a:gd name="T1" fmla="*/ 1096169 h 21600"/>
              <a:gd name="T2" fmla="*/ 1816894 w 21600"/>
              <a:gd name="T3" fmla="*/ 1096169 h 21600"/>
              <a:gd name="T4" fmla="*/ 1816894 w 21600"/>
              <a:gd name="T5" fmla="*/ 1096169 h 21600"/>
              <a:gd name="T6" fmla="*/ 1816894 w 21600"/>
              <a:gd name="T7" fmla="*/ 1096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701"/>
                </a:lnTo>
                <a:lnTo>
                  <a:pt x="0" y="2502"/>
                </a:lnTo>
                <a:lnTo>
                  <a:pt x="0" y="21599"/>
                </a:lnTo>
                <a:lnTo>
                  <a:pt x="4069" y="21599"/>
                </a:lnTo>
                <a:lnTo>
                  <a:pt x="5209" y="21599"/>
                </a:lnTo>
                <a:lnTo>
                  <a:pt x="20090" y="21599"/>
                </a:lnTo>
                <a:lnTo>
                  <a:pt x="21599" y="21599"/>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15369" name="AutoShape 9"/>
          <p:cNvSpPr>
            <a:spLocks/>
          </p:cNvSpPr>
          <p:nvPr/>
        </p:nvSpPr>
        <p:spPr bwMode="auto">
          <a:xfrm>
            <a:off x="13881100" y="4008438"/>
            <a:ext cx="3635375" cy="2259012"/>
          </a:xfrm>
          <a:custGeom>
            <a:avLst/>
            <a:gdLst>
              <a:gd name="T0" fmla="*/ 1817688 w 21600"/>
              <a:gd name="T1" fmla="*/ 1129506 h 21600"/>
              <a:gd name="T2" fmla="*/ 1817688 w 21600"/>
              <a:gd name="T3" fmla="*/ 1129506 h 21600"/>
              <a:gd name="T4" fmla="*/ 1817688 w 21600"/>
              <a:gd name="T5" fmla="*/ 1129506 h 21600"/>
              <a:gd name="T6" fmla="*/ 1817688 w 21600"/>
              <a:gd name="T7" fmla="*/ 1129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16"/>
                </a:lnTo>
                <a:lnTo>
                  <a:pt x="0" y="19170"/>
                </a:lnTo>
                <a:lnTo>
                  <a:pt x="0" y="0"/>
                </a:lnTo>
                <a:lnTo>
                  <a:pt x="5215" y="0"/>
                </a:lnTo>
                <a:lnTo>
                  <a:pt x="10279" y="0"/>
                </a:lnTo>
                <a:lnTo>
                  <a:pt x="20090" y="0"/>
                </a:lnTo>
                <a:lnTo>
                  <a:pt x="21599" y="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cxnSp>
        <p:nvCxnSpPr>
          <p:cNvPr id="27" name="AutoShape 10"/>
          <p:cNvCxnSpPr>
            <a:cxnSpLocks noChangeShapeType="1"/>
          </p:cNvCxnSpPr>
          <p:nvPr/>
        </p:nvCxnSpPr>
        <p:spPr bwMode="auto">
          <a:xfrm flipV="1">
            <a:off x="2846388" y="4800600"/>
            <a:ext cx="0" cy="2089151"/>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9" name="AutoShape 13"/>
          <p:cNvCxnSpPr>
            <a:cxnSpLocks noChangeShapeType="1"/>
          </p:cNvCxnSpPr>
          <p:nvPr/>
        </p:nvCxnSpPr>
        <p:spPr bwMode="auto">
          <a:xfrm>
            <a:off x="13882688" y="6889750"/>
            <a:ext cx="34118" cy="2089151"/>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5" name="Oval 24"/>
          <p:cNvSpPr/>
          <p:nvPr/>
        </p:nvSpPr>
        <p:spPr bwMode="auto">
          <a:xfrm>
            <a:off x="6478588" y="7939088"/>
            <a:ext cx="3530600" cy="353060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sp>
        <p:nvSpPr>
          <p:cNvPr id="24" name="Oval 23"/>
          <p:cNvSpPr/>
          <p:nvPr/>
        </p:nvSpPr>
        <p:spPr bwMode="auto">
          <a:xfrm>
            <a:off x="17520592" y="2243138"/>
            <a:ext cx="3530600" cy="353060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sp>
        <p:nvSpPr>
          <p:cNvPr id="15361" name="AutoShape 1"/>
          <p:cNvSpPr>
            <a:spLocks/>
          </p:cNvSpPr>
          <p:nvPr/>
        </p:nvSpPr>
        <p:spPr bwMode="auto">
          <a:xfrm>
            <a:off x="2024063" y="3157538"/>
            <a:ext cx="1643062" cy="1643062"/>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2" name="AutoShape 2"/>
          <p:cNvSpPr>
            <a:spLocks/>
          </p:cNvSpPr>
          <p:nvPr/>
        </p:nvSpPr>
        <p:spPr bwMode="auto">
          <a:xfrm>
            <a:off x="2224088" y="6267450"/>
            <a:ext cx="1244600"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5363" name="AutoShape 3"/>
          <p:cNvSpPr>
            <a:spLocks/>
          </p:cNvSpPr>
          <p:nvPr/>
        </p:nvSpPr>
        <p:spPr bwMode="auto">
          <a:xfrm>
            <a:off x="13260388" y="6267450"/>
            <a:ext cx="1244600"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5365" name="AutoShape 5"/>
          <p:cNvSpPr>
            <a:spLocks/>
          </p:cNvSpPr>
          <p:nvPr/>
        </p:nvSpPr>
        <p:spPr bwMode="auto">
          <a:xfrm>
            <a:off x="2463800" y="6673850"/>
            <a:ext cx="7635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2012</a:t>
            </a:r>
            <a:endParaRPr lang="en-US" dirty="0">
              <a:solidFill>
                <a:schemeClr val="tx2"/>
              </a:solidFill>
              <a:latin typeface="Roboto" charset="0"/>
              <a:ea typeface="ＭＳ Ｐゴシック" charset="0"/>
              <a:cs typeface="Roboto" charset="0"/>
              <a:sym typeface="Roboto" charset="0"/>
            </a:endParaRPr>
          </a:p>
        </p:txBody>
      </p:sp>
      <p:sp>
        <p:nvSpPr>
          <p:cNvPr id="15366" name="AutoShape 6"/>
          <p:cNvSpPr>
            <a:spLocks/>
          </p:cNvSpPr>
          <p:nvPr/>
        </p:nvSpPr>
        <p:spPr bwMode="auto">
          <a:xfrm>
            <a:off x="13501688" y="6673850"/>
            <a:ext cx="7620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2013</a:t>
            </a:r>
            <a:endParaRPr lang="en-US" dirty="0">
              <a:solidFill>
                <a:schemeClr val="tx2"/>
              </a:solidFill>
              <a:latin typeface="Roboto" charset="0"/>
              <a:ea typeface="ＭＳ Ｐゴシック" charset="0"/>
              <a:cs typeface="Roboto" charset="0"/>
              <a:sym typeface="Roboto" charset="0"/>
            </a:endParaRPr>
          </a:p>
        </p:txBody>
      </p:sp>
      <p:sp>
        <p:nvSpPr>
          <p:cNvPr id="15371" name="AutoShape 11"/>
          <p:cNvSpPr>
            <a:spLocks/>
          </p:cNvSpPr>
          <p:nvPr/>
        </p:nvSpPr>
        <p:spPr bwMode="auto">
          <a:xfrm>
            <a:off x="13107988" y="8985250"/>
            <a:ext cx="1644650" cy="1643063"/>
          </a:xfrm>
          <a:custGeom>
            <a:avLst/>
            <a:gdLst>
              <a:gd name="T0" fmla="*/ 822283 w 19679"/>
              <a:gd name="T1" fmla="*/ 901727 h 19679"/>
              <a:gd name="T2" fmla="*/ 822283 w 19679"/>
              <a:gd name="T3" fmla="*/ 901727 h 19679"/>
              <a:gd name="T4" fmla="*/ 822283 w 19679"/>
              <a:gd name="T5" fmla="*/ 901727 h 19679"/>
              <a:gd name="T6" fmla="*/ 822283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72" name="AutoShape 12"/>
          <p:cNvSpPr>
            <a:spLocks/>
          </p:cNvSpPr>
          <p:nvPr/>
        </p:nvSpPr>
        <p:spPr bwMode="auto">
          <a:xfrm>
            <a:off x="13549313" y="9413875"/>
            <a:ext cx="749300" cy="785813"/>
          </a:xfrm>
          <a:custGeom>
            <a:avLst/>
            <a:gdLst>
              <a:gd name="T0" fmla="*/ 374650 w 21600"/>
              <a:gd name="T1" fmla="*/ 404199 h 21294"/>
              <a:gd name="T2" fmla="*/ 374650 w 21600"/>
              <a:gd name="T3" fmla="*/ 404199 h 21294"/>
              <a:gd name="T4" fmla="*/ 374650 w 21600"/>
              <a:gd name="T5" fmla="*/ 404199 h 21294"/>
              <a:gd name="T6" fmla="*/ 374650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5374" name="AutoShape 14"/>
          <p:cNvSpPr>
            <a:spLocks/>
          </p:cNvSpPr>
          <p:nvPr/>
        </p:nvSpPr>
        <p:spPr bwMode="auto">
          <a:xfrm>
            <a:off x="15730538" y="9107488"/>
            <a:ext cx="7104062"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375" name="AutoShape 15"/>
          <p:cNvSpPr>
            <a:spLocks/>
          </p:cNvSpPr>
          <p:nvPr/>
        </p:nvSpPr>
        <p:spPr bwMode="auto">
          <a:xfrm>
            <a:off x="15730538" y="8434388"/>
            <a:ext cx="7104062"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Build Connection</a:t>
            </a:r>
            <a:endParaRPr lang="en-US" dirty="0">
              <a:solidFill>
                <a:schemeClr val="bg1"/>
              </a:solidFill>
              <a:latin typeface="Roboto" charset="0"/>
              <a:ea typeface="ＭＳ Ｐゴシック" charset="0"/>
              <a:cs typeface="Roboto" charset="0"/>
              <a:sym typeface="Roboto" charset="0"/>
            </a:endParaRPr>
          </a:p>
        </p:txBody>
      </p:sp>
      <p:sp>
        <p:nvSpPr>
          <p:cNvPr id="15376" name="AutoShape 16"/>
          <p:cNvSpPr>
            <a:spLocks/>
          </p:cNvSpPr>
          <p:nvPr/>
        </p:nvSpPr>
        <p:spPr bwMode="auto">
          <a:xfrm>
            <a:off x="2463800" y="3570288"/>
            <a:ext cx="790575" cy="790575"/>
          </a:xfrm>
          <a:custGeom>
            <a:avLst/>
            <a:gdLst>
              <a:gd name="T0" fmla="*/ 395288 w 21470"/>
              <a:gd name="T1" fmla="*/ 400074 h 21470"/>
              <a:gd name="T2" fmla="*/ 395288 w 21470"/>
              <a:gd name="T3" fmla="*/ 400074 h 21470"/>
              <a:gd name="T4" fmla="*/ 395288 w 21470"/>
              <a:gd name="T5" fmla="*/ 400074 h 21470"/>
              <a:gd name="T6" fmla="*/ 395288 w 21470"/>
              <a:gd name="T7" fmla="*/ 40007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5377" name="AutoShape 17"/>
          <p:cNvSpPr>
            <a:spLocks/>
          </p:cNvSpPr>
          <p:nvPr/>
        </p:nvSpPr>
        <p:spPr bwMode="auto">
          <a:xfrm>
            <a:off x="4691063" y="3381375"/>
            <a:ext cx="7105650" cy="1868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378" name="AutoShape 18"/>
          <p:cNvSpPr>
            <a:spLocks/>
          </p:cNvSpPr>
          <p:nvPr/>
        </p:nvSpPr>
        <p:spPr bwMode="auto">
          <a:xfrm>
            <a:off x="4691063" y="2708275"/>
            <a:ext cx="71056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Start a Company</a:t>
            </a:r>
            <a:endParaRPr lang="en-US" dirty="0">
              <a:solidFill>
                <a:schemeClr val="bg1"/>
              </a:solidFill>
              <a:latin typeface="Roboto" charset="0"/>
              <a:ea typeface="ＭＳ Ｐゴシック" charset="0"/>
              <a:cs typeface="Roboto" charset="0"/>
              <a:sym typeface="Roboto" charset="0"/>
            </a:endParaRPr>
          </a:p>
        </p:txBody>
      </p:sp>
      <p:sp>
        <p:nvSpPr>
          <p:cNvPr id="15379" name="AutoShape 19"/>
          <p:cNvSpPr>
            <a:spLocks/>
          </p:cNvSpPr>
          <p:nvPr/>
        </p:nvSpPr>
        <p:spPr bwMode="auto">
          <a:xfrm>
            <a:off x="0" y="6891338"/>
            <a:ext cx="2224088" cy="1587"/>
          </a:xfrm>
          <a:custGeom>
            <a:avLst/>
            <a:gdLst>
              <a:gd name="T0" fmla="*/ 1112044 w 21600"/>
              <a:gd name="T1" fmla="*/ 793 h 21600"/>
              <a:gd name="T2" fmla="*/ 1112044 w 21600"/>
              <a:gd name="T3" fmla="*/ 793 h 21600"/>
              <a:gd name="T4" fmla="*/ 1112044 w 21600"/>
              <a:gd name="T5" fmla="*/ 793 h 21600"/>
              <a:gd name="T6" fmla="*/ 1112044 w 21600"/>
              <a:gd name="T7" fmla="*/ 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cubicBezTo>
                  <a:pt x="7200" y="14399"/>
                  <a:pt x="14400" y="7199"/>
                  <a:pt x="21599" y="0"/>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15381" name="AutoShape 21"/>
          <p:cNvSpPr>
            <a:spLocks/>
          </p:cNvSpPr>
          <p:nvPr/>
        </p:nvSpPr>
        <p:spPr bwMode="auto">
          <a:xfrm>
            <a:off x="14517688" y="6892925"/>
            <a:ext cx="9923462" cy="12700"/>
          </a:xfrm>
          <a:custGeom>
            <a:avLst/>
            <a:gdLst>
              <a:gd name="T0" fmla="*/ 4961731 w 21600"/>
              <a:gd name="T1" fmla="*/ 6350 h 21600"/>
              <a:gd name="T2" fmla="*/ 4961731 w 21600"/>
              <a:gd name="T3" fmla="*/ 6350 h 21600"/>
              <a:gd name="T4" fmla="*/ 4961731 w 21600"/>
              <a:gd name="T5" fmla="*/ 6350 h 21600"/>
              <a:gd name="T6" fmla="*/ 4961731 w 21600"/>
              <a:gd name="T7" fmla="*/ 6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600" y="2160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3" name="Footer Placeholder 2"/>
          <p:cNvSpPr>
            <a:spLocks noGrp="1"/>
          </p:cNvSpPr>
          <p:nvPr>
            <p:ph type="ftr" sz="quarter" idx="10"/>
          </p:nvPr>
        </p:nvSpPr>
        <p:spPr/>
        <p:txBody>
          <a:bodyPr/>
          <a:lstStyle/>
          <a:p>
            <a:r>
              <a:rPr lang="id-ID" dirty="0"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379"/>
                                        </p:tgtEl>
                                        <p:attrNameLst>
                                          <p:attrName>style.visibility</p:attrName>
                                        </p:attrNameLst>
                                      </p:cBhvr>
                                      <p:to>
                                        <p:strVal val="visible"/>
                                      </p:to>
                                    </p:set>
                                    <p:animEffect transition="in" filter="wipe(left)">
                                      <p:cBhvr>
                                        <p:cTn id="7" dur="500"/>
                                        <p:tgtEl>
                                          <p:spTgt spid="1537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365"/>
                                        </p:tgtEl>
                                        <p:attrNameLst>
                                          <p:attrName>style.visibility</p:attrName>
                                        </p:attrNameLst>
                                      </p:cBhvr>
                                      <p:to>
                                        <p:strVal val="visible"/>
                                      </p:to>
                                    </p:set>
                                    <p:animEffect transition="in" filter="fade">
                                      <p:cBhvr>
                                        <p:cTn id="11" dur="500"/>
                                        <p:tgtEl>
                                          <p:spTgt spid="1536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362"/>
                                        </p:tgtEl>
                                        <p:attrNameLst>
                                          <p:attrName>style.visibility</p:attrName>
                                        </p:attrNameLst>
                                      </p:cBhvr>
                                      <p:to>
                                        <p:strVal val="visible"/>
                                      </p:to>
                                    </p:set>
                                    <p:animEffect transition="in" filter="fade">
                                      <p:cBhvr>
                                        <p:cTn id="14" dur="500"/>
                                        <p:tgtEl>
                                          <p:spTgt spid="1536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5361"/>
                                        </p:tgtEl>
                                        <p:attrNameLst>
                                          <p:attrName>style.visibility</p:attrName>
                                        </p:attrNameLst>
                                      </p:cBhvr>
                                      <p:to>
                                        <p:strVal val="visible"/>
                                      </p:to>
                                    </p:set>
                                    <p:animEffect transition="in" filter="fade">
                                      <p:cBhvr>
                                        <p:cTn id="21" dur="500"/>
                                        <p:tgtEl>
                                          <p:spTgt spid="15361"/>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5376"/>
                                        </p:tgtEl>
                                        <p:attrNameLst>
                                          <p:attrName>style.visibility</p:attrName>
                                        </p:attrNameLst>
                                      </p:cBhvr>
                                      <p:to>
                                        <p:strVal val="visible"/>
                                      </p:to>
                                    </p:set>
                                    <p:animEffect transition="in" filter="fade">
                                      <p:cBhvr>
                                        <p:cTn id="24" dur="500"/>
                                        <p:tgtEl>
                                          <p:spTgt spid="15376"/>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5368"/>
                                        </p:tgtEl>
                                        <p:attrNameLst>
                                          <p:attrName>style.visibility</p:attrName>
                                        </p:attrNameLst>
                                      </p:cBhvr>
                                      <p:to>
                                        <p:strVal val="visible"/>
                                      </p:to>
                                    </p:set>
                                    <p:animEffect transition="in" filter="fade">
                                      <p:cBhvr>
                                        <p:cTn id="27" dur="500"/>
                                        <p:tgtEl>
                                          <p:spTgt spid="15368"/>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5378"/>
                                        </p:tgtEl>
                                        <p:attrNameLst>
                                          <p:attrName>style.visibility</p:attrName>
                                        </p:attrNameLst>
                                      </p:cBhvr>
                                      <p:to>
                                        <p:strVal val="visible"/>
                                      </p:to>
                                    </p:set>
                                    <p:animEffect transition="in" filter="fade">
                                      <p:cBhvr>
                                        <p:cTn id="33" dur="500"/>
                                        <p:tgtEl>
                                          <p:spTgt spid="15378"/>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5377"/>
                                        </p:tgtEl>
                                        <p:attrNameLst>
                                          <p:attrName>style.visibility</p:attrName>
                                        </p:attrNameLst>
                                      </p:cBhvr>
                                      <p:to>
                                        <p:strVal val="visible"/>
                                      </p:to>
                                    </p:set>
                                    <p:animEffect transition="in" filter="fade">
                                      <p:cBhvr>
                                        <p:cTn id="36" dur="500"/>
                                        <p:tgtEl>
                                          <p:spTgt spid="1537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5380"/>
                                        </p:tgtEl>
                                        <p:attrNameLst>
                                          <p:attrName>style.visibility</p:attrName>
                                        </p:attrNameLst>
                                      </p:cBhvr>
                                      <p:to>
                                        <p:strVal val="visible"/>
                                      </p:to>
                                    </p:set>
                                    <p:animEffect transition="in" filter="wipe(left)">
                                      <p:cBhvr>
                                        <p:cTn id="41" dur="500"/>
                                        <p:tgtEl>
                                          <p:spTgt spid="1538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5366"/>
                                        </p:tgtEl>
                                        <p:attrNameLst>
                                          <p:attrName>style.visibility</p:attrName>
                                        </p:attrNameLst>
                                      </p:cBhvr>
                                      <p:to>
                                        <p:strVal val="visible"/>
                                      </p:to>
                                    </p:set>
                                    <p:animEffect transition="in" filter="fade">
                                      <p:cBhvr>
                                        <p:cTn id="45" dur="500"/>
                                        <p:tgtEl>
                                          <p:spTgt spid="1536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363"/>
                                        </p:tgtEl>
                                        <p:attrNameLst>
                                          <p:attrName>style.visibility</p:attrName>
                                        </p:attrNameLst>
                                      </p:cBhvr>
                                      <p:to>
                                        <p:strVal val="visible"/>
                                      </p:to>
                                    </p:set>
                                    <p:animEffect transition="in" filter="fade">
                                      <p:cBhvr>
                                        <p:cTn id="48" dur="500"/>
                                        <p:tgtEl>
                                          <p:spTgt spid="15363"/>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5371"/>
                                        </p:tgtEl>
                                        <p:attrNameLst>
                                          <p:attrName>style.visibility</p:attrName>
                                        </p:attrNameLst>
                                      </p:cBhvr>
                                      <p:to>
                                        <p:strVal val="visible"/>
                                      </p:to>
                                    </p:set>
                                    <p:animEffect transition="in" filter="fade">
                                      <p:cBhvr>
                                        <p:cTn id="55" dur="500"/>
                                        <p:tgtEl>
                                          <p:spTgt spid="15371"/>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5372"/>
                                        </p:tgtEl>
                                        <p:attrNameLst>
                                          <p:attrName>style.visibility</p:attrName>
                                        </p:attrNameLst>
                                      </p:cBhvr>
                                      <p:to>
                                        <p:strVal val="visible"/>
                                      </p:to>
                                    </p:set>
                                    <p:animEffect transition="in" filter="fade">
                                      <p:cBhvr>
                                        <p:cTn id="58" dur="500"/>
                                        <p:tgtEl>
                                          <p:spTgt spid="15372"/>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5369"/>
                                        </p:tgtEl>
                                        <p:attrNameLst>
                                          <p:attrName>style.visibility</p:attrName>
                                        </p:attrNameLst>
                                      </p:cBhvr>
                                      <p:to>
                                        <p:strVal val="visible"/>
                                      </p:to>
                                    </p:set>
                                    <p:animEffect transition="in" filter="fade">
                                      <p:cBhvr>
                                        <p:cTn id="61" dur="500"/>
                                        <p:tgtEl>
                                          <p:spTgt spid="15369"/>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375"/>
                                        </p:tgtEl>
                                        <p:attrNameLst>
                                          <p:attrName>style.visibility</p:attrName>
                                        </p:attrNameLst>
                                      </p:cBhvr>
                                      <p:to>
                                        <p:strVal val="visible"/>
                                      </p:to>
                                    </p:set>
                                    <p:animEffect transition="in" filter="fade">
                                      <p:cBhvr>
                                        <p:cTn id="67" dur="500"/>
                                        <p:tgtEl>
                                          <p:spTgt spid="15375"/>
                                        </p:tgtEl>
                                      </p:cBhvr>
                                    </p:animEffect>
                                  </p:childTnLst>
                                </p:cTn>
                              </p:par>
                              <p:par>
                                <p:cTn id="68" presetID="10" presetClass="entr" presetSubtype="0" fill="hold" grpId="0" nodeType="withEffect">
                                  <p:stCondLst>
                                    <p:cond delay="1500"/>
                                  </p:stCondLst>
                                  <p:childTnLst>
                                    <p:set>
                                      <p:cBhvr>
                                        <p:cTn id="69" dur="1" fill="hold">
                                          <p:stCondLst>
                                            <p:cond delay="0"/>
                                          </p:stCondLst>
                                        </p:cTn>
                                        <p:tgtEl>
                                          <p:spTgt spid="15374"/>
                                        </p:tgtEl>
                                        <p:attrNameLst>
                                          <p:attrName>style.visibility</p:attrName>
                                        </p:attrNameLst>
                                      </p:cBhvr>
                                      <p:to>
                                        <p:strVal val="visible"/>
                                      </p:to>
                                    </p:set>
                                    <p:animEffect transition="in" filter="fade">
                                      <p:cBhvr>
                                        <p:cTn id="70" dur="500"/>
                                        <p:tgtEl>
                                          <p:spTgt spid="15374"/>
                                        </p:tgtEl>
                                      </p:cBhvr>
                                    </p:animEffect>
                                  </p:childTnLst>
                                </p:cTn>
                              </p:par>
                            </p:childTnLst>
                          </p:cTn>
                        </p:par>
                        <p:par>
                          <p:cTn id="71" fill="hold">
                            <p:stCondLst>
                              <p:cond delay="3000"/>
                            </p:stCondLst>
                            <p:childTnLst>
                              <p:par>
                                <p:cTn id="72" presetID="22" presetClass="entr" presetSubtype="8" fill="hold" grpId="0" nodeType="afterEffect">
                                  <p:stCondLst>
                                    <p:cond delay="0"/>
                                  </p:stCondLst>
                                  <p:childTnLst>
                                    <p:set>
                                      <p:cBhvr>
                                        <p:cTn id="73" dur="1" fill="hold">
                                          <p:stCondLst>
                                            <p:cond delay="0"/>
                                          </p:stCondLst>
                                        </p:cTn>
                                        <p:tgtEl>
                                          <p:spTgt spid="15381"/>
                                        </p:tgtEl>
                                        <p:attrNameLst>
                                          <p:attrName>style.visibility</p:attrName>
                                        </p:attrNameLst>
                                      </p:cBhvr>
                                      <p:to>
                                        <p:strVal val="visible"/>
                                      </p:to>
                                    </p:set>
                                    <p:animEffect transition="in" filter="wipe(left)">
                                      <p:cBhvr>
                                        <p:cTn id="74" dur="500"/>
                                        <p:tgtEl>
                                          <p:spTgt spid="15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8" grpId="0" animBg="1"/>
      <p:bldP spid="15369" grpId="0" animBg="1"/>
      <p:bldP spid="25" grpId="0" animBg="1"/>
      <p:bldP spid="24" grpId="0" animBg="1"/>
      <p:bldP spid="15361" grpId="0" animBg="1"/>
      <p:bldP spid="15362" grpId="0" animBg="1"/>
      <p:bldP spid="15363" grpId="0" animBg="1"/>
      <p:bldP spid="15365" grpId="0"/>
      <p:bldP spid="15366" grpId="0"/>
      <p:bldP spid="15371" grpId="0" animBg="1"/>
      <p:bldP spid="15372" grpId="0" animBg="1"/>
      <p:bldP spid="15374" grpId="0"/>
      <p:bldP spid="15375" grpId="0"/>
      <p:bldP spid="15376" grpId="0" animBg="1"/>
      <p:bldP spid="15377" grpId="0"/>
      <p:bldP spid="15378" grpId="0"/>
      <p:bldP spid="15379" grpId="0" animBg="1"/>
      <p:bldP spid="1538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A8C1A05-0EC0-4E12-98FD-027A13BEB60A}" type="slidenum">
              <a:rPr lang="en-US" sz="2000">
                <a:solidFill>
                  <a:schemeClr val="bg1"/>
                </a:solidFill>
              </a:rPr>
              <a:pPr algn="ctr" eaLnBrk="1">
                <a:lnSpc>
                  <a:spcPct val="100000"/>
                </a:lnSpc>
              </a:pPr>
              <a:t>110</a:t>
            </a:fld>
            <a:endParaRPr lang="en-US">
              <a:solidFill>
                <a:schemeClr val="bg1"/>
              </a:solidFill>
            </a:endParaRPr>
          </a:p>
        </p:txBody>
      </p:sp>
      <p:sp>
        <p:nvSpPr>
          <p:cNvPr id="116740" name="AutoShape 4"/>
          <p:cNvSpPr>
            <a:spLocks/>
          </p:cNvSpPr>
          <p:nvPr/>
        </p:nvSpPr>
        <p:spPr bwMode="auto">
          <a:xfrm>
            <a:off x="7362825" y="5345113"/>
            <a:ext cx="10252075" cy="5395912"/>
          </a:xfrm>
          <a:custGeom>
            <a:avLst/>
            <a:gdLst>
              <a:gd name="T0" fmla="*/ 5126038 w 21600"/>
              <a:gd name="T1" fmla="*/ 2733172 h 21298"/>
              <a:gd name="T2" fmla="*/ 5126038 w 21600"/>
              <a:gd name="T3" fmla="*/ 2733172 h 21298"/>
              <a:gd name="T4" fmla="*/ 5126038 w 21600"/>
              <a:gd name="T5" fmla="*/ 2733172 h 21298"/>
              <a:gd name="T6" fmla="*/ 5126038 w 21600"/>
              <a:gd name="T7" fmla="*/ 2733172 h 212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8">
                <a:moveTo>
                  <a:pt x="0" y="10648"/>
                </a:moveTo>
                <a:cubicBezTo>
                  <a:pt x="2388" y="17174"/>
                  <a:pt x="6286" y="21134"/>
                  <a:pt x="10480" y="21292"/>
                </a:cubicBezTo>
                <a:cubicBezTo>
                  <a:pt x="14921" y="21461"/>
                  <a:pt x="19106" y="17364"/>
                  <a:pt x="21600" y="10406"/>
                </a:cubicBezTo>
                <a:cubicBezTo>
                  <a:pt x="19055" y="3745"/>
                  <a:pt x="14950" y="-139"/>
                  <a:pt x="10608" y="4"/>
                </a:cubicBezTo>
                <a:cubicBezTo>
                  <a:pt x="6377" y="143"/>
                  <a:pt x="2435" y="4098"/>
                  <a:pt x="0" y="10648"/>
                </a:cubicBezTo>
                <a:close/>
              </a:path>
            </a:pathLst>
          </a:custGeom>
          <a:noFill/>
          <a:ln w="342900" cap="flat" cmpd="sng">
            <a:solidFill>
              <a:schemeClr val="bg1">
                <a:lumMod val="8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6741" name="AutoShape 5"/>
          <p:cNvSpPr>
            <a:spLocks/>
          </p:cNvSpPr>
          <p:nvPr/>
        </p:nvSpPr>
        <p:spPr bwMode="auto">
          <a:xfrm>
            <a:off x="11691938" y="4227513"/>
            <a:ext cx="4865687" cy="2136775"/>
          </a:xfrm>
          <a:custGeom>
            <a:avLst/>
            <a:gdLst>
              <a:gd name="T0" fmla="*/ 2432844 w 21600"/>
              <a:gd name="T1" fmla="*/ 1068388 h 21600"/>
              <a:gd name="T2" fmla="*/ 2432844 w 21600"/>
              <a:gd name="T3" fmla="*/ 1068388 h 21600"/>
              <a:gd name="T4" fmla="*/ 2432844 w 21600"/>
              <a:gd name="T5" fmla="*/ 1068388 h 21600"/>
              <a:gd name="T6" fmla="*/ 2432844 w 21600"/>
              <a:gd name="T7" fmla="*/ 1068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6742" name="AutoShape 6"/>
          <p:cNvSpPr>
            <a:spLocks/>
          </p:cNvSpPr>
          <p:nvPr/>
        </p:nvSpPr>
        <p:spPr bwMode="auto">
          <a:xfrm>
            <a:off x="7839075" y="9512300"/>
            <a:ext cx="3881438" cy="1773238"/>
          </a:xfrm>
          <a:custGeom>
            <a:avLst/>
            <a:gdLst>
              <a:gd name="T0" fmla="*/ 1940719 w 21600"/>
              <a:gd name="T1" fmla="*/ 886619 h 21600"/>
              <a:gd name="T2" fmla="*/ 1940719 w 21600"/>
              <a:gd name="T3" fmla="*/ 886619 h 21600"/>
              <a:gd name="T4" fmla="*/ 1940719 w 21600"/>
              <a:gd name="T5" fmla="*/ 886619 h 21600"/>
              <a:gd name="T6" fmla="*/ 1940719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6743" name="AutoShape 7"/>
          <p:cNvSpPr>
            <a:spLocks/>
          </p:cNvSpPr>
          <p:nvPr/>
        </p:nvSpPr>
        <p:spPr bwMode="auto">
          <a:xfrm>
            <a:off x="14138275" y="8486775"/>
            <a:ext cx="3684588" cy="630238"/>
          </a:xfrm>
          <a:custGeom>
            <a:avLst/>
            <a:gdLst>
              <a:gd name="T0" fmla="*/ 1842294 w 21600"/>
              <a:gd name="T1" fmla="*/ 315119 h 21600"/>
              <a:gd name="T2" fmla="*/ 1842294 w 21600"/>
              <a:gd name="T3" fmla="*/ 315119 h 21600"/>
              <a:gd name="T4" fmla="*/ 1842294 w 21600"/>
              <a:gd name="T5" fmla="*/ 315119 h 21600"/>
              <a:gd name="T6" fmla="*/ 1842294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6744" name="AutoShape 8"/>
          <p:cNvSpPr>
            <a:spLocks/>
          </p:cNvSpPr>
          <p:nvPr/>
        </p:nvSpPr>
        <p:spPr bwMode="auto">
          <a:xfrm>
            <a:off x="17197388" y="38433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Good Price</a:t>
            </a:r>
            <a:endParaRPr lang="en-US">
              <a:solidFill>
                <a:schemeClr val="bg1"/>
              </a:solidFill>
              <a:latin typeface="Roboto" charset="0"/>
              <a:ea typeface="ＭＳ Ｐゴシック" charset="0"/>
              <a:cs typeface="Roboto" charset="0"/>
              <a:sym typeface="Roboto" charset="0"/>
            </a:endParaRPr>
          </a:p>
        </p:txBody>
      </p:sp>
      <p:sp>
        <p:nvSpPr>
          <p:cNvPr id="116745" name="AutoShape 9"/>
          <p:cNvSpPr>
            <a:spLocks/>
          </p:cNvSpPr>
          <p:nvPr/>
        </p:nvSpPr>
        <p:spPr bwMode="auto">
          <a:xfrm>
            <a:off x="18440400" y="8588375"/>
            <a:ext cx="2287588"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Usability</a:t>
            </a:r>
            <a:endParaRPr lang="en-US">
              <a:solidFill>
                <a:schemeClr val="bg1"/>
              </a:solidFill>
              <a:latin typeface="Roboto" charset="0"/>
              <a:ea typeface="ＭＳ Ｐゴシック" charset="0"/>
              <a:cs typeface="Roboto" charset="0"/>
              <a:sym typeface="Roboto" charset="0"/>
            </a:endParaRPr>
          </a:p>
        </p:txBody>
      </p:sp>
      <p:sp>
        <p:nvSpPr>
          <p:cNvPr id="116746" name="AutoShape 10"/>
          <p:cNvSpPr>
            <a:spLocks/>
          </p:cNvSpPr>
          <p:nvPr/>
        </p:nvSpPr>
        <p:spPr bwMode="auto">
          <a:xfrm>
            <a:off x="2851150" y="10140950"/>
            <a:ext cx="4614863" cy="176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7" name="AutoShape 11"/>
          <p:cNvSpPr>
            <a:spLocks/>
          </p:cNvSpPr>
          <p:nvPr/>
        </p:nvSpPr>
        <p:spPr bwMode="auto">
          <a:xfrm>
            <a:off x="2871788" y="9623425"/>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Efficiency</a:t>
            </a:r>
            <a:endParaRPr lang="en-US">
              <a:solidFill>
                <a:schemeClr val="bg1"/>
              </a:solidFill>
              <a:latin typeface="Roboto" charset="0"/>
              <a:ea typeface="ＭＳ Ｐゴシック" charset="0"/>
              <a:cs typeface="Roboto" charset="0"/>
              <a:sym typeface="Roboto" charset="0"/>
            </a:endParaRPr>
          </a:p>
        </p:txBody>
      </p:sp>
      <p:sp>
        <p:nvSpPr>
          <p:cNvPr id="116748" name="AutoShape 12"/>
          <p:cNvSpPr>
            <a:spLocks/>
          </p:cNvSpPr>
          <p:nvPr/>
        </p:nvSpPr>
        <p:spPr bwMode="auto">
          <a:xfrm>
            <a:off x="17197388" y="4360863"/>
            <a:ext cx="4614862" cy="176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9" name="AutoShape 13"/>
          <p:cNvSpPr>
            <a:spLocks/>
          </p:cNvSpPr>
          <p:nvPr/>
        </p:nvSpPr>
        <p:spPr bwMode="auto">
          <a:xfrm>
            <a:off x="18440400" y="9104313"/>
            <a:ext cx="4614863" cy="176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50" name="AutoShape 14"/>
          <p:cNvSpPr>
            <a:spLocks/>
          </p:cNvSpPr>
          <p:nvPr/>
        </p:nvSpPr>
        <p:spPr bwMode="auto">
          <a:xfrm>
            <a:off x="1797050" y="4721225"/>
            <a:ext cx="4614863" cy="176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6751" name="AutoShape 15"/>
          <p:cNvSpPr>
            <a:spLocks/>
          </p:cNvSpPr>
          <p:nvPr/>
        </p:nvSpPr>
        <p:spPr bwMode="auto">
          <a:xfrm>
            <a:off x="1817688" y="42037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Product Design</a:t>
            </a:r>
            <a:endParaRPr lang="en-US">
              <a:solidFill>
                <a:schemeClr val="bg1"/>
              </a:solidFill>
              <a:latin typeface="Roboto" charset="0"/>
              <a:ea typeface="ＭＳ Ｐゴシック" charset="0"/>
              <a:cs typeface="Roboto" charset="0"/>
              <a:sym typeface="Roboto" charset="0"/>
            </a:endParaRPr>
          </a:p>
        </p:txBody>
      </p:sp>
      <p:sp>
        <p:nvSpPr>
          <p:cNvPr id="116752" name="AutoShape 16"/>
          <p:cNvSpPr>
            <a:spLocks/>
          </p:cNvSpPr>
          <p:nvPr/>
        </p:nvSpPr>
        <p:spPr bwMode="auto">
          <a:xfrm>
            <a:off x="6867525" y="5159375"/>
            <a:ext cx="3519488" cy="2654300"/>
          </a:xfrm>
          <a:custGeom>
            <a:avLst/>
            <a:gdLst>
              <a:gd name="T0" fmla="*/ 1759744 w 21600"/>
              <a:gd name="T1" fmla="*/ 1327150 h 21600"/>
              <a:gd name="T2" fmla="*/ 1759744 w 21600"/>
              <a:gd name="T3" fmla="*/ 1327150 h 21600"/>
              <a:gd name="T4" fmla="*/ 1759744 w 21600"/>
              <a:gd name="T5" fmla="*/ 1327150 h 21600"/>
              <a:gd name="T6" fmla="*/ 1759744 w 21600"/>
              <a:gd name="T7" fmla="*/ 1327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3636" y="21600"/>
                </a:lnTo>
                <a:lnTo>
                  <a:pt x="13636" y="0"/>
                </a:lnTo>
                <a:lnTo>
                  <a:pt x="0"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graphicFrame>
        <p:nvGraphicFramePr>
          <p:cNvPr id="3" name="Object 17"/>
          <p:cNvGraphicFramePr>
            <a:graphicFrameLocks noChangeAspect="1"/>
          </p:cNvGraphicFramePr>
          <p:nvPr>
            <p:extLst>
              <p:ext uri="{D42A27DB-BD31-4B8C-83A1-F6EECF244321}">
                <p14:modId xmlns:p14="http://schemas.microsoft.com/office/powerpoint/2010/main" val="2570931813"/>
              </p:ext>
            </p:extLst>
          </p:nvPr>
        </p:nvGraphicFramePr>
        <p:xfrm>
          <a:off x="10102850" y="5732463"/>
          <a:ext cx="4660900" cy="4660900"/>
        </p:xfrm>
        <a:graphic>
          <a:graphicData uri="http://schemas.openxmlformats.org/drawingml/2006/chart">
            <c:chart xmlns:c="http://schemas.openxmlformats.org/drawingml/2006/chart" xmlns:r="http://schemas.openxmlformats.org/officeDocument/2006/relationships" r:id="rId2"/>
          </a:graphicData>
        </a:graphic>
      </p:graphicFrame>
      <p:sp>
        <p:nvSpPr>
          <p:cNvPr id="116754" name="AutoShape 18"/>
          <p:cNvSpPr>
            <a:spLocks/>
          </p:cNvSpPr>
          <p:nvPr/>
        </p:nvSpPr>
        <p:spPr bwMode="auto">
          <a:xfrm>
            <a:off x="11018838" y="6572250"/>
            <a:ext cx="2940050" cy="2940050"/>
          </a:xfrm>
          <a:custGeom>
            <a:avLst/>
            <a:gdLst>
              <a:gd name="T0" fmla="*/ 1469950 w 19679"/>
              <a:gd name="T1" fmla="*/ 1613524 h 19679"/>
              <a:gd name="T2" fmla="*/ 1469950 w 19679"/>
              <a:gd name="T3" fmla="*/ 1613524 h 19679"/>
              <a:gd name="T4" fmla="*/ 1469950 w 19679"/>
              <a:gd name="T5" fmla="*/ 1613524 h 19679"/>
              <a:gd name="T6" fmla="*/ 1469950 w 19679"/>
              <a:gd name="T7" fmla="*/ 16135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6755" name="AutoShape 19"/>
          <p:cNvSpPr>
            <a:spLocks/>
          </p:cNvSpPr>
          <p:nvPr/>
        </p:nvSpPr>
        <p:spPr bwMode="auto">
          <a:xfrm>
            <a:off x="11550650" y="7159625"/>
            <a:ext cx="1765300" cy="1765300"/>
          </a:xfrm>
          <a:custGeom>
            <a:avLst/>
            <a:gdLst>
              <a:gd name="T0" fmla="*/ 882650 w 19962"/>
              <a:gd name="T1" fmla="*/ 882608 h 20873"/>
              <a:gd name="T2" fmla="*/ 882650 w 19962"/>
              <a:gd name="T3" fmla="*/ 882608 h 20873"/>
              <a:gd name="T4" fmla="*/ 882650 w 19962"/>
              <a:gd name="T5" fmla="*/ 882608 h 20873"/>
              <a:gd name="T6" fmla="*/ 882650 w 19962"/>
              <a:gd name="T7" fmla="*/ 882608 h 20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62" h="20873">
                <a:moveTo>
                  <a:pt x="9987" y="0"/>
                </a:moveTo>
                <a:cubicBezTo>
                  <a:pt x="7431" y="0"/>
                  <a:pt x="4874" y="1017"/>
                  <a:pt x="2924" y="3056"/>
                </a:cubicBezTo>
                <a:cubicBezTo>
                  <a:pt x="-975" y="7133"/>
                  <a:pt x="-975" y="13743"/>
                  <a:pt x="2924" y="17821"/>
                </a:cubicBezTo>
                <a:cubicBezTo>
                  <a:pt x="5783" y="20810"/>
                  <a:pt x="9944" y="21599"/>
                  <a:pt x="13498" y="20205"/>
                </a:cubicBezTo>
                <a:cubicBezTo>
                  <a:pt x="12929" y="19959"/>
                  <a:pt x="12395" y="19588"/>
                  <a:pt x="11936" y="19074"/>
                </a:cubicBezTo>
                <a:cubicBezTo>
                  <a:pt x="10169" y="17099"/>
                  <a:pt x="10169" y="13894"/>
                  <a:pt x="11936" y="11919"/>
                </a:cubicBezTo>
                <a:cubicBezTo>
                  <a:pt x="13703" y="9944"/>
                  <a:pt x="16567" y="9944"/>
                  <a:pt x="18334" y="11919"/>
                </a:cubicBezTo>
                <a:cubicBezTo>
                  <a:pt x="18843" y="12489"/>
                  <a:pt x="19187" y="13167"/>
                  <a:pt x="19403" y="13882"/>
                </a:cubicBezTo>
                <a:cubicBezTo>
                  <a:pt x="20624" y="10217"/>
                  <a:pt x="19846" y="5984"/>
                  <a:pt x="17045" y="3056"/>
                </a:cubicBezTo>
                <a:cubicBezTo>
                  <a:pt x="15096" y="1017"/>
                  <a:pt x="12542" y="0"/>
                  <a:pt x="9987"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7FBAA65-FED2-4194-A484-F4ACC02811C9}" type="slidenum">
              <a:rPr lang="en-US" sz="2000">
                <a:solidFill>
                  <a:schemeClr val="bg1"/>
                </a:solidFill>
              </a:rPr>
              <a:pPr algn="ctr" eaLnBrk="1">
                <a:lnSpc>
                  <a:spcPct val="100000"/>
                </a:lnSpc>
              </a:pPr>
              <a:t>111</a:t>
            </a:fld>
            <a:endParaRPr lang="en-US">
              <a:solidFill>
                <a:schemeClr val="bg1"/>
              </a:solidFill>
            </a:endParaRPr>
          </a:p>
        </p:txBody>
      </p:sp>
      <p:grpSp>
        <p:nvGrpSpPr>
          <p:cNvPr id="120834" name="Group 4"/>
          <p:cNvGrpSpPr>
            <a:grpSpLocks/>
          </p:cNvGrpSpPr>
          <p:nvPr/>
        </p:nvGrpSpPr>
        <p:grpSpPr bwMode="auto">
          <a:xfrm>
            <a:off x="10155238" y="8229600"/>
            <a:ext cx="4913312" cy="3844925"/>
            <a:chOff x="0" y="0"/>
            <a:chExt cx="4913324" cy="3845787"/>
          </a:xfrm>
        </p:grpSpPr>
        <p:sp>
          <p:nvSpPr>
            <p:cNvPr id="117765" name="AutoShape 5"/>
            <p:cNvSpPr>
              <a:spLocks/>
            </p:cNvSpPr>
            <p:nvPr/>
          </p:nvSpPr>
          <p:spPr bwMode="auto">
            <a:xfrm>
              <a:off x="2362206"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7766" name="AutoShape 6"/>
            <p:cNvSpPr>
              <a:spLocks/>
            </p:cNvSpPr>
            <p:nvPr/>
          </p:nvSpPr>
          <p:spPr bwMode="auto">
            <a:xfrm>
              <a:off x="650877" y="377910"/>
              <a:ext cx="3524259" cy="1778399"/>
            </a:xfrm>
            <a:custGeom>
              <a:avLst/>
              <a:gdLst>
                <a:gd name="T0" fmla="*/ 1762130 w 21600"/>
                <a:gd name="T1" fmla="*/ 889200 h 21600"/>
                <a:gd name="T2" fmla="*/ 1762130 w 21600"/>
                <a:gd name="T3" fmla="*/ 889200 h 21600"/>
                <a:gd name="T4" fmla="*/ 1762130 w 21600"/>
                <a:gd name="T5" fmla="*/ 889200 h 21600"/>
                <a:gd name="T6" fmla="*/ 1762130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7767" name="AutoShape 7"/>
            <p:cNvSpPr>
              <a:spLocks/>
            </p:cNvSpPr>
            <p:nvPr/>
          </p:nvSpPr>
          <p:spPr bwMode="auto">
            <a:xfrm>
              <a:off x="0" y="0"/>
              <a:ext cx="2397131" cy="1240116"/>
            </a:xfrm>
            <a:custGeom>
              <a:avLst/>
              <a:gdLst>
                <a:gd name="T0" fmla="*/ 1198566 w 21600"/>
                <a:gd name="T1" fmla="*/ 620058 h 21600"/>
                <a:gd name="T2" fmla="*/ 1198566 w 21600"/>
                <a:gd name="T3" fmla="*/ 620058 h 21600"/>
                <a:gd name="T4" fmla="*/ 1198566 w 21600"/>
                <a:gd name="T5" fmla="*/ 620058 h 21600"/>
                <a:gd name="T6" fmla="*/ 1198566 w 21600"/>
                <a:gd name="T7" fmla="*/ 6200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7768" name="AutoShape 8"/>
            <p:cNvSpPr>
              <a:spLocks/>
            </p:cNvSpPr>
            <p:nvPr/>
          </p:nvSpPr>
          <p:spPr bwMode="auto">
            <a:xfrm flipH="1">
              <a:off x="630239"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7769" name="AutoShape 9"/>
            <p:cNvSpPr>
              <a:spLocks/>
            </p:cNvSpPr>
            <p:nvPr/>
          </p:nvSpPr>
          <p:spPr bwMode="auto">
            <a:xfrm>
              <a:off x="625477" y="389025"/>
              <a:ext cx="1765304" cy="1778399"/>
            </a:xfrm>
            <a:custGeom>
              <a:avLst/>
              <a:gdLst>
                <a:gd name="T0" fmla="*/ 882652 w 21600"/>
                <a:gd name="T1" fmla="*/ 889200 h 21600"/>
                <a:gd name="T2" fmla="*/ 882652 w 21600"/>
                <a:gd name="T3" fmla="*/ 889200 h 21600"/>
                <a:gd name="T4" fmla="*/ 882652 w 21600"/>
                <a:gd name="T5" fmla="*/ 889200 h 21600"/>
                <a:gd name="T6" fmla="*/ 882652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599"/>
                  </a:lnTo>
                  <a:lnTo>
                    <a:pt x="21599" y="21522"/>
                  </a:lnTo>
                  <a:lnTo>
                    <a:pt x="21599" y="53"/>
                  </a:lnTo>
                  <a:lnTo>
                    <a:pt x="21486"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7770" name="AutoShape 10"/>
            <p:cNvSpPr>
              <a:spLocks/>
            </p:cNvSpPr>
            <p:nvPr/>
          </p:nvSpPr>
          <p:spPr bwMode="auto">
            <a:xfrm>
              <a:off x="60325" y="1267109"/>
              <a:ext cx="2411418" cy="1341739"/>
            </a:xfrm>
            <a:custGeom>
              <a:avLst/>
              <a:gdLst>
                <a:gd name="T0" fmla="*/ 1205709 w 21600"/>
                <a:gd name="T1" fmla="*/ 670870 h 21600"/>
                <a:gd name="T2" fmla="*/ 1205709 w 21600"/>
                <a:gd name="T3" fmla="*/ 670870 h 21600"/>
                <a:gd name="T4" fmla="*/ 1205709 w 21600"/>
                <a:gd name="T5" fmla="*/ 670870 h 21600"/>
                <a:gd name="T6" fmla="*/ 1205709 w 21600"/>
                <a:gd name="T7" fmla="*/ 670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600" y="14869"/>
                  </a:lnTo>
                  <a:lnTo>
                    <a:pt x="14754" y="21599"/>
                  </a:lnTo>
                  <a:lnTo>
                    <a:pt x="0" y="6841"/>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7771" name="AutoShape 11"/>
            <p:cNvSpPr>
              <a:spLocks/>
            </p:cNvSpPr>
            <p:nvPr/>
          </p:nvSpPr>
          <p:spPr bwMode="auto">
            <a:xfrm>
              <a:off x="2466981" y="1267109"/>
              <a:ext cx="2320931" cy="1309982"/>
            </a:xfrm>
            <a:custGeom>
              <a:avLst/>
              <a:gdLst>
                <a:gd name="T0" fmla="*/ 1160466 w 21600"/>
                <a:gd name="T1" fmla="*/ 654991 h 21600"/>
                <a:gd name="T2" fmla="*/ 1160466 w 21600"/>
                <a:gd name="T3" fmla="*/ 654991 h 21600"/>
                <a:gd name="T4" fmla="*/ 1160466 w 21600"/>
                <a:gd name="T5" fmla="*/ 654991 h 21600"/>
                <a:gd name="T6" fmla="*/ 1160466 w 21600"/>
                <a:gd name="T7" fmla="*/ 6549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599"/>
                  </a:lnTo>
                  <a:lnTo>
                    <a:pt x="0" y="14008"/>
                  </a:lnTo>
                  <a:lnTo>
                    <a:pt x="15552" y="0"/>
                  </a:lnTo>
                  <a:lnTo>
                    <a:pt x="21600" y="6657"/>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7772" name="AutoShape 12"/>
            <p:cNvSpPr>
              <a:spLocks/>
            </p:cNvSpPr>
            <p:nvPr/>
          </p:nvSpPr>
          <p:spPr bwMode="auto">
            <a:xfrm>
              <a:off x="2390781" y="44460"/>
              <a:ext cx="2522543" cy="1222649"/>
            </a:xfrm>
            <a:custGeom>
              <a:avLst/>
              <a:gdLst>
                <a:gd name="T0" fmla="*/ 1261272 w 21600"/>
                <a:gd name="T1" fmla="*/ 611325 h 21600"/>
                <a:gd name="T2" fmla="*/ 1261272 w 21600"/>
                <a:gd name="T3" fmla="*/ 611325 h 21600"/>
                <a:gd name="T4" fmla="*/ 1261272 w 21600"/>
                <a:gd name="T5" fmla="*/ 611325 h 21600"/>
                <a:gd name="T6" fmla="*/ 1261272 w 21600"/>
                <a:gd name="T7" fmla="*/ 61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117773" name="AutoShape 13"/>
          <p:cNvSpPr>
            <a:spLocks/>
          </p:cNvSpPr>
          <p:nvPr/>
        </p:nvSpPr>
        <p:spPr bwMode="auto">
          <a:xfrm>
            <a:off x="12507913" y="5486400"/>
            <a:ext cx="3001962" cy="3617913"/>
          </a:xfrm>
          <a:custGeom>
            <a:avLst/>
            <a:gdLst>
              <a:gd name="T0" fmla="*/ 1500981 w 20714"/>
              <a:gd name="T1" fmla="*/ 1897500 h 21084"/>
              <a:gd name="T2" fmla="*/ 1500981 w 20714"/>
              <a:gd name="T3" fmla="*/ 1897500 h 21084"/>
              <a:gd name="T4" fmla="*/ 1500981 w 20714"/>
              <a:gd name="T5" fmla="*/ 1897500 h 21084"/>
              <a:gd name="T6" fmla="*/ 1500981 w 20714"/>
              <a:gd name="T7" fmla="*/ 189750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17774" name="AutoShape 14"/>
          <p:cNvSpPr>
            <a:spLocks/>
          </p:cNvSpPr>
          <p:nvPr/>
        </p:nvSpPr>
        <p:spPr bwMode="auto">
          <a:xfrm>
            <a:off x="12620625" y="7473950"/>
            <a:ext cx="3116263" cy="1824038"/>
          </a:xfrm>
          <a:custGeom>
            <a:avLst/>
            <a:gdLst>
              <a:gd name="T0" fmla="*/ 1558132 w 21558"/>
              <a:gd name="T1" fmla="*/ 923234 h 21468"/>
              <a:gd name="T2" fmla="*/ 1558132 w 21558"/>
              <a:gd name="T3" fmla="*/ 923234 h 21468"/>
              <a:gd name="T4" fmla="*/ 1558132 w 21558"/>
              <a:gd name="T5" fmla="*/ 923234 h 21468"/>
              <a:gd name="T6" fmla="*/ 1558132 w 21558"/>
              <a:gd name="T7" fmla="*/ 92323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17775" name="AutoShape 15"/>
          <p:cNvSpPr>
            <a:spLocks/>
          </p:cNvSpPr>
          <p:nvPr/>
        </p:nvSpPr>
        <p:spPr bwMode="auto">
          <a:xfrm>
            <a:off x="9320213" y="4683125"/>
            <a:ext cx="3360737" cy="4619625"/>
          </a:xfrm>
          <a:custGeom>
            <a:avLst/>
            <a:gdLst>
              <a:gd name="T0" fmla="*/ 1680369 w 20208"/>
              <a:gd name="T1" fmla="*/ 2405541 h 21161"/>
              <a:gd name="T2" fmla="*/ 1680369 w 20208"/>
              <a:gd name="T3" fmla="*/ 2405541 h 21161"/>
              <a:gd name="T4" fmla="*/ 1680369 w 20208"/>
              <a:gd name="T5" fmla="*/ 2405541 h 21161"/>
              <a:gd name="T6" fmla="*/ 1680369 w 20208"/>
              <a:gd name="T7" fmla="*/ 2405541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1"/>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17776" name="AutoShape 16"/>
          <p:cNvSpPr>
            <a:spLocks/>
          </p:cNvSpPr>
          <p:nvPr/>
        </p:nvSpPr>
        <p:spPr bwMode="auto">
          <a:xfrm>
            <a:off x="8645525" y="6867525"/>
            <a:ext cx="3900488" cy="2462213"/>
          </a:xfrm>
          <a:custGeom>
            <a:avLst/>
            <a:gdLst>
              <a:gd name="T0" fmla="*/ 1950153 w 21441"/>
              <a:gd name="T1" fmla="*/ 1579580 h 18922"/>
              <a:gd name="T2" fmla="*/ 1950153 w 21441"/>
              <a:gd name="T3" fmla="*/ 1579580 h 18922"/>
              <a:gd name="T4" fmla="*/ 1950153 w 21441"/>
              <a:gd name="T5" fmla="*/ 1579580 h 18922"/>
              <a:gd name="T6" fmla="*/ 1950153 w 21441"/>
              <a:gd name="T7" fmla="*/ 1579580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2"/>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2"/>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7777" name="AutoShape 17"/>
          <p:cNvSpPr>
            <a:spLocks/>
          </p:cNvSpPr>
          <p:nvPr/>
        </p:nvSpPr>
        <p:spPr bwMode="auto">
          <a:xfrm>
            <a:off x="17187863" y="45624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17778" name="AutoShape 18"/>
          <p:cNvSpPr>
            <a:spLocks/>
          </p:cNvSpPr>
          <p:nvPr/>
        </p:nvSpPr>
        <p:spPr bwMode="auto">
          <a:xfrm>
            <a:off x="17187863" y="5160963"/>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79" name="AutoShape 19"/>
          <p:cNvSpPr>
            <a:spLocks/>
          </p:cNvSpPr>
          <p:nvPr/>
        </p:nvSpPr>
        <p:spPr bwMode="auto">
          <a:xfrm>
            <a:off x="5584825" y="45116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17780" name="AutoShape 20"/>
          <p:cNvSpPr>
            <a:spLocks/>
          </p:cNvSpPr>
          <p:nvPr/>
        </p:nvSpPr>
        <p:spPr bwMode="auto">
          <a:xfrm>
            <a:off x="2587625" y="5160963"/>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7781" name="AutoShape 21"/>
          <p:cNvSpPr>
            <a:spLocks/>
          </p:cNvSpPr>
          <p:nvPr/>
        </p:nvSpPr>
        <p:spPr bwMode="auto">
          <a:xfrm>
            <a:off x="17187863" y="80994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17782" name="AutoShape 22"/>
          <p:cNvSpPr>
            <a:spLocks/>
          </p:cNvSpPr>
          <p:nvPr/>
        </p:nvSpPr>
        <p:spPr bwMode="auto">
          <a:xfrm>
            <a:off x="17187863" y="869791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3" name="AutoShape 23"/>
          <p:cNvSpPr>
            <a:spLocks/>
          </p:cNvSpPr>
          <p:nvPr/>
        </p:nvSpPr>
        <p:spPr bwMode="auto">
          <a:xfrm>
            <a:off x="5584825" y="80486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17784" name="AutoShape 24"/>
          <p:cNvSpPr>
            <a:spLocks/>
          </p:cNvSpPr>
          <p:nvPr/>
        </p:nvSpPr>
        <p:spPr bwMode="auto">
          <a:xfrm>
            <a:off x="2587625" y="869791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5" name="AutoShape 25"/>
          <p:cNvSpPr>
            <a:spLocks/>
          </p:cNvSpPr>
          <p:nvPr/>
        </p:nvSpPr>
        <p:spPr bwMode="auto">
          <a:xfrm>
            <a:off x="14668500" y="7724775"/>
            <a:ext cx="588963" cy="590550"/>
          </a:xfrm>
          <a:custGeom>
            <a:avLst/>
            <a:gdLst>
              <a:gd name="T0" fmla="*/ 294468 w 21341"/>
              <a:gd name="T1" fmla="*/ 298873 h 21340"/>
              <a:gd name="T2" fmla="*/ 294468 w 21341"/>
              <a:gd name="T3" fmla="*/ 298873 h 21340"/>
              <a:gd name="T4" fmla="*/ 294468 w 21341"/>
              <a:gd name="T5" fmla="*/ 298873 h 21340"/>
              <a:gd name="T6" fmla="*/ 294468 w 21341"/>
              <a:gd name="T7" fmla="*/ 29887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17786" name="AutoShape 26"/>
          <p:cNvSpPr>
            <a:spLocks/>
          </p:cNvSpPr>
          <p:nvPr/>
        </p:nvSpPr>
        <p:spPr bwMode="auto">
          <a:xfrm>
            <a:off x="14390688" y="5932488"/>
            <a:ext cx="573087" cy="530225"/>
          </a:xfrm>
          <a:custGeom>
            <a:avLst/>
            <a:gdLst>
              <a:gd name="T0" fmla="*/ 286544 w 21246"/>
              <a:gd name="T1" fmla="*/ 265113 h 21600"/>
              <a:gd name="T2" fmla="*/ 286544 w 21246"/>
              <a:gd name="T3" fmla="*/ 265113 h 21600"/>
              <a:gd name="T4" fmla="*/ 286544 w 21246"/>
              <a:gd name="T5" fmla="*/ 265113 h 21600"/>
              <a:gd name="T6" fmla="*/ 286544 w 21246"/>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17787" name="AutoShape 27"/>
          <p:cNvSpPr>
            <a:spLocks/>
          </p:cNvSpPr>
          <p:nvPr/>
        </p:nvSpPr>
        <p:spPr bwMode="auto">
          <a:xfrm>
            <a:off x="9320213" y="7427913"/>
            <a:ext cx="307975" cy="615950"/>
          </a:xfrm>
          <a:custGeom>
            <a:avLst/>
            <a:gdLst>
              <a:gd name="T0" fmla="*/ 153988 w 21600"/>
              <a:gd name="T1" fmla="*/ 307975 h 21600"/>
              <a:gd name="T2" fmla="*/ 153988 w 21600"/>
              <a:gd name="T3" fmla="*/ 307975 h 21600"/>
              <a:gd name="T4" fmla="*/ 153988 w 21600"/>
              <a:gd name="T5" fmla="*/ 307975 h 21600"/>
              <a:gd name="T6" fmla="*/ 153988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17788" name="AutoShape 28"/>
          <p:cNvSpPr>
            <a:spLocks/>
          </p:cNvSpPr>
          <p:nvPr/>
        </p:nvSpPr>
        <p:spPr bwMode="auto">
          <a:xfrm>
            <a:off x="10307638" y="5332413"/>
            <a:ext cx="523875" cy="479425"/>
          </a:xfrm>
          <a:custGeom>
            <a:avLst/>
            <a:gdLst>
              <a:gd name="T0" fmla="*/ 261925 w 21455"/>
              <a:gd name="T1" fmla="*/ 239713 h 21600"/>
              <a:gd name="T2" fmla="*/ 261925 w 21455"/>
              <a:gd name="T3" fmla="*/ 239713 h 21600"/>
              <a:gd name="T4" fmla="*/ 261925 w 21455"/>
              <a:gd name="T5" fmla="*/ 239713 h 21600"/>
              <a:gd name="T6" fmla="*/ 261925 w 21455"/>
              <a:gd name="T7" fmla="*/ 239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7AE986-D0BB-430D-90EC-1B291D4C1158}" type="slidenum">
              <a:rPr lang="en-US" sz="2000">
                <a:solidFill>
                  <a:schemeClr val="bg1"/>
                </a:solidFill>
              </a:rPr>
              <a:pPr algn="ctr" eaLnBrk="1">
                <a:lnSpc>
                  <a:spcPct val="100000"/>
                </a:lnSpc>
              </a:pPr>
              <a:t>112</a:t>
            </a:fld>
            <a:endParaRPr lang="en-US">
              <a:solidFill>
                <a:schemeClr val="bg1"/>
              </a:solidFill>
            </a:endParaRPr>
          </a:p>
        </p:txBody>
      </p:sp>
      <p:sp>
        <p:nvSpPr>
          <p:cNvPr id="118788" name="AutoShape 4"/>
          <p:cNvSpPr>
            <a:spLocks/>
          </p:cNvSpPr>
          <p:nvPr/>
        </p:nvSpPr>
        <p:spPr bwMode="auto">
          <a:xfrm>
            <a:off x="8709025" y="7431088"/>
            <a:ext cx="4460875" cy="3571875"/>
          </a:xfrm>
          <a:custGeom>
            <a:avLst/>
            <a:gdLst>
              <a:gd name="T0" fmla="*/ 2230334 w 21583"/>
              <a:gd name="T1" fmla="*/ 1798633 h 21523"/>
              <a:gd name="T2" fmla="*/ 2230334 w 21583"/>
              <a:gd name="T3" fmla="*/ 1798633 h 21523"/>
              <a:gd name="T4" fmla="*/ 2230334 w 21583"/>
              <a:gd name="T5" fmla="*/ 1798633 h 21523"/>
              <a:gd name="T6" fmla="*/ 2230334 w 21583"/>
              <a:gd name="T7" fmla="*/ 1798633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23">
                <a:moveTo>
                  <a:pt x="4219" y="155"/>
                </a:moveTo>
                <a:cubicBezTo>
                  <a:pt x="3383" y="56"/>
                  <a:pt x="2550" y="375"/>
                  <a:pt x="1904" y="1042"/>
                </a:cubicBezTo>
                <a:cubicBezTo>
                  <a:pt x="1356" y="1608"/>
                  <a:pt x="979" y="2390"/>
                  <a:pt x="836" y="3259"/>
                </a:cubicBezTo>
                <a:lnTo>
                  <a:pt x="0" y="17311"/>
                </a:lnTo>
                <a:cubicBezTo>
                  <a:pt x="-17" y="18228"/>
                  <a:pt x="207" y="19128"/>
                  <a:pt x="641" y="19870"/>
                </a:cubicBezTo>
                <a:cubicBezTo>
                  <a:pt x="1138" y="20724"/>
                  <a:pt x="1875" y="21313"/>
                  <a:pt x="2705" y="21523"/>
                </a:cubicBezTo>
                <a:lnTo>
                  <a:pt x="18735" y="21523"/>
                </a:lnTo>
                <a:cubicBezTo>
                  <a:pt x="19488" y="21364"/>
                  <a:pt x="20178" y="20896"/>
                  <a:pt x="20693" y="20193"/>
                </a:cubicBezTo>
                <a:cubicBezTo>
                  <a:pt x="21228" y="19461"/>
                  <a:pt x="21543" y="18521"/>
                  <a:pt x="21582" y="17533"/>
                </a:cubicBezTo>
                <a:lnTo>
                  <a:pt x="21048" y="2681"/>
                </a:lnTo>
                <a:cubicBezTo>
                  <a:pt x="20741" y="1856"/>
                  <a:pt x="20246" y="1162"/>
                  <a:pt x="19624" y="686"/>
                </a:cubicBezTo>
                <a:cubicBezTo>
                  <a:pt x="18931" y="156"/>
                  <a:pt x="18118" y="-77"/>
                  <a:pt x="17309" y="21"/>
                </a:cubicBezTo>
                <a:lnTo>
                  <a:pt x="4219" y="155"/>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8789" name="AutoShape 5"/>
          <p:cNvSpPr>
            <a:spLocks/>
          </p:cNvSpPr>
          <p:nvPr/>
        </p:nvSpPr>
        <p:spPr bwMode="auto">
          <a:xfrm>
            <a:off x="9417050" y="4559300"/>
            <a:ext cx="3605213" cy="2498725"/>
          </a:xfrm>
          <a:custGeom>
            <a:avLst/>
            <a:gdLst>
              <a:gd name="T0" fmla="*/ 1802607 w 21600"/>
              <a:gd name="T1" fmla="*/ 1253128 h 21567"/>
              <a:gd name="T2" fmla="*/ 1802607 w 21600"/>
              <a:gd name="T3" fmla="*/ 1253128 h 21567"/>
              <a:gd name="T4" fmla="*/ 1802607 w 21600"/>
              <a:gd name="T5" fmla="*/ 1253128 h 21567"/>
              <a:gd name="T6" fmla="*/ 1802607 w 21600"/>
              <a:gd name="T7" fmla="*/ 1253128 h 215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7">
                <a:moveTo>
                  <a:pt x="3636" y="0"/>
                </a:moveTo>
                <a:cubicBezTo>
                  <a:pt x="2497" y="-33"/>
                  <a:pt x="1406" y="665"/>
                  <a:pt x="661" y="1906"/>
                </a:cubicBezTo>
                <a:cubicBezTo>
                  <a:pt x="378" y="2376"/>
                  <a:pt x="154" y="2914"/>
                  <a:pt x="0" y="3494"/>
                </a:cubicBezTo>
                <a:lnTo>
                  <a:pt x="1156" y="17120"/>
                </a:lnTo>
                <a:cubicBezTo>
                  <a:pt x="1200" y="18250"/>
                  <a:pt x="1523" y="19320"/>
                  <a:pt x="2067" y="20137"/>
                </a:cubicBezTo>
                <a:cubicBezTo>
                  <a:pt x="2601" y="20939"/>
                  <a:pt x="3314" y="21445"/>
                  <a:pt x="4080" y="21566"/>
                </a:cubicBezTo>
                <a:lnTo>
                  <a:pt x="19065" y="20772"/>
                </a:lnTo>
                <a:cubicBezTo>
                  <a:pt x="19762" y="20696"/>
                  <a:pt x="20413" y="20242"/>
                  <a:pt x="20888" y="19502"/>
                </a:cubicBezTo>
                <a:cubicBezTo>
                  <a:pt x="21282" y="18888"/>
                  <a:pt x="21531" y="18109"/>
                  <a:pt x="21599" y="17279"/>
                </a:cubicBezTo>
                <a:lnTo>
                  <a:pt x="18735" y="3779"/>
                </a:lnTo>
                <a:cubicBezTo>
                  <a:pt x="18553" y="2773"/>
                  <a:pt x="18143" y="1883"/>
                  <a:pt x="17570" y="1250"/>
                </a:cubicBezTo>
                <a:cubicBezTo>
                  <a:pt x="16988" y="607"/>
                  <a:pt x="16272" y="267"/>
                  <a:pt x="15539" y="286"/>
                </a:cubicBezTo>
                <a:lnTo>
                  <a:pt x="3636"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18790" name="AutoShape 6"/>
          <p:cNvSpPr>
            <a:spLocks/>
          </p:cNvSpPr>
          <p:nvPr/>
        </p:nvSpPr>
        <p:spPr bwMode="auto">
          <a:xfrm>
            <a:off x="13022263" y="4972050"/>
            <a:ext cx="2554287" cy="2085975"/>
          </a:xfrm>
          <a:custGeom>
            <a:avLst/>
            <a:gdLst>
              <a:gd name="T0" fmla="*/ 1277144 w 21434"/>
              <a:gd name="T1" fmla="*/ 1059574 h 21380"/>
              <a:gd name="T2" fmla="*/ 1277144 w 21434"/>
              <a:gd name="T3" fmla="*/ 1059574 h 21380"/>
              <a:gd name="T4" fmla="*/ 1277144 w 21434"/>
              <a:gd name="T5" fmla="*/ 1059574 h 21380"/>
              <a:gd name="T6" fmla="*/ 1277144 w 21434"/>
              <a:gd name="T7" fmla="*/ 1059574 h 213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380">
                <a:moveTo>
                  <a:pt x="1882" y="248"/>
                </a:moveTo>
                <a:lnTo>
                  <a:pt x="12842" y="3266"/>
                </a:lnTo>
                <a:cubicBezTo>
                  <a:pt x="13638" y="3644"/>
                  <a:pt x="14375" y="4186"/>
                  <a:pt x="15022" y="4867"/>
                </a:cubicBezTo>
                <a:cubicBezTo>
                  <a:pt x="15567" y="5440"/>
                  <a:pt x="16041" y="6107"/>
                  <a:pt x="16431" y="6845"/>
                </a:cubicBezTo>
                <a:lnTo>
                  <a:pt x="21216" y="19108"/>
                </a:lnTo>
                <a:cubicBezTo>
                  <a:pt x="21475" y="19553"/>
                  <a:pt x="21504" y="20137"/>
                  <a:pt x="21294" y="20617"/>
                </a:cubicBezTo>
                <a:cubicBezTo>
                  <a:pt x="21068" y="21132"/>
                  <a:pt x="20611" y="21430"/>
                  <a:pt x="20136" y="21372"/>
                </a:cubicBezTo>
                <a:lnTo>
                  <a:pt x="7477" y="20617"/>
                </a:lnTo>
                <a:cubicBezTo>
                  <a:pt x="6844" y="20239"/>
                  <a:pt x="6269" y="19729"/>
                  <a:pt x="5779" y="19108"/>
                </a:cubicBezTo>
                <a:cubicBezTo>
                  <a:pt x="5340" y="18552"/>
                  <a:pt x="4976" y="17916"/>
                  <a:pt x="4699" y="17222"/>
                </a:cubicBezTo>
                <a:lnTo>
                  <a:pt x="222" y="2317"/>
                </a:lnTo>
                <a:cubicBezTo>
                  <a:pt x="-95" y="1774"/>
                  <a:pt x="-72" y="1038"/>
                  <a:pt x="280" y="528"/>
                </a:cubicBezTo>
                <a:cubicBezTo>
                  <a:pt x="678" y="-50"/>
                  <a:pt x="1367" y="-170"/>
                  <a:pt x="1882" y="248"/>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18791" name="AutoShape 7"/>
          <p:cNvSpPr>
            <a:spLocks/>
          </p:cNvSpPr>
          <p:nvPr/>
        </p:nvSpPr>
        <p:spPr bwMode="auto">
          <a:xfrm>
            <a:off x="13531850" y="7486650"/>
            <a:ext cx="2160588" cy="2703513"/>
          </a:xfrm>
          <a:custGeom>
            <a:avLst/>
            <a:gdLst>
              <a:gd name="T0" fmla="*/ 1080244 w 21467"/>
              <a:gd name="T1" fmla="*/ 1373525 h 21299"/>
              <a:gd name="T2" fmla="*/ 1080244 w 21467"/>
              <a:gd name="T3" fmla="*/ 1373525 h 21299"/>
              <a:gd name="T4" fmla="*/ 1080244 w 21467"/>
              <a:gd name="T5" fmla="*/ 1373525 h 21299"/>
              <a:gd name="T6" fmla="*/ 1080244 w 21467"/>
              <a:gd name="T7" fmla="*/ 1373525 h 212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7" h="21299">
                <a:moveTo>
                  <a:pt x="4936" y="95"/>
                </a:moveTo>
                <a:cubicBezTo>
                  <a:pt x="3597" y="-172"/>
                  <a:pt x="2179" y="129"/>
                  <a:pt x="1188" y="892"/>
                </a:cubicBezTo>
                <a:cubicBezTo>
                  <a:pt x="423" y="1481"/>
                  <a:pt x="-6" y="2293"/>
                  <a:pt x="0" y="3138"/>
                </a:cubicBezTo>
                <a:lnTo>
                  <a:pt x="295" y="17892"/>
                </a:lnTo>
                <a:cubicBezTo>
                  <a:pt x="311" y="18943"/>
                  <a:pt x="932" y="19931"/>
                  <a:pt x="1980" y="20576"/>
                </a:cubicBezTo>
                <a:cubicBezTo>
                  <a:pt x="2976" y="21188"/>
                  <a:pt x="4258" y="21427"/>
                  <a:pt x="5494" y="21231"/>
                </a:cubicBezTo>
                <a:lnTo>
                  <a:pt x="18292" y="19921"/>
                </a:lnTo>
                <a:cubicBezTo>
                  <a:pt x="19239" y="19956"/>
                  <a:pt x="20152" y="19638"/>
                  <a:pt x="20761" y="19061"/>
                </a:cubicBezTo>
                <a:cubicBezTo>
                  <a:pt x="21358" y="18495"/>
                  <a:pt x="21594" y="17744"/>
                  <a:pt x="21401" y="17022"/>
                </a:cubicBezTo>
                <a:lnTo>
                  <a:pt x="21401" y="3974"/>
                </a:lnTo>
                <a:cubicBezTo>
                  <a:pt x="21136" y="3178"/>
                  <a:pt x="20560" y="2468"/>
                  <a:pt x="19755" y="1947"/>
                </a:cubicBezTo>
                <a:cubicBezTo>
                  <a:pt x="18975" y="1442"/>
                  <a:pt x="18017" y="1138"/>
                  <a:pt x="17012" y="1079"/>
                </a:cubicBezTo>
                <a:lnTo>
                  <a:pt x="4936" y="95"/>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18792" name="AutoShape 8"/>
          <p:cNvSpPr>
            <a:spLocks/>
          </p:cNvSpPr>
          <p:nvPr/>
        </p:nvSpPr>
        <p:spPr bwMode="auto">
          <a:xfrm>
            <a:off x="10885488" y="5268913"/>
            <a:ext cx="596900" cy="1004887"/>
          </a:xfrm>
          <a:custGeom>
            <a:avLst/>
            <a:gdLst>
              <a:gd name="T0" fmla="*/ 298450 w 21600"/>
              <a:gd name="T1" fmla="*/ 502444 h 21600"/>
              <a:gd name="T2" fmla="*/ 298450 w 21600"/>
              <a:gd name="T3" fmla="*/ 502444 h 21600"/>
              <a:gd name="T4" fmla="*/ 298450 w 21600"/>
              <a:gd name="T5" fmla="*/ 502444 h 21600"/>
              <a:gd name="T6" fmla="*/ 298450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96" y="14865"/>
                </a:moveTo>
                <a:lnTo>
                  <a:pt x="19296" y="10115"/>
                </a:lnTo>
                <a:lnTo>
                  <a:pt x="2280" y="10115"/>
                </a:lnTo>
                <a:lnTo>
                  <a:pt x="2280" y="14703"/>
                </a:lnTo>
                <a:cubicBezTo>
                  <a:pt x="2266" y="14823"/>
                  <a:pt x="2250" y="14941"/>
                  <a:pt x="2250" y="15064"/>
                </a:cubicBezTo>
                <a:cubicBezTo>
                  <a:pt x="2250" y="15184"/>
                  <a:pt x="2266" y="15305"/>
                  <a:pt x="2280" y="15423"/>
                </a:cubicBezTo>
                <a:lnTo>
                  <a:pt x="2280" y="15510"/>
                </a:lnTo>
                <a:cubicBezTo>
                  <a:pt x="2280" y="15521"/>
                  <a:pt x="2290" y="15528"/>
                  <a:pt x="2290" y="15539"/>
                </a:cubicBezTo>
                <a:cubicBezTo>
                  <a:pt x="2695" y="18117"/>
                  <a:pt x="6339" y="20135"/>
                  <a:pt x="10782" y="20135"/>
                </a:cubicBezTo>
                <a:cubicBezTo>
                  <a:pt x="15178" y="20135"/>
                  <a:pt x="18796" y="18157"/>
                  <a:pt x="19260" y="15615"/>
                </a:cubicBezTo>
                <a:cubicBezTo>
                  <a:pt x="19270" y="15579"/>
                  <a:pt x="19296" y="15546"/>
                  <a:pt x="19296" y="15510"/>
                </a:cubicBezTo>
                <a:lnTo>
                  <a:pt x="19296" y="15262"/>
                </a:lnTo>
                <a:cubicBezTo>
                  <a:pt x="19302" y="15195"/>
                  <a:pt x="19312" y="15129"/>
                  <a:pt x="19312" y="15064"/>
                </a:cubicBezTo>
                <a:cubicBezTo>
                  <a:pt x="19312" y="14997"/>
                  <a:pt x="19302" y="14932"/>
                  <a:pt x="19296" y="14865"/>
                </a:cubicBezTo>
                <a:cubicBezTo>
                  <a:pt x="19296" y="14865"/>
                  <a:pt x="19296" y="14865"/>
                  <a:pt x="19296" y="14865"/>
                </a:cubicBezTo>
                <a:close/>
                <a:moveTo>
                  <a:pt x="19296" y="5395"/>
                </a:moveTo>
                <a:cubicBezTo>
                  <a:pt x="19296" y="5023"/>
                  <a:pt x="18789" y="4720"/>
                  <a:pt x="18163" y="4720"/>
                </a:cubicBezTo>
                <a:lnTo>
                  <a:pt x="11355" y="4720"/>
                </a:lnTo>
                <a:lnTo>
                  <a:pt x="11355" y="9441"/>
                </a:lnTo>
                <a:lnTo>
                  <a:pt x="19296" y="9441"/>
                </a:lnTo>
                <a:lnTo>
                  <a:pt x="19296" y="5395"/>
                </a:lnTo>
                <a:cubicBezTo>
                  <a:pt x="19296" y="5395"/>
                  <a:pt x="19296" y="5395"/>
                  <a:pt x="19296" y="5395"/>
                </a:cubicBezTo>
                <a:close/>
                <a:moveTo>
                  <a:pt x="3416" y="4720"/>
                </a:moveTo>
                <a:cubicBezTo>
                  <a:pt x="2787" y="4720"/>
                  <a:pt x="2280" y="5023"/>
                  <a:pt x="2280" y="5395"/>
                </a:cubicBezTo>
                <a:lnTo>
                  <a:pt x="2280" y="9441"/>
                </a:lnTo>
                <a:lnTo>
                  <a:pt x="10221" y="9441"/>
                </a:lnTo>
                <a:lnTo>
                  <a:pt x="10221" y="4720"/>
                </a:lnTo>
                <a:lnTo>
                  <a:pt x="3416" y="4720"/>
                </a:lnTo>
                <a:cubicBezTo>
                  <a:pt x="3416" y="4720"/>
                  <a:pt x="3416" y="4720"/>
                  <a:pt x="3416" y="4720"/>
                </a:cubicBezTo>
                <a:close/>
                <a:moveTo>
                  <a:pt x="10800" y="21599"/>
                </a:moveTo>
                <a:cubicBezTo>
                  <a:pt x="5123" y="21599"/>
                  <a:pt x="478" y="18996"/>
                  <a:pt x="41" y="15688"/>
                </a:cubicBezTo>
                <a:cubicBezTo>
                  <a:pt x="28" y="15628"/>
                  <a:pt x="12" y="15570"/>
                  <a:pt x="12" y="15510"/>
                </a:cubicBezTo>
                <a:lnTo>
                  <a:pt x="12" y="15333"/>
                </a:lnTo>
                <a:cubicBezTo>
                  <a:pt x="9" y="15280"/>
                  <a:pt x="0" y="15231"/>
                  <a:pt x="0" y="15180"/>
                </a:cubicBezTo>
                <a:cubicBezTo>
                  <a:pt x="0" y="15128"/>
                  <a:pt x="9" y="15079"/>
                  <a:pt x="12" y="15026"/>
                </a:cubicBezTo>
                <a:lnTo>
                  <a:pt x="12" y="4720"/>
                </a:lnTo>
                <a:cubicBezTo>
                  <a:pt x="12" y="3975"/>
                  <a:pt x="1028" y="3371"/>
                  <a:pt x="2280" y="3371"/>
                </a:cubicBezTo>
                <a:lnTo>
                  <a:pt x="9088" y="3371"/>
                </a:lnTo>
                <a:cubicBezTo>
                  <a:pt x="9088" y="2998"/>
                  <a:pt x="9595" y="2697"/>
                  <a:pt x="10221" y="2697"/>
                </a:cubicBezTo>
                <a:lnTo>
                  <a:pt x="10192" y="2697"/>
                </a:lnTo>
                <a:cubicBezTo>
                  <a:pt x="10229" y="1278"/>
                  <a:pt x="12096" y="96"/>
                  <a:pt x="14450" y="0"/>
                </a:cubicBezTo>
                <a:lnTo>
                  <a:pt x="17787" y="0"/>
                </a:lnTo>
                <a:cubicBezTo>
                  <a:pt x="16980" y="426"/>
                  <a:pt x="15925" y="696"/>
                  <a:pt x="14757" y="696"/>
                </a:cubicBezTo>
                <a:cubicBezTo>
                  <a:pt x="14728" y="696"/>
                  <a:pt x="14699" y="690"/>
                  <a:pt x="14671" y="688"/>
                </a:cubicBezTo>
                <a:cubicBezTo>
                  <a:pt x="12867" y="717"/>
                  <a:pt x="11418" y="1622"/>
                  <a:pt x="11381" y="2697"/>
                </a:cubicBezTo>
                <a:lnTo>
                  <a:pt x="11497" y="2697"/>
                </a:lnTo>
                <a:cubicBezTo>
                  <a:pt x="12123" y="2697"/>
                  <a:pt x="12633" y="2998"/>
                  <a:pt x="12633" y="3371"/>
                </a:cubicBezTo>
                <a:lnTo>
                  <a:pt x="19296" y="3371"/>
                </a:lnTo>
                <a:cubicBezTo>
                  <a:pt x="20547" y="3371"/>
                  <a:pt x="21566" y="3975"/>
                  <a:pt x="21566" y="4720"/>
                </a:cubicBezTo>
                <a:lnTo>
                  <a:pt x="21566" y="14761"/>
                </a:lnTo>
                <a:cubicBezTo>
                  <a:pt x="21579" y="14901"/>
                  <a:pt x="21600" y="15039"/>
                  <a:pt x="21600" y="15180"/>
                </a:cubicBezTo>
                <a:cubicBezTo>
                  <a:pt x="21600" y="18724"/>
                  <a:pt x="16764" y="21599"/>
                  <a:pt x="10800" y="21599"/>
                </a:cubicBezTo>
                <a:cubicBezTo>
                  <a:pt x="10800" y="21599"/>
                  <a:pt x="10800" y="21599"/>
                  <a:pt x="10800"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18793" name="AutoShape 9"/>
          <p:cNvSpPr>
            <a:spLocks/>
          </p:cNvSpPr>
          <p:nvPr/>
        </p:nvSpPr>
        <p:spPr bwMode="auto">
          <a:xfrm>
            <a:off x="10399713" y="8358188"/>
            <a:ext cx="1104900" cy="1604962"/>
          </a:xfrm>
          <a:custGeom>
            <a:avLst/>
            <a:gdLst>
              <a:gd name="T0" fmla="*/ 552450 w 21600"/>
              <a:gd name="T1" fmla="*/ 802481 h 21600"/>
              <a:gd name="T2" fmla="*/ 552450 w 21600"/>
              <a:gd name="T3" fmla="*/ 802481 h 21600"/>
              <a:gd name="T4" fmla="*/ 552450 w 21600"/>
              <a:gd name="T5" fmla="*/ 802481 h 21600"/>
              <a:gd name="T6" fmla="*/ 552450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18794" name="AutoShape 10"/>
          <p:cNvSpPr>
            <a:spLocks/>
          </p:cNvSpPr>
          <p:nvPr/>
        </p:nvSpPr>
        <p:spPr bwMode="auto">
          <a:xfrm>
            <a:off x="14014450" y="5826125"/>
            <a:ext cx="596900" cy="577850"/>
          </a:xfrm>
          <a:custGeom>
            <a:avLst/>
            <a:gdLst>
              <a:gd name="T0" fmla="*/ 298450 w 21600"/>
              <a:gd name="T1" fmla="*/ 288925 h 21600"/>
              <a:gd name="T2" fmla="*/ 298450 w 21600"/>
              <a:gd name="T3" fmla="*/ 288925 h 21600"/>
              <a:gd name="T4" fmla="*/ 298450 w 21600"/>
              <a:gd name="T5" fmla="*/ 288925 h 21600"/>
              <a:gd name="T6" fmla="*/ 298450 w 21600"/>
              <a:gd name="T7" fmla="*/ 288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118" y="4612"/>
                </a:moveTo>
                <a:cubicBezTo>
                  <a:pt x="20118" y="4100"/>
                  <a:pt x="19670" y="3685"/>
                  <a:pt x="19173" y="3685"/>
                </a:cubicBezTo>
                <a:lnTo>
                  <a:pt x="17577" y="5336"/>
                </a:lnTo>
                <a:cubicBezTo>
                  <a:pt x="17306" y="4956"/>
                  <a:pt x="17010" y="4597"/>
                  <a:pt x="16686" y="4266"/>
                </a:cubicBezTo>
                <a:lnTo>
                  <a:pt x="16732" y="4218"/>
                </a:lnTo>
                <a:cubicBezTo>
                  <a:pt x="15124" y="2499"/>
                  <a:pt x="12903" y="1412"/>
                  <a:pt x="10444" y="1412"/>
                </a:cubicBezTo>
                <a:cubicBezTo>
                  <a:pt x="5533" y="1412"/>
                  <a:pt x="1179" y="5721"/>
                  <a:pt x="1179" y="10798"/>
                </a:cubicBezTo>
                <a:cubicBezTo>
                  <a:pt x="1179" y="14391"/>
                  <a:pt x="2966" y="17543"/>
                  <a:pt x="5731" y="19243"/>
                </a:cubicBezTo>
                <a:cubicBezTo>
                  <a:pt x="6391" y="19650"/>
                  <a:pt x="7108" y="19970"/>
                  <a:pt x="7872" y="20196"/>
                </a:cubicBezTo>
                <a:cubicBezTo>
                  <a:pt x="7937" y="20216"/>
                  <a:pt x="8003" y="20231"/>
                  <a:pt x="8070" y="20249"/>
                </a:cubicBezTo>
                <a:cubicBezTo>
                  <a:pt x="8368" y="20330"/>
                  <a:pt x="8673" y="20394"/>
                  <a:pt x="8985" y="20444"/>
                </a:cubicBezTo>
                <a:cubicBezTo>
                  <a:pt x="9080" y="20460"/>
                  <a:pt x="9175" y="20479"/>
                  <a:pt x="9272" y="20489"/>
                </a:cubicBezTo>
                <a:cubicBezTo>
                  <a:pt x="9656" y="20539"/>
                  <a:pt x="10044" y="20572"/>
                  <a:pt x="10444" y="20572"/>
                </a:cubicBezTo>
                <a:cubicBezTo>
                  <a:pt x="10853" y="20572"/>
                  <a:pt x="11255" y="20541"/>
                  <a:pt x="11649" y="20489"/>
                </a:cubicBezTo>
                <a:cubicBezTo>
                  <a:pt x="11792" y="20469"/>
                  <a:pt x="11932" y="20438"/>
                  <a:pt x="12073" y="20413"/>
                </a:cubicBezTo>
                <a:cubicBezTo>
                  <a:pt x="12318" y="20369"/>
                  <a:pt x="12562" y="20322"/>
                  <a:pt x="12801" y="20260"/>
                </a:cubicBezTo>
                <a:cubicBezTo>
                  <a:pt x="12973" y="20214"/>
                  <a:pt x="13144" y="20161"/>
                  <a:pt x="13313" y="20105"/>
                </a:cubicBezTo>
                <a:cubicBezTo>
                  <a:pt x="13505" y="20043"/>
                  <a:pt x="13692" y="19977"/>
                  <a:pt x="13879" y="19904"/>
                </a:cubicBezTo>
                <a:cubicBezTo>
                  <a:pt x="14070" y="19828"/>
                  <a:pt x="14258" y="19749"/>
                  <a:pt x="14442" y="19660"/>
                </a:cubicBezTo>
                <a:cubicBezTo>
                  <a:pt x="14583" y="19596"/>
                  <a:pt x="14721" y="19520"/>
                  <a:pt x="14860" y="19447"/>
                </a:cubicBezTo>
                <a:cubicBezTo>
                  <a:pt x="15070" y="19336"/>
                  <a:pt x="15281" y="19222"/>
                  <a:pt x="15482" y="19094"/>
                </a:cubicBezTo>
                <a:cubicBezTo>
                  <a:pt x="15534" y="19063"/>
                  <a:pt x="15584" y="19023"/>
                  <a:pt x="15636" y="18988"/>
                </a:cubicBezTo>
                <a:cubicBezTo>
                  <a:pt x="16444" y="18457"/>
                  <a:pt x="17167" y="17806"/>
                  <a:pt x="17785" y="17059"/>
                </a:cubicBezTo>
                <a:cubicBezTo>
                  <a:pt x="17804" y="17037"/>
                  <a:pt x="17827" y="17018"/>
                  <a:pt x="17846" y="16993"/>
                </a:cubicBezTo>
                <a:cubicBezTo>
                  <a:pt x="17844" y="16993"/>
                  <a:pt x="17844" y="16993"/>
                  <a:pt x="17842" y="16993"/>
                </a:cubicBezTo>
                <a:cubicBezTo>
                  <a:pt x="18184" y="16577"/>
                  <a:pt x="18503" y="16142"/>
                  <a:pt x="18773" y="15672"/>
                </a:cubicBezTo>
                <a:lnTo>
                  <a:pt x="18689" y="15621"/>
                </a:lnTo>
                <a:cubicBezTo>
                  <a:pt x="18890" y="15370"/>
                  <a:pt x="19027" y="15062"/>
                  <a:pt x="19027" y="14710"/>
                </a:cubicBezTo>
                <a:cubicBezTo>
                  <a:pt x="19027" y="13913"/>
                  <a:pt x="18403" y="13268"/>
                  <a:pt x="17632" y="13268"/>
                </a:cubicBezTo>
                <a:cubicBezTo>
                  <a:pt x="17032" y="13268"/>
                  <a:pt x="16530" y="13665"/>
                  <a:pt x="16334" y="14214"/>
                </a:cubicBezTo>
                <a:lnTo>
                  <a:pt x="16277" y="14181"/>
                </a:lnTo>
                <a:cubicBezTo>
                  <a:pt x="16054" y="14590"/>
                  <a:pt x="15782" y="14965"/>
                  <a:pt x="15487" y="15318"/>
                </a:cubicBezTo>
                <a:cubicBezTo>
                  <a:pt x="14915" y="16002"/>
                  <a:pt x="14213" y="16565"/>
                  <a:pt x="13427" y="16977"/>
                </a:cubicBezTo>
                <a:cubicBezTo>
                  <a:pt x="13360" y="17012"/>
                  <a:pt x="13294" y="17051"/>
                  <a:pt x="13225" y="17084"/>
                </a:cubicBezTo>
                <a:cubicBezTo>
                  <a:pt x="13092" y="17146"/>
                  <a:pt x="12957" y="17200"/>
                  <a:pt x="12820" y="17254"/>
                </a:cubicBezTo>
                <a:cubicBezTo>
                  <a:pt x="12694" y="17303"/>
                  <a:pt x="12569" y="17351"/>
                  <a:pt x="12441" y="17394"/>
                </a:cubicBezTo>
                <a:cubicBezTo>
                  <a:pt x="12322" y="17431"/>
                  <a:pt x="12203" y="17467"/>
                  <a:pt x="12082" y="17500"/>
                </a:cubicBezTo>
                <a:cubicBezTo>
                  <a:pt x="11916" y="17541"/>
                  <a:pt x="11748" y="17576"/>
                  <a:pt x="11577" y="17607"/>
                </a:cubicBezTo>
                <a:cubicBezTo>
                  <a:pt x="11481" y="17626"/>
                  <a:pt x="11384" y="17644"/>
                  <a:pt x="11284" y="17659"/>
                </a:cubicBezTo>
                <a:cubicBezTo>
                  <a:pt x="11008" y="17694"/>
                  <a:pt x="10729" y="17719"/>
                  <a:pt x="10444" y="17719"/>
                </a:cubicBezTo>
                <a:cubicBezTo>
                  <a:pt x="10164" y="17719"/>
                  <a:pt x="9893" y="17694"/>
                  <a:pt x="9622" y="17661"/>
                </a:cubicBezTo>
                <a:cubicBezTo>
                  <a:pt x="9555" y="17653"/>
                  <a:pt x="9488" y="17640"/>
                  <a:pt x="9418" y="17628"/>
                </a:cubicBezTo>
                <a:cubicBezTo>
                  <a:pt x="9201" y="17593"/>
                  <a:pt x="8985" y="17547"/>
                  <a:pt x="8775" y="17493"/>
                </a:cubicBezTo>
                <a:cubicBezTo>
                  <a:pt x="8727" y="17479"/>
                  <a:pt x="8678" y="17469"/>
                  <a:pt x="8631" y="17454"/>
                </a:cubicBezTo>
                <a:cubicBezTo>
                  <a:pt x="8091" y="17295"/>
                  <a:pt x="7577" y="17070"/>
                  <a:pt x="7101" y="16786"/>
                </a:cubicBezTo>
                <a:cubicBezTo>
                  <a:pt x="5101" y="15591"/>
                  <a:pt x="3753" y="13360"/>
                  <a:pt x="3753" y="10798"/>
                </a:cubicBezTo>
                <a:cubicBezTo>
                  <a:pt x="3753" y="8238"/>
                  <a:pt x="5101" y="6008"/>
                  <a:pt x="7101" y="4812"/>
                </a:cubicBezTo>
                <a:cubicBezTo>
                  <a:pt x="7577" y="4526"/>
                  <a:pt x="8091" y="4303"/>
                  <a:pt x="8631" y="4145"/>
                </a:cubicBezTo>
                <a:cubicBezTo>
                  <a:pt x="8678" y="4130"/>
                  <a:pt x="8727" y="4118"/>
                  <a:pt x="8775" y="4106"/>
                </a:cubicBezTo>
                <a:cubicBezTo>
                  <a:pt x="8985" y="4049"/>
                  <a:pt x="9201" y="4006"/>
                  <a:pt x="9418" y="3970"/>
                </a:cubicBezTo>
                <a:cubicBezTo>
                  <a:pt x="9488" y="3959"/>
                  <a:pt x="9555" y="3947"/>
                  <a:pt x="9622" y="3938"/>
                </a:cubicBezTo>
                <a:cubicBezTo>
                  <a:pt x="9893" y="3902"/>
                  <a:pt x="10164" y="3881"/>
                  <a:pt x="10444" y="3881"/>
                </a:cubicBezTo>
                <a:cubicBezTo>
                  <a:pt x="10722" y="3881"/>
                  <a:pt x="10994" y="3904"/>
                  <a:pt x="11265" y="3938"/>
                </a:cubicBezTo>
                <a:cubicBezTo>
                  <a:pt x="11343" y="3947"/>
                  <a:pt x="11419" y="3961"/>
                  <a:pt x="11496" y="3973"/>
                </a:cubicBezTo>
                <a:cubicBezTo>
                  <a:pt x="11697" y="4007"/>
                  <a:pt x="11898" y="4050"/>
                  <a:pt x="12094" y="4102"/>
                </a:cubicBezTo>
                <a:cubicBezTo>
                  <a:pt x="12163" y="4120"/>
                  <a:pt x="12232" y="4135"/>
                  <a:pt x="12301" y="4156"/>
                </a:cubicBezTo>
                <a:cubicBezTo>
                  <a:pt x="12556" y="4232"/>
                  <a:pt x="12807" y="4321"/>
                  <a:pt x="13048" y="4426"/>
                </a:cubicBezTo>
                <a:cubicBezTo>
                  <a:pt x="13068" y="4435"/>
                  <a:pt x="13087" y="4446"/>
                  <a:pt x="13106" y="4455"/>
                </a:cubicBezTo>
                <a:cubicBezTo>
                  <a:pt x="13330" y="4557"/>
                  <a:pt x="13546" y="4670"/>
                  <a:pt x="13756" y="4796"/>
                </a:cubicBezTo>
                <a:cubicBezTo>
                  <a:pt x="13813" y="4830"/>
                  <a:pt x="13868" y="4865"/>
                  <a:pt x="13925" y="4901"/>
                </a:cubicBezTo>
                <a:cubicBezTo>
                  <a:pt x="14113" y="5020"/>
                  <a:pt x="14296" y="5147"/>
                  <a:pt x="14470" y="5286"/>
                </a:cubicBezTo>
                <a:cubicBezTo>
                  <a:pt x="14504" y="5312"/>
                  <a:pt x="14541" y="5337"/>
                  <a:pt x="14575" y="5364"/>
                </a:cubicBezTo>
                <a:cubicBezTo>
                  <a:pt x="15129" y="5817"/>
                  <a:pt x="15601" y="6365"/>
                  <a:pt x="15994" y="6973"/>
                </a:cubicBezTo>
                <a:lnTo>
                  <a:pt x="14689" y="8322"/>
                </a:lnTo>
                <a:cubicBezTo>
                  <a:pt x="14689" y="8833"/>
                  <a:pt x="15091" y="9249"/>
                  <a:pt x="15586" y="9249"/>
                </a:cubicBezTo>
                <a:lnTo>
                  <a:pt x="19220" y="9249"/>
                </a:lnTo>
                <a:cubicBezTo>
                  <a:pt x="19716" y="9249"/>
                  <a:pt x="20118" y="8833"/>
                  <a:pt x="20118" y="8322"/>
                </a:cubicBezTo>
                <a:lnTo>
                  <a:pt x="20118" y="4612"/>
                </a:lnTo>
                <a:cubicBezTo>
                  <a:pt x="20118" y="4612"/>
                  <a:pt x="20118" y="4612"/>
                  <a:pt x="20118" y="4612"/>
                </a:cubicBezTo>
                <a:close/>
                <a:moveTo>
                  <a:pt x="20873" y="10528"/>
                </a:moveTo>
                <a:cubicBezTo>
                  <a:pt x="20875" y="10619"/>
                  <a:pt x="20887" y="10707"/>
                  <a:pt x="20887" y="10798"/>
                </a:cubicBezTo>
                <a:lnTo>
                  <a:pt x="20080" y="10798"/>
                </a:lnTo>
                <a:cubicBezTo>
                  <a:pt x="20080" y="10793"/>
                  <a:pt x="20072" y="10786"/>
                  <a:pt x="20070" y="10781"/>
                </a:cubicBezTo>
                <a:cubicBezTo>
                  <a:pt x="20043" y="10781"/>
                  <a:pt x="20018" y="10788"/>
                  <a:pt x="19991" y="10788"/>
                </a:cubicBezTo>
                <a:lnTo>
                  <a:pt x="17134" y="10788"/>
                </a:lnTo>
                <a:cubicBezTo>
                  <a:pt x="17134" y="10791"/>
                  <a:pt x="17134" y="10794"/>
                  <a:pt x="17134" y="10798"/>
                </a:cubicBezTo>
                <a:lnTo>
                  <a:pt x="16327" y="10798"/>
                </a:lnTo>
                <a:cubicBezTo>
                  <a:pt x="16327" y="10794"/>
                  <a:pt x="16323" y="10791"/>
                  <a:pt x="16323" y="10788"/>
                </a:cubicBezTo>
                <a:lnTo>
                  <a:pt x="13551" y="10788"/>
                </a:lnTo>
                <a:cubicBezTo>
                  <a:pt x="12663" y="10788"/>
                  <a:pt x="11942" y="10090"/>
                  <a:pt x="11942" y="9170"/>
                </a:cubicBezTo>
                <a:lnTo>
                  <a:pt x="14067" y="6974"/>
                </a:lnTo>
                <a:cubicBezTo>
                  <a:pt x="13135" y="5960"/>
                  <a:pt x="11863" y="5293"/>
                  <a:pt x="10444" y="5293"/>
                </a:cubicBezTo>
                <a:cubicBezTo>
                  <a:pt x="7604" y="5293"/>
                  <a:pt x="4932" y="7671"/>
                  <a:pt x="4932" y="10798"/>
                </a:cubicBezTo>
                <a:cubicBezTo>
                  <a:pt x="4932" y="14118"/>
                  <a:pt x="7141" y="16691"/>
                  <a:pt x="10444" y="16691"/>
                </a:cubicBezTo>
                <a:cubicBezTo>
                  <a:pt x="12646" y="16691"/>
                  <a:pt x="14522" y="15543"/>
                  <a:pt x="15532" y="13797"/>
                </a:cubicBezTo>
                <a:lnTo>
                  <a:pt x="15575" y="13818"/>
                </a:lnTo>
                <a:cubicBezTo>
                  <a:pt x="15911" y="12986"/>
                  <a:pt x="16706" y="12401"/>
                  <a:pt x="17634" y="12401"/>
                </a:cubicBezTo>
                <a:cubicBezTo>
                  <a:pt x="18865" y="12401"/>
                  <a:pt x="19865" y="13433"/>
                  <a:pt x="19865" y="14708"/>
                </a:cubicBezTo>
                <a:cubicBezTo>
                  <a:pt x="19865" y="15118"/>
                  <a:pt x="19753" y="15499"/>
                  <a:pt x="19570" y="15834"/>
                </a:cubicBezTo>
                <a:lnTo>
                  <a:pt x="19660" y="15878"/>
                </a:lnTo>
                <a:cubicBezTo>
                  <a:pt x="17901" y="19282"/>
                  <a:pt x="14435" y="21600"/>
                  <a:pt x="10444" y="21600"/>
                </a:cubicBezTo>
                <a:cubicBezTo>
                  <a:pt x="4675" y="21600"/>
                  <a:pt x="0" y="16764"/>
                  <a:pt x="0" y="10798"/>
                </a:cubicBezTo>
                <a:cubicBezTo>
                  <a:pt x="0" y="4835"/>
                  <a:pt x="4675" y="0"/>
                  <a:pt x="10444" y="0"/>
                </a:cubicBezTo>
                <a:cubicBezTo>
                  <a:pt x="13308" y="0"/>
                  <a:pt x="15901" y="1194"/>
                  <a:pt x="17789" y="3124"/>
                </a:cubicBezTo>
                <a:lnTo>
                  <a:pt x="19991" y="848"/>
                </a:lnTo>
                <a:cubicBezTo>
                  <a:pt x="20878" y="848"/>
                  <a:pt x="21599" y="1593"/>
                  <a:pt x="21599" y="2513"/>
                </a:cubicBezTo>
                <a:lnTo>
                  <a:pt x="21599" y="9170"/>
                </a:lnTo>
                <a:cubicBezTo>
                  <a:pt x="21599" y="9753"/>
                  <a:pt x="21312" y="10244"/>
                  <a:pt x="20873" y="10528"/>
                </a:cubicBezTo>
                <a:cubicBezTo>
                  <a:pt x="20873" y="10528"/>
                  <a:pt x="20873" y="10528"/>
                  <a:pt x="20873" y="1052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18795" name="AutoShape 11"/>
          <p:cNvSpPr>
            <a:spLocks/>
          </p:cNvSpPr>
          <p:nvPr/>
        </p:nvSpPr>
        <p:spPr bwMode="auto">
          <a:xfrm>
            <a:off x="14268450" y="8412163"/>
            <a:ext cx="804863" cy="804862"/>
          </a:xfrm>
          <a:custGeom>
            <a:avLst/>
            <a:gdLst>
              <a:gd name="T0" fmla="*/ 402432 w 21430"/>
              <a:gd name="T1" fmla="*/ 402431 h 21430"/>
              <a:gd name="T2" fmla="*/ 402432 w 21430"/>
              <a:gd name="T3" fmla="*/ 402431 h 21430"/>
              <a:gd name="T4" fmla="*/ 402432 w 21430"/>
              <a:gd name="T5" fmla="*/ 402431 h 21430"/>
              <a:gd name="T6" fmla="*/ 402432 w 21430"/>
              <a:gd name="T7" fmla="*/ 402431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6" y="4093"/>
                </a:moveTo>
                <a:cubicBezTo>
                  <a:pt x="15846" y="4093"/>
                  <a:pt x="15415" y="4522"/>
                  <a:pt x="15415" y="5054"/>
                </a:cubicBezTo>
                <a:cubicBezTo>
                  <a:pt x="15415" y="5583"/>
                  <a:pt x="15846" y="6014"/>
                  <a:pt x="16376" y="6014"/>
                </a:cubicBezTo>
                <a:cubicBezTo>
                  <a:pt x="16906" y="6014"/>
                  <a:pt x="17337" y="5583"/>
                  <a:pt x="17337" y="5054"/>
                </a:cubicBezTo>
                <a:cubicBezTo>
                  <a:pt x="17337" y="4522"/>
                  <a:pt x="16906" y="4093"/>
                  <a:pt x="16376" y="4093"/>
                </a:cubicBezTo>
                <a:cubicBezTo>
                  <a:pt x="16376" y="4093"/>
                  <a:pt x="16376" y="4093"/>
                  <a:pt x="16376" y="4093"/>
                </a:cubicBezTo>
                <a:close/>
                <a:moveTo>
                  <a:pt x="16376" y="6746"/>
                </a:moveTo>
                <a:cubicBezTo>
                  <a:pt x="15441" y="6746"/>
                  <a:pt x="14685" y="5988"/>
                  <a:pt x="14685" y="5054"/>
                </a:cubicBezTo>
                <a:cubicBezTo>
                  <a:pt x="14685" y="4120"/>
                  <a:pt x="15441" y="3362"/>
                  <a:pt x="16376" y="3362"/>
                </a:cubicBezTo>
                <a:cubicBezTo>
                  <a:pt x="17311" y="3362"/>
                  <a:pt x="18067" y="4120"/>
                  <a:pt x="18067" y="5054"/>
                </a:cubicBezTo>
                <a:cubicBezTo>
                  <a:pt x="18067" y="5988"/>
                  <a:pt x="17311" y="6746"/>
                  <a:pt x="16376" y="6746"/>
                </a:cubicBezTo>
                <a:cubicBezTo>
                  <a:pt x="16376" y="6746"/>
                  <a:pt x="16376" y="6746"/>
                  <a:pt x="16376" y="6746"/>
                </a:cubicBezTo>
                <a:close/>
                <a:moveTo>
                  <a:pt x="15332" y="1441"/>
                </a:moveTo>
                <a:cubicBezTo>
                  <a:pt x="12760" y="1441"/>
                  <a:pt x="10675" y="3525"/>
                  <a:pt x="10675" y="6097"/>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29"/>
                  <a:pt x="11470" y="9029"/>
                  <a:pt x="11601" y="9160"/>
                </a:cubicBezTo>
                <a:cubicBezTo>
                  <a:pt x="11732" y="9290"/>
                  <a:pt x="11732" y="9502"/>
                  <a:pt x="11601" y="9633"/>
                </a:cubicBezTo>
                <a:lnTo>
                  <a:pt x="1565" y="19670"/>
                </a:lnTo>
                <a:cubicBezTo>
                  <a:pt x="1546" y="19688"/>
                  <a:pt x="1520" y="19683"/>
                  <a:pt x="1498" y="19697"/>
                </a:cubicBezTo>
                <a:cubicBezTo>
                  <a:pt x="1526" y="19748"/>
                  <a:pt x="1552" y="19802"/>
                  <a:pt x="1589" y="19839"/>
                </a:cubicBezTo>
                <a:cubicBezTo>
                  <a:pt x="2031" y="20281"/>
                  <a:pt x="3474" y="19997"/>
                  <a:pt x="3474" y="19997"/>
                </a:cubicBezTo>
                <a:cubicBezTo>
                  <a:pt x="3614" y="19859"/>
                  <a:pt x="3838" y="19859"/>
                  <a:pt x="3978" y="19719"/>
                </a:cubicBezTo>
                <a:lnTo>
                  <a:pt x="4947" y="18751"/>
                </a:lnTo>
                <a:lnTo>
                  <a:pt x="6019" y="18751"/>
                </a:lnTo>
                <a:lnTo>
                  <a:pt x="6019" y="17677"/>
                </a:lnTo>
                <a:lnTo>
                  <a:pt x="6952" y="16746"/>
                </a:lnTo>
                <a:lnTo>
                  <a:pt x="8024" y="16746"/>
                </a:lnTo>
                <a:lnTo>
                  <a:pt x="8024" y="15673"/>
                </a:lnTo>
                <a:lnTo>
                  <a:pt x="8956" y="14742"/>
                </a:lnTo>
                <a:lnTo>
                  <a:pt x="10028" y="14742"/>
                </a:lnTo>
                <a:lnTo>
                  <a:pt x="10028" y="13669"/>
                </a:lnTo>
                <a:lnTo>
                  <a:pt x="13384" y="10314"/>
                </a:lnTo>
                <a:cubicBezTo>
                  <a:pt x="13977" y="10589"/>
                  <a:pt x="14634" y="10754"/>
                  <a:pt x="15332" y="10754"/>
                </a:cubicBezTo>
                <a:cubicBezTo>
                  <a:pt x="17904" y="10754"/>
                  <a:pt x="19989" y="8669"/>
                  <a:pt x="19989" y="6097"/>
                </a:cubicBezTo>
                <a:cubicBezTo>
                  <a:pt x="19989" y="3525"/>
                  <a:pt x="17904" y="1441"/>
                  <a:pt x="15332" y="1441"/>
                </a:cubicBezTo>
                <a:cubicBezTo>
                  <a:pt x="15332" y="1441"/>
                  <a:pt x="15332" y="1441"/>
                  <a:pt x="15332" y="1441"/>
                </a:cubicBezTo>
                <a:close/>
                <a:moveTo>
                  <a:pt x="15373" y="12111"/>
                </a:moveTo>
                <a:cubicBezTo>
                  <a:pt x="14825" y="12111"/>
                  <a:pt x="14293" y="12032"/>
                  <a:pt x="13789" y="11893"/>
                </a:cubicBezTo>
                <a:lnTo>
                  <a:pt x="11357" y="14325"/>
                </a:lnTo>
                <a:lnTo>
                  <a:pt x="11364" y="14325"/>
                </a:lnTo>
                <a:lnTo>
                  <a:pt x="11364" y="16078"/>
                </a:lnTo>
                <a:lnTo>
                  <a:pt x="9611" y="16078"/>
                </a:lnTo>
                <a:lnTo>
                  <a:pt x="9611" y="16071"/>
                </a:lnTo>
                <a:lnTo>
                  <a:pt x="9353" y="16329"/>
                </a:lnTo>
                <a:lnTo>
                  <a:pt x="9360" y="16329"/>
                </a:lnTo>
                <a:lnTo>
                  <a:pt x="9360" y="18083"/>
                </a:lnTo>
                <a:lnTo>
                  <a:pt x="7607" y="18083"/>
                </a:lnTo>
                <a:lnTo>
                  <a:pt x="7607" y="18075"/>
                </a:lnTo>
                <a:lnTo>
                  <a:pt x="7348" y="18332"/>
                </a:lnTo>
                <a:lnTo>
                  <a:pt x="7356" y="18332"/>
                </a:lnTo>
                <a:lnTo>
                  <a:pt x="7356" y="20087"/>
                </a:lnTo>
                <a:lnTo>
                  <a:pt x="5603" y="20087"/>
                </a:lnTo>
                <a:lnTo>
                  <a:pt x="5603" y="20080"/>
                </a:lnTo>
                <a:lnTo>
                  <a:pt x="4507" y="21174"/>
                </a:lnTo>
                <a:cubicBezTo>
                  <a:pt x="4247" y="21436"/>
                  <a:pt x="3601" y="21397"/>
                  <a:pt x="3339" y="21397"/>
                </a:cubicBezTo>
                <a:cubicBezTo>
                  <a:pt x="3339" y="21397"/>
                  <a:pt x="1038" y="21600"/>
                  <a:pt x="434" y="20996"/>
                </a:cubicBezTo>
                <a:cubicBezTo>
                  <a:pt x="-170" y="20391"/>
                  <a:pt x="32" y="18090"/>
                  <a:pt x="32" y="18090"/>
                </a:cubicBezTo>
                <a:cubicBezTo>
                  <a:pt x="32" y="17718"/>
                  <a:pt x="-6" y="17183"/>
                  <a:pt x="256" y="16922"/>
                </a:cubicBezTo>
                <a:lnTo>
                  <a:pt x="9535" y="7643"/>
                </a:lnTo>
                <a:cubicBezTo>
                  <a:pt x="9399" y="7135"/>
                  <a:pt x="9318" y="6605"/>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18796" name="AutoShape 12"/>
          <p:cNvSpPr>
            <a:spLocks/>
          </p:cNvSpPr>
          <p:nvPr/>
        </p:nvSpPr>
        <p:spPr bwMode="auto">
          <a:xfrm>
            <a:off x="17187863" y="45624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18797" name="AutoShape 13"/>
          <p:cNvSpPr>
            <a:spLocks/>
          </p:cNvSpPr>
          <p:nvPr/>
        </p:nvSpPr>
        <p:spPr bwMode="auto">
          <a:xfrm>
            <a:off x="17187863" y="5160963"/>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798" name="AutoShape 14"/>
          <p:cNvSpPr>
            <a:spLocks/>
          </p:cNvSpPr>
          <p:nvPr/>
        </p:nvSpPr>
        <p:spPr bwMode="auto">
          <a:xfrm>
            <a:off x="5584825" y="45116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18799" name="AutoShape 15"/>
          <p:cNvSpPr>
            <a:spLocks/>
          </p:cNvSpPr>
          <p:nvPr/>
        </p:nvSpPr>
        <p:spPr bwMode="auto">
          <a:xfrm>
            <a:off x="2587625" y="5160963"/>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8800" name="AutoShape 16"/>
          <p:cNvSpPr>
            <a:spLocks/>
          </p:cNvSpPr>
          <p:nvPr/>
        </p:nvSpPr>
        <p:spPr bwMode="auto">
          <a:xfrm>
            <a:off x="17187863" y="85217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18801" name="AutoShape 17"/>
          <p:cNvSpPr>
            <a:spLocks/>
          </p:cNvSpPr>
          <p:nvPr/>
        </p:nvSpPr>
        <p:spPr bwMode="auto">
          <a:xfrm>
            <a:off x="17187863" y="912018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802" name="AutoShape 18"/>
          <p:cNvSpPr>
            <a:spLocks/>
          </p:cNvSpPr>
          <p:nvPr/>
        </p:nvSpPr>
        <p:spPr bwMode="auto">
          <a:xfrm>
            <a:off x="5584825" y="84709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18803" name="AutoShape 19"/>
          <p:cNvSpPr>
            <a:spLocks/>
          </p:cNvSpPr>
          <p:nvPr/>
        </p:nvSpPr>
        <p:spPr bwMode="auto">
          <a:xfrm>
            <a:off x="2587625" y="912018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2F652ED-C8F5-48EB-BFBE-9DFE42CFAEE9}" type="slidenum">
              <a:rPr lang="en-US" sz="2000">
                <a:solidFill>
                  <a:schemeClr val="bg1"/>
                </a:solidFill>
              </a:rPr>
              <a:pPr algn="ctr" eaLnBrk="1">
                <a:lnSpc>
                  <a:spcPct val="100000"/>
                </a:lnSpc>
              </a:pPr>
              <a:t>113</a:t>
            </a:fld>
            <a:endParaRPr lang="en-US">
              <a:solidFill>
                <a:schemeClr val="bg1"/>
              </a:solidFill>
            </a:endParaRPr>
          </a:p>
        </p:txBody>
      </p:sp>
      <p:grpSp>
        <p:nvGrpSpPr>
          <p:cNvPr id="119812" name="Group 4"/>
          <p:cNvGrpSpPr>
            <a:grpSpLocks/>
          </p:cNvGrpSpPr>
          <p:nvPr/>
        </p:nvGrpSpPr>
        <p:grpSpPr bwMode="auto">
          <a:xfrm>
            <a:off x="9024938" y="6578600"/>
            <a:ext cx="960437" cy="2613025"/>
            <a:chOff x="-1" y="0"/>
            <a:chExt cx="959804" cy="2612917"/>
          </a:xfrm>
        </p:grpSpPr>
        <p:sp>
          <p:nvSpPr>
            <p:cNvPr id="119813" name="AutoShape 5"/>
            <p:cNvSpPr>
              <a:spLocks/>
            </p:cNvSpPr>
            <p:nvPr/>
          </p:nvSpPr>
          <p:spPr bwMode="auto">
            <a:xfrm>
              <a:off x="-1" y="2354166"/>
              <a:ext cx="959804" cy="258751"/>
            </a:xfrm>
            <a:custGeom>
              <a:avLst/>
              <a:gdLst>
                <a:gd name="T0" fmla="*/ 479878 w 19679"/>
                <a:gd name="T1" fmla="*/ 142005 h 19679"/>
                <a:gd name="T2" fmla="*/ 479878 w 19679"/>
                <a:gd name="T3" fmla="*/ 142005 h 19679"/>
                <a:gd name="T4" fmla="*/ 479878 w 19679"/>
                <a:gd name="T5" fmla="*/ 142005 h 19679"/>
                <a:gd name="T6" fmla="*/ 479878 w 19679"/>
                <a:gd name="T7" fmla="*/ 1420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814" name="AutoShape 6"/>
            <p:cNvSpPr>
              <a:spLocks/>
            </p:cNvSpPr>
            <p:nvPr/>
          </p:nvSpPr>
          <p:spPr bwMode="auto">
            <a:xfrm>
              <a:off x="14277" y="0"/>
              <a:ext cx="829716" cy="2512909"/>
            </a:xfrm>
            <a:custGeom>
              <a:avLst/>
              <a:gdLst>
                <a:gd name="T0" fmla="*/ 414838 w 20501"/>
                <a:gd name="T1" fmla="*/ 1256455 h 21600"/>
                <a:gd name="T2" fmla="*/ 414838 w 20501"/>
                <a:gd name="T3" fmla="*/ 1256455 h 21600"/>
                <a:gd name="T4" fmla="*/ 414838 w 20501"/>
                <a:gd name="T5" fmla="*/ 1256455 h 21600"/>
                <a:gd name="T6" fmla="*/ 414838 w 20501"/>
                <a:gd name="T7" fmla="*/ 1256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01" h="21600">
                  <a:moveTo>
                    <a:pt x="9033" y="21600"/>
                  </a:moveTo>
                  <a:cubicBezTo>
                    <a:pt x="9440" y="20604"/>
                    <a:pt x="9623" y="19602"/>
                    <a:pt x="9586" y="18602"/>
                  </a:cubicBezTo>
                  <a:cubicBezTo>
                    <a:pt x="9533" y="17203"/>
                    <a:pt x="9044" y="15803"/>
                    <a:pt x="9190" y="14397"/>
                  </a:cubicBezTo>
                  <a:cubicBezTo>
                    <a:pt x="9286" y="13477"/>
                    <a:pt x="9654" y="12562"/>
                    <a:pt x="10289" y="11668"/>
                  </a:cubicBezTo>
                  <a:cubicBezTo>
                    <a:pt x="7365" y="11170"/>
                    <a:pt x="4961" y="10450"/>
                    <a:pt x="3150" y="9594"/>
                  </a:cubicBezTo>
                  <a:cubicBezTo>
                    <a:pt x="853" y="8508"/>
                    <a:pt x="-604" y="7144"/>
                    <a:pt x="243" y="5725"/>
                  </a:cubicBezTo>
                  <a:cubicBezTo>
                    <a:pt x="1019" y="4424"/>
                    <a:pt x="3673" y="3428"/>
                    <a:pt x="5744" y="2366"/>
                  </a:cubicBezTo>
                  <a:cubicBezTo>
                    <a:pt x="7178" y="1631"/>
                    <a:pt x="8390" y="839"/>
                    <a:pt x="9346" y="0"/>
                  </a:cubicBezTo>
                  <a:cubicBezTo>
                    <a:pt x="13779" y="1485"/>
                    <a:pt x="16653" y="3444"/>
                    <a:pt x="17508" y="5563"/>
                  </a:cubicBezTo>
                  <a:cubicBezTo>
                    <a:pt x="18195" y="7264"/>
                    <a:pt x="17544" y="8998"/>
                    <a:pt x="15625" y="10581"/>
                  </a:cubicBezTo>
                  <a:lnTo>
                    <a:pt x="13113" y="12453"/>
                  </a:lnTo>
                  <a:cubicBezTo>
                    <a:pt x="12488" y="13031"/>
                    <a:pt x="12117" y="13638"/>
                    <a:pt x="12014" y="14254"/>
                  </a:cubicBezTo>
                  <a:cubicBezTo>
                    <a:pt x="11914" y="14859"/>
                    <a:pt x="12072" y="15466"/>
                    <a:pt x="12485" y="16055"/>
                  </a:cubicBezTo>
                  <a:cubicBezTo>
                    <a:pt x="13153" y="15329"/>
                    <a:pt x="14474" y="14698"/>
                    <a:pt x="16253" y="14254"/>
                  </a:cubicBezTo>
                  <a:cubicBezTo>
                    <a:pt x="17061" y="14052"/>
                    <a:pt x="17957" y="13891"/>
                    <a:pt x="18674" y="13651"/>
                  </a:cubicBezTo>
                  <a:cubicBezTo>
                    <a:pt x="19301" y="13441"/>
                    <a:pt x="19764" y="13179"/>
                    <a:pt x="20020" y="12890"/>
                  </a:cubicBezTo>
                  <a:cubicBezTo>
                    <a:pt x="20996" y="13910"/>
                    <a:pt x="20467" y="15032"/>
                    <a:pt x="18607" y="15891"/>
                  </a:cubicBezTo>
                  <a:cubicBezTo>
                    <a:pt x="17126" y="16575"/>
                    <a:pt x="14924" y="17026"/>
                    <a:pt x="12485" y="17146"/>
                  </a:cubicBezTo>
                  <a:cubicBezTo>
                    <a:pt x="11891" y="17936"/>
                    <a:pt x="11748" y="18759"/>
                    <a:pt x="12063" y="19569"/>
                  </a:cubicBezTo>
                  <a:cubicBezTo>
                    <a:pt x="12207" y="19938"/>
                    <a:pt x="12449" y="20316"/>
                    <a:pt x="12172" y="20682"/>
                  </a:cubicBezTo>
                  <a:cubicBezTo>
                    <a:pt x="11790" y="21188"/>
                    <a:pt x="10533" y="21556"/>
                    <a:pt x="9033"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9815" name="AutoShape 7"/>
            <p:cNvSpPr>
              <a:spLocks/>
            </p:cNvSpPr>
            <p:nvPr/>
          </p:nvSpPr>
          <p:spPr bwMode="auto">
            <a:xfrm>
              <a:off x="233207" y="19049"/>
              <a:ext cx="610785" cy="2481160"/>
            </a:xfrm>
            <a:custGeom>
              <a:avLst/>
              <a:gdLst>
                <a:gd name="T0" fmla="*/ 305393 w 19654"/>
                <a:gd name="T1" fmla="*/ 1240580 h 21600"/>
                <a:gd name="T2" fmla="*/ 305393 w 19654"/>
                <a:gd name="T3" fmla="*/ 1240580 h 21600"/>
                <a:gd name="T4" fmla="*/ 305393 w 19654"/>
                <a:gd name="T5" fmla="*/ 1240580 h 21600"/>
                <a:gd name="T6" fmla="*/ 305393 w 19654"/>
                <a:gd name="T7" fmla="*/ 1240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54" h="21600">
                  <a:moveTo>
                    <a:pt x="5495" y="0"/>
                  </a:moveTo>
                  <a:cubicBezTo>
                    <a:pt x="6442" y="971"/>
                    <a:pt x="6397" y="1994"/>
                    <a:pt x="5366" y="2959"/>
                  </a:cubicBezTo>
                  <a:cubicBezTo>
                    <a:pt x="4225" y="4027"/>
                    <a:pt x="1919" y="4977"/>
                    <a:pt x="797" y="6047"/>
                  </a:cubicBezTo>
                  <a:cubicBezTo>
                    <a:pt x="-1302" y="8047"/>
                    <a:pt x="814" y="10199"/>
                    <a:pt x="6312" y="11652"/>
                  </a:cubicBezTo>
                  <a:cubicBezTo>
                    <a:pt x="6320" y="11653"/>
                    <a:pt x="6329" y="11654"/>
                    <a:pt x="6337" y="11655"/>
                  </a:cubicBezTo>
                  <a:cubicBezTo>
                    <a:pt x="6346" y="11656"/>
                    <a:pt x="6354" y="11657"/>
                    <a:pt x="6363" y="11658"/>
                  </a:cubicBezTo>
                  <a:cubicBezTo>
                    <a:pt x="6354" y="11671"/>
                    <a:pt x="6346" y="11683"/>
                    <a:pt x="6337" y="11695"/>
                  </a:cubicBezTo>
                  <a:cubicBezTo>
                    <a:pt x="6329" y="11707"/>
                    <a:pt x="6320" y="11719"/>
                    <a:pt x="6312" y="11731"/>
                  </a:cubicBezTo>
                  <a:lnTo>
                    <a:pt x="6312" y="21599"/>
                  </a:lnTo>
                  <a:cubicBezTo>
                    <a:pt x="7518" y="21444"/>
                    <a:pt x="8461" y="21158"/>
                    <a:pt x="8814" y="20794"/>
                  </a:cubicBezTo>
                  <a:cubicBezTo>
                    <a:pt x="9174" y="20423"/>
                    <a:pt x="8850" y="20038"/>
                    <a:pt x="8661" y="19664"/>
                  </a:cubicBezTo>
                  <a:cubicBezTo>
                    <a:pt x="8247" y="18844"/>
                    <a:pt x="8449" y="18011"/>
                    <a:pt x="9223" y="17210"/>
                  </a:cubicBezTo>
                  <a:cubicBezTo>
                    <a:pt x="12396" y="17088"/>
                    <a:pt x="15261" y="16631"/>
                    <a:pt x="17189" y="15938"/>
                  </a:cubicBezTo>
                  <a:cubicBezTo>
                    <a:pt x="19610" y="15067"/>
                    <a:pt x="20298" y="13930"/>
                    <a:pt x="19028" y="12896"/>
                  </a:cubicBezTo>
                  <a:cubicBezTo>
                    <a:pt x="18695" y="13189"/>
                    <a:pt x="18082" y="13454"/>
                    <a:pt x="17266" y="13667"/>
                  </a:cubicBezTo>
                  <a:cubicBezTo>
                    <a:pt x="16334" y="13910"/>
                    <a:pt x="15173" y="14074"/>
                    <a:pt x="14125" y="14279"/>
                  </a:cubicBezTo>
                  <a:cubicBezTo>
                    <a:pt x="11815" y="14730"/>
                    <a:pt x="10091" y="15369"/>
                    <a:pt x="9223" y="16104"/>
                  </a:cubicBezTo>
                  <a:cubicBezTo>
                    <a:pt x="8685" y="15507"/>
                    <a:pt x="8479" y="14892"/>
                    <a:pt x="8610" y="14279"/>
                  </a:cubicBezTo>
                  <a:cubicBezTo>
                    <a:pt x="8743" y="13654"/>
                    <a:pt x="9226" y="13039"/>
                    <a:pt x="10040" y="12453"/>
                  </a:cubicBezTo>
                  <a:lnTo>
                    <a:pt x="13308" y="10556"/>
                  </a:lnTo>
                  <a:cubicBezTo>
                    <a:pt x="15828" y="8953"/>
                    <a:pt x="16676" y="7192"/>
                    <a:pt x="15759" y="5468"/>
                  </a:cubicBezTo>
                  <a:cubicBezTo>
                    <a:pt x="14652" y="3385"/>
                    <a:pt x="11019" y="1469"/>
                    <a:pt x="5495"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19816" name="Group 8"/>
          <p:cNvGrpSpPr>
            <a:grpSpLocks/>
          </p:cNvGrpSpPr>
          <p:nvPr/>
        </p:nvGrpSpPr>
        <p:grpSpPr bwMode="auto">
          <a:xfrm>
            <a:off x="3654425" y="7721600"/>
            <a:ext cx="958850" cy="1470025"/>
            <a:chOff x="-1" y="0"/>
            <a:chExt cx="959804" cy="1469918"/>
          </a:xfrm>
        </p:grpSpPr>
        <p:sp>
          <p:nvSpPr>
            <p:cNvPr id="119817" name="AutoShape 9"/>
            <p:cNvSpPr>
              <a:spLocks/>
            </p:cNvSpPr>
            <p:nvPr/>
          </p:nvSpPr>
          <p:spPr bwMode="auto">
            <a:xfrm>
              <a:off x="-1" y="1211175"/>
              <a:ext cx="959804" cy="258743"/>
            </a:xfrm>
            <a:custGeom>
              <a:avLst/>
              <a:gdLst>
                <a:gd name="T0" fmla="*/ 479878 w 19679"/>
                <a:gd name="T1" fmla="*/ 142000 h 19679"/>
                <a:gd name="T2" fmla="*/ 479878 w 19679"/>
                <a:gd name="T3" fmla="*/ 142000 h 19679"/>
                <a:gd name="T4" fmla="*/ 479878 w 19679"/>
                <a:gd name="T5" fmla="*/ 142000 h 19679"/>
                <a:gd name="T6" fmla="*/ 479878 w 19679"/>
                <a:gd name="T7" fmla="*/ 1420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818" name="AutoShape 10"/>
            <p:cNvSpPr>
              <a:spLocks/>
            </p:cNvSpPr>
            <p:nvPr/>
          </p:nvSpPr>
          <p:spPr bwMode="auto">
            <a:xfrm>
              <a:off x="355953" y="0"/>
              <a:ext cx="424285" cy="1333403"/>
            </a:xfrm>
            <a:custGeom>
              <a:avLst/>
              <a:gdLst>
                <a:gd name="T0" fmla="*/ 212132 w 19663"/>
                <a:gd name="T1" fmla="*/ 666702 h 21600"/>
                <a:gd name="T2" fmla="*/ 212132 w 19663"/>
                <a:gd name="T3" fmla="*/ 666702 h 21600"/>
                <a:gd name="T4" fmla="*/ 212132 w 19663"/>
                <a:gd name="T5" fmla="*/ 666702 h 21600"/>
                <a:gd name="T6" fmla="*/ 212132 w 19663"/>
                <a:gd name="T7" fmla="*/ 666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3" h="21600">
                  <a:moveTo>
                    <a:pt x="4879" y="21600"/>
                  </a:moveTo>
                  <a:cubicBezTo>
                    <a:pt x="4994" y="20948"/>
                    <a:pt x="5092" y="20297"/>
                    <a:pt x="5173" y="19645"/>
                  </a:cubicBezTo>
                  <a:cubicBezTo>
                    <a:pt x="5341" y="18308"/>
                    <a:pt x="5439" y="16970"/>
                    <a:pt x="5467" y="15632"/>
                  </a:cubicBezTo>
                  <a:cubicBezTo>
                    <a:pt x="340" y="13330"/>
                    <a:pt x="-1302" y="10306"/>
                    <a:pt x="1055" y="7507"/>
                  </a:cubicBezTo>
                  <a:cubicBezTo>
                    <a:pt x="2128" y="6233"/>
                    <a:pt x="4015" y="5058"/>
                    <a:pt x="4855" y="3768"/>
                  </a:cubicBezTo>
                  <a:cubicBezTo>
                    <a:pt x="5668" y="2518"/>
                    <a:pt x="5473" y="1213"/>
                    <a:pt x="4291" y="0"/>
                  </a:cubicBezTo>
                  <a:cubicBezTo>
                    <a:pt x="14165" y="1489"/>
                    <a:pt x="20298" y="4989"/>
                    <a:pt x="19610" y="8743"/>
                  </a:cubicBezTo>
                  <a:cubicBezTo>
                    <a:pt x="19178" y="11106"/>
                    <a:pt x="15976" y="13302"/>
                    <a:pt x="10761" y="14811"/>
                  </a:cubicBezTo>
                  <a:cubicBezTo>
                    <a:pt x="9665" y="15550"/>
                    <a:pt x="9053" y="16362"/>
                    <a:pt x="8958" y="17187"/>
                  </a:cubicBezTo>
                  <a:cubicBezTo>
                    <a:pt x="8839" y="18217"/>
                    <a:pt x="9527" y="19289"/>
                    <a:pt x="8408" y="20263"/>
                  </a:cubicBezTo>
                  <a:cubicBezTo>
                    <a:pt x="7741" y="20845"/>
                    <a:pt x="6484" y="21321"/>
                    <a:pt x="4879"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9819" name="AutoShape 11"/>
            <p:cNvSpPr>
              <a:spLocks/>
            </p:cNvSpPr>
            <p:nvPr/>
          </p:nvSpPr>
          <p:spPr bwMode="auto">
            <a:xfrm>
              <a:off x="479901" y="23811"/>
              <a:ext cx="290802" cy="1242922"/>
            </a:xfrm>
            <a:custGeom>
              <a:avLst/>
              <a:gdLst>
                <a:gd name="T0" fmla="*/ 145401 w 20742"/>
                <a:gd name="T1" fmla="*/ 621461 h 21600"/>
                <a:gd name="T2" fmla="*/ 145401 w 20742"/>
                <a:gd name="T3" fmla="*/ 621461 h 21600"/>
                <a:gd name="T4" fmla="*/ 145401 w 20742"/>
                <a:gd name="T5" fmla="*/ 621461 h 21600"/>
                <a:gd name="T6" fmla="*/ 145401 w 20742"/>
                <a:gd name="T7" fmla="*/ 621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2" h="21600">
                  <a:moveTo>
                    <a:pt x="0" y="0"/>
                  </a:moveTo>
                  <a:cubicBezTo>
                    <a:pt x="2515" y="2831"/>
                    <a:pt x="4179" y="5703"/>
                    <a:pt x="4976" y="8594"/>
                  </a:cubicBezTo>
                  <a:cubicBezTo>
                    <a:pt x="6175" y="12936"/>
                    <a:pt x="5416" y="17298"/>
                    <a:pt x="2714" y="21599"/>
                  </a:cubicBezTo>
                  <a:cubicBezTo>
                    <a:pt x="2936" y="21501"/>
                    <a:pt x="3276" y="21422"/>
                    <a:pt x="3449" y="21317"/>
                  </a:cubicBezTo>
                  <a:cubicBezTo>
                    <a:pt x="5170" y="20272"/>
                    <a:pt x="4114" y="19127"/>
                    <a:pt x="4298" y="18022"/>
                  </a:cubicBezTo>
                  <a:cubicBezTo>
                    <a:pt x="4445" y="17138"/>
                    <a:pt x="5382" y="16264"/>
                    <a:pt x="7069" y="15472"/>
                  </a:cubicBezTo>
                  <a:cubicBezTo>
                    <a:pt x="15122" y="13861"/>
                    <a:pt x="20044" y="11508"/>
                    <a:pt x="20670" y="8973"/>
                  </a:cubicBezTo>
                  <a:cubicBezTo>
                    <a:pt x="21599" y="5215"/>
                    <a:pt x="13355" y="1726"/>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19820" name="Group 12"/>
          <p:cNvGrpSpPr>
            <a:grpSpLocks/>
          </p:cNvGrpSpPr>
          <p:nvPr/>
        </p:nvGrpSpPr>
        <p:grpSpPr bwMode="auto">
          <a:xfrm>
            <a:off x="13828713" y="5118100"/>
            <a:ext cx="2106612" cy="4073525"/>
            <a:chOff x="0" y="0"/>
            <a:chExt cx="2106497" cy="4073013"/>
          </a:xfrm>
        </p:grpSpPr>
        <p:sp>
          <p:nvSpPr>
            <p:cNvPr id="119821" name="AutoShape 13"/>
            <p:cNvSpPr>
              <a:spLocks/>
            </p:cNvSpPr>
            <p:nvPr/>
          </p:nvSpPr>
          <p:spPr bwMode="auto">
            <a:xfrm>
              <a:off x="503210" y="3814284"/>
              <a:ext cx="960386" cy="258729"/>
            </a:xfrm>
            <a:custGeom>
              <a:avLst/>
              <a:gdLst>
                <a:gd name="T0" fmla="*/ 480169 w 19679"/>
                <a:gd name="T1" fmla="*/ 141993 h 19679"/>
                <a:gd name="T2" fmla="*/ 480169 w 19679"/>
                <a:gd name="T3" fmla="*/ 141993 h 19679"/>
                <a:gd name="T4" fmla="*/ 480169 w 19679"/>
                <a:gd name="T5" fmla="*/ 141993 h 19679"/>
                <a:gd name="T6" fmla="*/ 480169 w 19679"/>
                <a:gd name="T7" fmla="*/ 1419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822" name="AutoShape 14"/>
            <p:cNvSpPr>
              <a:spLocks/>
            </p:cNvSpPr>
            <p:nvPr/>
          </p:nvSpPr>
          <p:spPr bwMode="auto">
            <a:xfrm>
              <a:off x="677825" y="0"/>
              <a:ext cx="1428672" cy="3898410"/>
            </a:xfrm>
            <a:custGeom>
              <a:avLst/>
              <a:gdLst>
                <a:gd name="T0" fmla="*/ 714336 w 20596"/>
                <a:gd name="T1" fmla="*/ 1949205 h 21600"/>
                <a:gd name="T2" fmla="*/ 714336 w 20596"/>
                <a:gd name="T3" fmla="*/ 1949205 h 21600"/>
                <a:gd name="T4" fmla="*/ 714336 w 20596"/>
                <a:gd name="T5" fmla="*/ 1949205 h 21600"/>
                <a:gd name="T6" fmla="*/ 714336 w 20596"/>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6" h="21600">
                  <a:moveTo>
                    <a:pt x="4321" y="21599"/>
                  </a:moveTo>
                  <a:cubicBezTo>
                    <a:pt x="3895" y="20813"/>
                    <a:pt x="3680" y="20011"/>
                    <a:pt x="3681" y="19207"/>
                  </a:cubicBezTo>
                  <a:cubicBezTo>
                    <a:pt x="3682" y="18084"/>
                    <a:pt x="4102" y="16970"/>
                    <a:pt x="4352" y="15853"/>
                  </a:cubicBezTo>
                  <a:cubicBezTo>
                    <a:pt x="4657" y="14489"/>
                    <a:pt x="4708" y="13118"/>
                    <a:pt x="4504" y="11749"/>
                  </a:cubicBezTo>
                  <a:cubicBezTo>
                    <a:pt x="1842" y="10543"/>
                    <a:pt x="381" y="9103"/>
                    <a:pt x="64" y="7634"/>
                  </a:cubicBezTo>
                  <a:cubicBezTo>
                    <a:pt x="-331" y="5799"/>
                    <a:pt x="1055" y="3857"/>
                    <a:pt x="5054" y="2567"/>
                  </a:cubicBezTo>
                  <a:cubicBezTo>
                    <a:pt x="7379" y="1818"/>
                    <a:pt x="10302" y="1466"/>
                    <a:pt x="13083" y="1064"/>
                  </a:cubicBezTo>
                  <a:cubicBezTo>
                    <a:pt x="15251" y="749"/>
                    <a:pt x="17395" y="395"/>
                    <a:pt x="19511" y="0"/>
                  </a:cubicBezTo>
                  <a:cubicBezTo>
                    <a:pt x="21268" y="2234"/>
                    <a:pt x="20879" y="4637"/>
                    <a:pt x="18413" y="6770"/>
                  </a:cubicBezTo>
                  <a:cubicBezTo>
                    <a:pt x="15930" y="8918"/>
                    <a:pt x="11510" y="10648"/>
                    <a:pt x="5969" y="11641"/>
                  </a:cubicBezTo>
                  <a:cubicBezTo>
                    <a:pt x="5847" y="12613"/>
                    <a:pt x="5755" y="13587"/>
                    <a:pt x="5694" y="14561"/>
                  </a:cubicBezTo>
                  <a:cubicBezTo>
                    <a:pt x="5627" y="15627"/>
                    <a:pt x="5597" y="16695"/>
                    <a:pt x="5603" y="17762"/>
                  </a:cubicBezTo>
                  <a:cubicBezTo>
                    <a:pt x="6249" y="17731"/>
                    <a:pt x="6839" y="17605"/>
                    <a:pt x="7250" y="17410"/>
                  </a:cubicBezTo>
                  <a:cubicBezTo>
                    <a:pt x="7785" y="17156"/>
                    <a:pt x="7958" y="16809"/>
                    <a:pt x="8568" y="16580"/>
                  </a:cubicBezTo>
                  <a:cubicBezTo>
                    <a:pt x="8950" y="16437"/>
                    <a:pt x="9461" y="16356"/>
                    <a:pt x="9995" y="16355"/>
                  </a:cubicBezTo>
                  <a:cubicBezTo>
                    <a:pt x="10287" y="16904"/>
                    <a:pt x="9990" y="17475"/>
                    <a:pt x="9170" y="17938"/>
                  </a:cubicBezTo>
                  <a:cubicBezTo>
                    <a:pt x="8343" y="18406"/>
                    <a:pt x="7054" y="18723"/>
                    <a:pt x="5603" y="18817"/>
                  </a:cubicBezTo>
                  <a:cubicBezTo>
                    <a:pt x="5208" y="19239"/>
                    <a:pt x="5028" y="19683"/>
                    <a:pt x="5068" y="20129"/>
                  </a:cubicBezTo>
                  <a:cubicBezTo>
                    <a:pt x="5107" y="20577"/>
                    <a:pt x="5352" y="21058"/>
                    <a:pt x="4687" y="21440"/>
                  </a:cubicBezTo>
                  <a:cubicBezTo>
                    <a:pt x="4584" y="21499"/>
                    <a:pt x="4461" y="21553"/>
                    <a:pt x="4321"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9823" name="AutoShape 15"/>
            <p:cNvSpPr>
              <a:spLocks/>
            </p:cNvSpPr>
            <p:nvPr/>
          </p:nvSpPr>
          <p:spPr bwMode="auto">
            <a:xfrm>
              <a:off x="0" y="1657142"/>
              <a:ext cx="1006420" cy="1060317"/>
            </a:xfrm>
            <a:custGeom>
              <a:avLst/>
              <a:gdLst>
                <a:gd name="T0" fmla="*/ 503210 w 20284"/>
                <a:gd name="T1" fmla="*/ 530159 h 20874"/>
                <a:gd name="T2" fmla="*/ 503210 w 20284"/>
                <a:gd name="T3" fmla="*/ 530159 h 20874"/>
                <a:gd name="T4" fmla="*/ 503210 w 20284"/>
                <a:gd name="T5" fmla="*/ 530159 h 20874"/>
                <a:gd name="T6" fmla="*/ 503210 w 20284"/>
                <a:gd name="T7" fmla="*/ 530159 h 208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4" h="20874">
                  <a:moveTo>
                    <a:pt x="18287" y="20500"/>
                  </a:moveTo>
                  <a:cubicBezTo>
                    <a:pt x="13422" y="21599"/>
                    <a:pt x="8318" y="20237"/>
                    <a:pt x="4705" y="16875"/>
                  </a:cubicBezTo>
                  <a:cubicBezTo>
                    <a:pt x="21" y="12518"/>
                    <a:pt x="-1316" y="5743"/>
                    <a:pt x="1373" y="0"/>
                  </a:cubicBezTo>
                  <a:cubicBezTo>
                    <a:pt x="2679" y="1146"/>
                    <a:pt x="4111" y="2141"/>
                    <a:pt x="5638" y="2969"/>
                  </a:cubicBezTo>
                  <a:cubicBezTo>
                    <a:pt x="8385" y="4458"/>
                    <a:pt x="11449" y="5402"/>
                    <a:pt x="14032" y="7201"/>
                  </a:cubicBezTo>
                  <a:cubicBezTo>
                    <a:pt x="17411" y="9556"/>
                    <a:pt x="19667" y="13147"/>
                    <a:pt x="20284" y="17153"/>
                  </a:cubicBezTo>
                  <a:cubicBezTo>
                    <a:pt x="20165" y="17932"/>
                    <a:pt x="19868" y="18675"/>
                    <a:pt x="19413" y="19327"/>
                  </a:cubicBezTo>
                  <a:cubicBezTo>
                    <a:pt x="19102" y="19772"/>
                    <a:pt x="18722" y="20168"/>
                    <a:pt x="18287" y="205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9824" name="AutoShape 16"/>
            <p:cNvSpPr>
              <a:spLocks/>
            </p:cNvSpPr>
            <p:nvPr/>
          </p:nvSpPr>
          <p:spPr bwMode="auto">
            <a:xfrm>
              <a:off x="933399" y="0"/>
              <a:ext cx="1173098" cy="3898410"/>
            </a:xfrm>
            <a:custGeom>
              <a:avLst/>
              <a:gdLst>
                <a:gd name="T0" fmla="*/ 586549 w 20772"/>
                <a:gd name="T1" fmla="*/ 1949205 h 21600"/>
                <a:gd name="T2" fmla="*/ 586549 w 20772"/>
                <a:gd name="T3" fmla="*/ 1949205 h 21600"/>
                <a:gd name="T4" fmla="*/ 586549 w 20772"/>
                <a:gd name="T5" fmla="*/ 1949205 h 21600"/>
                <a:gd name="T6" fmla="*/ 586549 w 20772"/>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72" h="21600">
                  <a:moveTo>
                    <a:pt x="19439" y="0"/>
                  </a:moveTo>
                  <a:cubicBezTo>
                    <a:pt x="19384" y="7"/>
                    <a:pt x="19329" y="15"/>
                    <a:pt x="19274" y="23"/>
                  </a:cubicBezTo>
                  <a:cubicBezTo>
                    <a:pt x="19219" y="30"/>
                    <a:pt x="19164" y="38"/>
                    <a:pt x="19109" y="46"/>
                  </a:cubicBezTo>
                  <a:cubicBezTo>
                    <a:pt x="18069" y="1037"/>
                    <a:pt x="16552" y="1972"/>
                    <a:pt x="14609" y="2820"/>
                  </a:cubicBezTo>
                  <a:cubicBezTo>
                    <a:pt x="12304" y="3825"/>
                    <a:pt x="9437" y="4690"/>
                    <a:pt x="7106" y="5690"/>
                  </a:cubicBezTo>
                  <a:cubicBezTo>
                    <a:pt x="3124" y="7397"/>
                    <a:pt x="827" y="9433"/>
                    <a:pt x="498" y="11545"/>
                  </a:cubicBezTo>
                  <a:cubicBezTo>
                    <a:pt x="584" y="11579"/>
                    <a:pt x="665" y="11614"/>
                    <a:pt x="751" y="11648"/>
                  </a:cubicBezTo>
                  <a:cubicBezTo>
                    <a:pt x="836" y="11682"/>
                    <a:pt x="920" y="11716"/>
                    <a:pt x="1010" y="11749"/>
                  </a:cubicBezTo>
                  <a:cubicBezTo>
                    <a:pt x="1258" y="13117"/>
                    <a:pt x="1195" y="14490"/>
                    <a:pt x="821" y="15854"/>
                  </a:cubicBezTo>
                  <a:cubicBezTo>
                    <a:pt x="514" y="16972"/>
                    <a:pt x="0" y="18084"/>
                    <a:pt x="-1" y="19207"/>
                  </a:cubicBezTo>
                  <a:cubicBezTo>
                    <a:pt x="-1" y="20011"/>
                    <a:pt x="262" y="20813"/>
                    <a:pt x="786" y="21600"/>
                  </a:cubicBezTo>
                  <a:cubicBezTo>
                    <a:pt x="957" y="21553"/>
                    <a:pt x="1109" y="21500"/>
                    <a:pt x="1235" y="21441"/>
                  </a:cubicBezTo>
                  <a:cubicBezTo>
                    <a:pt x="2053" y="21060"/>
                    <a:pt x="1754" y="20577"/>
                    <a:pt x="1706" y="20129"/>
                  </a:cubicBezTo>
                  <a:cubicBezTo>
                    <a:pt x="1657" y="19684"/>
                    <a:pt x="1875" y="19239"/>
                    <a:pt x="2359" y="18818"/>
                  </a:cubicBezTo>
                  <a:cubicBezTo>
                    <a:pt x="4142" y="18724"/>
                    <a:pt x="5725" y="18407"/>
                    <a:pt x="6741" y="17939"/>
                  </a:cubicBezTo>
                  <a:cubicBezTo>
                    <a:pt x="7747" y="17475"/>
                    <a:pt x="8112" y="16904"/>
                    <a:pt x="7753" y="16356"/>
                  </a:cubicBezTo>
                  <a:cubicBezTo>
                    <a:pt x="7099" y="16357"/>
                    <a:pt x="6472" y="16437"/>
                    <a:pt x="6004" y="16580"/>
                  </a:cubicBezTo>
                  <a:cubicBezTo>
                    <a:pt x="5252" y="16809"/>
                    <a:pt x="5040" y="17157"/>
                    <a:pt x="4381" y="17411"/>
                  </a:cubicBezTo>
                  <a:cubicBezTo>
                    <a:pt x="3878" y="17606"/>
                    <a:pt x="3153" y="17732"/>
                    <a:pt x="2359" y="17763"/>
                  </a:cubicBezTo>
                  <a:cubicBezTo>
                    <a:pt x="2351" y="16696"/>
                    <a:pt x="2389" y="15628"/>
                    <a:pt x="2471" y="14561"/>
                  </a:cubicBezTo>
                  <a:cubicBezTo>
                    <a:pt x="2546" y="13588"/>
                    <a:pt x="2659" y="12614"/>
                    <a:pt x="2808" y="11642"/>
                  </a:cubicBezTo>
                  <a:cubicBezTo>
                    <a:pt x="9613" y="10649"/>
                    <a:pt x="15041" y="8919"/>
                    <a:pt x="18090" y="6771"/>
                  </a:cubicBezTo>
                  <a:cubicBezTo>
                    <a:pt x="21120" y="4638"/>
                    <a:pt x="21599" y="2234"/>
                    <a:pt x="1943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825" name="AutoShape 17"/>
            <p:cNvSpPr>
              <a:spLocks/>
            </p:cNvSpPr>
            <p:nvPr/>
          </p:nvSpPr>
          <p:spPr bwMode="auto">
            <a:xfrm>
              <a:off x="0" y="1682538"/>
              <a:ext cx="955623" cy="1034920"/>
            </a:xfrm>
            <a:custGeom>
              <a:avLst/>
              <a:gdLst>
                <a:gd name="T0" fmla="*/ 477788 w 20343"/>
                <a:gd name="T1" fmla="*/ 517460 h 20850"/>
                <a:gd name="T2" fmla="*/ 477788 w 20343"/>
                <a:gd name="T3" fmla="*/ 517460 h 20850"/>
                <a:gd name="T4" fmla="*/ 477788 w 20343"/>
                <a:gd name="T5" fmla="*/ 517460 h 20850"/>
                <a:gd name="T6" fmla="*/ 477788 w 20343"/>
                <a:gd name="T7" fmla="*/ 517460 h 208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3" h="20850">
                  <a:moveTo>
                    <a:pt x="1166" y="0"/>
                  </a:moveTo>
                  <a:cubicBezTo>
                    <a:pt x="-1257" y="5729"/>
                    <a:pt x="131" y="12367"/>
                    <a:pt x="4980" y="16754"/>
                  </a:cubicBezTo>
                  <a:cubicBezTo>
                    <a:pt x="8790" y="20201"/>
                    <a:pt x="14184" y="21600"/>
                    <a:pt x="19319" y="20461"/>
                  </a:cubicBezTo>
                  <a:cubicBezTo>
                    <a:pt x="19518" y="20314"/>
                    <a:pt x="19696" y="20148"/>
                    <a:pt x="19867" y="19975"/>
                  </a:cubicBezTo>
                  <a:cubicBezTo>
                    <a:pt x="20039" y="19801"/>
                    <a:pt x="20192" y="19614"/>
                    <a:pt x="20342" y="19422"/>
                  </a:cubicBezTo>
                  <a:cubicBezTo>
                    <a:pt x="16012" y="18143"/>
                    <a:pt x="12257" y="15535"/>
                    <a:pt x="9672" y="12012"/>
                  </a:cubicBezTo>
                  <a:cubicBezTo>
                    <a:pt x="8449" y="10345"/>
                    <a:pt x="7522" y="8512"/>
                    <a:pt x="6449" y="6764"/>
                  </a:cubicBezTo>
                  <a:cubicBezTo>
                    <a:pt x="4959" y="4336"/>
                    <a:pt x="3189" y="2067"/>
                    <a:pt x="1166"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19826" name="Group 18"/>
          <p:cNvGrpSpPr>
            <a:grpSpLocks/>
          </p:cNvGrpSpPr>
          <p:nvPr/>
        </p:nvGrpSpPr>
        <p:grpSpPr bwMode="auto">
          <a:xfrm>
            <a:off x="18942050" y="3317875"/>
            <a:ext cx="2613025" cy="5873750"/>
            <a:chOff x="0" y="0"/>
            <a:chExt cx="2612300" cy="5872779"/>
          </a:xfrm>
        </p:grpSpPr>
        <p:sp>
          <p:nvSpPr>
            <p:cNvPr id="119827" name="AutoShape 19"/>
            <p:cNvSpPr>
              <a:spLocks/>
            </p:cNvSpPr>
            <p:nvPr/>
          </p:nvSpPr>
          <p:spPr bwMode="auto">
            <a:xfrm>
              <a:off x="701480" y="5631519"/>
              <a:ext cx="895102" cy="241260"/>
            </a:xfrm>
            <a:custGeom>
              <a:avLst/>
              <a:gdLst>
                <a:gd name="T0" fmla="*/ 447528 w 19679"/>
                <a:gd name="T1" fmla="*/ 132406 h 19679"/>
                <a:gd name="T2" fmla="*/ 447528 w 19679"/>
                <a:gd name="T3" fmla="*/ 132406 h 19679"/>
                <a:gd name="T4" fmla="*/ 447528 w 19679"/>
                <a:gd name="T5" fmla="*/ 132406 h 19679"/>
                <a:gd name="T6" fmla="*/ 447528 w 19679"/>
                <a:gd name="T7" fmla="*/ 132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828" name="AutoShape 20"/>
            <p:cNvSpPr>
              <a:spLocks/>
            </p:cNvSpPr>
            <p:nvPr/>
          </p:nvSpPr>
          <p:spPr bwMode="auto">
            <a:xfrm>
              <a:off x="0" y="0"/>
              <a:ext cx="1801313" cy="5733102"/>
            </a:xfrm>
            <a:custGeom>
              <a:avLst/>
              <a:gdLst>
                <a:gd name="T0" fmla="*/ 900657 w 21214"/>
                <a:gd name="T1" fmla="*/ 2866551 h 21600"/>
                <a:gd name="T2" fmla="*/ 900657 w 21214"/>
                <a:gd name="T3" fmla="*/ 2866551 h 21600"/>
                <a:gd name="T4" fmla="*/ 900657 w 21214"/>
                <a:gd name="T5" fmla="*/ 2866551 h 21600"/>
                <a:gd name="T6" fmla="*/ 900657 w 21214"/>
                <a:gd name="T7" fmla="*/ 286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14" h="21600">
                  <a:moveTo>
                    <a:pt x="13191" y="21599"/>
                  </a:moveTo>
                  <a:cubicBezTo>
                    <a:pt x="13108" y="20908"/>
                    <a:pt x="13108" y="20216"/>
                    <a:pt x="13191" y="19524"/>
                  </a:cubicBezTo>
                  <a:cubicBezTo>
                    <a:pt x="13316" y="18491"/>
                    <a:pt x="13628" y="17461"/>
                    <a:pt x="13823" y="16429"/>
                  </a:cubicBezTo>
                  <a:cubicBezTo>
                    <a:pt x="14058" y="15194"/>
                    <a:pt x="14126" y="13955"/>
                    <a:pt x="14028" y="12718"/>
                  </a:cubicBezTo>
                  <a:cubicBezTo>
                    <a:pt x="5452" y="11889"/>
                    <a:pt x="-297" y="9313"/>
                    <a:pt x="12" y="6448"/>
                  </a:cubicBezTo>
                  <a:cubicBezTo>
                    <a:pt x="236" y="4371"/>
                    <a:pt x="3581" y="2523"/>
                    <a:pt x="8408" y="1221"/>
                  </a:cubicBezTo>
                  <a:cubicBezTo>
                    <a:pt x="10220" y="732"/>
                    <a:pt x="12246" y="320"/>
                    <a:pt x="14447" y="0"/>
                  </a:cubicBezTo>
                  <a:cubicBezTo>
                    <a:pt x="18748" y="1862"/>
                    <a:pt x="21114" y="4110"/>
                    <a:pt x="21211" y="6426"/>
                  </a:cubicBezTo>
                  <a:cubicBezTo>
                    <a:pt x="21303" y="8628"/>
                    <a:pt x="19335" y="10788"/>
                    <a:pt x="15562" y="12629"/>
                  </a:cubicBezTo>
                  <a:cubicBezTo>
                    <a:pt x="15223" y="14332"/>
                    <a:pt x="14921" y="16036"/>
                    <a:pt x="14656" y="17740"/>
                  </a:cubicBezTo>
                  <a:cubicBezTo>
                    <a:pt x="14476" y="18893"/>
                    <a:pt x="14314" y="20046"/>
                    <a:pt x="14168" y="21200"/>
                  </a:cubicBezTo>
                  <a:lnTo>
                    <a:pt x="13191" y="2159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9829" name="AutoShape 21"/>
            <p:cNvSpPr>
              <a:spLocks/>
            </p:cNvSpPr>
            <p:nvPr/>
          </p:nvSpPr>
          <p:spPr bwMode="auto">
            <a:xfrm>
              <a:off x="874470" y="0"/>
              <a:ext cx="926843" cy="5631519"/>
            </a:xfrm>
            <a:custGeom>
              <a:avLst/>
              <a:gdLst>
                <a:gd name="T0" fmla="*/ 463422 w 20914"/>
                <a:gd name="T1" fmla="*/ 2815760 h 21600"/>
                <a:gd name="T2" fmla="*/ 463422 w 20914"/>
                <a:gd name="T3" fmla="*/ 2815760 h 21600"/>
                <a:gd name="T4" fmla="*/ 463422 w 20914"/>
                <a:gd name="T5" fmla="*/ 2815760 h 21600"/>
                <a:gd name="T6" fmla="*/ 463422 w 20914"/>
                <a:gd name="T7" fmla="*/ 28157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14" h="21600">
                  <a:moveTo>
                    <a:pt x="7954" y="0"/>
                  </a:moveTo>
                  <a:cubicBezTo>
                    <a:pt x="7851" y="7"/>
                    <a:pt x="7753" y="16"/>
                    <a:pt x="7653" y="25"/>
                  </a:cubicBezTo>
                  <a:cubicBezTo>
                    <a:pt x="7553" y="33"/>
                    <a:pt x="7454" y="42"/>
                    <a:pt x="7353" y="51"/>
                  </a:cubicBezTo>
                  <a:cubicBezTo>
                    <a:pt x="1980" y="1957"/>
                    <a:pt x="-517" y="4060"/>
                    <a:pt x="88" y="6172"/>
                  </a:cubicBezTo>
                  <a:cubicBezTo>
                    <a:pt x="697" y="8295"/>
                    <a:pt x="4413" y="10340"/>
                    <a:pt x="6674" y="12420"/>
                  </a:cubicBezTo>
                  <a:cubicBezTo>
                    <a:pt x="9964" y="15447"/>
                    <a:pt x="10203" y="18551"/>
                    <a:pt x="7353" y="21599"/>
                  </a:cubicBezTo>
                  <a:lnTo>
                    <a:pt x="7420" y="21585"/>
                  </a:lnTo>
                  <a:cubicBezTo>
                    <a:pt x="7699" y="20411"/>
                    <a:pt x="8011" y="19237"/>
                    <a:pt x="8354" y="18063"/>
                  </a:cubicBezTo>
                  <a:cubicBezTo>
                    <a:pt x="8863" y="16328"/>
                    <a:pt x="9441" y="14593"/>
                    <a:pt x="10090" y="12859"/>
                  </a:cubicBezTo>
                  <a:cubicBezTo>
                    <a:pt x="17316" y="10984"/>
                    <a:pt x="21082" y="8785"/>
                    <a:pt x="20908" y="6543"/>
                  </a:cubicBezTo>
                  <a:cubicBezTo>
                    <a:pt x="20724" y="4185"/>
                    <a:pt x="16193" y="1896"/>
                    <a:pt x="7954"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830" name="AutoShape 22"/>
            <p:cNvSpPr>
              <a:spLocks/>
            </p:cNvSpPr>
            <p:nvPr/>
          </p:nvSpPr>
          <p:spPr bwMode="auto">
            <a:xfrm>
              <a:off x="301541" y="3768102"/>
              <a:ext cx="936365" cy="466648"/>
            </a:xfrm>
            <a:custGeom>
              <a:avLst/>
              <a:gdLst>
                <a:gd name="T0" fmla="*/ 468183 w 21600"/>
                <a:gd name="T1" fmla="*/ 233313 h 21473"/>
                <a:gd name="T2" fmla="*/ 468183 w 21600"/>
                <a:gd name="T3" fmla="*/ 233313 h 21473"/>
                <a:gd name="T4" fmla="*/ 468183 w 21600"/>
                <a:gd name="T5" fmla="*/ 233313 h 21473"/>
                <a:gd name="T6" fmla="*/ 468183 w 21600"/>
                <a:gd name="T7" fmla="*/ 233313 h 214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3">
                  <a:moveTo>
                    <a:pt x="0" y="0"/>
                  </a:moveTo>
                  <a:cubicBezTo>
                    <a:pt x="1835" y="1193"/>
                    <a:pt x="3734" y="1906"/>
                    <a:pt x="5650" y="2132"/>
                  </a:cubicBezTo>
                  <a:cubicBezTo>
                    <a:pt x="7634" y="2367"/>
                    <a:pt x="9643" y="2071"/>
                    <a:pt x="11620" y="2722"/>
                  </a:cubicBezTo>
                  <a:cubicBezTo>
                    <a:pt x="16094" y="4193"/>
                    <a:pt x="19868" y="10165"/>
                    <a:pt x="21599" y="18510"/>
                  </a:cubicBezTo>
                  <a:cubicBezTo>
                    <a:pt x="19204" y="20278"/>
                    <a:pt x="16701" y="21257"/>
                    <a:pt x="14185" y="21442"/>
                  </a:cubicBezTo>
                  <a:cubicBezTo>
                    <a:pt x="12033" y="21600"/>
                    <a:pt x="9843" y="21178"/>
                    <a:pt x="7792" y="19599"/>
                  </a:cubicBezTo>
                  <a:cubicBezTo>
                    <a:pt x="3599" y="16373"/>
                    <a:pt x="615" y="8866"/>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9831" name="AutoShape 23"/>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21600" y="17086"/>
                  </a:moveTo>
                  <a:cubicBezTo>
                    <a:pt x="20902" y="8934"/>
                    <a:pt x="16987" y="2642"/>
                    <a:pt x="12122" y="1857"/>
                  </a:cubicBezTo>
                  <a:cubicBezTo>
                    <a:pt x="10543" y="1602"/>
                    <a:pt x="8970" y="1987"/>
                    <a:pt x="7403" y="2055"/>
                  </a:cubicBezTo>
                  <a:cubicBezTo>
                    <a:pt x="4890" y="2162"/>
                    <a:pt x="2378" y="1471"/>
                    <a:pt x="0" y="0"/>
                  </a:cubicBezTo>
                  <a:cubicBezTo>
                    <a:pt x="687" y="7404"/>
                    <a:pt x="3374" y="13852"/>
                    <a:pt x="7273" y="17457"/>
                  </a:cubicBezTo>
                  <a:cubicBezTo>
                    <a:pt x="11753" y="21599"/>
                    <a:pt x="17197" y="21458"/>
                    <a:pt x="21600" y="1708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9832" name="AutoShape 24"/>
            <p:cNvSpPr>
              <a:spLocks/>
            </p:cNvSpPr>
            <p:nvPr/>
          </p:nvSpPr>
          <p:spPr bwMode="auto">
            <a:xfrm>
              <a:off x="1212513" y="4644257"/>
              <a:ext cx="387243" cy="499980"/>
            </a:xfrm>
            <a:custGeom>
              <a:avLst/>
              <a:gdLst>
                <a:gd name="T0" fmla="*/ 193612 w 20163"/>
                <a:gd name="T1" fmla="*/ 249990 h 21146"/>
                <a:gd name="T2" fmla="*/ 193612 w 20163"/>
                <a:gd name="T3" fmla="*/ 249990 h 21146"/>
                <a:gd name="T4" fmla="*/ 193612 w 20163"/>
                <a:gd name="T5" fmla="*/ 249990 h 21146"/>
                <a:gd name="T6" fmla="*/ 193612 w 20163"/>
                <a:gd name="T7" fmla="*/ 249990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63" h="21146">
                  <a:moveTo>
                    <a:pt x="19766" y="0"/>
                  </a:moveTo>
                  <a:cubicBezTo>
                    <a:pt x="17664" y="2113"/>
                    <a:pt x="15110" y="3885"/>
                    <a:pt x="12239" y="5236"/>
                  </a:cubicBezTo>
                  <a:cubicBezTo>
                    <a:pt x="9932" y="6322"/>
                    <a:pt x="7402" y="7136"/>
                    <a:pt x="5298" y="8510"/>
                  </a:cubicBezTo>
                  <a:cubicBezTo>
                    <a:pt x="719" y="11500"/>
                    <a:pt x="-1117" y="16478"/>
                    <a:pt x="681" y="21024"/>
                  </a:cubicBezTo>
                  <a:cubicBezTo>
                    <a:pt x="5823" y="21599"/>
                    <a:pt x="10991" y="20105"/>
                    <a:pt x="14533" y="17020"/>
                  </a:cubicBezTo>
                  <a:cubicBezTo>
                    <a:pt x="16789" y="15054"/>
                    <a:pt x="18197" y="12639"/>
                    <a:pt x="19072" y="10152"/>
                  </a:cubicBezTo>
                  <a:cubicBezTo>
                    <a:pt x="20212" y="6909"/>
                    <a:pt x="20483" y="3447"/>
                    <a:pt x="19766"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9833" name="AutoShape 25"/>
            <p:cNvSpPr>
              <a:spLocks/>
            </p:cNvSpPr>
            <p:nvPr/>
          </p:nvSpPr>
          <p:spPr bwMode="auto">
            <a:xfrm>
              <a:off x="1264887" y="3442719"/>
              <a:ext cx="1347413" cy="1034879"/>
            </a:xfrm>
            <a:custGeom>
              <a:avLst/>
              <a:gdLst>
                <a:gd name="T0" fmla="*/ 673707 w 21600"/>
                <a:gd name="T1" fmla="*/ 557476 h 20795"/>
                <a:gd name="T2" fmla="*/ 673707 w 21600"/>
                <a:gd name="T3" fmla="*/ 557476 h 20795"/>
                <a:gd name="T4" fmla="*/ 673707 w 21600"/>
                <a:gd name="T5" fmla="*/ 557476 h 20795"/>
                <a:gd name="T6" fmla="*/ 673707 w 21600"/>
                <a:gd name="T7" fmla="*/ 557476 h 207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95">
                  <a:moveTo>
                    <a:pt x="21599" y="3662"/>
                  </a:moveTo>
                  <a:cubicBezTo>
                    <a:pt x="18289" y="344"/>
                    <a:pt x="13916" y="-805"/>
                    <a:pt x="9820" y="567"/>
                  </a:cubicBezTo>
                  <a:cubicBezTo>
                    <a:pt x="4971" y="2192"/>
                    <a:pt x="1240" y="7052"/>
                    <a:pt x="130" y="13187"/>
                  </a:cubicBezTo>
                  <a:lnTo>
                    <a:pt x="0" y="20794"/>
                  </a:lnTo>
                  <a:cubicBezTo>
                    <a:pt x="884" y="19826"/>
                    <a:pt x="1906" y="19074"/>
                    <a:pt x="3012" y="18580"/>
                  </a:cubicBezTo>
                  <a:cubicBezTo>
                    <a:pt x="5663" y="17396"/>
                    <a:pt x="8602" y="17768"/>
                    <a:pt x="11274" y="16634"/>
                  </a:cubicBezTo>
                  <a:cubicBezTo>
                    <a:pt x="13562" y="15663"/>
                    <a:pt x="15429" y="13739"/>
                    <a:pt x="17043" y="11618"/>
                  </a:cubicBezTo>
                  <a:cubicBezTo>
                    <a:pt x="18825" y="9276"/>
                    <a:pt x="20365" y="6609"/>
                    <a:pt x="21599" y="3662"/>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834" name="AutoShape 26"/>
            <p:cNvSpPr>
              <a:spLocks/>
            </p:cNvSpPr>
            <p:nvPr/>
          </p:nvSpPr>
          <p:spPr bwMode="auto">
            <a:xfrm>
              <a:off x="1260125" y="3442719"/>
              <a:ext cx="1352175" cy="960278"/>
            </a:xfrm>
            <a:custGeom>
              <a:avLst/>
              <a:gdLst>
                <a:gd name="T0" fmla="*/ 676088 w 21600"/>
                <a:gd name="T1" fmla="*/ 484807 h 21495"/>
                <a:gd name="T2" fmla="*/ 676088 w 21600"/>
                <a:gd name="T3" fmla="*/ 484807 h 21495"/>
                <a:gd name="T4" fmla="*/ 676088 w 21600"/>
                <a:gd name="T5" fmla="*/ 484807 h 21495"/>
                <a:gd name="T6" fmla="*/ 676088 w 21600"/>
                <a:gd name="T7" fmla="*/ 484807 h 214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95">
                  <a:moveTo>
                    <a:pt x="12962" y="6"/>
                  </a:moveTo>
                  <a:cubicBezTo>
                    <a:pt x="11929" y="43"/>
                    <a:pt x="10890" y="253"/>
                    <a:pt x="9870" y="635"/>
                  </a:cubicBezTo>
                  <a:cubicBezTo>
                    <a:pt x="5042" y="2443"/>
                    <a:pt x="1326" y="7849"/>
                    <a:pt x="222" y="14674"/>
                  </a:cubicBezTo>
                  <a:lnTo>
                    <a:pt x="0" y="21494"/>
                  </a:lnTo>
                  <a:cubicBezTo>
                    <a:pt x="1595" y="19345"/>
                    <a:pt x="3188" y="17208"/>
                    <a:pt x="4778" y="15081"/>
                  </a:cubicBezTo>
                  <a:cubicBezTo>
                    <a:pt x="6559" y="12699"/>
                    <a:pt x="8358" y="10299"/>
                    <a:pt x="10455" y="8436"/>
                  </a:cubicBezTo>
                  <a:cubicBezTo>
                    <a:pt x="13754" y="5506"/>
                    <a:pt x="17613" y="4056"/>
                    <a:pt x="21517" y="4277"/>
                  </a:cubicBezTo>
                  <a:cubicBezTo>
                    <a:pt x="21531" y="4244"/>
                    <a:pt x="21544" y="4211"/>
                    <a:pt x="21558" y="4178"/>
                  </a:cubicBezTo>
                  <a:cubicBezTo>
                    <a:pt x="21572" y="4145"/>
                    <a:pt x="21586" y="4112"/>
                    <a:pt x="21600" y="4079"/>
                  </a:cubicBezTo>
                  <a:cubicBezTo>
                    <a:pt x="19127" y="1310"/>
                    <a:pt x="16062" y="-105"/>
                    <a:pt x="12962"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19835" name="AutoShape 27"/>
            <p:cNvSpPr>
              <a:spLocks/>
            </p:cNvSpPr>
            <p:nvPr/>
          </p:nvSpPr>
          <p:spPr bwMode="auto">
            <a:xfrm>
              <a:off x="1215688" y="4676002"/>
              <a:ext cx="380894" cy="468236"/>
            </a:xfrm>
            <a:custGeom>
              <a:avLst/>
              <a:gdLst>
                <a:gd name="T0" fmla="*/ 190438 w 21321"/>
                <a:gd name="T1" fmla="*/ 234107 h 21129"/>
                <a:gd name="T2" fmla="*/ 190438 w 21321"/>
                <a:gd name="T3" fmla="*/ 234107 h 21129"/>
                <a:gd name="T4" fmla="*/ 190438 w 21321"/>
                <a:gd name="T5" fmla="*/ 234107 h 21129"/>
                <a:gd name="T6" fmla="*/ 190438 w 21321"/>
                <a:gd name="T7" fmla="*/ 234107 h 211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1" h="21129">
                  <a:moveTo>
                    <a:pt x="20959" y="0"/>
                  </a:moveTo>
                  <a:cubicBezTo>
                    <a:pt x="18091" y="4220"/>
                    <a:pt x="14570" y="8130"/>
                    <a:pt x="10479" y="11636"/>
                  </a:cubicBezTo>
                  <a:cubicBezTo>
                    <a:pt x="7296" y="14365"/>
                    <a:pt x="3786" y="16834"/>
                    <a:pt x="0" y="19007"/>
                  </a:cubicBezTo>
                  <a:cubicBezTo>
                    <a:pt x="57" y="19344"/>
                    <a:pt x="133" y="19678"/>
                    <a:pt x="225" y="20010"/>
                  </a:cubicBezTo>
                  <a:cubicBezTo>
                    <a:pt x="319" y="20346"/>
                    <a:pt x="430" y="20678"/>
                    <a:pt x="558" y="21007"/>
                  </a:cubicBezTo>
                  <a:cubicBezTo>
                    <a:pt x="6090" y="21599"/>
                    <a:pt x="11640" y="20011"/>
                    <a:pt x="15465" y="16740"/>
                  </a:cubicBezTo>
                  <a:cubicBezTo>
                    <a:pt x="17905" y="14653"/>
                    <a:pt x="19446" y="12085"/>
                    <a:pt x="20351" y="9423"/>
                  </a:cubicBezTo>
                  <a:cubicBezTo>
                    <a:pt x="21384" y="6382"/>
                    <a:pt x="21599" y="3166"/>
                    <a:pt x="2095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836" name="AutoShape 28"/>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0" y="0"/>
                  </a:moveTo>
                  <a:cubicBezTo>
                    <a:pt x="687" y="7404"/>
                    <a:pt x="3374" y="13852"/>
                    <a:pt x="7273" y="17457"/>
                  </a:cubicBezTo>
                  <a:cubicBezTo>
                    <a:pt x="11753" y="21599"/>
                    <a:pt x="17197" y="21458"/>
                    <a:pt x="21600" y="17086"/>
                  </a:cubicBezTo>
                  <a:cubicBezTo>
                    <a:pt x="21585" y="16914"/>
                    <a:pt x="21558" y="16751"/>
                    <a:pt x="21535" y="16584"/>
                  </a:cubicBezTo>
                  <a:cubicBezTo>
                    <a:pt x="21512" y="16418"/>
                    <a:pt x="21482" y="16256"/>
                    <a:pt x="21462" y="16088"/>
                  </a:cubicBezTo>
                  <a:cubicBezTo>
                    <a:pt x="17904" y="15232"/>
                    <a:pt x="14430" y="13585"/>
                    <a:pt x="11130" y="11189"/>
                  </a:cubicBezTo>
                  <a:cubicBezTo>
                    <a:pt x="7383" y="8469"/>
                    <a:pt x="3900" y="4815"/>
                    <a:pt x="798" y="348"/>
                  </a:cubicBezTo>
                  <a:cubicBezTo>
                    <a:pt x="667" y="277"/>
                    <a:pt x="532" y="230"/>
                    <a:pt x="398" y="181"/>
                  </a:cubicBezTo>
                  <a:cubicBezTo>
                    <a:pt x="263" y="131"/>
                    <a:pt x="129" y="8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837" name="AutoShape 29"/>
            <p:cNvSpPr>
              <a:spLocks/>
            </p:cNvSpPr>
            <p:nvPr/>
          </p:nvSpPr>
          <p:spPr bwMode="auto">
            <a:xfrm>
              <a:off x="309477" y="3809370"/>
              <a:ext cx="895102" cy="425380"/>
            </a:xfrm>
            <a:custGeom>
              <a:avLst/>
              <a:gdLst>
                <a:gd name="T0" fmla="*/ 447551 w 21600"/>
                <a:gd name="T1" fmla="*/ 212690 h 21412"/>
                <a:gd name="T2" fmla="*/ 447551 w 21600"/>
                <a:gd name="T3" fmla="*/ 212690 h 21412"/>
                <a:gd name="T4" fmla="*/ 447551 w 21600"/>
                <a:gd name="T5" fmla="*/ 212690 h 21412"/>
                <a:gd name="T6" fmla="*/ 447551 w 21600"/>
                <a:gd name="T7" fmla="*/ 212690 h 21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12">
                  <a:moveTo>
                    <a:pt x="0" y="0"/>
                  </a:moveTo>
                  <a:cubicBezTo>
                    <a:pt x="948" y="8739"/>
                    <a:pt x="3892" y="16015"/>
                    <a:pt x="7940" y="19328"/>
                  </a:cubicBezTo>
                  <a:cubicBezTo>
                    <a:pt x="10080" y="21080"/>
                    <a:pt x="12369" y="21600"/>
                    <a:pt x="14620" y="21354"/>
                  </a:cubicBezTo>
                  <a:cubicBezTo>
                    <a:pt x="17015" y="21093"/>
                    <a:pt x="19377" y="19931"/>
                    <a:pt x="21599" y="18001"/>
                  </a:cubicBezTo>
                  <a:cubicBezTo>
                    <a:pt x="18634" y="17351"/>
                    <a:pt x="15750" y="15591"/>
                    <a:pt x="13086" y="12807"/>
                  </a:cubicBezTo>
                  <a:cubicBezTo>
                    <a:pt x="11419" y="11065"/>
                    <a:pt x="9855" y="8937"/>
                    <a:pt x="8225" y="7055"/>
                  </a:cubicBezTo>
                  <a:cubicBezTo>
                    <a:pt x="5623" y="4052"/>
                    <a:pt x="2863" y="1684"/>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19838" name="AutoShape 30"/>
          <p:cNvSpPr>
            <a:spLocks/>
          </p:cNvSpPr>
          <p:nvPr/>
        </p:nvSpPr>
        <p:spPr bwMode="auto">
          <a:xfrm>
            <a:off x="2001838" y="10710863"/>
            <a:ext cx="42640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9839" name="AutoShape 31"/>
          <p:cNvSpPr>
            <a:spLocks/>
          </p:cNvSpPr>
          <p:nvPr/>
        </p:nvSpPr>
        <p:spPr bwMode="auto">
          <a:xfrm>
            <a:off x="2970213" y="10055225"/>
            <a:ext cx="23272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01 Tittle Here</a:t>
            </a:r>
            <a:endParaRPr lang="en-US">
              <a:solidFill>
                <a:schemeClr val="bg1"/>
              </a:solidFill>
              <a:latin typeface="Roboto" charset="0"/>
              <a:ea typeface="ＭＳ Ｐゴシック" charset="0"/>
              <a:cs typeface="Roboto" charset="0"/>
              <a:sym typeface="Roboto" charset="0"/>
            </a:endParaRPr>
          </a:p>
        </p:txBody>
      </p:sp>
      <p:sp>
        <p:nvSpPr>
          <p:cNvPr id="119840" name="AutoShape 32"/>
          <p:cNvSpPr>
            <a:spLocks/>
          </p:cNvSpPr>
          <p:nvPr/>
        </p:nvSpPr>
        <p:spPr bwMode="auto">
          <a:xfrm>
            <a:off x="7381875" y="10710863"/>
            <a:ext cx="4265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1" name="AutoShape 33"/>
          <p:cNvSpPr>
            <a:spLocks/>
          </p:cNvSpPr>
          <p:nvPr/>
        </p:nvSpPr>
        <p:spPr bwMode="auto">
          <a:xfrm>
            <a:off x="12750800" y="10710863"/>
            <a:ext cx="4265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2" name="AutoShape 34"/>
          <p:cNvSpPr>
            <a:spLocks/>
          </p:cNvSpPr>
          <p:nvPr/>
        </p:nvSpPr>
        <p:spPr bwMode="auto">
          <a:xfrm>
            <a:off x="18116550" y="10710863"/>
            <a:ext cx="42640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3" name="AutoShape 35"/>
          <p:cNvSpPr>
            <a:spLocks/>
          </p:cNvSpPr>
          <p:nvPr/>
        </p:nvSpPr>
        <p:spPr bwMode="auto">
          <a:xfrm>
            <a:off x="8345488" y="10055225"/>
            <a:ext cx="23256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02 Tittle Here</a:t>
            </a:r>
            <a:endParaRPr lang="en-US">
              <a:solidFill>
                <a:schemeClr val="bg1"/>
              </a:solidFill>
              <a:latin typeface="Roboto" charset="0"/>
              <a:ea typeface="ＭＳ Ｐゴシック" charset="0"/>
              <a:cs typeface="Roboto" charset="0"/>
              <a:sym typeface="Roboto" charset="0"/>
            </a:endParaRPr>
          </a:p>
        </p:txBody>
      </p:sp>
      <p:sp>
        <p:nvSpPr>
          <p:cNvPr id="119844" name="AutoShape 36"/>
          <p:cNvSpPr>
            <a:spLocks/>
          </p:cNvSpPr>
          <p:nvPr/>
        </p:nvSpPr>
        <p:spPr bwMode="auto">
          <a:xfrm>
            <a:off x="13720763" y="10055225"/>
            <a:ext cx="23256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03 Tittle Here</a:t>
            </a:r>
            <a:endParaRPr lang="en-US" dirty="0">
              <a:solidFill>
                <a:schemeClr val="bg1"/>
              </a:solidFill>
              <a:latin typeface="Roboto" charset="0"/>
              <a:ea typeface="ＭＳ Ｐゴシック" charset="0"/>
              <a:cs typeface="Roboto" charset="0"/>
              <a:sym typeface="Roboto" charset="0"/>
            </a:endParaRPr>
          </a:p>
        </p:txBody>
      </p:sp>
      <p:sp>
        <p:nvSpPr>
          <p:cNvPr id="119845" name="AutoShape 37"/>
          <p:cNvSpPr>
            <a:spLocks/>
          </p:cNvSpPr>
          <p:nvPr/>
        </p:nvSpPr>
        <p:spPr bwMode="auto">
          <a:xfrm>
            <a:off x="19084925" y="10055225"/>
            <a:ext cx="23256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04 Tittle Here</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fill="hold" nodeType="afterEffect">
                                  <p:stCondLst>
                                    <p:cond delay="0"/>
                                  </p:stCondLst>
                                  <p:childTnLst>
                                    <p:set>
                                      <p:cBhvr>
                                        <p:cTn id="6" dur="1" fill="hold">
                                          <p:stCondLst>
                                            <p:cond delay="0"/>
                                          </p:stCondLst>
                                        </p:cTn>
                                        <p:tgtEl>
                                          <p:spTgt spid="119816"/>
                                        </p:tgtEl>
                                        <p:attrNameLst>
                                          <p:attrName>style.visibility</p:attrName>
                                        </p:attrNameLst>
                                      </p:cBhvr>
                                      <p:to>
                                        <p:strVal val="visible"/>
                                      </p:to>
                                    </p:set>
                                    <p:animEffect transition="in" filter="wipe(down)">
                                      <p:cBhvr>
                                        <p:cTn id="7" dur="500"/>
                                        <p:tgtEl>
                                          <p:spTgt spid="119816"/>
                                        </p:tgtEl>
                                      </p:cBhvr>
                                    </p:animEffect>
                                  </p:childTnLst>
                                </p:cTn>
                              </p:par>
                            </p:childTnLst>
                          </p:cTn>
                        </p:par>
                        <p:par>
                          <p:cTn id="8" fill="hold">
                            <p:stCondLst>
                              <p:cond delay="500"/>
                            </p:stCondLst>
                            <p:childTnLst>
                              <p:par>
                                <p:cTn id="9" presetID="23" presetClass="entr" presetSubtype="16" fill="hold" grpId="0" nodeType="afterEffect">
                                  <p:stCondLst>
                                    <p:cond delay="100"/>
                                  </p:stCondLst>
                                  <p:childTnLst>
                                    <p:set>
                                      <p:cBhvr>
                                        <p:cTn id="10" dur="1" fill="hold">
                                          <p:stCondLst>
                                            <p:cond delay="0"/>
                                          </p:stCondLst>
                                        </p:cTn>
                                        <p:tgtEl>
                                          <p:spTgt spid="119839"/>
                                        </p:tgtEl>
                                        <p:attrNameLst>
                                          <p:attrName>style.visibility</p:attrName>
                                        </p:attrNameLst>
                                      </p:cBhvr>
                                      <p:to>
                                        <p:strVal val="visible"/>
                                      </p:to>
                                    </p:set>
                                    <p:anim calcmode="lin" valueType="num">
                                      <p:cBhvr>
                                        <p:cTn id="11" dur="500" fill="hold"/>
                                        <p:tgtEl>
                                          <p:spTgt spid="119839"/>
                                        </p:tgtEl>
                                        <p:attrNameLst>
                                          <p:attrName>ppt_w</p:attrName>
                                        </p:attrNameLst>
                                      </p:cBhvr>
                                      <p:tavLst>
                                        <p:tav tm="0">
                                          <p:val>
                                            <p:fltVal val="0"/>
                                          </p:val>
                                        </p:tav>
                                        <p:tav tm="100000">
                                          <p:val>
                                            <p:strVal val="#ppt_w"/>
                                          </p:val>
                                        </p:tav>
                                      </p:tavLst>
                                    </p:anim>
                                    <p:anim calcmode="lin" valueType="num">
                                      <p:cBhvr>
                                        <p:cTn id="12" dur="500" fill="hold"/>
                                        <p:tgtEl>
                                          <p:spTgt spid="11983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100"/>
                            </p:stCondLst>
                            <p:childTnLst>
                              <p:par>
                                <p:cTn id="14" presetID="23" presetClass="entr" presetSubtype="16" fill="hold" grpId="0" nodeType="afterEffect">
                                  <p:stCondLst>
                                    <p:cond delay="100"/>
                                  </p:stCondLst>
                                  <p:childTnLst>
                                    <p:set>
                                      <p:cBhvr>
                                        <p:cTn id="15" dur="1" fill="hold">
                                          <p:stCondLst>
                                            <p:cond delay="0"/>
                                          </p:stCondLst>
                                        </p:cTn>
                                        <p:tgtEl>
                                          <p:spTgt spid="119838"/>
                                        </p:tgtEl>
                                        <p:attrNameLst>
                                          <p:attrName>style.visibility</p:attrName>
                                        </p:attrNameLst>
                                      </p:cBhvr>
                                      <p:to>
                                        <p:strVal val="visible"/>
                                      </p:to>
                                    </p:set>
                                    <p:anim calcmode="lin" valueType="num">
                                      <p:cBhvr>
                                        <p:cTn id="16" dur="500" fill="hold"/>
                                        <p:tgtEl>
                                          <p:spTgt spid="119838"/>
                                        </p:tgtEl>
                                        <p:attrNameLst>
                                          <p:attrName>ppt_w</p:attrName>
                                        </p:attrNameLst>
                                      </p:cBhvr>
                                      <p:tavLst>
                                        <p:tav tm="0">
                                          <p:val>
                                            <p:fltVal val="0"/>
                                          </p:val>
                                        </p:tav>
                                        <p:tav tm="100000">
                                          <p:val>
                                            <p:strVal val="#ppt_w"/>
                                          </p:val>
                                        </p:tav>
                                      </p:tavLst>
                                    </p:anim>
                                    <p:anim calcmode="lin" valueType="num">
                                      <p:cBhvr>
                                        <p:cTn id="17" dur="500" fill="hold"/>
                                        <p:tgtEl>
                                          <p:spTgt spid="119838"/>
                                        </p:tgtEl>
                                        <p:attrNameLst>
                                          <p:attrName>ppt_h</p:attrName>
                                        </p:attrNameLst>
                                      </p:cBhvr>
                                      <p:tavLst>
                                        <p:tav tm="0">
                                          <p:val>
                                            <p:fltVal val="0"/>
                                          </p:val>
                                        </p:tav>
                                        <p:tav tm="100000">
                                          <p:val>
                                            <p:strVal val="#ppt_h"/>
                                          </p:val>
                                        </p:tav>
                                      </p:tavLst>
                                    </p:anim>
                                  </p:childTnLst>
                                </p:cTn>
                              </p:par>
                            </p:childTnLst>
                          </p:cTn>
                        </p:par>
                        <p:par>
                          <p:cTn id="18" fill="hold">
                            <p:stCondLst>
                              <p:cond delay="1700"/>
                            </p:stCondLst>
                            <p:childTnLst>
                              <p:par>
                                <p:cTn id="19" presetID="22" presetClass="entr" presetSubtype="4" fill="hold" nodeType="afterEffect">
                                  <p:stCondLst>
                                    <p:cond delay="0"/>
                                  </p:stCondLst>
                                  <p:childTnLst>
                                    <p:set>
                                      <p:cBhvr>
                                        <p:cTn id="20" dur="1" fill="hold">
                                          <p:stCondLst>
                                            <p:cond delay="0"/>
                                          </p:stCondLst>
                                        </p:cTn>
                                        <p:tgtEl>
                                          <p:spTgt spid="119812"/>
                                        </p:tgtEl>
                                        <p:attrNameLst>
                                          <p:attrName>style.visibility</p:attrName>
                                        </p:attrNameLst>
                                      </p:cBhvr>
                                      <p:to>
                                        <p:strVal val="visible"/>
                                      </p:to>
                                    </p:set>
                                    <p:animEffect transition="in" filter="wipe(down)">
                                      <p:cBhvr>
                                        <p:cTn id="21" dur="500"/>
                                        <p:tgtEl>
                                          <p:spTgt spid="119812"/>
                                        </p:tgtEl>
                                      </p:cBhvr>
                                    </p:animEffect>
                                  </p:childTnLst>
                                </p:cTn>
                              </p:par>
                            </p:childTnLst>
                          </p:cTn>
                        </p:par>
                        <p:par>
                          <p:cTn id="22" fill="hold">
                            <p:stCondLst>
                              <p:cond delay="2200"/>
                            </p:stCondLst>
                            <p:childTnLst>
                              <p:par>
                                <p:cTn id="23" presetID="23" presetClass="entr" presetSubtype="16" fill="hold" grpId="0" nodeType="afterEffect">
                                  <p:stCondLst>
                                    <p:cond delay="100"/>
                                  </p:stCondLst>
                                  <p:childTnLst>
                                    <p:set>
                                      <p:cBhvr>
                                        <p:cTn id="24" dur="1" fill="hold">
                                          <p:stCondLst>
                                            <p:cond delay="0"/>
                                          </p:stCondLst>
                                        </p:cTn>
                                        <p:tgtEl>
                                          <p:spTgt spid="119843"/>
                                        </p:tgtEl>
                                        <p:attrNameLst>
                                          <p:attrName>style.visibility</p:attrName>
                                        </p:attrNameLst>
                                      </p:cBhvr>
                                      <p:to>
                                        <p:strVal val="visible"/>
                                      </p:to>
                                    </p:set>
                                    <p:anim calcmode="lin" valueType="num">
                                      <p:cBhvr>
                                        <p:cTn id="25" dur="500" fill="hold"/>
                                        <p:tgtEl>
                                          <p:spTgt spid="119843"/>
                                        </p:tgtEl>
                                        <p:attrNameLst>
                                          <p:attrName>ppt_w</p:attrName>
                                        </p:attrNameLst>
                                      </p:cBhvr>
                                      <p:tavLst>
                                        <p:tav tm="0">
                                          <p:val>
                                            <p:fltVal val="0"/>
                                          </p:val>
                                        </p:tav>
                                        <p:tav tm="100000">
                                          <p:val>
                                            <p:strVal val="#ppt_w"/>
                                          </p:val>
                                        </p:tav>
                                      </p:tavLst>
                                    </p:anim>
                                    <p:anim calcmode="lin" valueType="num">
                                      <p:cBhvr>
                                        <p:cTn id="26" dur="500" fill="hold"/>
                                        <p:tgtEl>
                                          <p:spTgt spid="11984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800"/>
                            </p:stCondLst>
                            <p:childTnLst>
                              <p:par>
                                <p:cTn id="28" presetID="23" presetClass="entr" presetSubtype="16" fill="hold" grpId="0" nodeType="afterEffect">
                                  <p:stCondLst>
                                    <p:cond delay="100"/>
                                  </p:stCondLst>
                                  <p:childTnLst>
                                    <p:set>
                                      <p:cBhvr>
                                        <p:cTn id="29" dur="1" fill="hold">
                                          <p:stCondLst>
                                            <p:cond delay="0"/>
                                          </p:stCondLst>
                                        </p:cTn>
                                        <p:tgtEl>
                                          <p:spTgt spid="119840"/>
                                        </p:tgtEl>
                                        <p:attrNameLst>
                                          <p:attrName>style.visibility</p:attrName>
                                        </p:attrNameLst>
                                      </p:cBhvr>
                                      <p:to>
                                        <p:strVal val="visible"/>
                                      </p:to>
                                    </p:set>
                                    <p:anim calcmode="lin" valueType="num">
                                      <p:cBhvr>
                                        <p:cTn id="30" dur="500" fill="hold"/>
                                        <p:tgtEl>
                                          <p:spTgt spid="119840"/>
                                        </p:tgtEl>
                                        <p:attrNameLst>
                                          <p:attrName>ppt_w</p:attrName>
                                        </p:attrNameLst>
                                      </p:cBhvr>
                                      <p:tavLst>
                                        <p:tav tm="0">
                                          <p:val>
                                            <p:fltVal val="0"/>
                                          </p:val>
                                        </p:tav>
                                        <p:tav tm="100000">
                                          <p:val>
                                            <p:strVal val="#ppt_w"/>
                                          </p:val>
                                        </p:tav>
                                      </p:tavLst>
                                    </p:anim>
                                    <p:anim calcmode="lin" valueType="num">
                                      <p:cBhvr>
                                        <p:cTn id="31" dur="500" fill="hold"/>
                                        <p:tgtEl>
                                          <p:spTgt spid="119840"/>
                                        </p:tgtEl>
                                        <p:attrNameLst>
                                          <p:attrName>ppt_h</p:attrName>
                                        </p:attrNameLst>
                                      </p:cBhvr>
                                      <p:tavLst>
                                        <p:tav tm="0">
                                          <p:val>
                                            <p:fltVal val="0"/>
                                          </p:val>
                                        </p:tav>
                                        <p:tav tm="100000">
                                          <p:val>
                                            <p:strVal val="#ppt_h"/>
                                          </p:val>
                                        </p:tav>
                                      </p:tavLst>
                                    </p:anim>
                                  </p:childTnLst>
                                </p:cTn>
                              </p:par>
                            </p:childTnLst>
                          </p:cTn>
                        </p:par>
                        <p:par>
                          <p:cTn id="32" fill="hold">
                            <p:stCondLst>
                              <p:cond delay="3400"/>
                            </p:stCondLst>
                            <p:childTnLst>
                              <p:par>
                                <p:cTn id="33" presetID="22" presetClass="entr" presetSubtype="4" fill="hold" nodeType="afterEffect">
                                  <p:stCondLst>
                                    <p:cond delay="0"/>
                                  </p:stCondLst>
                                  <p:childTnLst>
                                    <p:set>
                                      <p:cBhvr>
                                        <p:cTn id="34" dur="1" fill="hold">
                                          <p:stCondLst>
                                            <p:cond delay="0"/>
                                          </p:stCondLst>
                                        </p:cTn>
                                        <p:tgtEl>
                                          <p:spTgt spid="119820"/>
                                        </p:tgtEl>
                                        <p:attrNameLst>
                                          <p:attrName>style.visibility</p:attrName>
                                        </p:attrNameLst>
                                      </p:cBhvr>
                                      <p:to>
                                        <p:strVal val="visible"/>
                                      </p:to>
                                    </p:set>
                                    <p:animEffect transition="in" filter="wipe(down)">
                                      <p:cBhvr>
                                        <p:cTn id="35" dur="500"/>
                                        <p:tgtEl>
                                          <p:spTgt spid="119820"/>
                                        </p:tgtEl>
                                      </p:cBhvr>
                                    </p:animEffect>
                                  </p:childTnLst>
                                </p:cTn>
                              </p:par>
                            </p:childTnLst>
                          </p:cTn>
                        </p:par>
                        <p:par>
                          <p:cTn id="36" fill="hold">
                            <p:stCondLst>
                              <p:cond delay="3900"/>
                            </p:stCondLst>
                            <p:childTnLst>
                              <p:par>
                                <p:cTn id="37" presetID="23" presetClass="entr" presetSubtype="16" fill="hold" grpId="0" nodeType="afterEffect">
                                  <p:stCondLst>
                                    <p:cond delay="100"/>
                                  </p:stCondLst>
                                  <p:childTnLst>
                                    <p:set>
                                      <p:cBhvr>
                                        <p:cTn id="38" dur="1" fill="hold">
                                          <p:stCondLst>
                                            <p:cond delay="0"/>
                                          </p:stCondLst>
                                        </p:cTn>
                                        <p:tgtEl>
                                          <p:spTgt spid="119844"/>
                                        </p:tgtEl>
                                        <p:attrNameLst>
                                          <p:attrName>style.visibility</p:attrName>
                                        </p:attrNameLst>
                                      </p:cBhvr>
                                      <p:to>
                                        <p:strVal val="visible"/>
                                      </p:to>
                                    </p:set>
                                    <p:anim calcmode="lin" valueType="num">
                                      <p:cBhvr>
                                        <p:cTn id="39" dur="500" fill="hold"/>
                                        <p:tgtEl>
                                          <p:spTgt spid="119844"/>
                                        </p:tgtEl>
                                        <p:attrNameLst>
                                          <p:attrName>ppt_w</p:attrName>
                                        </p:attrNameLst>
                                      </p:cBhvr>
                                      <p:tavLst>
                                        <p:tav tm="0">
                                          <p:val>
                                            <p:fltVal val="0"/>
                                          </p:val>
                                        </p:tav>
                                        <p:tav tm="100000">
                                          <p:val>
                                            <p:strVal val="#ppt_w"/>
                                          </p:val>
                                        </p:tav>
                                      </p:tavLst>
                                    </p:anim>
                                    <p:anim calcmode="lin" valueType="num">
                                      <p:cBhvr>
                                        <p:cTn id="40" dur="500" fill="hold"/>
                                        <p:tgtEl>
                                          <p:spTgt spid="119844"/>
                                        </p:tgtEl>
                                        <p:attrNameLst>
                                          <p:attrName>ppt_h</p:attrName>
                                        </p:attrNameLst>
                                      </p:cBhvr>
                                      <p:tavLst>
                                        <p:tav tm="0">
                                          <p:val>
                                            <p:fltVal val="0"/>
                                          </p:val>
                                        </p:tav>
                                        <p:tav tm="100000">
                                          <p:val>
                                            <p:strVal val="#ppt_h"/>
                                          </p:val>
                                        </p:tav>
                                      </p:tavLst>
                                    </p:anim>
                                  </p:childTnLst>
                                </p:cTn>
                              </p:par>
                            </p:childTnLst>
                          </p:cTn>
                        </p:par>
                        <p:par>
                          <p:cTn id="41" fill="hold" nodeType="afterGroup">
                            <p:stCondLst>
                              <p:cond delay="4500"/>
                            </p:stCondLst>
                            <p:childTnLst>
                              <p:par>
                                <p:cTn id="42" presetID="23" presetClass="entr" presetSubtype="16" fill="hold" grpId="0" nodeType="afterEffect">
                                  <p:stCondLst>
                                    <p:cond delay="100"/>
                                  </p:stCondLst>
                                  <p:childTnLst>
                                    <p:set>
                                      <p:cBhvr>
                                        <p:cTn id="43" dur="1" fill="hold">
                                          <p:stCondLst>
                                            <p:cond delay="0"/>
                                          </p:stCondLst>
                                        </p:cTn>
                                        <p:tgtEl>
                                          <p:spTgt spid="119841"/>
                                        </p:tgtEl>
                                        <p:attrNameLst>
                                          <p:attrName>style.visibility</p:attrName>
                                        </p:attrNameLst>
                                      </p:cBhvr>
                                      <p:to>
                                        <p:strVal val="visible"/>
                                      </p:to>
                                    </p:set>
                                    <p:anim calcmode="lin" valueType="num">
                                      <p:cBhvr>
                                        <p:cTn id="44" dur="500" fill="hold"/>
                                        <p:tgtEl>
                                          <p:spTgt spid="119841"/>
                                        </p:tgtEl>
                                        <p:attrNameLst>
                                          <p:attrName>ppt_w</p:attrName>
                                        </p:attrNameLst>
                                      </p:cBhvr>
                                      <p:tavLst>
                                        <p:tav tm="0">
                                          <p:val>
                                            <p:fltVal val="0"/>
                                          </p:val>
                                        </p:tav>
                                        <p:tav tm="100000">
                                          <p:val>
                                            <p:strVal val="#ppt_w"/>
                                          </p:val>
                                        </p:tav>
                                      </p:tavLst>
                                    </p:anim>
                                    <p:anim calcmode="lin" valueType="num">
                                      <p:cBhvr>
                                        <p:cTn id="45" dur="500" fill="hold"/>
                                        <p:tgtEl>
                                          <p:spTgt spid="119841"/>
                                        </p:tgtEl>
                                        <p:attrNameLst>
                                          <p:attrName>ppt_h</p:attrName>
                                        </p:attrNameLst>
                                      </p:cBhvr>
                                      <p:tavLst>
                                        <p:tav tm="0">
                                          <p:val>
                                            <p:fltVal val="0"/>
                                          </p:val>
                                        </p:tav>
                                        <p:tav tm="100000">
                                          <p:val>
                                            <p:strVal val="#ppt_h"/>
                                          </p:val>
                                        </p:tav>
                                      </p:tavLst>
                                    </p:anim>
                                  </p:childTnLst>
                                </p:cTn>
                              </p:par>
                            </p:childTnLst>
                          </p:cTn>
                        </p:par>
                        <p:par>
                          <p:cTn id="46" fill="hold">
                            <p:stCondLst>
                              <p:cond delay="5100"/>
                            </p:stCondLst>
                            <p:childTnLst>
                              <p:par>
                                <p:cTn id="47" presetID="22" presetClass="entr" presetSubtype="4" fill="hold" nodeType="afterEffect">
                                  <p:stCondLst>
                                    <p:cond delay="0"/>
                                  </p:stCondLst>
                                  <p:childTnLst>
                                    <p:set>
                                      <p:cBhvr>
                                        <p:cTn id="48" dur="1" fill="hold">
                                          <p:stCondLst>
                                            <p:cond delay="0"/>
                                          </p:stCondLst>
                                        </p:cTn>
                                        <p:tgtEl>
                                          <p:spTgt spid="119826"/>
                                        </p:tgtEl>
                                        <p:attrNameLst>
                                          <p:attrName>style.visibility</p:attrName>
                                        </p:attrNameLst>
                                      </p:cBhvr>
                                      <p:to>
                                        <p:strVal val="visible"/>
                                      </p:to>
                                    </p:set>
                                    <p:animEffect transition="in" filter="wipe(down)">
                                      <p:cBhvr>
                                        <p:cTn id="49" dur="500"/>
                                        <p:tgtEl>
                                          <p:spTgt spid="119826"/>
                                        </p:tgtEl>
                                      </p:cBhvr>
                                    </p:animEffect>
                                  </p:childTnLst>
                                </p:cTn>
                              </p:par>
                            </p:childTnLst>
                          </p:cTn>
                        </p:par>
                        <p:par>
                          <p:cTn id="50" fill="hold">
                            <p:stCondLst>
                              <p:cond delay="5600"/>
                            </p:stCondLst>
                            <p:childTnLst>
                              <p:par>
                                <p:cTn id="51" presetID="23" presetClass="entr" presetSubtype="16" fill="hold" grpId="0" nodeType="afterEffect">
                                  <p:stCondLst>
                                    <p:cond delay="100"/>
                                  </p:stCondLst>
                                  <p:childTnLst>
                                    <p:set>
                                      <p:cBhvr>
                                        <p:cTn id="52" dur="1" fill="hold">
                                          <p:stCondLst>
                                            <p:cond delay="0"/>
                                          </p:stCondLst>
                                        </p:cTn>
                                        <p:tgtEl>
                                          <p:spTgt spid="119845"/>
                                        </p:tgtEl>
                                        <p:attrNameLst>
                                          <p:attrName>style.visibility</p:attrName>
                                        </p:attrNameLst>
                                      </p:cBhvr>
                                      <p:to>
                                        <p:strVal val="visible"/>
                                      </p:to>
                                    </p:set>
                                    <p:anim calcmode="lin" valueType="num">
                                      <p:cBhvr>
                                        <p:cTn id="53" dur="500" fill="hold"/>
                                        <p:tgtEl>
                                          <p:spTgt spid="119845"/>
                                        </p:tgtEl>
                                        <p:attrNameLst>
                                          <p:attrName>ppt_w</p:attrName>
                                        </p:attrNameLst>
                                      </p:cBhvr>
                                      <p:tavLst>
                                        <p:tav tm="0">
                                          <p:val>
                                            <p:fltVal val="0"/>
                                          </p:val>
                                        </p:tav>
                                        <p:tav tm="100000">
                                          <p:val>
                                            <p:strVal val="#ppt_w"/>
                                          </p:val>
                                        </p:tav>
                                      </p:tavLst>
                                    </p:anim>
                                    <p:anim calcmode="lin" valueType="num">
                                      <p:cBhvr>
                                        <p:cTn id="54" dur="500" fill="hold"/>
                                        <p:tgtEl>
                                          <p:spTgt spid="119845"/>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200"/>
                            </p:stCondLst>
                            <p:childTnLst>
                              <p:par>
                                <p:cTn id="56" presetID="23" presetClass="entr" presetSubtype="16" fill="hold" grpId="0" nodeType="afterEffect">
                                  <p:stCondLst>
                                    <p:cond delay="100"/>
                                  </p:stCondLst>
                                  <p:childTnLst>
                                    <p:set>
                                      <p:cBhvr>
                                        <p:cTn id="57" dur="1" fill="hold">
                                          <p:stCondLst>
                                            <p:cond delay="0"/>
                                          </p:stCondLst>
                                        </p:cTn>
                                        <p:tgtEl>
                                          <p:spTgt spid="119842"/>
                                        </p:tgtEl>
                                        <p:attrNameLst>
                                          <p:attrName>style.visibility</p:attrName>
                                        </p:attrNameLst>
                                      </p:cBhvr>
                                      <p:to>
                                        <p:strVal val="visible"/>
                                      </p:to>
                                    </p:set>
                                    <p:anim calcmode="lin" valueType="num">
                                      <p:cBhvr>
                                        <p:cTn id="58" dur="500" fill="hold"/>
                                        <p:tgtEl>
                                          <p:spTgt spid="119842"/>
                                        </p:tgtEl>
                                        <p:attrNameLst>
                                          <p:attrName>ppt_w</p:attrName>
                                        </p:attrNameLst>
                                      </p:cBhvr>
                                      <p:tavLst>
                                        <p:tav tm="0">
                                          <p:val>
                                            <p:fltVal val="0"/>
                                          </p:val>
                                        </p:tav>
                                        <p:tav tm="100000">
                                          <p:val>
                                            <p:strVal val="#ppt_w"/>
                                          </p:val>
                                        </p:tav>
                                      </p:tavLst>
                                    </p:anim>
                                    <p:anim calcmode="lin" valueType="num">
                                      <p:cBhvr>
                                        <p:cTn id="59" dur="500" fill="hold"/>
                                        <p:tgtEl>
                                          <p:spTgt spid="1198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38" grpId="0" autoUpdateAnimBg="0"/>
      <p:bldP spid="119839" grpId="0" autoUpdateAnimBg="0"/>
      <p:bldP spid="119840" grpId="0" autoUpdateAnimBg="0"/>
      <p:bldP spid="119841" grpId="0" autoUpdateAnimBg="0"/>
      <p:bldP spid="119842" grpId="0" autoUpdateAnimBg="0"/>
      <p:bldP spid="119843" grpId="0" autoUpdateAnimBg="0"/>
      <p:bldP spid="119844" grpId="0" autoUpdateAnimBg="0"/>
      <p:bldP spid="119845"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p:nvPr>
            <p:extLst>
              <p:ext uri="{D42A27DB-BD31-4B8C-83A1-F6EECF244321}">
                <p14:modId xmlns:p14="http://schemas.microsoft.com/office/powerpoint/2010/main" val="2122791259"/>
              </p:ext>
            </p:extLst>
          </p:nvPr>
        </p:nvGraphicFramePr>
        <p:xfrm>
          <a:off x="7945438" y="4885566"/>
          <a:ext cx="8513762" cy="5675840"/>
        </p:xfrm>
        <a:graphic>
          <a:graphicData uri="http://schemas.openxmlformats.org/drawingml/2006/chart">
            <c:chart xmlns:c="http://schemas.openxmlformats.org/drawingml/2006/chart" xmlns:r="http://schemas.openxmlformats.org/officeDocument/2006/relationships" r:id="rId2"/>
          </a:graphicData>
        </a:graphic>
      </p:graphicFrame>
      <p:sp>
        <p:nvSpPr>
          <p:cNvPr id="1208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C1E45D-3DDC-4883-B759-7AD845EE4863}" type="slidenum">
              <a:rPr lang="en-US" sz="2000">
                <a:solidFill>
                  <a:schemeClr val="bg1"/>
                </a:solidFill>
              </a:rPr>
              <a:pPr algn="ctr" eaLnBrk="1">
                <a:lnSpc>
                  <a:spcPct val="100000"/>
                </a:lnSpc>
              </a:pPr>
              <a:t>114</a:t>
            </a:fld>
            <a:endParaRPr lang="en-US">
              <a:solidFill>
                <a:schemeClr val="bg1"/>
              </a:solidFill>
            </a:endParaRPr>
          </a:p>
        </p:txBody>
      </p:sp>
      <p:sp>
        <p:nvSpPr>
          <p:cNvPr id="120837" name="AutoShape 5"/>
          <p:cNvSpPr>
            <a:spLocks/>
          </p:cNvSpPr>
          <p:nvPr/>
        </p:nvSpPr>
        <p:spPr bwMode="auto">
          <a:xfrm>
            <a:off x="13611225" y="4341813"/>
            <a:ext cx="2082800" cy="2081212"/>
          </a:xfrm>
          <a:custGeom>
            <a:avLst/>
            <a:gdLst>
              <a:gd name="T0" fmla="*/ 1041347 w 19679"/>
              <a:gd name="T1" fmla="*/ 1142187 h 19679"/>
              <a:gd name="T2" fmla="*/ 1041347 w 19679"/>
              <a:gd name="T3" fmla="*/ 1142187 h 19679"/>
              <a:gd name="T4" fmla="*/ 1041347 w 19679"/>
              <a:gd name="T5" fmla="*/ 1142187 h 19679"/>
              <a:gd name="T6" fmla="*/ 1041347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50195"/>
            </a:schemeClr>
          </a:solidFill>
          <a:ln>
            <a:noFill/>
          </a:ln>
          <a:effectLst/>
          <a:extLst/>
        </p:spPr>
        <p:txBody>
          <a:bodyPr lIns="0" tIns="0" rIns="0" bIns="0" anchor="ctr"/>
          <a:lstStyle/>
          <a:p>
            <a:endParaRPr lang="id-ID">
              <a:solidFill>
                <a:schemeClr val="bg1"/>
              </a:solidFill>
            </a:endParaRPr>
          </a:p>
        </p:txBody>
      </p:sp>
      <p:sp>
        <p:nvSpPr>
          <p:cNvPr id="120838" name="AutoShape 6"/>
          <p:cNvSpPr>
            <a:spLocks/>
          </p:cNvSpPr>
          <p:nvPr/>
        </p:nvSpPr>
        <p:spPr bwMode="auto">
          <a:xfrm>
            <a:off x="13836650" y="4573588"/>
            <a:ext cx="1631950" cy="1631950"/>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20839" name="AutoShape 7"/>
          <p:cNvSpPr>
            <a:spLocks/>
          </p:cNvSpPr>
          <p:nvPr/>
        </p:nvSpPr>
        <p:spPr bwMode="auto">
          <a:xfrm>
            <a:off x="14177963" y="5000625"/>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120840" name="AutoShape 8"/>
          <p:cNvSpPr>
            <a:spLocks/>
          </p:cNvSpPr>
          <p:nvPr/>
        </p:nvSpPr>
        <p:spPr bwMode="auto">
          <a:xfrm>
            <a:off x="13611225" y="9026525"/>
            <a:ext cx="2082800" cy="2082800"/>
          </a:xfrm>
          <a:custGeom>
            <a:avLst/>
            <a:gdLst>
              <a:gd name="T0" fmla="*/ 1041347 w 19679"/>
              <a:gd name="T1" fmla="*/ 1143058 h 19679"/>
              <a:gd name="T2" fmla="*/ 1041347 w 19679"/>
              <a:gd name="T3" fmla="*/ 1143058 h 19679"/>
              <a:gd name="T4" fmla="*/ 1041347 w 19679"/>
              <a:gd name="T5" fmla="*/ 1143058 h 19679"/>
              <a:gd name="T6" fmla="*/ 1041347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50195"/>
            </a:schemeClr>
          </a:solidFill>
          <a:ln>
            <a:noFill/>
          </a:ln>
          <a:effectLst/>
          <a:extLst/>
        </p:spPr>
        <p:txBody>
          <a:bodyPr lIns="0" tIns="0" rIns="0" bIns="0" anchor="ctr"/>
          <a:lstStyle/>
          <a:p>
            <a:endParaRPr lang="id-ID">
              <a:solidFill>
                <a:schemeClr val="bg1"/>
              </a:solidFill>
            </a:endParaRPr>
          </a:p>
        </p:txBody>
      </p:sp>
      <p:sp>
        <p:nvSpPr>
          <p:cNvPr id="120841" name="AutoShape 9"/>
          <p:cNvSpPr>
            <a:spLocks/>
          </p:cNvSpPr>
          <p:nvPr/>
        </p:nvSpPr>
        <p:spPr bwMode="auto">
          <a:xfrm>
            <a:off x="13836650" y="9259888"/>
            <a:ext cx="1631950" cy="1631950"/>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0842" name="AutoShape 10"/>
          <p:cNvSpPr>
            <a:spLocks/>
          </p:cNvSpPr>
          <p:nvPr/>
        </p:nvSpPr>
        <p:spPr bwMode="auto">
          <a:xfrm>
            <a:off x="14177963" y="9686925"/>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120843" name="AutoShape 11"/>
          <p:cNvSpPr>
            <a:spLocks/>
          </p:cNvSpPr>
          <p:nvPr/>
        </p:nvSpPr>
        <p:spPr bwMode="auto">
          <a:xfrm>
            <a:off x="8839200" y="4341813"/>
            <a:ext cx="2081213" cy="2081212"/>
          </a:xfrm>
          <a:custGeom>
            <a:avLst/>
            <a:gdLst>
              <a:gd name="T0" fmla="*/ 1040554 w 19679"/>
              <a:gd name="T1" fmla="*/ 1142187 h 19679"/>
              <a:gd name="T2" fmla="*/ 1040554 w 19679"/>
              <a:gd name="T3" fmla="*/ 1142187 h 19679"/>
              <a:gd name="T4" fmla="*/ 1040554 w 19679"/>
              <a:gd name="T5" fmla="*/ 1142187 h 19679"/>
              <a:gd name="T6" fmla="*/ 1040554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195"/>
            </a:schemeClr>
          </a:solidFill>
          <a:ln>
            <a:noFill/>
          </a:ln>
          <a:effectLst/>
          <a:extLst/>
        </p:spPr>
        <p:txBody>
          <a:bodyPr lIns="0" tIns="0" rIns="0" bIns="0" anchor="ctr"/>
          <a:lstStyle/>
          <a:p>
            <a:endParaRPr lang="id-ID">
              <a:solidFill>
                <a:schemeClr val="bg1"/>
              </a:solidFill>
            </a:endParaRPr>
          </a:p>
        </p:txBody>
      </p:sp>
      <p:sp>
        <p:nvSpPr>
          <p:cNvPr id="120844" name="AutoShape 12"/>
          <p:cNvSpPr>
            <a:spLocks/>
          </p:cNvSpPr>
          <p:nvPr/>
        </p:nvSpPr>
        <p:spPr bwMode="auto">
          <a:xfrm>
            <a:off x="9064625" y="4573588"/>
            <a:ext cx="1630363" cy="1631950"/>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0845" name="AutoShape 13"/>
          <p:cNvSpPr>
            <a:spLocks/>
          </p:cNvSpPr>
          <p:nvPr/>
        </p:nvSpPr>
        <p:spPr bwMode="auto">
          <a:xfrm>
            <a:off x="9405938" y="5000625"/>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43%</a:t>
            </a:r>
            <a:endParaRPr lang="en-US" dirty="0">
              <a:solidFill>
                <a:schemeClr val="bg1"/>
              </a:solidFill>
              <a:latin typeface="Roboto" charset="0"/>
              <a:ea typeface="ＭＳ Ｐゴシック" charset="0"/>
              <a:cs typeface="Roboto" charset="0"/>
              <a:sym typeface="Roboto" charset="0"/>
            </a:endParaRPr>
          </a:p>
        </p:txBody>
      </p:sp>
      <p:sp>
        <p:nvSpPr>
          <p:cNvPr id="120846" name="AutoShape 14"/>
          <p:cNvSpPr>
            <a:spLocks/>
          </p:cNvSpPr>
          <p:nvPr/>
        </p:nvSpPr>
        <p:spPr bwMode="auto">
          <a:xfrm>
            <a:off x="8839200" y="9026525"/>
            <a:ext cx="2081213" cy="2082800"/>
          </a:xfrm>
          <a:custGeom>
            <a:avLst/>
            <a:gdLst>
              <a:gd name="T0" fmla="*/ 1040554 w 19679"/>
              <a:gd name="T1" fmla="*/ 1143058 h 19679"/>
              <a:gd name="T2" fmla="*/ 1040554 w 19679"/>
              <a:gd name="T3" fmla="*/ 1143058 h 19679"/>
              <a:gd name="T4" fmla="*/ 1040554 w 19679"/>
              <a:gd name="T5" fmla="*/ 1143058 h 19679"/>
              <a:gd name="T6" fmla="*/ 1040554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58823"/>
            </a:schemeClr>
          </a:solidFill>
          <a:ln>
            <a:noFill/>
          </a:ln>
          <a:effectLst/>
          <a:extLst/>
        </p:spPr>
        <p:txBody>
          <a:bodyPr lIns="0" tIns="0" rIns="0" bIns="0" anchor="ctr"/>
          <a:lstStyle/>
          <a:p>
            <a:endParaRPr lang="id-ID">
              <a:solidFill>
                <a:schemeClr val="bg1"/>
              </a:solidFill>
            </a:endParaRPr>
          </a:p>
        </p:txBody>
      </p:sp>
      <p:sp>
        <p:nvSpPr>
          <p:cNvPr id="120847" name="AutoShape 15"/>
          <p:cNvSpPr>
            <a:spLocks/>
          </p:cNvSpPr>
          <p:nvPr/>
        </p:nvSpPr>
        <p:spPr bwMode="auto">
          <a:xfrm>
            <a:off x="9064625" y="9259888"/>
            <a:ext cx="1630363" cy="1631950"/>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0848" name="AutoShape 16"/>
          <p:cNvSpPr>
            <a:spLocks/>
          </p:cNvSpPr>
          <p:nvPr/>
        </p:nvSpPr>
        <p:spPr bwMode="auto">
          <a:xfrm>
            <a:off x="9405938" y="9686925"/>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120850" name="AutoShape 18"/>
          <p:cNvSpPr>
            <a:spLocks/>
          </p:cNvSpPr>
          <p:nvPr/>
        </p:nvSpPr>
        <p:spPr bwMode="auto">
          <a:xfrm>
            <a:off x="11183938" y="6683375"/>
            <a:ext cx="2036762" cy="2082800"/>
          </a:xfrm>
          <a:custGeom>
            <a:avLst/>
            <a:gdLst>
              <a:gd name="T0" fmla="*/ 1018381 w 21600"/>
              <a:gd name="T1" fmla="*/ 1041400 h 21600"/>
              <a:gd name="T2" fmla="*/ 1018381 w 21600"/>
              <a:gd name="T3" fmla="*/ 1041400 h 21600"/>
              <a:gd name="T4" fmla="*/ 1018381 w 21600"/>
              <a:gd name="T5" fmla="*/ 1041400 h 21600"/>
              <a:gd name="T6" fmla="*/ 1018381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5024"/>
                </a:moveTo>
                <a:cubicBezTo>
                  <a:pt x="7535" y="5024"/>
                  <a:pt x="6239" y="3710"/>
                  <a:pt x="6239" y="3240"/>
                </a:cubicBezTo>
                <a:cubicBezTo>
                  <a:pt x="6239" y="2771"/>
                  <a:pt x="7535" y="1455"/>
                  <a:pt x="10800" y="1455"/>
                </a:cubicBezTo>
                <a:cubicBezTo>
                  <a:pt x="14111" y="1455"/>
                  <a:pt x="15360" y="2771"/>
                  <a:pt x="15360" y="3240"/>
                </a:cubicBezTo>
                <a:cubicBezTo>
                  <a:pt x="15360" y="3710"/>
                  <a:pt x="14111" y="5024"/>
                  <a:pt x="10800" y="5024"/>
                </a:cubicBezTo>
                <a:close/>
                <a:moveTo>
                  <a:pt x="1727" y="3803"/>
                </a:moveTo>
                <a:lnTo>
                  <a:pt x="4751" y="3803"/>
                </a:lnTo>
                <a:cubicBezTo>
                  <a:pt x="4847" y="6668"/>
                  <a:pt x="5375" y="8594"/>
                  <a:pt x="6048" y="10001"/>
                </a:cubicBezTo>
                <a:cubicBezTo>
                  <a:pt x="3983" y="8594"/>
                  <a:pt x="2015" y="6997"/>
                  <a:pt x="1727" y="3803"/>
                </a:cubicBezTo>
                <a:close/>
                <a:moveTo>
                  <a:pt x="16848" y="3803"/>
                </a:moveTo>
                <a:lnTo>
                  <a:pt x="19871" y="3803"/>
                </a:lnTo>
                <a:cubicBezTo>
                  <a:pt x="19583" y="6997"/>
                  <a:pt x="17663" y="8594"/>
                  <a:pt x="15551" y="10001"/>
                </a:cubicBezTo>
                <a:cubicBezTo>
                  <a:pt x="16223" y="8594"/>
                  <a:pt x="16799" y="6668"/>
                  <a:pt x="16848" y="3803"/>
                </a:cubicBezTo>
                <a:close/>
                <a:moveTo>
                  <a:pt x="15695" y="11880"/>
                </a:moveTo>
                <a:cubicBezTo>
                  <a:pt x="18336" y="10189"/>
                  <a:pt x="21600" y="8030"/>
                  <a:pt x="21600" y="3005"/>
                </a:cubicBezTo>
                <a:cubicBezTo>
                  <a:pt x="21600" y="2535"/>
                  <a:pt x="21215" y="2160"/>
                  <a:pt x="20783" y="2160"/>
                </a:cubicBezTo>
                <a:lnTo>
                  <a:pt x="16655" y="2160"/>
                </a:lnTo>
                <a:cubicBezTo>
                  <a:pt x="16079" y="1128"/>
                  <a:pt x="14351" y="0"/>
                  <a:pt x="10800" y="0"/>
                </a:cubicBezTo>
                <a:cubicBezTo>
                  <a:pt x="7295" y="0"/>
                  <a:pt x="5567" y="1128"/>
                  <a:pt x="4991" y="2160"/>
                </a:cubicBezTo>
                <a:lnTo>
                  <a:pt x="863" y="2160"/>
                </a:lnTo>
                <a:cubicBezTo>
                  <a:pt x="383" y="2160"/>
                  <a:pt x="0" y="2535"/>
                  <a:pt x="0" y="3005"/>
                </a:cubicBezTo>
                <a:cubicBezTo>
                  <a:pt x="0" y="8030"/>
                  <a:pt x="3311" y="10189"/>
                  <a:pt x="5903" y="11880"/>
                </a:cubicBezTo>
                <a:cubicBezTo>
                  <a:pt x="8063" y="13288"/>
                  <a:pt x="9407" y="14228"/>
                  <a:pt x="9407" y="15918"/>
                </a:cubicBezTo>
                <a:lnTo>
                  <a:pt x="9407" y="17467"/>
                </a:lnTo>
                <a:cubicBezTo>
                  <a:pt x="7151" y="17703"/>
                  <a:pt x="5471" y="18500"/>
                  <a:pt x="5471" y="19486"/>
                </a:cubicBezTo>
                <a:cubicBezTo>
                  <a:pt x="5471" y="20661"/>
                  <a:pt x="7871" y="21600"/>
                  <a:pt x="10800" y="21600"/>
                </a:cubicBezTo>
                <a:cubicBezTo>
                  <a:pt x="13776" y="21600"/>
                  <a:pt x="16175" y="20661"/>
                  <a:pt x="16175" y="19486"/>
                </a:cubicBezTo>
                <a:cubicBezTo>
                  <a:pt x="16175" y="18500"/>
                  <a:pt x="14495" y="17703"/>
                  <a:pt x="12240" y="17467"/>
                </a:cubicBezTo>
                <a:lnTo>
                  <a:pt x="12240" y="15918"/>
                </a:lnTo>
                <a:cubicBezTo>
                  <a:pt x="12240" y="14228"/>
                  <a:pt x="13535" y="13288"/>
                  <a:pt x="15695" y="1188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20851" name="AutoShape 19"/>
          <p:cNvSpPr>
            <a:spLocks/>
          </p:cNvSpPr>
          <p:nvPr/>
        </p:nvSpPr>
        <p:spPr bwMode="auto">
          <a:xfrm>
            <a:off x="16714788" y="46291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20852" name="AutoShape 20"/>
          <p:cNvSpPr>
            <a:spLocks/>
          </p:cNvSpPr>
          <p:nvPr/>
        </p:nvSpPr>
        <p:spPr bwMode="auto">
          <a:xfrm>
            <a:off x="16714788" y="5227638"/>
            <a:ext cx="50244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3" name="AutoShape 21"/>
          <p:cNvSpPr>
            <a:spLocks/>
          </p:cNvSpPr>
          <p:nvPr/>
        </p:nvSpPr>
        <p:spPr bwMode="auto">
          <a:xfrm>
            <a:off x="5654675" y="4629150"/>
            <a:ext cx="20272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20854" name="AutoShape 22"/>
          <p:cNvSpPr>
            <a:spLocks/>
          </p:cNvSpPr>
          <p:nvPr/>
        </p:nvSpPr>
        <p:spPr bwMode="auto">
          <a:xfrm>
            <a:off x="2657475" y="5278438"/>
            <a:ext cx="5024438"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5" name="AutoShape 23"/>
          <p:cNvSpPr>
            <a:spLocks/>
          </p:cNvSpPr>
          <p:nvPr/>
        </p:nvSpPr>
        <p:spPr bwMode="auto">
          <a:xfrm>
            <a:off x="16714788" y="92598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20856" name="AutoShape 24"/>
          <p:cNvSpPr>
            <a:spLocks/>
          </p:cNvSpPr>
          <p:nvPr/>
        </p:nvSpPr>
        <p:spPr bwMode="auto">
          <a:xfrm>
            <a:off x="16714788" y="9858375"/>
            <a:ext cx="50244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7" name="AutoShape 25"/>
          <p:cNvSpPr>
            <a:spLocks/>
          </p:cNvSpPr>
          <p:nvPr/>
        </p:nvSpPr>
        <p:spPr bwMode="auto">
          <a:xfrm>
            <a:off x="5654675" y="9259888"/>
            <a:ext cx="20272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20858" name="AutoShape 26"/>
          <p:cNvSpPr>
            <a:spLocks/>
          </p:cNvSpPr>
          <p:nvPr/>
        </p:nvSpPr>
        <p:spPr bwMode="auto">
          <a:xfrm>
            <a:off x="2657475" y="9909175"/>
            <a:ext cx="5024438"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6769A35-6F5D-4C54-88AD-10593EBD3592}" type="slidenum">
              <a:rPr lang="en-US" sz="2000">
                <a:solidFill>
                  <a:schemeClr val="bg1"/>
                </a:solidFill>
              </a:rPr>
              <a:pPr algn="ctr" eaLnBrk="1">
                <a:lnSpc>
                  <a:spcPct val="100000"/>
                </a:lnSpc>
              </a:pPr>
              <a:t>115</a:t>
            </a:fld>
            <a:endParaRPr lang="en-US">
              <a:solidFill>
                <a:schemeClr val="bg1"/>
              </a:solidFill>
            </a:endParaRPr>
          </a:p>
        </p:txBody>
      </p:sp>
      <p:sp>
        <p:nvSpPr>
          <p:cNvPr id="121860" name="AutoShape 4"/>
          <p:cNvSpPr>
            <a:spLocks/>
          </p:cNvSpPr>
          <p:nvPr/>
        </p:nvSpPr>
        <p:spPr bwMode="auto">
          <a:xfrm>
            <a:off x="10382250" y="7894638"/>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1861" name="AutoShape 5"/>
          <p:cNvSpPr>
            <a:spLocks/>
          </p:cNvSpPr>
          <p:nvPr/>
        </p:nvSpPr>
        <p:spPr bwMode="auto">
          <a:xfrm rot="-5400000">
            <a:off x="9500394" y="7012782"/>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1862" name="AutoShape 6"/>
          <p:cNvSpPr>
            <a:spLocks/>
          </p:cNvSpPr>
          <p:nvPr/>
        </p:nvSpPr>
        <p:spPr bwMode="auto">
          <a:xfrm rot="-5400000">
            <a:off x="10382250" y="7894638"/>
            <a:ext cx="1724025" cy="1724025"/>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21863" name="AutoShape 7"/>
          <p:cNvSpPr>
            <a:spLocks/>
          </p:cNvSpPr>
          <p:nvPr/>
        </p:nvSpPr>
        <p:spPr bwMode="auto">
          <a:xfrm rot="-5400000">
            <a:off x="13157994" y="7012782"/>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1864" name="AutoShape 8"/>
          <p:cNvSpPr>
            <a:spLocks/>
          </p:cNvSpPr>
          <p:nvPr/>
        </p:nvSpPr>
        <p:spPr bwMode="auto">
          <a:xfrm rot="10800000">
            <a:off x="12276138" y="7894638"/>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1865" name="AutoShape 9"/>
          <p:cNvSpPr>
            <a:spLocks/>
          </p:cNvSpPr>
          <p:nvPr/>
        </p:nvSpPr>
        <p:spPr bwMode="auto">
          <a:xfrm rot="10800000">
            <a:off x="12276138" y="7894638"/>
            <a:ext cx="1724025" cy="1724025"/>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1866" name="AutoShape 10"/>
          <p:cNvSpPr>
            <a:spLocks/>
          </p:cNvSpPr>
          <p:nvPr/>
        </p:nvSpPr>
        <p:spPr bwMode="auto">
          <a:xfrm rot="10800000">
            <a:off x="12276138" y="4276725"/>
            <a:ext cx="1724025" cy="3487738"/>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1867" name="AutoShape 11"/>
          <p:cNvSpPr>
            <a:spLocks/>
          </p:cNvSpPr>
          <p:nvPr/>
        </p:nvSpPr>
        <p:spPr bwMode="auto">
          <a:xfrm rot="5400000">
            <a:off x="13157994" y="5158582"/>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1868" name="AutoShape 12"/>
          <p:cNvSpPr>
            <a:spLocks/>
          </p:cNvSpPr>
          <p:nvPr/>
        </p:nvSpPr>
        <p:spPr bwMode="auto">
          <a:xfrm rot="5400000">
            <a:off x="12276138" y="6040438"/>
            <a:ext cx="1724025" cy="1724025"/>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1869" name="AutoShape 13"/>
          <p:cNvSpPr>
            <a:spLocks/>
          </p:cNvSpPr>
          <p:nvPr/>
        </p:nvSpPr>
        <p:spPr bwMode="auto">
          <a:xfrm rot="5400000">
            <a:off x="9500394" y="5158582"/>
            <a:ext cx="1724025" cy="3487737"/>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1870" name="AutoShape 14"/>
          <p:cNvSpPr>
            <a:spLocks/>
          </p:cNvSpPr>
          <p:nvPr/>
        </p:nvSpPr>
        <p:spPr bwMode="auto">
          <a:xfrm>
            <a:off x="10382250" y="4276725"/>
            <a:ext cx="1724025" cy="3487738"/>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1871" name="AutoShape 15"/>
          <p:cNvSpPr>
            <a:spLocks/>
          </p:cNvSpPr>
          <p:nvPr/>
        </p:nvSpPr>
        <p:spPr bwMode="auto">
          <a:xfrm>
            <a:off x="10777538" y="4425950"/>
            <a:ext cx="1014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21872" name="AutoShape 16"/>
          <p:cNvSpPr>
            <a:spLocks/>
          </p:cNvSpPr>
          <p:nvPr/>
        </p:nvSpPr>
        <p:spPr bwMode="auto">
          <a:xfrm>
            <a:off x="14336713" y="6161088"/>
            <a:ext cx="1014412"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02</a:t>
            </a:r>
            <a:endParaRPr lang="en-US" dirty="0">
              <a:solidFill>
                <a:schemeClr val="bg1"/>
              </a:solidFill>
              <a:latin typeface="Roboto" charset="0"/>
              <a:ea typeface="ＭＳ Ｐゴシック" charset="0"/>
              <a:cs typeface="Roboto" charset="0"/>
              <a:sym typeface="Roboto" charset="0"/>
            </a:endParaRPr>
          </a:p>
        </p:txBody>
      </p:sp>
      <p:sp>
        <p:nvSpPr>
          <p:cNvPr id="121873" name="AutoShape 17"/>
          <p:cNvSpPr>
            <a:spLocks/>
          </p:cNvSpPr>
          <p:nvPr/>
        </p:nvSpPr>
        <p:spPr bwMode="auto">
          <a:xfrm>
            <a:off x="12631738" y="9744075"/>
            <a:ext cx="101282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21874" name="AutoShape 18"/>
          <p:cNvSpPr>
            <a:spLocks/>
          </p:cNvSpPr>
          <p:nvPr/>
        </p:nvSpPr>
        <p:spPr bwMode="auto">
          <a:xfrm>
            <a:off x="8961438" y="8115300"/>
            <a:ext cx="1014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04</a:t>
            </a:r>
            <a:endParaRPr lang="en-US" dirty="0">
              <a:solidFill>
                <a:schemeClr val="bg1"/>
              </a:solidFill>
              <a:latin typeface="Roboto" charset="0"/>
              <a:ea typeface="ＭＳ Ｐゴシック" charset="0"/>
              <a:cs typeface="Roboto" charset="0"/>
              <a:sym typeface="Roboto" charset="0"/>
            </a:endParaRPr>
          </a:p>
        </p:txBody>
      </p:sp>
      <p:sp>
        <p:nvSpPr>
          <p:cNvPr id="121875" name="AutoShape 19"/>
          <p:cNvSpPr>
            <a:spLocks/>
          </p:cNvSpPr>
          <p:nvPr/>
        </p:nvSpPr>
        <p:spPr bwMode="auto">
          <a:xfrm>
            <a:off x="10382250" y="6040438"/>
            <a:ext cx="1724025" cy="1724025"/>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1876" name="AutoShape 20"/>
          <p:cNvSpPr>
            <a:spLocks/>
          </p:cNvSpPr>
          <p:nvPr/>
        </p:nvSpPr>
        <p:spPr bwMode="auto">
          <a:xfrm>
            <a:off x="17159288" y="5376863"/>
            <a:ext cx="5954712" cy="1668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77" name="AutoShape 21"/>
          <p:cNvSpPr>
            <a:spLocks/>
          </p:cNvSpPr>
          <p:nvPr/>
        </p:nvSpPr>
        <p:spPr bwMode="auto">
          <a:xfrm>
            <a:off x="17159288" y="48593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21878" name="AutoShape 22"/>
          <p:cNvSpPr>
            <a:spLocks/>
          </p:cNvSpPr>
          <p:nvPr/>
        </p:nvSpPr>
        <p:spPr bwMode="auto">
          <a:xfrm>
            <a:off x="1268413" y="5376863"/>
            <a:ext cx="5954712" cy="1668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79" name="AutoShape 23"/>
          <p:cNvSpPr>
            <a:spLocks/>
          </p:cNvSpPr>
          <p:nvPr/>
        </p:nvSpPr>
        <p:spPr bwMode="auto">
          <a:xfrm>
            <a:off x="4937125" y="48593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21880" name="AutoShape 24"/>
          <p:cNvSpPr>
            <a:spLocks/>
          </p:cNvSpPr>
          <p:nvPr/>
        </p:nvSpPr>
        <p:spPr bwMode="auto">
          <a:xfrm>
            <a:off x="17159288" y="9131300"/>
            <a:ext cx="5954712"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81" name="AutoShape 25"/>
          <p:cNvSpPr>
            <a:spLocks/>
          </p:cNvSpPr>
          <p:nvPr/>
        </p:nvSpPr>
        <p:spPr bwMode="auto">
          <a:xfrm>
            <a:off x="17159288" y="86137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21882" name="AutoShape 26"/>
          <p:cNvSpPr>
            <a:spLocks/>
          </p:cNvSpPr>
          <p:nvPr/>
        </p:nvSpPr>
        <p:spPr bwMode="auto">
          <a:xfrm>
            <a:off x="1268413" y="9131300"/>
            <a:ext cx="5954712" cy="166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83" name="AutoShape 27"/>
          <p:cNvSpPr>
            <a:spLocks/>
          </p:cNvSpPr>
          <p:nvPr/>
        </p:nvSpPr>
        <p:spPr bwMode="auto">
          <a:xfrm>
            <a:off x="4937125" y="86137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21884" name="AutoShape 28"/>
          <p:cNvSpPr>
            <a:spLocks/>
          </p:cNvSpPr>
          <p:nvPr/>
        </p:nvSpPr>
        <p:spPr bwMode="auto">
          <a:xfrm>
            <a:off x="10944225" y="8356600"/>
            <a:ext cx="600075" cy="685800"/>
          </a:xfrm>
          <a:custGeom>
            <a:avLst/>
            <a:gdLst>
              <a:gd name="T0" fmla="*/ 300038 w 21600"/>
              <a:gd name="T1" fmla="*/ 342900 h 21600"/>
              <a:gd name="T2" fmla="*/ 300038 w 21600"/>
              <a:gd name="T3" fmla="*/ 342900 h 21600"/>
              <a:gd name="T4" fmla="*/ 300038 w 21600"/>
              <a:gd name="T5" fmla="*/ 342900 h 21600"/>
              <a:gd name="T6" fmla="*/ 300038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21885" name="AutoShape 29"/>
          <p:cNvSpPr>
            <a:spLocks/>
          </p:cNvSpPr>
          <p:nvPr/>
        </p:nvSpPr>
        <p:spPr bwMode="auto">
          <a:xfrm>
            <a:off x="12804775" y="6523038"/>
            <a:ext cx="668338"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21886" name="AutoShape 30"/>
          <p:cNvSpPr>
            <a:spLocks/>
          </p:cNvSpPr>
          <p:nvPr/>
        </p:nvSpPr>
        <p:spPr bwMode="auto">
          <a:xfrm>
            <a:off x="12804775" y="8356600"/>
            <a:ext cx="674688"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21887" name="AutoShape 31"/>
          <p:cNvSpPr>
            <a:spLocks/>
          </p:cNvSpPr>
          <p:nvPr/>
        </p:nvSpPr>
        <p:spPr bwMode="auto">
          <a:xfrm>
            <a:off x="10899775" y="6556375"/>
            <a:ext cx="688975" cy="690563"/>
          </a:xfrm>
          <a:custGeom>
            <a:avLst/>
            <a:gdLst>
              <a:gd name="T0" fmla="*/ 344488 w 21470"/>
              <a:gd name="T1" fmla="*/ 349463 h 21470"/>
              <a:gd name="T2" fmla="*/ 344488 w 21470"/>
              <a:gd name="T3" fmla="*/ 349463 h 21470"/>
              <a:gd name="T4" fmla="*/ 344488 w 21470"/>
              <a:gd name="T5" fmla="*/ 349463 h 21470"/>
              <a:gd name="T6" fmla="*/ 344488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870"/>
                                        </p:tgtEl>
                                        <p:attrNameLst>
                                          <p:attrName>style.visibility</p:attrName>
                                        </p:attrNameLst>
                                      </p:cBhvr>
                                      <p:to>
                                        <p:strVal val="visible"/>
                                      </p:to>
                                    </p:set>
                                    <p:animEffect transition="in" filter="fade">
                                      <p:cBhvr>
                                        <p:cTn id="7" dur="300"/>
                                        <p:tgtEl>
                                          <p:spTgt spid="121870"/>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21866"/>
                                        </p:tgtEl>
                                        <p:attrNameLst>
                                          <p:attrName>style.visibility</p:attrName>
                                        </p:attrNameLst>
                                      </p:cBhvr>
                                      <p:to>
                                        <p:strVal val="visible"/>
                                      </p:to>
                                    </p:set>
                                    <p:animEffect transition="in" filter="fade">
                                      <p:cBhvr>
                                        <p:cTn id="11" dur="300"/>
                                        <p:tgtEl>
                                          <p:spTgt spid="12186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1871"/>
                                        </p:tgtEl>
                                        <p:attrNameLst>
                                          <p:attrName>style.visibility</p:attrName>
                                        </p:attrNameLst>
                                      </p:cBhvr>
                                      <p:to>
                                        <p:strVal val="visible"/>
                                      </p:to>
                                    </p:set>
                                    <p:animEffect transition="in" filter="fade">
                                      <p:cBhvr>
                                        <p:cTn id="14" dur="300"/>
                                        <p:tgtEl>
                                          <p:spTgt spid="121871"/>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1869"/>
                                        </p:tgtEl>
                                        <p:attrNameLst>
                                          <p:attrName>style.visibility</p:attrName>
                                        </p:attrNameLst>
                                      </p:cBhvr>
                                      <p:to>
                                        <p:strVal val="visible"/>
                                      </p:to>
                                    </p:set>
                                    <p:animEffect transition="in" filter="fade">
                                      <p:cBhvr>
                                        <p:cTn id="17" dur="300"/>
                                        <p:tgtEl>
                                          <p:spTgt spid="1218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1867"/>
                                        </p:tgtEl>
                                        <p:attrNameLst>
                                          <p:attrName>style.visibility</p:attrName>
                                        </p:attrNameLst>
                                      </p:cBhvr>
                                      <p:to>
                                        <p:strVal val="visible"/>
                                      </p:to>
                                    </p:set>
                                    <p:animEffect transition="in" filter="fade">
                                      <p:cBhvr>
                                        <p:cTn id="20" dur="300"/>
                                        <p:tgtEl>
                                          <p:spTgt spid="121867"/>
                                        </p:tgtEl>
                                      </p:cBhvr>
                                    </p:animEffect>
                                  </p:childTnLst>
                                </p:cTn>
                              </p:par>
                            </p:childTnLst>
                          </p:cTn>
                        </p:par>
                        <p:par>
                          <p:cTn id="21" fill="hold">
                            <p:stCondLst>
                              <p:cond delay="600"/>
                            </p:stCondLst>
                            <p:childTnLst>
                              <p:par>
                                <p:cTn id="22" presetID="10" presetClass="entr" presetSubtype="0" fill="hold" grpId="0" nodeType="afterEffect">
                                  <p:stCondLst>
                                    <p:cond delay="0"/>
                                  </p:stCondLst>
                                  <p:childTnLst>
                                    <p:set>
                                      <p:cBhvr>
                                        <p:cTn id="23" dur="1" fill="hold">
                                          <p:stCondLst>
                                            <p:cond delay="0"/>
                                          </p:stCondLst>
                                        </p:cTn>
                                        <p:tgtEl>
                                          <p:spTgt spid="121875"/>
                                        </p:tgtEl>
                                        <p:attrNameLst>
                                          <p:attrName>style.visibility</p:attrName>
                                        </p:attrNameLst>
                                      </p:cBhvr>
                                      <p:to>
                                        <p:strVal val="visible"/>
                                      </p:to>
                                    </p:set>
                                    <p:animEffect transition="in" filter="fade">
                                      <p:cBhvr>
                                        <p:cTn id="24" dur="300"/>
                                        <p:tgtEl>
                                          <p:spTgt spid="121875"/>
                                        </p:tgtEl>
                                      </p:cBhvr>
                                    </p:animEffect>
                                  </p:childTnLst>
                                </p:cTn>
                              </p:par>
                            </p:childTnLst>
                          </p:cTn>
                        </p:par>
                        <p:par>
                          <p:cTn id="25" fill="hold">
                            <p:stCondLst>
                              <p:cond delay="900"/>
                            </p:stCondLst>
                            <p:childTnLst>
                              <p:par>
                                <p:cTn id="26" presetID="10" presetClass="entr" presetSubtype="0" fill="hold" grpId="0" nodeType="afterEffect">
                                  <p:stCondLst>
                                    <p:cond delay="0"/>
                                  </p:stCondLst>
                                  <p:childTnLst>
                                    <p:set>
                                      <p:cBhvr>
                                        <p:cTn id="27" dur="1" fill="hold">
                                          <p:stCondLst>
                                            <p:cond delay="0"/>
                                          </p:stCondLst>
                                        </p:cTn>
                                        <p:tgtEl>
                                          <p:spTgt spid="121868"/>
                                        </p:tgtEl>
                                        <p:attrNameLst>
                                          <p:attrName>style.visibility</p:attrName>
                                        </p:attrNameLst>
                                      </p:cBhvr>
                                      <p:to>
                                        <p:strVal val="visible"/>
                                      </p:to>
                                    </p:set>
                                    <p:animEffect transition="in" filter="fade">
                                      <p:cBhvr>
                                        <p:cTn id="28" dur="300"/>
                                        <p:tgtEl>
                                          <p:spTgt spid="1218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1872"/>
                                        </p:tgtEl>
                                        <p:attrNameLst>
                                          <p:attrName>style.visibility</p:attrName>
                                        </p:attrNameLst>
                                      </p:cBhvr>
                                      <p:to>
                                        <p:strVal val="visible"/>
                                      </p:to>
                                    </p:set>
                                    <p:animEffect transition="in" filter="fade">
                                      <p:cBhvr>
                                        <p:cTn id="31" dur="300"/>
                                        <p:tgtEl>
                                          <p:spTgt spid="121872"/>
                                        </p:tgtEl>
                                      </p:cBhvr>
                                    </p:animEffect>
                                  </p:childTnLst>
                                </p:cTn>
                              </p:par>
                            </p:childTnLst>
                          </p:cTn>
                        </p:par>
                        <p:par>
                          <p:cTn id="32" fill="hold">
                            <p:stCondLst>
                              <p:cond delay="1200"/>
                            </p:stCondLst>
                            <p:childTnLst>
                              <p:par>
                                <p:cTn id="33" presetID="10" presetClass="entr" presetSubtype="0" fill="hold" grpId="0" nodeType="afterEffect">
                                  <p:stCondLst>
                                    <p:cond delay="0"/>
                                  </p:stCondLst>
                                  <p:childTnLst>
                                    <p:set>
                                      <p:cBhvr>
                                        <p:cTn id="34" dur="1" fill="hold">
                                          <p:stCondLst>
                                            <p:cond delay="0"/>
                                          </p:stCondLst>
                                        </p:cTn>
                                        <p:tgtEl>
                                          <p:spTgt spid="121885"/>
                                        </p:tgtEl>
                                        <p:attrNameLst>
                                          <p:attrName>style.visibility</p:attrName>
                                        </p:attrNameLst>
                                      </p:cBhvr>
                                      <p:to>
                                        <p:strVal val="visible"/>
                                      </p:to>
                                    </p:set>
                                    <p:animEffect transition="in" filter="fade">
                                      <p:cBhvr>
                                        <p:cTn id="35" dur="300"/>
                                        <p:tgtEl>
                                          <p:spTgt spid="121885"/>
                                        </p:tgtEl>
                                      </p:cBhvr>
                                    </p:animEffect>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121887"/>
                                        </p:tgtEl>
                                        <p:attrNameLst>
                                          <p:attrName>style.visibility</p:attrName>
                                        </p:attrNameLst>
                                      </p:cBhvr>
                                      <p:to>
                                        <p:strVal val="visible"/>
                                      </p:to>
                                    </p:set>
                                    <p:animEffect transition="in" filter="fade">
                                      <p:cBhvr>
                                        <p:cTn id="39" dur="300"/>
                                        <p:tgtEl>
                                          <p:spTgt spid="12188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1861"/>
                                        </p:tgtEl>
                                        <p:attrNameLst>
                                          <p:attrName>style.visibility</p:attrName>
                                        </p:attrNameLst>
                                      </p:cBhvr>
                                      <p:to>
                                        <p:strVal val="visible"/>
                                      </p:to>
                                    </p:set>
                                    <p:animEffect transition="in" filter="fade">
                                      <p:cBhvr>
                                        <p:cTn id="42" dur="300"/>
                                        <p:tgtEl>
                                          <p:spTgt spid="12186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1863"/>
                                        </p:tgtEl>
                                        <p:attrNameLst>
                                          <p:attrName>style.visibility</p:attrName>
                                        </p:attrNameLst>
                                      </p:cBhvr>
                                      <p:to>
                                        <p:strVal val="visible"/>
                                      </p:to>
                                    </p:set>
                                    <p:animEffect transition="in" filter="fade">
                                      <p:cBhvr>
                                        <p:cTn id="45" dur="300"/>
                                        <p:tgtEl>
                                          <p:spTgt spid="121863"/>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121860"/>
                                        </p:tgtEl>
                                        <p:attrNameLst>
                                          <p:attrName>style.visibility</p:attrName>
                                        </p:attrNameLst>
                                      </p:cBhvr>
                                      <p:to>
                                        <p:strVal val="visible"/>
                                      </p:to>
                                    </p:set>
                                    <p:animEffect transition="in" filter="fade">
                                      <p:cBhvr>
                                        <p:cTn id="49" dur="300"/>
                                        <p:tgtEl>
                                          <p:spTgt spid="121860"/>
                                        </p:tgtEl>
                                      </p:cBhvr>
                                    </p:animEffect>
                                  </p:childTnLst>
                                </p:cTn>
                              </p:par>
                            </p:childTnLst>
                          </p:cTn>
                        </p:par>
                        <p:par>
                          <p:cTn id="50" fill="hold">
                            <p:stCondLst>
                              <p:cond delay="2100"/>
                            </p:stCondLst>
                            <p:childTnLst>
                              <p:par>
                                <p:cTn id="51" presetID="10" presetClass="entr" presetSubtype="0" fill="hold" grpId="0" nodeType="afterEffect">
                                  <p:stCondLst>
                                    <p:cond delay="0"/>
                                  </p:stCondLst>
                                  <p:childTnLst>
                                    <p:set>
                                      <p:cBhvr>
                                        <p:cTn id="52" dur="1" fill="hold">
                                          <p:stCondLst>
                                            <p:cond delay="0"/>
                                          </p:stCondLst>
                                        </p:cTn>
                                        <p:tgtEl>
                                          <p:spTgt spid="121862"/>
                                        </p:tgtEl>
                                        <p:attrNameLst>
                                          <p:attrName>style.visibility</p:attrName>
                                        </p:attrNameLst>
                                      </p:cBhvr>
                                      <p:to>
                                        <p:strVal val="visible"/>
                                      </p:to>
                                    </p:set>
                                    <p:animEffect transition="in" filter="fade">
                                      <p:cBhvr>
                                        <p:cTn id="53" dur="300"/>
                                        <p:tgtEl>
                                          <p:spTgt spid="121862"/>
                                        </p:tgtEl>
                                      </p:cBhvr>
                                    </p:animEffect>
                                  </p:childTnLst>
                                </p:cTn>
                              </p:par>
                            </p:childTnLst>
                          </p:cTn>
                        </p:par>
                        <p:par>
                          <p:cTn id="54" fill="hold">
                            <p:stCondLst>
                              <p:cond delay="2400"/>
                            </p:stCondLst>
                            <p:childTnLst>
                              <p:par>
                                <p:cTn id="55" presetID="10" presetClass="entr" presetSubtype="0" fill="hold" grpId="0" nodeType="afterEffect">
                                  <p:stCondLst>
                                    <p:cond delay="0"/>
                                  </p:stCondLst>
                                  <p:childTnLst>
                                    <p:set>
                                      <p:cBhvr>
                                        <p:cTn id="56" dur="1" fill="hold">
                                          <p:stCondLst>
                                            <p:cond delay="0"/>
                                          </p:stCondLst>
                                        </p:cTn>
                                        <p:tgtEl>
                                          <p:spTgt spid="121865"/>
                                        </p:tgtEl>
                                        <p:attrNameLst>
                                          <p:attrName>style.visibility</p:attrName>
                                        </p:attrNameLst>
                                      </p:cBhvr>
                                      <p:to>
                                        <p:strVal val="visible"/>
                                      </p:to>
                                    </p:set>
                                    <p:animEffect transition="in" filter="fade">
                                      <p:cBhvr>
                                        <p:cTn id="57" dur="300"/>
                                        <p:tgtEl>
                                          <p:spTgt spid="121865"/>
                                        </p:tgtEl>
                                      </p:cBhvr>
                                    </p:animEffect>
                                  </p:childTnLst>
                                </p:cTn>
                              </p:par>
                            </p:childTnLst>
                          </p:cTn>
                        </p:par>
                        <p:par>
                          <p:cTn id="58" fill="hold">
                            <p:stCondLst>
                              <p:cond delay="2700"/>
                            </p:stCondLst>
                            <p:childTnLst>
                              <p:par>
                                <p:cTn id="59" presetID="10" presetClass="entr" presetSubtype="0" fill="hold" grpId="0" nodeType="afterEffect">
                                  <p:stCondLst>
                                    <p:cond delay="0"/>
                                  </p:stCondLst>
                                  <p:childTnLst>
                                    <p:set>
                                      <p:cBhvr>
                                        <p:cTn id="60" dur="1" fill="hold">
                                          <p:stCondLst>
                                            <p:cond delay="0"/>
                                          </p:stCondLst>
                                        </p:cTn>
                                        <p:tgtEl>
                                          <p:spTgt spid="121864"/>
                                        </p:tgtEl>
                                        <p:attrNameLst>
                                          <p:attrName>style.visibility</p:attrName>
                                        </p:attrNameLst>
                                      </p:cBhvr>
                                      <p:to>
                                        <p:strVal val="visible"/>
                                      </p:to>
                                    </p:set>
                                    <p:animEffect transition="in" filter="fade">
                                      <p:cBhvr>
                                        <p:cTn id="61" dur="300"/>
                                        <p:tgtEl>
                                          <p:spTgt spid="12186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1874"/>
                                        </p:tgtEl>
                                        <p:attrNameLst>
                                          <p:attrName>style.visibility</p:attrName>
                                        </p:attrNameLst>
                                      </p:cBhvr>
                                      <p:to>
                                        <p:strVal val="visible"/>
                                      </p:to>
                                    </p:set>
                                    <p:animEffect transition="in" filter="fade">
                                      <p:cBhvr>
                                        <p:cTn id="64" dur="300"/>
                                        <p:tgtEl>
                                          <p:spTgt spid="12187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1884"/>
                                        </p:tgtEl>
                                        <p:attrNameLst>
                                          <p:attrName>style.visibility</p:attrName>
                                        </p:attrNameLst>
                                      </p:cBhvr>
                                      <p:to>
                                        <p:strVal val="visible"/>
                                      </p:to>
                                    </p:set>
                                    <p:animEffect transition="in" filter="fade">
                                      <p:cBhvr>
                                        <p:cTn id="67" dur="300"/>
                                        <p:tgtEl>
                                          <p:spTgt spid="121884"/>
                                        </p:tgtEl>
                                      </p:cBhvr>
                                    </p:animEffect>
                                  </p:childTnLst>
                                </p:cTn>
                              </p:par>
                            </p:childTnLst>
                          </p:cTn>
                        </p:par>
                        <p:par>
                          <p:cTn id="68" fill="hold">
                            <p:stCondLst>
                              <p:cond delay="3000"/>
                            </p:stCondLst>
                            <p:childTnLst>
                              <p:par>
                                <p:cTn id="69" presetID="10" presetClass="entr" presetSubtype="0" fill="hold" grpId="0" nodeType="afterEffect">
                                  <p:stCondLst>
                                    <p:cond delay="0"/>
                                  </p:stCondLst>
                                  <p:childTnLst>
                                    <p:set>
                                      <p:cBhvr>
                                        <p:cTn id="70" dur="1" fill="hold">
                                          <p:stCondLst>
                                            <p:cond delay="0"/>
                                          </p:stCondLst>
                                        </p:cTn>
                                        <p:tgtEl>
                                          <p:spTgt spid="121886"/>
                                        </p:tgtEl>
                                        <p:attrNameLst>
                                          <p:attrName>style.visibility</p:attrName>
                                        </p:attrNameLst>
                                      </p:cBhvr>
                                      <p:to>
                                        <p:strVal val="visible"/>
                                      </p:to>
                                    </p:set>
                                    <p:animEffect transition="in" filter="fade">
                                      <p:cBhvr>
                                        <p:cTn id="71" dur="300"/>
                                        <p:tgtEl>
                                          <p:spTgt spid="12188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1873"/>
                                        </p:tgtEl>
                                        <p:attrNameLst>
                                          <p:attrName>style.visibility</p:attrName>
                                        </p:attrNameLst>
                                      </p:cBhvr>
                                      <p:to>
                                        <p:strVal val="visible"/>
                                      </p:to>
                                    </p:set>
                                    <p:animEffect transition="in" filter="fade">
                                      <p:cBhvr>
                                        <p:cTn id="74" dur="300"/>
                                        <p:tgtEl>
                                          <p:spTgt spid="121873"/>
                                        </p:tgtEl>
                                      </p:cBhvr>
                                    </p:animEffect>
                                  </p:childTnLst>
                                </p:cTn>
                              </p:par>
                            </p:childTnLst>
                          </p:cTn>
                        </p:par>
                        <p:par>
                          <p:cTn id="75" fill="hold" nodeType="afterGroup">
                            <p:stCondLst>
                              <p:cond delay="3300"/>
                            </p:stCondLst>
                            <p:childTnLst>
                              <p:par>
                                <p:cTn id="76" presetID="10" presetClass="entr" presetSubtype="0" fill="hold" grpId="0" nodeType="afterEffect">
                                  <p:stCondLst>
                                    <p:cond delay="0"/>
                                  </p:stCondLst>
                                  <p:childTnLst>
                                    <p:set>
                                      <p:cBhvr>
                                        <p:cTn id="77" dur="1" fill="hold">
                                          <p:stCondLst>
                                            <p:cond delay="0"/>
                                          </p:stCondLst>
                                        </p:cTn>
                                        <p:tgtEl>
                                          <p:spTgt spid="121879"/>
                                        </p:tgtEl>
                                        <p:attrNameLst>
                                          <p:attrName>style.visibility</p:attrName>
                                        </p:attrNameLst>
                                      </p:cBhvr>
                                      <p:to>
                                        <p:strVal val="visible"/>
                                      </p:to>
                                    </p:set>
                                    <p:animEffect transition="in" filter="fade">
                                      <p:cBhvr>
                                        <p:cTn id="78" dur="400"/>
                                        <p:tgtEl>
                                          <p:spTgt spid="12187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21878"/>
                                        </p:tgtEl>
                                        <p:attrNameLst>
                                          <p:attrName>style.visibility</p:attrName>
                                        </p:attrNameLst>
                                      </p:cBhvr>
                                      <p:to>
                                        <p:strVal val="visible"/>
                                      </p:to>
                                    </p:set>
                                    <p:animEffect transition="in" filter="fade">
                                      <p:cBhvr>
                                        <p:cTn id="81" dur="400"/>
                                        <p:tgtEl>
                                          <p:spTgt spid="121878"/>
                                        </p:tgtEl>
                                      </p:cBhvr>
                                    </p:animEffect>
                                  </p:childTnLst>
                                </p:cTn>
                              </p:par>
                            </p:childTnLst>
                          </p:cTn>
                        </p:par>
                        <p:par>
                          <p:cTn id="82" fill="hold">
                            <p:stCondLst>
                              <p:cond delay="3700"/>
                            </p:stCondLst>
                            <p:childTnLst>
                              <p:par>
                                <p:cTn id="83" presetID="10" presetClass="entr" presetSubtype="0" fill="hold" grpId="0" nodeType="afterEffect">
                                  <p:stCondLst>
                                    <p:cond delay="0"/>
                                  </p:stCondLst>
                                  <p:childTnLst>
                                    <p:set>
                                      <p:cBhvr>
                                        <p:cTn id="84" dur="1" fill="hold">
                                          <p:stCondLst>
                                            <p:cond delay="0"/>
                                          </p:stCondLst>
                                        </p:cTn>
                                        <p:tgtEl>
                                          <p:spTgt spid="121877"/>
                                        </p:tgtEl>
                                        <p:attrNameLst>
                                          <p:attrName>style.visibility</p:attrName>
                                        </p:attrNameLst>
                                      </p:cBhvr>
                                      <p:to>
                                        <p:strVal val="visible"/>
                                      </p:to>
                                    </p:set>
                                    <p:animEffect transition="in" filter="fade">
                                      <p:cBhvr>
                                        <p:cTn id="85" dur="400"/>
                                        <p:tgtEl>
                                          <p:spTgt spid="1218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21876"/>
                                        </p:tgtEl>
                                        <p:attrNameLst>
                                          <p:attrName>style.visibility</p:attrName>
                                        </p:attrNameLst>
                                      </p:cBhvr>
                                      <p:to>
                                        <p:strVal val="visible"/>
                                      </p:to>
                                    </p:set>
                                    <p:animEffect transition="in" filter="fade">
                                      <p:cBhvr>
                                        <p:cTn id="88" dur="400"/>
                                        <p:tgtEl>
                                          <p:spTgt spid="121876"/>
                                        </p:tgtEl>
                                      </p:cBhvr>
                                    </p:animEffect>
                                  </p:childTnLst>
                                </p:cTn>
                              </p:par>
                            </p:childTnLst>
                          </p:cTn>
                        </p:par>
                        <p:par>
                          <p:cTn id="89" fill="hold">
                            <p:stCondLst>
                              <p:cond delay="4100"/>
                            </p:stCondLst>
                            <p:childTnLst>
                              <p:par>
                                <p:cTn id="90" presetID="10" presetClass="entr" presetSubtype="0" fill="hold" grpId="0" nodeType="afterEffect">
                                  <p:stCondLst>
                                    <p:cond delay="0"/>
                                  </p:stCondLst>
                                  <p:childTnLst>
                                    <p:set>
                                      <p:cBhvr>
                                        <p:cTn id="91" dur="1" fill="hold">
                                          <p:stCondLst>
                                            <p:cond delay="0"/>
                                          </p:stCondLst>
                                        </p:cTn>
                                        <p:tgtEl>
                                          <p:spTgt spid="121881"/>
                                        </p:tgtEl>
                                        <p:attrNameLst>
                                          <p:attrName>style.visibility</p:attrName>
                                        </p:attrNameLst>
                                      </p:cBhvr>
                                      <p:to>
                                        <p:strVal val="visible"/>
                                      </p:to>
                                    </p:set>
                                    <p:animEffect transition="in" filter="fade">
                                      <p:cBhvr>
                                        <p:cTn id="92" dur="400"/>
                                        <p:tgtEl>
                                          <p:spTgt spid="12188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21880"/>
                                        </p:tgtEl>
                                        <p:attrNameLst>
                                          <p:attrName>style.visibility</p:attrName>
                                        </p:attrNameLst>
                                      </p:cBhvr>
                                      <p:to>
                                        <p:strVal val="visible"/>
                                      </p:to>
                                    </p:set>
                                    <p:animEffect transition="in" filter="fade">
                                      <p:cBhvr>
                                        <p:cTn id="95" dur="400"/>
                                        <p:tgtEl>
                                          <p:spTgt spid="121880"/>
                                        </p:tgtEl>
                                      </p:cBhvr>
                                    </p:animEffect>
                                  </p:childTnLst>
                                </p:cTn>
                              </p:par>
                            </p:childTnLst>
                          </p:cTn>
                        </p:par>
                        <p:par>
                          <p:cTn id="96" fill="hold">
                            <p:stCondLst>
                              <p:cond delay="4500"/>
                            </p:stCondLst>
                            <p:childTnLst>
                              <p:par>
                                <p:cTn id="97" presetID="10" presetClass="entr" presetSubtype="0" fill="hold" grpId="0" nodeType="afterEffect">
                                  <p:stCondLst>
                                    <p:cond delay="0"/>
                                  </p:stCondLst>
                                  <p:childTnLst>
                                    <p:set>
                                      <p:cBhvr>
                                        <p:cTn id="98" dur="1" fill="hold">
                                          <p:stCondLst>
                                            <p:cond delay="0"/>
                                          </p:stCondLst>
                                        </p:cTn>
                                        <p:tgtEl>
                                          <p:spTgt spid="121883"/>
                                        </p:tgtEl>
                                        <p:attrNameLst>
                                          <p:attrName>style.visibility</p:attrName>
                                        </p:attrNameLst>
                                      </p:cBhvr>
                                      <p:to>
                                        <p:strVal val="visible"/>
                                      </p:to>
                                    </p:set>
                                    <p:animEffect transition="in" filter="fade">
                                      <p:cBhvr>
                                        <p:cTn id="99" dur="400"/>
                                        <p:tgtEl>
                                          <p:spTgt spid="121883"/>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21882"/>
                                        </p:tgtEl>
                                        <p:attrNameLst>
                                          <p:attrName>style.visibility</p:attrName>
                                        </p:attrNameLst>
                                      </p:cBhvr>
                                      <p:to>
                                        <p:strVal val="visible"/>
                                      </p:to>
                                    </p:set>
                                    <p:animEffect transition="in" filter="fade">
                                      <p:cBhvr>
                                        <p:cTn id="102" dur="4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60" grpId="0" animBg="1"/>
      <p:bldP spid="121861" grpId="0" animBg="1"/>
      <p:bldP spid="121862" grpId="0" animBg="1"/>
      <p:bldP spid="121863" grpId="0" animBg="1"/>
      <p:bldP spid="121864" grpId="0" animBg="1"/>
      <p:bldP spid="121865" grpId="0" animBg="1"/>
      <p:bldP spid="121866" grpId="0" animBg="1"/>
      <p:bldP spid="121867" grpId="0" animBg="1"/>
      <p:bldP spid="121868" grpId="0" animBg="1"/>
      <p:bldP spid="121869" grpId="0" animBg="1"/>
      <p:bldP spid="121870" grpId="0" animBg="1"/>
      <p:bldP spid="121871" grpId="0"/>
      <p:bldP spid="121872" grpId="0"/>
      <p:bldP spid="121873" grpId="0"/>
      <p:bldP spid="121874" grpId="0"/>
      <p:bldP spid="121875" grpId="0" animBg="1"/>
      <p:bldP spid="121876" grpId="0" autoUpdateAnimBg="0"/>
      <p:bldP spid="121877" grpId="0" autoUpdateAnimBg="0"/>
      <p:bldP spid="121878" grpId="0" autoUpdateAnimBg="0"/>
      <p:bldP spid="121879" grpId="0" autoUpdateAnimBg="0"/>
      <p:bldP spid="121880" grpId="0" autoUpdateAnimBg="0"/>
      <p:bldP spid="121881" grpId="0" autoUpdateAnimBg="0"/>
      <p:bldP spid="121882" grpId="0" autoUpdateAnimBg="0"/>
      <p:bldP spid="121883" grpId="0" autoUpdateAnimBg="0"/>
      <p:bldP spid="121884" grpId="0" animBg="1"/>
      <p:bldP spid="121885" grpId="0" animBg="1"/>
      <p:bldP spid="121886" grpId="0" animBg="1"/>
      <p:bldP spid="12188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99E554-00D4-4BA6-A0E4-5D2B8EDB2AAC}" type="slidenum">
              <a:rPr lang="en-US" sz="2000">
                <a:solidFill>
                  <a:schemeClr val="bg1"/>
                </a:solidFill>
              </a:rPr>
              <a:pPr algn="ctr" eaLnBrk="1">
                <a:lnSpc>
                  <a:spcPct val="100000"/>
                </a:lnSpc>
              </a:pPr>
              <a:t>116</a:t>
            </a:fld>
            <a:endParaRPr lang="en-US">
              <a:solidFill>
                <a:schemeClr val="bg1"/>
              </a:solidFill>
            </a:endParaRPr>
          </a:p>
        </p:txBody>
      </p:sp>
      <p:sp>
        <p:nvSpPr>
          <p:cNvPr id="122884" name="AutoShape 4"/>
          <p:cNvSpPr>
            <a:spLocks/>
          </p:cNvSpPr>
          <p:nvPr/>
        </p:nvSpPr>
        <p:spPr bwMode="auto">
          <a:xfrm>
            <a:off x="2678113" y="5873750"/>
            <a:ext cx="3789362" cy="3795713"/>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22885" name="AutoShape 5"/>
          <p:cNvSpPr>
            <a:spLocks/>
          </p:cNvSpPr>
          <p:nvPr/>
        </p:nvSpPr>
        <p:spPr bwMode="auto">
          <a:xfrm>
            <a:off x="7756525" y="5873750"/>
            <a:ext cx="3789363" cy="3795713"/>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2886" name="AutoShape 6"/>
          <p:cNvSpPr>
            <a:spLocks/>
          </p:cNvSpPr>
          <p:nvPr/>
        </p:nvSpPr>
        <p:spPr bwMode="auto">
          <a:xfrm>
            <a:off x="12836525" y="5873750"/>
            <a:ext cx="3789363" cy="3795713"/>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2887" name="AutoShape 7"/>
          <p:cNvSpPr>
            <a:spLocks/>
          </p:cNvSpPr>
          <p:nvPr/>
        </p:nvSpPr>
        <p:spPr bwMode="auto">
          <a:xfrm>
            <a:off x="17914938" y="5873750"/>
            <a:ext cx="3789362" cy="3795713"/>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2888" name="AutoShape 8"/>
          <p:cNvSpPr>
            <a:spLocks/>
          </p:cNvSpPr>
          <p:nvPr/>
        </p:nvSpPr>
        <p:spPr bwMode="auto">
          <a:xfrm>
            <a:off x="3200400" y="4710113"/>
            <a:ext cx="1477963" cy="1243012"/>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22889" name="AutoShape 9"/>
          <p:cNvSpPr>
            <a:spLocks/>
          </p:cNvSpPr>
          <p:nvPr/>
        </p:nvSpPr>
        <p:spPr bwMode="auto">
          <a:xfrm rot="10800000">
            <a:off x="9478963" y="9602788"/>
            <a:ext cx="1479550" cy="1243012"/>
          </a:xfrm>
          <a:custGeom>
            <a:avLst/>
            <a:gdLst>
              <a:gd name="T0" fmla="*/ 739775 w 21600"/>
              <a:gd name="T1" fmla="*/ 621506 h 21600"/>
              <a:gd name="T2" fmla="*/ 739775 w 21600"/>
              <a:gd name="T3" fmla="*/ 621506 h 21600"/>
              <a:gd name="T4" fmla="*/ 739775 w 21600"/>
              <a:gd name="T5" fmla="*/ 621506 h 21600"/>
              <a:gd name="T6" fmla="*/ 739775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22890" name="AutoShape 10"/>
          <p:cNvSpPr>
            <a:spLocks/>
          </p:cNvSpPr>
          <p:nvPr/>
        </p:nvSpPr>
        <p:spPr bwMode="auto">
          <a:xfrm>
            <a:off x="13420725" y="4683125"/>
            <a:ext cx="1479550" cy="1243013"/>
          </a:xfrm>
          <a:custGeom>
            <a:avLst/>
            <a:gdLst>
              <a:gd name="T0" fmla="*/ 739775 w 21600"/>
              <a:gd name="T1" fmla="*/ 621507 h 21600"/>
              <a:gd name="T2" fmla="*/ 739775 w 21600"/>
              <a:gd name="T3" fmla="*/ 621507 h 21600"/>
              <a:gd name="T4" fmla="*/ 739775 w 21600"/>
              <a:gd name="T5" fmla="*/ 621507 h 21600"/>
              <a:gd name="T6" fmla="*/ 739775 w 21600"/>
              <a:gd name="T7" fmla="*/ 621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22891" name="AutoShape 11"/>
          <p:cNvSpPr>
            <a:spLocks/>
          </p:cNvSpPr>
          <p:nvPr/>
        </p:nvSpPr>
        <p:spPr bwMode="auto">
          <a:xfrm rot="10800000">
            <a:off x="19691350" y="9571038"/>
            <a:ext cx="1477963" cy="1243012"/>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22892" name="AutoShape 12"/>
          <p:cNvSpPr>
            <a:spLocks/>
          </p:cNvSpPr>
          <p:nvPr/>
        </p:nvSpPr>
        <p:spPr bwMode="auto">
          <a:xfrm>
            <a:off x="5291138" y="4052888"/>
            <a:ext cx="6343650" cy="1177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qui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blandit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luptatum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zzril</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delenit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3" name="AutoShape 13"/>
          <p:cNvSpPr>
            <a:spLocks/>
          </p:cNvSpPr>
          <p:nvPr/>
        </p:nvSpPr>
        <p:spPr bwMode="auto">
          <a:xfrm>
            <a:off x="5291138" y="3459163"/>
            <a:ext cx="17653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Explain One</a:t>
            </a:r>
            <a:endParaRPr lang="en-US" dirty="0">
              <a:solidFill>
                <a:schemeClr val="bg1"/>
              </a:solidFill>
              <a:latin typeface="Roboto" charset="0"/>
              <a:ea typeface="ＭＳ Ｐゴシック" charset="0"/>
              <a:cs typeface="Roboto" charset="0"/>
              <a:sym typeface="Roboto" charset="0"/>
            </a:endParaRPr>
          </a:p>
        </p:txBody>
      </p:sp>
      <p:sp>
        <p:nvSpPr>
          <p:cNvPr id="122894" name="AutoShape 14"/>
          <p:cNvSpPr>
            <a:spLocks/>
          </p:cNvSpPr>
          <p:nvPr/>
        </p:nvSpPr>
        <p:spPr bwMode="auto">
          <a:xfrm>
            <a:off x="2589213" y="10896600"/>
            <a:ext cx="6345237" cy="1179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qui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blandit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luptatum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zzril</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delenit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5" name="AutoShape 15"/>
          <p:cNvSpPr>
            <a:spLocks/>
          </p:cNvSpPr>
          <p:nvPr/>
        </p:nvSpPr>
        <p:spPr bwMode="auto">
          <a:xfrm>
            <a:off x="7138988" y="10304463"/>
            <a:ext cx="17954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Explain Two</a:t>
            </a:r>
            <a:endParaRPr lang="en-US" dirty="0">
              <a:solidFill>
                <a:schemeClr val="bg1"/>
              </a:solidFill>
              <a:latin typeface="Roboto" charset="0"/>
              <a:ea typeface="ＭＳ Ｐゴシック" charset="0"/>
              <a:cs typeface="Roboto" charset="0"/>
              <a:sym typeface="Roboto" charset="0"/>
            </a:endParaRPr>
          </a:p>
        </p:txBody>
      </p:sp>
      <p:sp>
        <p:nvSpPr>
          <p:cNvPr id="122896" name="AutoShape 16"/>
          <p:cNvSpPr>
            <a:spLocks/>
          </p:cNvSpPr>
          <p:nvPr/>
        </p:nvSpPr>
        <p:spPr bwMode="auto">
          <a:xfrm>
            <a:off x="12747625" y="10896600"/>
            <a:ext cx="6343650" cy="1179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 qui blandit praesent luptatum zzril delenit augue.</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7" name="AutoShape 17"/>
          <p:cNvSpPr>
            <a:spLocks/>
          </p:cNvSpPr>
          <p:nvPr/>
        </p:nvSpPr>
        <p:spPr bwMode="auto">
          <a:xfrm>
            <a:off x="17238663" y="10304463"/>
            <a:ext cx="185261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Explain Four</a:t>
            </a:r>
            <a:endParaRPr lang="en-US">
              <a:solidFill>
                <a:schemeClr val="bg1"/>
              </a:solidFill>
              <a:latin typeface="Roboto" charset="0"/>
              <a:ea typeface="ＭＳ Ｐゴシック" charset="0"/>
              <a:cs typeface="Roboto" charset="0"/>
              <a:sym typeface="Roboto" charset="0"/>
            </a:endParaRPr>
          </a:p>
        </p:txBody>
      </p:sp>
      <p:sp>
        <p:nvSpPr>
          <p:cNvPr id="122898" name="AutoShape 18"/>
          <p:cNvSpPr>
            <a:spLocks/>
          </p:cNvSpPr>
          <p:nvPr/>
        </p:nvSpPr>
        <p:spPr bwMode="auto">
          <a:xfrm>
            <a:off x="15447963" y="4052888"/>
            <a:ext cx="6345237" cy="1177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qui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blandit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luptatum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zzril</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delenit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9" name="AutoShape 19"/>
          <p:cNvSpPr>
            <a:spLocks/>
          </p:cNvSpPr>
          <p:nvPr/>
        </p:nvSpPr>
        <p:spPr bwMode="auto">
          <a:xfrm>
            <a:off x="15447963" y="3459163"/>
            <a:ext cx="20208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Explain Three</a:t>
            </a:r>
            <a:endParaRPr lang="en-US">
              <a:solidFill>
                <a:schemeClr val="bg1"/>
              </a:solidFill>
              <a:latin typeface="Roboto" charset="0"/>
              <a:ea typeface="ＭＳ Ｐゴシック" charset="0"/>
              <a:cs typeface="Roboto" charset="0"/>
              <a:sym typeface="Roboto" charset="0"/>
            </a:endParaRPr>
          </a:p>
        </p:txBody>
      </p:sp>
      <p:sp>
        <p:nvSpPr>
          <p:cNvPr id="122900" name="AutoShape 20"/>
          <p:cNvSpPr>
            <a:spLocks/>
          </p:cNvSpPr>
          <p:nvPr/>
        </p:nvSpPr>
        <p:spPr bwMode="auto">
          <a:xfrm>
            <a:off x="14189075" y="7194550"/>
            <a:ext cx="1082675" cy="1154113"/>
          </a:xfrm>
          <a:custGeom>
            <a:avLst/>
            <a:gdLst>
              <a:gd name="T0" fmla="*/ 541338 w 21600"/>
              <a:gd name="T1" fmla="*/ 577057 h 21600"/>
              <a:gd name="T2" fmla="*/ 541338 w 21600"/>
              <a:gd name="T3" fmla="*/ 577057 h 21600"/>
              <a:gd name="T4" fmla="*/ 541338 w 21600"/>
              <a:gd name="T5" fmla="*/ 577057 h 21600"/>
              <a:gd name="T6" fmla="*/ 541338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199"/>
                  <a:pt x="11878" y="16199"/>
                </a:cubicBezTo>
                <a:lnTo>
                  <a:pt x="5399" y="16199"/>
                </a:lnTo>
                <a:cubicBezTo>
                  <a:pt x="5201" y="16199"/>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4"/>
                  <a:pt x="6840" y="14174"/>
                </a:cubicBezTo>
                <a:lnTo>
                  <a:pt x="11878" y="14174"/>
                </a:lnTo>
                <a:cubicBezTo>
                  <a:pt x="12077" y="14174"/>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5"/>
                </a:cubicBezTo>
                <a:lnTo>
                  <a:pt x="12239" y="11476"/>
                </a:lnTo>
                <a:cubicBezTo>
                  <a:pt x="12239" y="11848"/>
                  <a:pt x="11917" y="12150"/>
                  <a:pt x="11520" y="12150"/>
                </a:cubicBezTo>
                <a:lnTo>
                  <a:pt x="5760" y="12150"/>
                </a:lnTo>
                <a:cubicBezTo>
                  <a:pt x="5360" y="12150"/>
                  <a:pt x="5038" y="11848"/>
                  <a:pt x="5038" y="11476"/>
                </a:cubicBezTo>
                <a:lnTo>
                  <a:pt x="5038" y="7425"/>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4"/>
                </a:moveTo>
                <a:lnTo>
                  <a:pt x="14399" y="18224"/>
                </a:lnTo>
                <a:cubicBezTo>
                  <a:pt x="14002" y="18224"/>
                  <a:pt x="13680" y="17923"/>
                  <a:pt x="13680" y="17550"/>
                </a:cubicBezTo>
                <a:lnTo>
                  <a:pt x="13680" y="14174"/>
                </a:lnTo>
                <a:cubicBezTo>
                  <a:pt x="13680" y="13802"/>
                  <a:pt x="14002" y="13500"/>
                  <a:pt x="14399" y="13500"/>
                </a:cubicBezTo>
                <a:lnTo>
                  <a:pt x="17999" y="13500"/>
                </a:lnTo>
                <a:cubicBezTo>
                  <a:pt x="18397" y="13500"/>
                  <a:pt x="18719" y="13802"/>
                  <a:pt x="18719" y="14174"/>
                </a:cubicBezTo>
                <a:lnTo>
                  <a:pt x="18719" y="17550"/>
                </a:lnTo>
                <a:cubicBezTo>
                  <a:pt x="18719" y="17923"/>
                  <a:pt x="18397" y="18224"/>
                  <a:pt x="17999" y="18224"/>
                </a:cubicBezTo>
                <a:cubicBezTo>
                  <a:pt x="17999" y="18224"/>
                  <a:pt x="17999" y="18224"/>
                  <a:pt x="17999" y="18224"/>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599"/>
                </a:moveTo>
                <a:lnTo>
                  <a:pt x="17999" y="21599"/>
                </a:lnTo>
                <a:lnTo>
                  <a:pt x="3600" y="21599"/>
                </a:lnTo>
                <a:lnTo>
                  <a:pt x="1438" y="21599"/>
                </a:lnTo>
                <a:cubicBezTo>
                  <a:pt x="644" y="21599"/>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600" y="605"/>
                  <a:pt x="21600" y="1350"/>
                </a:cubicBezTo>
                <a:lnTo>
                  <a:pt x="21600" y="20251"/>
                </a:lnTo>
                <a:cubicBezTo>
                  <a:pt x="21600" y="20996"/>
                  <a:pt x="20955"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22901" name="AutoShape 21"/>
          <p:cNvSpPr>
            <a:spLocks/>
          </p:cNvSpPr>
          <p:nvPr/>
        </p:nvSpPr>
        <p:spPr bwMode="auto">
          <a:xfrm>
            <a:off x="19232563" y="7192963"/>
            <a:ext cx="1154112" cy="1157287"/>
          </a:xfrm>
          <a:custGeom>
            <a:avLst/>
            <a:gdLst>
              <a:gd name="T0" fmla="*/ 577056 w 21600"/>
              <a:gd name="T1" fmla="*/ 582218 h 21533"/>
              <a:gd name="T2" fmla="*/ 577056 w 21600"/>
              <a:gd name="T3" fmla="*/ 582218 h 21533"/>
              <a:gd name="T4" fmla="*/ 577056 w 21600"/>
              <a:gd name="T5" fmla="*/ 582218 h 21533"/>
              <a:gd name="T6" fmla="*/ 577056 w 21600"/>
              <a:gd name="T7" fmla="*/ 58221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3"/>
                </a:moveTo>
                <a:lnTo>
                  <a:pt x="1349" y="21533"/>
                </a:lnTo>
                <a:cubicBezTo>
                  <a:pt x="603" y="21533"/>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3"/>
                  <a:pt x="20249" y="21533"/>
                </a:cubicBezTo>
                <a:cubicBezTo>
                  <a:pt x="20249" y="21533"/>
                  <a:pt x="20249" y="21533"/>
                  <a:pt x="20249" y="2153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22902" name="AutoShape 22"/>
          <p:cNvSpPr>
            <a:spLocks/>
          </p:cNvSpPr>
          <p:nvPr/>
        </p:nvSpPr>
        <p:spPr bwMode="auto">
          <a:xfrm>
            <a:off x="3995738" y="7248525"/>
            <a:ext cx="1155700" cy="1046163"/>
          </a:xfrm>
          <a:custGeom>
            <a:avLst/>
            <a:gdLst>
              <a:gd name="T0" fmla="*/ 577850 w 21600"/>
              <a:gd name="T1" fmla="*/ 523082 h 21600"/>
              <a:gd name="T2" fmla="*/ 577850 w 21600"/>
              <a:gd name="T3" fmla="*/ 523082 h 21600"/>
              <a:gd name="T4" fmla="*/ 577850 w 21600"/>
              <a:gd name="T5" fmla="*/ 523082 h 21600"/>
              <a:gd name="T6" fmla="*/ 577850 w 21600"/>
              <a:gd name="T7" fmla="*/ 52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599"/>
                  <a:pt x="16863" y="21599"/>
                </a:cubicBezTo>
                <a:lnTo>
                  <a:pt x="15515" y="21599"/>
                </a:lnTo>
                <a:cubicBezTo>
                  <a:pt x="15144" y="21599"/>
                  <a:pt x="14842" y="21265"/>
                  <a:pt x="14842" y="20854"/>
                </a:cubicBezTo>
                <a:lnTo>
                  <a:pt x="14842" y="20110"/>
                </a:lnTo>
                <a:lnTo>
                  <a:pt x="6757" y="20110"/>
                </a:lnTo>
                <a:lnTo>
                  <a:pt x="6757" y="20854"/>
                </a:lnTo>
                <a:cubicBezTo>
                  <a:pt x="6757" y="21265"/>
                  <a:pt x="6456" y="21599"/>
                  <a:pt x="6084" y="21599"/>
                </a:cubicBezTo>
                <a:lnTo>
                  <a:pt x="4736" y="21599"/>
                </a:lnTo>
                <a:cubicBezTo>
                  <a:pt x="4365" y="21599"/>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22903" name="AutoShape 23"/>
          <p:cNvSpPr>
            <a:spLocks/>
          </p:cNvSpPr>
          <p:nvPr/>
        </p:nvSpPr>
        <p:spPr bwMode="auto">
          <a:xfrm>
            <a:off x="9086850" y="7339013"/>
            <a:ext cx="1130300" cy="865187"/>
          </a:xfrm>
          <a:custGeom>
            <a:avLst/>
            <a:gdLst>
              <a:gd name="T0" fmla="*/ 565123 w 21019"/>
              <a:gd name="T1" fmla="*/ 432594 h 21600"/>
              <a:gd name="T2" fmla="*/ 565123 w 21019"/>
              <a:gd name="T3" fmla="*/ 432594 h 21600"/>
              <a:gd name="T4" fmla="*/ 565123 w 21019"/>
              <a:gd name="T5" fmla="*/ 432594 h 21600"/>
              <a:gd name="T6" fmla="*/ 565123 w 21019"/>
              <a:gd name="T7" fmla="*/ 43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499"/>
                  <a:pt x="16538" y="4499"/>
                </a:cubicBezTo>
                <a:lnTo>
                  <a:pt x="17878" y="4499"/>
                </a:lnTo>
                <a:cubicBezTo>
                  <a:pt x="18248" y="4499"/>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499"/>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199"/>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2884"/>
                                        </p:tgtEl>
                                        <p:attrNameLst>
                                          <p:attrName>style.visibility</p:attrName>
                                        </p:attrNameLst>
                                      </p:cBhvr>
                                      <p:to>
                                        <p:strVal val="visible"/>
                                      </p:to>
                                    </p:set>
                                    <p:anim calcmode="lin" valueType="num">
                                      <p:cBhvr>
                                        <p:cTn id="7" dur="500" fill="hold"/>
                                        <p:tgtEl>
                                          <p:spTgt spid="122884"/>
                                        </p:tgtEl>
                                        <p:attrNameLst>
                                          <p:attrName>ppt_w</p:attrName>
                                        </p:attrNameLst>
                                      </p:cBhvr>
                                      <p:tavLst>
                                        <p:tav tm="0">
                                          <p:val>
                                            <p:fltVal val="0"/>
                                          </p:val>
                                        </p:tav>
                                        <p:tav tm="100000">
                                          <p:val>
                                            <p:strVal val="#ppt_w"/>
                                          </p:val>
                                        </p:tav>
                                      </p:tavLst>
                                    </p:anim>
                                    <p:anim calcmode="lin" valueType="num">
                                      <p:cBhvr>
                                        <p:cTn id="8" dur="500" fill="hold"/>
                                        <p:tgtEl>
                                          <p:spTgt spid="1228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22902"/>
                                        </p:tgtEl>
                                        <p:attrNameLst>
                                          <p:attrName>style.visibility</p:attrName>
                                        </p:attrNameLst>
                                      </p:cBhvr>
                                      <p:to>
                                        <p:strVal val="visible"/>
                                      </p:to>
                                    </p:set>
                                    <p:anim calcmode="lin" valueType="num">
                                      <p:cBhvr>
                                        <p:cTn id="12" dur="500" fill="hold"/>
                                        <p:tgtEl>
                                          <p:spTgt spid="122902"/>
                                        </p:tgtEl>
                                        <p:attrNameLst>
                                          <p:attrName>ppt_w</p:attrName>
                                        </p:attrNameLst>
                                      </p:cBhvr>
                                      <p:tavLst>
                                        <p:tav tm="0">
                                          <p:val>
                                            <p:fltVal val="0"/>
                                          </p:val>
                                        </p:tav>
                                        <p:tav tm="100000">
                                          <p:val>
                                            <p:strVal val="#ppt_w"/>
                                          </p:val>
                                        </p:tav>
                                      </p:tavLst>
                                    </p:anim>
                                    <p:anim calcmode="lin" valueType="num">
                                      <p:cBhvr>
                                        <p:cTn id="13" dur="500" fill="hold"/>
                                        <p:tgtEl>
                                          <p:spTgt spid="12290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2888"/>
                                        </p:tgtEl>
                                        <p:attrNameLst>
                                          <p:attrName>style.visibility</p:attrName>
                                        </p:attrNameLst>
                                      </p:cBhvr>
                                      <p:to>
                                        <p:strVal val="visible"/>
                                      </p:to>
                                    </p:set>
                                    <p:animEffect transition="in" filter="fade">
                                      <p:cBhvr>
                                        <p:cTn id="17" dur="500"/>
                                        <p:tgtEl>
                                          <p:spTgt spid="12288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2893"/>
                                        </p:tgtEl>
                                        <p:attrNameLst>
                                          <p:attrName>style.visibility</p:attrName>
                                        </p:attrNameLst>
                                      </p:cBhvr>
                                      <p:to>
                                        <p:strVal val="visible"/>
                                      </p:to>
                                    </p:set>
                                    <p:animEffect transition="in" filter="fade">
                                      <p:cBhvr>
                                        <p:cTn id="20" dur="500"/>
                                        <p:tgtEl>
                                          <p:spTgt spid="122893"/>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22892"/>
                                        </p:tgtEl>
                                        <p:attrNameLst>
                                          <p:attrName>style.visibility</p:attrName>
                                        </p:attrNameLst>
                                      </p:cBhvr>
                                      <p:to>
                                        <p:strVal val="visible"/>
                                      </p:to>
                                    </p:set>
                                    <p:animEffect transition="in" filter="fade">
                                      <p:cBhvr>
                                        <p:cTn id="24" dur="500"/>
                                        <p:tgtEl>
                                          <p:spTgt spid="122892"/>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22885"/>
                                        </p:tgtEl>
                                        <p:attrNameLst>
                                          <p:attrName>style.visibility</p:attrName>
                                        </p:attrNameLst>
                                      </p:cBhvr>
                                      <p:to>
                                        <p:strVal val="visible"/>
                                      </p:to>
                                    </p:set>
                                    <p:anim calcmode="lin" valueType="num">
                                      <p:cBhvr>
                                        <p:cTn id="29" dur="500" fill="hold"/>
                                        <p:tgtEl>
                                          <p:spTgt spid="122885"/>
                                        </p:tgtEl>
                                        <p:attrNameLst>
                                          <p:attrName>ppt_w</p:attrName>
                                        </p:attrNameLst>
                                      </p:cBhvr>
                                      <p:tavLst>
                                        <p:tav tm="0">
                                          <p:val>
                                            <p:fltVal val="0"/>
                                          </p:val>
                                        </p:tav>
                                        <p:tav tm="100000">
                                          <p:val>
                                            <p:strVal val="#ppt_w"/>
                                          </p:val>
                                        </p:tav>
                                      </p:tavLst>
                                    </p:anim>
                                    <p:anim calcmode="lin" valueType="num">
                                      <p:cBhvr>
                                        <p:cTn id="30" dur="500" fill="hold"/>
                                        <p:tgtEl>
                                          <p:spTgt spid="122885"/>
                                        </p:tgtEl>
                                        <p:attrNameLst>
                                          <p:attrName>ppt_h</p:attrName>
                                        </p:attrNameLst>
                                      </p:cBhvr>
                                      <p:tavLst>
                                        <p:tav tm="0">
                                          <p:val>
                                            <p:fltVal val="0"/>
                                          </p:val>
                                        </p:tav>
                                        <p:tav tm="100000">
                                          <p:val>
                                            <p:strVal val="#ppt_h"/>
                                          </p:val>
                                        </p:tav>
                                      </p:tavLst>
                                    </p:anim>
                                  </p:childTnLst>
                                </p:cTn>
                              </p:par>
                            </p:childTnLst>
                          </p:cTn>
                        </p:par>
                        <p:par>
                          <p:cTn id="31" fill="hold" nodeType="afterGroup">
                            <p:stCondLst>
                              <p:cond delay="500"/>
                            </p:stCondLst>
                            <p:childTnLst>
                              <p:par>
                                <p:cTn id="32" presetID="23" presetClass="entr" presetSubtype="16" fill="hold" grpId="0" nodeType="afterEffect">
                                  <p:stCondLst>
                                    <p:cond delay="0"/>
                                  </p:stCondLst>
                                  <p:childTnLst>
                                    <p:set>
                                      <p:cBhvr>
                                        <p:cTn id="33" dur="1" fill="hold">
                                          <p:stCondLst>
                                            <p:cond delay="0"/>
                                          </p:stCondLst>
                                        </p:cTn>
                                        <p:tgtEl>
                                          <p:spTgt spid="122903"/>
                                        </p:tgtEl>
                                        <p:attrNameLst>
                                          <p:attrName>style.visibility</p:attrName>
                                        </p:attrNameLst>
                                      </p:cBhvr>
                                      <p:to>
                                        <p:strVal val="visible"/>
                                      </p:to>
                                    </p:set>
                                    <p:anim calcmode="lin" valueType="num">
                                      <p:cBhvr>
                                        <p:cTn id="34" dur="500" fill="hold"/>
                                        <p:tgtEl>
                                          <p:spTgt spid="122903"/>
                                        </p:tgtEl>
                                        <p:attrNameLst>
                                          <p:attrName>ppt_w</p:attrName>
                                        </p:attrNameLst>
                                      </p:cBhvr>
                                      <p:tavLst>
                                        <p:tav tm="0">
                                          <p:val>
                                            <p:fltVal val="0"/>
                                          </p:val>
                                        </p:tav>
                                        <p:tav tm="100000">
                                          <p:val>
                                            <p:strVal val="#ppt_w"/>
                                          </p:val>
                                        </p:tav>
                                      </p:tavLst>
                                    </p:anim>
                                    <p:anim calcmode="lin" valueType="num">
                                      <p:cBhvr>
                                        <p:cTn id="35" dur="500" fill="hold"/>
                                        <p:tgtEl>
                                          <p:spTgt spid="1229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000"/>
                            </p:stCondLst>
                            <p:childTnLst>
                              <p:par>
                                <p:cTn id="37" presetID="10" presetClass="entr" presetSubtype="0" fill="hold" grpId="0" nodeType="afterEffect">
                                  <p:stCondLst>
                                    <p:cond delay="100"/>
                                  </p:stCondLst>
                                  <p:childTnLst>
                                    <p:set>
                                      <p:cBhvr>
                                        <p:cTn id="38" dur="1" fill="hold">
                                          <p:stCondLst>
                                            <p:cond delay="0"/>
                                          </p:stCondLst>
                                        </p:cTn>
                                        <p:tgtEl>
                                          <p:spTgt spid="122889"/>
                                        </p:tgtEl>
                                        <p:attrNameLst>
                                          <p:attrName>style.visibility</p:attrName>
                                        </p:attrNameLst>
                                      </p:cBhvr>
                                      <p:to>
                                        <p:strVal val="visible"/>
                                      </p:to>
                                    </p:set>
                                    <p:animEffect transition="in" filter="fade">
                                      <p:cBhvr>
                                        <p:cTn id="39" dur="500"/>
                                        <p:tgtEl>
                                          <p:spTgt spid="122889"/>
                                        </p:tgtEl>
                                      </p:cBhvr>
                                    </p:animEffect>
                                  </p:childTnLst>
                                </p:cTn>
                              </p:par>
                              <p:par>
                                <p:cTn id="40" presetID="10" presetClass="entr" presetSubtype="0" fill="hold" grpId="0" nodeType="withEffect">
                                  <p:stCondLst>
                                    <p:cond delay="100"/>
                                  </p:stCondLst>
                                  <p:childTnLst>
                                    <p:set>
                                      <p:cBhvr>
                                        <p:cTn id="41" dur="1" fill="hold">
                                          <p:stCondLst>
                                            <p:cond delay="0"/>
                                          </p:stCondLst>
                                        </p:cTn>
                                        <p:tgtEl>
                                          <p:spTgt spid="122895"/>
                                        </p:tgtEl>
                                        <p:attrNameLst>
                                          <p:attrName>style.visibility</p:attrName>
                                        </p:attrNameLst>
                                      </p:cBhvr>
                                      <p:to>
                                        <p:strVal val="visible"/>
                                      </p:to>
                                    </p:set>
                                    <p:animEffect transition="in" filter="fade">
                                      <p:cBhvr>
                                        <p:cTn id="42" dur="500"/>
                                        <p:tgtEl>
                                          <p:spTgt spid="122895"/>
                                        </p:tgtEl>
                                      </p:cBhvr>
                                    </p:animEffect>
                                  </p:childTnLst>
                                </p:cTn>
                              </p:par>
                            </p:childTnLst>
                          </p:cTn>
                        </p:par>
                        <p:par>
                          <p:cTn id="43" fill="hold">
                            <p:stCondLst>
                              <p:cond delay="1600"/>
                            </p:stCondLst>
                            <p:childTnLst>
                              <p:par>
                                <p:cTn id="44" presetID="10" presetClass="entr" presetSubtype="0" fill="hold" grpId="0" nodeType="afterEffect">
                                  <p:stCondLst>
                                    <p:cond delay="0"/>
                                  </p:stCondLst>
                                  <p:childTnLst>
                                    <p:set>
                                      <p:cBhvr>
                                        <p:cTn id="45" dur="1" fill="hold">
                                          <p:stCondLst>
                                            <p:cond delay="0"/>
                                          </p:stCondLst>
                                        </p:cTn>
                                        <p:tgtEl>
                                          <p:spTgt spid="122894"/>
                                        </p:tgtEl>
                                        <p:attrNameLst>
                                          <p:attrName>style.visibility</p:attrName>
                                        </p:attrNameLst>
                                      </p:cBhvr>
                                      <p:to>
                                        <p:strVal val="visible"/>
                                      </p:to>
                                    </p:set>
                                    <p:animEffect transition="in" filter="fade">
                                      <p:cBhvr>
                                        <p:cTn id="46" dur="500"/>
                                        <p:tgtEl>
                                          <p:spTgt spid="122894"/>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122886"/>
                                        </p:tgtEl>
                                        <p:attrNameLst>
                                          <p:attrName>style.visibility</p:attrName>
                                        </p:attrNameLst>
                                      </p:cBhvr>
                                      <p:to>
                                        <p:strVal val="visible"/>
                                      </p:to>
                                    </p:set>
                                    <p:anim calcmode="lin" valueType="num">
                                      <p:cBhvr>
                                        <p:cTn id="51" dur="500" fill="hold"/>
                                        <p:tgtEl>
                                          <p:spTgt spid="122886"/>
                                        </p:tgtEl>
                                        <p:attrNameLst>
                                          <p:attrName>ppt_w</p:attrName>
                                        </p:attrNameLst>
                                      </p:cBhvr>
                                      <p:tavLst>
                                        <p:tav tm="0">
                                          <p:val>
                                            <p:fltVal val="0"/>
                                          </p:val>
                                        </p:tav>
                                        <p:tav tm="100000">
                                          <p:val>
                                            <p:strVal val="#ppt_w"/>
                                          </p:val>
                                        </p:tav>
                                      </p:tavLst>
                                    </p:anim>
                                    <p:anim calcmode="lin" valueType="num">
                                      <p:cBhvr>
                                        <p:cTn id="52" dur="500" fill="hold"/>
                                        <p:tgtEl>
                                          <p:spTgt spid="122886"/>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23" presetClass="entr" presetSubtype="16" fill="hold" grpId="0" nodeType="afterEffect">
                                  <p:stCondLst>
                                    <p:cond delay="0"/>
                                  </p:stCondLst>
                                  <p:childTnLst>
                                    <p:set>
                                      <p:cBhvr>
                                        <p:cTn id="55" dur="1" fill="hold">
                                          <p:stCondLst>
                                            <p:cond delay="0"/>
                                          </p:stCondLst>
                                        </p:cTn>
                                        <p:tgtEl>
                                          <p:spTgt spid="122900"/>
                                        </p:tgtEl>
                                        <p:attrNameLst>
                                          <p:attrName>style.visibility</p:attrName>
                                        </p:attrNameLst>
                                      </p:cBhvr>
                                      <p:to>
                                        <p:strVal val="visible"/>
                                      </p:to>
                                    </p:set>
                                    <p:anim calcmode="lin" valueType="num">
                                      <p:cBhvr>
                                        <p:cTn id="56" dur="500" fill="hold"/>
                                        <p:tgtEl>
                                          <p:spTgt spid="122900"/>
                                        </p:tgtEl>
                                        <p:attrNameLst>
                                          <p:attrName>ppt_w</p:attrName>
                                        </p:attrNameLst>
                                      </p:cBhvr>
                                      <p:tavLst>
                                        <p:tav tm="0">
                                          <p:val>
                                            <p:fltVal val="0"/>
                                          </p:val>
                                        </p:tav>
                                        <p:tav tm="100000">
                                          <p:val>
                                            <p:strVal val="#ppt_w"/>
                                          </p:val>
                                        </p:tav>
                                      </p:tavLst>
                                    </p:anim>
                                    <p:anim calcmode="lin" valueType="num">
                                      <p:cBhvr>
                                        <p:cTn id="57" dur="500" fill="hold"/>
                                        <p:tgtEl>
                                          <p:spTgt spid="122900"/>
                                        </p:tgtEl>
                                        <p:attrNameLst>
                                          <p:attrName>ppt_h</p:attrName>
                                        </p:attrNameLst>
                                      </p:cBhvr>
                                      <p:tavLst>
                                        <p:tav tm="0">
                                          <p:val>
                                            <p:fltVal val="0"/>
                                          </p:val>
                                        </p:tav>
                                        <p:tav tm="100000">
                                          <p:val>
                                            <p:strVal val="#ppt_h"/>
                                          </p:val>
                                        </p:tav>
                                      </p:tavLst>
                                    </p:anim>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122890"/>
                                        </p:tgtEl>
                                        <p:attrNameLst>
                                          <p:attrName>style.visibility</p:attrName>
                                        </p:attrNameLst>
                                      </p:cBhvr>
                                      <p:to>
                                        <p:strVal val="visible"/>
                                      </p:to>
                                    </p:set>
                                    <p:animEffect transition="in" filter="fade">
                                      <p:cBhvr>
                                        <p:cTn id="61" dur="500"/>
                                        <p:tgtEl>
                                          <p:spTgt spid="12289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2899"/>
                                        </p:tgtEl>
                                        <p:attrNameLst>
                                          <p:attrName>style.visibility</p:attrName>
                                        </p:attrNameLst>
                                      </p:cBhvr>
                                      <p:to>
                                        <p:strVal val="visible"/>
                                      </p:to>
                                    </p:set>
                                    <p:animEffect transition="in" filter="fade">
                                      <p:cBhvr>
                                        <p:cTn id="64" dur="500"/>
                                        <p:tgtEl>
                                          <p:spTgt spid="122899"/>
                                        </p:tgtEl>
                                      </p:cBhvr>
                                    </p:animEffect>
                                  </p:childTnLst>
                                </p:cTn>
                              </p:par>
                            </p:childTnLst>
                          </p:cTn>
                        </p:par>
                        <p:par>
                          <p:cTn id="65" fill="hold">
                            <p:stCondLst>
                              <p:cond delay="1500"/>
                            </p:stCondLst>
                            <p:childTnLst>
                              <p:par>
                                <p:cTn id="66" presetID="10" presetClass="entr" presetSubtype="0" fill="hold" grpId="0" nodeType="afterEffect">
                                  <p:stCondLst>
                                    <p:cond delay="0"/>
                                  </p:stCondLst>
                                  <p:childTnLst>
                                    <p:set>
                                      <p:cBhvr>
                                        <p:cTn id="67" dur="1" fill="hold">
                                          <p:stCondLst>
                                            <p:cond delay="0"/>
                                          </p:stCondLst>
                                        </p:cTn>
                                        <p:tgtEl>
                                          <p:spTgt spid="122898"/>
                                        </p:tgtEl>
                                        <p:attrNameLst>
                                          <p:attrName>style.visibility</p:attrName>
                                        </p:attrNameLst>
                                      </p:cBhvr>
                                      <p:to>
                                        <p:strVal val="visible"/>
                                      </p:to>
                                    </p:set>
                                    <p:animEffect transition="in" filter="fade">
                                      <p:cBhvr>
                                        <p:cTn id="68" dur="500"/>
                                        <p:tgtEl>
                                          <p:spTgt spid="122898"/>
                                        </p:tgtEl>
                                      </p:cBhvr>
                                    </p:animEffect>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122887"/>
                                        </p:tgtEl>
                                        <p:attrNameLst>
                                          <p:attrName>style.visibility</p:attrName>
                                        </p:attrNameLst>
                                      </p:cBhvr>
                                      <p:to>
                                        <p:strVal val="visible"/>
                                      </p:to>
                                    </p:set>
                                    <p:anim calcmode="lin" valueType="num">
                                      <p:cBhvr>
                                        <p:cTn id="73" dur="500" fill="hold"/>
                                        <p:tgtEl>
                                          <p:spTgt spid="122887"/>
                                        </p:tgtEl>
                                        <p:attrNameLst>
                                          <p:attrName>ppt_w</p:attrName>
                                        </p:attrNameLst>
                                      </p:cBhvr>
                                      <p:tavLst>
                                        <p:tav tm="0">
                                          <p:val>
                                            <p:fltVal val="0"/>
                                          </p:val>
                                        </p:tav>
                                        <p:tav tm="100000">
                                          <p:val>
                                            <p:strVal val="#ppt_w"/>
                                          </p:val>
                                        </p:tav>
                                      </p:tavLst>
                                    </p:anim>
                                    <p:anim calcmode="lin" valueType="num">
                                      <p:cBhvr>
                                        <p:cTn id="74" dur="500" fill="hold"/>
                                        <p:tgtEl>
                                          <p:spTgt spid="1228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500"/>
                            </p:stCondLst>
                            <p:childTnLst>
                              <p:par>
                                <p:cTn id="76" presetID="23" presetClass="entr" presetSubtype="16" fill="hold" grpId="0" nodeType="afterEffect">
                                  <p:stCondLst>
                                    <p:cond delay="0"/>
                                  </p:stCondLst>
                                  <p:childTnLst>
                                    <p:set>
                                      <p:cBhvr>
                                        <p:cTn id="77" dur="1" fill="hold">
                                          <p:stCondLst>
                                            <p:cond delay="0"/>
                                          </p:stCondLst>
                                        </p:cTn>
                                        <p:tgtEl>
                                          <p:spTgt spid="122901"/>
                                        </p:tgtEl>
                                        <p:attrNameLst>
                                          <p:attrName>style.visibility</p:attrName>
                                        </p:attrNameLst>
                                      </p:cBhvr>
                                      <p:to>
                                        <p:strVal val="visible"/>
                                      </p:to>
                                    </p:set>
                                    <p:anim calcmode="lin" valueType="num">
                                      <p:cBhvr>
                                        <p:cTn id="78" dur="500" fill="hold"/>
                                        <p:tgtEl>
                                          <p:spTgt spid="122901"/>
                                        </p:tgtEl>
                                        <p:attrNameLst>
                                          <p:attrName>ppt_w</p:attrName>
                                        </p:attrNameLst>
                                      </p:cBhvr>
                                      <p:tavLst>
                                        <p:tav tm="0">
                                          <p:val>
                                            <p:fltVal val="0"/>
                                          </p:val>
                                        </p:tav>
                                        <p:tav tm="100000">
                                          <p:val>
                                            <p:strVal val="#ppt_w"/>
                                          </p:val>
                                        </p:tav>
                                      </p:tavLst>
                                    </p:anim>
                                    <p:anim calcmode="lin" valueType="num">
                                      <p:cBhvr>
                                        <p:cTn id="79" dur="500" fill="hold"/>
                                        <p:tgtEl>
                                          <p:spTgt spid="122901"/>
                                        </p:tgtEl>
                                        <p:attrNameLst>
                                          <p:attrName>ppt_h</p:attrName>
                                        </p:attrNameLst>
                                      </p:cBhvr>
                                      <p:tavLst>
                                        <p:tav tm="0">
                                          <p:val>
                                            <p:fltVal val="0"/>
                                          </p:val>
                                        </p:tav>
                                        <p:tav tm="100000">
                                          <p:val>
                                            <p:strVal val="#ppt_h"/>
                                          </p:val>
                                        </p:tav>
                                      </p:tavLst>
                                    </p:anim>
                                  </p:childTnLst>
                                </p:cTn>
                              </p:par>
                            </p:childTnLst>
                          </p:cTn>
                        </p:par>
                        <p:par>
                          <p:cTn id="80" fill="hold" nodeType="afterGroup">
                            <p:stCondLst>
                              <p:cond delay="1000"/>
                            </p:stCondLst>
                            <p:childTnLst>
                              <p:par>
                                <p:cTn id="81" presetID="10" presetClass="entr" presetSubtype="0" fill="hold" grpId="0" nodeType="afterEffect">
                                  <p:stCondLst>
                                    <p:cond delay="100"/>
                                  </p:stCondLst>
                                  <p:childTnLst>
                                    <p:set>
                                      <p:cBhvr>
                                        <p:cTn id="82" dur="1" fill="hold">
                                          <p:stCondLst>
                                            <p:cond delay="0"/>
                                          </p:stCondLst>
                                        </p:cTn>
                                        <p:tgtEl>
                                          <p:spTgt spid="122891"/>
                                        </p:tgtEl>
                                        <p:attrNameLst>
                                          <p:attrName>style.visibility</p:attrName>
                                        </p:attrNameLst>
                                      </p:cBhvr>
                                      <p:to>
                                        <p:strVal val="visible"/>
                                      </p:to>
                                    </p:set>
                                    <p:animEffect transition="in" filter="fade">
                                      <p:cBhvr>
                                        <p:cTn id="83" dur="500"/>
                                        <p:tgtEl>
                                          <p:spTgt spid="122891"/>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22897"/>
                                        </p:tgtEl>
                                        <p:attrNameLst>
                                          <p:attrName>style.visibility</p:attrName>
                                        </p:attrNameLst>
                                      </p:cBhvr>
                                      <p:to>
                                        <p:strVal val="visible"/>
                                      </p:to>
                                    </p:set>
                                    <p:animEffect transition="in" filter="fade">
                                      <p:cBhvr>
                                        <p:cTn id="86" dur="500"/>
                                        <p:tgtEl>
                                          <p:spTgt spid="122897"/>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122896"/>
                                        </p:tgtEl>
                                        <p:attrNameLst>
                                          <p:attrName>style.visibility</p:attrName>
                                        </p:attrNameLst>
                                      </p:cBhvr>
                                      <p:to>
                                        <p:strVal val="visible"/>
                                      </p:to>
                                    </p:set>
                                    <p:animEffect transition="in" filter="fade">
                                      <p:cBhvr>
                                        <p:cTn id="90" dur="500"/>
                                        <p:tgtEl>
                                          <p:spTgt spid="122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885" grpId="0" animBg="1"/>
      <p:bldP spid="122886" grpId="0" animBg="1"/>
      <p:bldP spid="122887" grpId="0" animBg="1"/>
      <p:bldP spid="122888" grpId="0" animBg="1"/>
      <p:bldP spid="122889" grpId="0" animBg="1"/>
      <p:bldP spid="122890" grpId="0" animBg="1"/>
      <p:bldP spid="122891" grpId="0" animBg="1"/>
      <p:bldP spid="122892" grpId="0"/>
      <p:bldP spid="122893" grpId="0"/>
      <p:bldP spid="122894" grpId="0"/>
      <p:bldP spid="122895" grpId="0"/>
      <p:bldP spid="122896" grpId="0"/>
      <p:bldP spid="122897" grpId="0"/>
      <p:bldP spid="122898" grpId="0"/>
      <p:bldP spid="122899" grpId="0"/>
      <p:bldP spid="122900" grpId="0" animBg="1"/>
      <p:bldP spid="122901" grpId="0" animBg="1"/>
      <p:bldP spid="122902" grpId="0" animBg="1"/>
      <p:bldP spid="122903"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D13BCCB-2A34-4120-8A85-37D6FE3AD7BA}" type="slidenum">
              <a:rPr lang="en-US" sz="2000">
                <a:solidFill>
                  <a:schemeClr val="bg1"/>
                </a:solidFill>
              </a:rPr>
              <a:pPr algn="ctr" eaLnBrk="1">
                <a:lnSpc>
                  <a:spcPct val="100000"/>
                </a:lnSpc>
              </a:pPr>
              <a:t>117</a:t>
            </a:fld>
            <a:endParaRPr lang="en-US">
              <a:solidFill>
                <a:schemeClr val="bg1"/>
              </a:solidFill>
            </a:endParaRPr>
          </a:p>
        </p:txBody>
      </p:sp>
      <p:sp>
        <p:nvSpPr>
          <p:cNvPr id="123908" name="AutoShape 4"/>
          <p:cNvSpPr>
            <a:spLocks/>
          </p:cNvSpPr>
          <p:nvPr/>
        </p:nvSpPr>
        <p:spPr bwMode="auto">
          <a:xfrm>
            <a:off x="13369925" y="353377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23909" name="AutoShape 5"/>
          <p:cNvSpPr>
            <a:spLocks/>
          </p:cNvSpPr>
          <p:nvPr/>
        </p:nvSpPr>
        <p:spPr bwMode="auto">
          <a:xfrm>
            <a:off x="13369925" y="4027488"/>
            <a:ext cx="5302250" cy="954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0" name="AutoShape 6"/>
          <p:cNvSpPr>
            <a:spLocks/>
          </p:cNvSpPr>
          <p:nvPr/>
        </p:nvSpPr>
        <p:spPr bwMode="auto">
          <a:xfrm>
            <a:off x="17843500" y="972026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3911" name="AutoShape 7"/>
          <p:cNvSpPr>
            <a:spLocks/>
          </p:cNvSpPr>
          <p:nvPr/>
        </p:nvSpPr>
        <p:spPr bwMode="auto">
          <a:xfrm>
            <a:off x="17843500" y="10213975"/>
            <a:ext cx="5300663" cy="954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2" name="AutoShape 8"/>
          <p:cNvSpPr>
            <a:spLocks/>
          </p:cNvSpPr>
          <p:nvPr/>
        </p:nvSpPr>
        <p:spPr bwMode="auto">
          <a:xfrm>
            <a:off x="6550025" y="1064418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3913" name="AutoShape 9"/>
          <p:cNvSpPr>
            <a:spLocks/>
          </p:cNvSpPr>
          <p:nvPr/>
        </p:nvSpPr>
        <p:spPr bwMode="auto">
          <a:xfrm>
            <a:off x="3341688" y="11137900"/>
            <a:ext cx="5300662" cy="954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4" name="AutoShape 10"/>
          <p:cNvSpPr>
            <a:spLocks/>
          </p:cNvSpPr>
          <p:nvPr/>
        </p:nvSpPr>
        <p:spPr bwMode="auto">
          <a:xfrm>
            <a:off x="4414838" y="559752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3915" name="AutoShape 11"/>
          <p:cNvSpPr>
            <a:spLocks/>
          </p:cNvSpPr>
          <p:nvPr/>
        </p:nvSpPr>
        <p:spPr bwMode="auto">
          <a:xfrm>
            <a:off x="1204913" y="6091238"/>
            <a:ext cx="5302250" cy="95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6" name="AutoShape 12"/>
          <p:cNvSpPr>
            <a:spLocks/>
          </p:cNvSpPr>
          <p:nvPr/>
        </p:nvSpPr>
        <p:spPr bwMode="auto">
          <a:xfrm>
            <a:off x="9229725" y="10712450"/>
            <a:ext cx="954088" cy="955675"/>
          </a:xfrm>
          <a:prstGeom prst="roundRect">
            <a:avLst>
              <a:gd name="adj" fmla="val 17977"/>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23917" name="AutoShape 13"/>
          <p:cNvSpPr>
            <a:spLocks/>
          </p:cNvSpPr>
          <p:nvPr/>
        </p:nvSpPr>
        <p:spPr bwMode="auto">
          <a:xfrm>
            <a:off x="7118350" y="5715000"/>
            <a:ext cx="955675" cy="954088"/>
          </a:xfrm>
          <a:prstGeom prst="roundRect">
            <a:avLst>
              <a:gd name="adj" fmla="val 17977"/>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23918" name="AutoShape 14"/>
          <p:cNvSpPr>
            <a:spLocks/>
          </p:cNvSpPr>
          <p:nvPr/>
        </p:nvSpPr>
        <p:spPr bwMode="auto">
          <a:xfrm>
            <a:off x="11893550" y="3729038"/>
            <a:ext cx="954088" cy="954087"/>
          </a:xfrm>
          <a:prstGeom prst="roundRect">
            <a:avLst>
              <a:gd name="adj" fmla="val 17977"/>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23919" name="AutoShape 15"/>
          <p:cNvSpPr>
            <a:spLocks/>
          </p:cNvSpPr>
          <p:nvPr/>
        </p:nvSpPr>
        <p:spPr bwMode="auto">
          <a:xfrm>
            <a:off x="16365538" y="9788525"/>
            <a:ext cx="955675" cy="955675"/>
          </a:xfrm>
          <a:prstGeom prst="roundRect">
            <a:avLst>
              <a:gd name="adj" fmla="val 17977"/>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23920" name="AutoShape 16"/>
          <p:cNvSpPr>
            <a:spLocks/>
          </p:cNvSpPr>
          <p:nvPr/>
        </p:nvSpPr>
        <p:spPr bwMode="auto">
          <a:xfrm>
            <a:off x="7234238" y="5775325"/>
            <a:ext cx="725487" cy="754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23921" name="AutoShape 17"/>
          <p:cNvSpPr>
            <a:spLocks/>
          </p:cNvSpPr>
          <p:nvPr/>
        </p:nvSpPr>
        <p:spPr bwMode="auto">
          <a:xfrm>
            <a:off x="12007850" y="3829050"/>
            <a:ext cx="725488" cy="754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23922" name="AutoShape 18"/>
          <p:cNvSpPr>
            <a:spLocks/>
          </p:cNvSpPr>
          <p:nvPr/>
        </p:nvSpPr>
        <p:spPr bwMode="auto">
          <a:xfrm>
            <a:off x="16479838" y="9890125"/>
            <a:ext cx="727075" cy="754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23923" name="AutoShape 19"/>
          <p:cNvSpPr>
            <a:spLocks/>
          </p:cNvSpPr>
          <p:nvPr/>
        </p:nvSpPr>
        <p:spPr bwMode="auto">
          <a:xfrm>
            <a:off x="9344025" y="10812463"/>
            <a:ext cx="725488" cy="755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23924" name="AutoShape 20"/>
          <p:cNvSpPr>
            <a:spLocks/>
          </p:cNvSpPr>
          <p:nvPr/>
        </p:nvSpPr>
        <p:spPr bwMode="auto">
          <a:xfrm rot="3078829">
            <a:off x="8597106" y="6574632"/>
            <a:ext cx="1273175" cy="1979612"/>
          </a:xfrm>
          <a:custGeom>
            <a:avLst/>
            <a:gdLst>
              <a:gd name="T0" fmla="*/ 636588 w 21600"/>
              <a:gd name="T1" fmla="*/ 989806 h 21600"/>
              <a:gd name="T2" fmla="*/ 636588 w 21600"/>
              <a:gd name="T3" fmla="*/ 989806 h 21600"/>
              <a:gd name="T4" fmla="*/ 636588 w 21600"/>
              <a:gd name="T5" fmla="*/ 989806 h 21600"/>
              <a:gd name="T6" fmla="*/ 636588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11"/>
                </a:moveTo>
                <a:lnTo>
                  <a:pt x="21600" y="0"/>
                </a:lnTo>
                <a:cubicBezTo>
                  <a:pt x="16123" y="2781"/>
                  <a:pt x="12870" y="6993"/>
                  <a:pt x="12733" y="11480"/>
                </a:cubicBezTo>
                <a:cubicBezTo>
                  <a:pt x="12619" y="15198"/>
                  <a:pt x="14677" y="18809"/>
                  <a:pt x="18501" y="21599"/>
                </a:cubicBezTo>
                <a:lnTo>
                  <a:pt x="765" y="20582"/>
                </a:lnTo>
                <a:cubicBezTo>
                  <a:pt x="5094" y="18117"/>
                  <a:pt x="7540" y="14562"/>
                  <a:pt x="7465" y="10843"/>
                </a:cubicBezTo>
                <a:cubicBezTo>
                  <a:pt x="7387" y="7012"/>
                  <a:pt x="4649" y="3405"/>
                  <a:pt x="0" y="101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3925" name="AutoShape 21"/>
          <p:cNvSpPr>
            <a:spLocks/>
          </p:cNvSpPr>
          <p:nvPr/>
        </p:nvSpPr>
        <p:spPr bwMode="auto">
          <a:xfrm rot="9485124">
            <a:off x="10729913" y="7129463"/>
            <a:ext cx="1370012" cy="2082800"/>
          </a:xfrm>
          <a:custGeom>
            <a:avLst/>
            <a:gdLst>
              <a:gd name="T0" fmla="*/ 685006 w 21600"/>
              <a:gd name="T1" fmla="*/ 1041400 h 21600"/>
              <a:gd name="T2" fmla="*/ 685006 w 21600"/>
              <a:gd name="T3" fmla="*/ 1041400 h 21600"/>
              <a:gd name="T4" fmla="*/ 685006 w 21600"/>
              <a:gd name="T5" fmla="*/ 1041400 h 21600"/>
              <a:gd name="T6" fmla="*/ 685006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15" y="960"/>
                </a:moveTo>
                <a:lnTo>
                  <a:pt x="21296" y="0"/>
                </a:lnTo>
                <a:cubicBezTo>
                  <a:pt x="16611" y="2587"/>
                  <a:pt x="13849" y="6375"/>
                  <a:pt x="13716" y="10397"/>
                </a:cubicBezTo>
                <a:cubicBezTo>
                  <a:pt x="13572" y="14731"/>
                  <a:pt x="16482" y="18866"/>
                  <a:pt x="21600" y="21599"/>
                </a:cubicBezTo>
                <a:lnTo>
                  <a:pt x="0" y="20429"/>
                </a:lnTo>
                <a:cubicBezTo>
                  <a:pt x="4691" y="17990"/>
                  <a:pt x="7430" y="14275"/>
                  <a:pt x="7433" y="10344"/>
                </a:cubicBezTo>
                <a:cubicBezTo>
                  <a:pt x="7437" y="6783"/>
                  <a:pt x="5183" y="3383"/>
                  <a:pt x="1215" y="96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3926" name="AutoShape 22"/>
          <p:cNvSpPr>
            <a:spLocks/>
          </p:cNvSpPr>
          <p:nvPr/>
        </p:nvSpPr>
        <p:spPr bwMode="auto">
          <a:xfrm rot="-7650831">
            <a:off x="13100050" y="7756525"/>
            <a:ext cx="1384300" cy="2082800"/>
          </a:xfrm>
          <a:custGeom>
            <a:avLst/>
            <a:gdLst>
              <a:gd name="T0" fmla="*/ 692150 w 21600"/>
              <a:gd name="T1" fmla="*/ 1041400 h 21600"/>
              <a:gd name="T2" fmla="*/ 692150 w 21600"/>
              <a:gd name="T3" fmla="*/ 1041400 h 21600"/>
              <a:gd name="T4" fmla="*/ 692150 w 21600"/>
              <a:gd name="T5" fmla="*/ 1041400 h 21600"/>
              <a:gd name="T6" fmla="*/ 692150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30"/>
                </a:moveTo>
                <a:lnTo>
                  <a:pt x="21299" y="0"/>
                </a:lnTo>
                <a:cubicBezTo>
                  <a:pt x="16006" y="2431"/>
                  <a:pt x="12843" y="6433"/>
                  <a:pt x="12835" y="10709"/>
                </a:cubicBezTo>
                <a:cubicBezTo>
                  <a:pt x="12826" y="15086"/>
                  <a:pt x="16117" y="19175"/>
                  <a:pt x="21599" y="21599"/>
                </a:cubicBezTo>
                <a:lnTo>
                  <a:pt x="234" y="20429"/>
                </a:lnTo>
                <a:cubicBezTo>
                  <a:pt x="4702" y="17774"/>
                  <a:pt x="7129" y="13921"/>
                  <a:pt x="6838" y="9943"/>
                </a:cubicBezTo>
                <a:cubicBezTo>
                  <a:pt x="6576" y="6347"/>
                  <a:pt x="4103" y="2980"/>
                  <a:pt x="0" y="63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3927" name="AutoShape 23"/>
          <p:cNvSpPr>
            <a:spLocks/>
          </p:cNvSpPr>
          <p:nvPr/>
        </p:nvSpPr>
        <p:spPr bwMode="auto">
          <a:xfrm>
            <a:off x="9326563" y="5092700"/>
            <a:ext cx="2760662" cy="276066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3928" name="AutoShape 24"/>
          <p:cNvSpPr>
            <a:spLocks/>
          </p:cNvSpPr>
          <p:nvPr/>
        </p:nvSpPr>
        <p:spPr bwMode="auto">
          <a:xfrm>
            <a:off x="10750550" y="8609013"/>
            <a:ext cx="2998788" cy="2997200"/>
          </a:xfrm>
          <a:custGeom>
            <a:avLst/>
            <a:gdLst>
              <a:gd name="T0" fmla="*/ 1499318 w 19679"/>
              <a:gd name="T1" fmla="*/ 1644888 h 19679"/>
              <a:gd name="T2" fmla="*/ 1499318 w 19679"/>
              <a:gd name="T3" fmla="*/ 1644888 h 19679"/>
              <a:gd name="T4" fmla="*/ 1499318 w 19679"/>
              <a:gd name="T5" fmla="*/ 1644888 h 19679"/>
              <a:gd name="T6" fmla="*/ 1499318 w 19679"/>
              <a:gd name="T7" fmla="*/ 16448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3929" name="AutoShape 25"/>
          <p:cNvSpPr>
            <a:spLocks/>
          </p:cNvSpPr>
          <p:nvPr/>
        </p:nvSpPr>
        <p:spPr bwMode="auto">
          <a:xfrm>
            <a:off x="14025563" y="5646738"/>
            <a:ext cx="3552825" cy="3552825"/>
          </a:xfrm>
          <a:custGeom>
            <a:avLst/>
            <a:gdLst>
              <a:gd name="T0" fmla="*/ 1776322 w 19679"/>
              <a:gd name="T1" fmla="*/ 1949820 h 19679"/>
              <a:gd name="T2" fmla="*/ 1776322 w 19679"/>
              <a:gd name="T3" fmla="*/ 1949820 h 19679"/>
              <a:gd name="T4" fmla="*/ 1776322 w 19679"/>
              <a:gd name="T5" fmla="*/ 1949820 h 19679"/>
              <a:gd name="T6" fmla="*/ 1776322 w 19679"/>
              <a:gd name="T7" fmla="*/ 1949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3930" name="AutoShape 26"/>
          <p:cNvSpPr>
            <a:spLocks/>
          </p:cNvSpPr>
          <p:nvPr/>
        </p:nvSpPr>
        <p:spPr bwMode="auto">
          <a:xfrm>
            <a:off x="6804025" y="7423150"/>
            <a:ext cx="2522538" cy="2520950"/>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3931" name="AutoShape 27"/>
          <p:cNvSpPr>
            <a:spLocks/>
          </p:cNvSpPr>
          <p:nvPr/>
        </p:nvSpPr>
        <p:spPr bwMode="auto">
          <a:xfrm>
            <a:off x="9542463" y="5308600"/>
            <a:ext cx="2328862" cy="2328863"/>
          </a:xfrm>
          <a:custGeom>
            <a:avLst/>
            <a:gdLst>
              <a:gd name="T0" fmla="*/ 1164372 w 19679"/>
              <a:gd name="T1" fmla="*/ 1278100 h 19679"/>
              <a:gd name="T2" fmla="*/ 1164372 w 19679"/>
              <a:gd name="T3" fmla="*/ 1278100 h 19679"/>
              <a:gd name="T4" fmla="*/ 1164372 w 19679"/>
              <a:gd name="T5" fmla="*/ 1278100 h 19679"/>
              <a:gd name="T6" fmla="*/ 1164372 w 19679"/>
              <a:gd name="T7" fmla="*/ 12781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3932" name="AutoShape 28"/>
          <p:cNvSpPr>
            <a:spLocks/>
          </p:cNvSpPr>
          <p:nvPr/>
        </p:nvSpPr>
        <p:spPr bwMode="auto">
          <a:xfrm>
            <a:off x="14298613" y="5918200"/>
            <a:ext cx="3008312" cy="3008313"/>
          </a:xfrm>
          <a:custGeom>
            <a:avLst/>
            <a:gdLst>
              <a:gd name="T0" fmla="*/ 1504080 w 19679"/>
              <a:gd name="T1" fmla="*/ 1650987 h 19679"/>
              <a:gd name="T2" fmla="*/ 1504080 w 19679"/>
              <a:gd name="T3" fmla="*/ 1650987 h 19679"/>
              <a:gd name="T4" fmla="*/ 1504080 w 19679"/>
              <a:gd name="T5" fmla="*/ 1650987 h 19679"/>
              <a:gd name="T6" fmla="*/ 1504080 w 19679"/>
              <a:gd name="T7" fmla="*/ 1650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3933" name="AutoShape 29"/>
          <p:cNvSpPr>
            <a:spLocks/>
          </p:cNvSpPr>
          <p:nvPr/>
        </p:nvSpPr>
        <p:spPr bwMode="auto">
          <a:xfrm>
            <a:off x="10988675" y="8847138"/>
            <a:ext cx="2522538" cy="2520950"/>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3934" name="AutoShape 30"/>
          <p:cNvSpPr>
            <a:spLocks/>
          </p:cNvSpPr>
          <p:nvPr/>
        </p:nvSpPr>
        <p:spPr bwMode="auto">
          <a:xfrm>
            <a:off x="6996113" y="7615238"/>
            <a:ext cx="2138362" cy="2136775"/>
          </a:xfrm>
          <a:custGeom>
            <a:avLst/>
            <a:gdLst>
              <a:gd name="T0" fmla="*/ 1069127 w 19679"/>
              <a:gd name="T1" fmla="*/ 1172680 h 19679"/>
              <a:gd name="T2" fmla="*/ 1069127 w 19679"/>
              <a:gd name="T3" fmla="*/ 1172680 h 19679"/>
              <a:gd name="T4" fmla="*/ 1069127 w 19679"/>
              <a:gd name="T5" fmla="*/ 1172680 h 19679"/>
              <a:gd name="T6" fmla="*/ 1069127 w 19679"/>
              <a:gd name="T7" fmla="*/ 11726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3935" name="AutoShape 31"/>
          <p:cNvSpPr>
            <a:spLocks/>
          </p:cNvSpPr>
          <p:nvPr/>
        </p:nvSpPr>
        <p:spPr bwMode="auto">
          <a:xfrm>
            <a:off x="11671300" y="9774238"/>
            <a:ext cx="1039813" cy="682625"/>
          </a:xfrm>
          <a:custGeom>
            <a:avLst/>
            <a:gdLst>
              <a:gd name="T0" fmla="*/ 519907 w 21600"/>
              <a:gd name="T1" fmla="*/ 341313 h 21600"/>
              <a:gd name="T2" fmla="*/ 519907 w 21600"/>
              <a:gd name="T3" fmla="*/ 341313 h 21600"/>
              <a:gd name="T4" fmla="*/ 519907 w 21600"/>
              <a:gd name="T5" fmla="*/ 341313 h 21600"/>
              <a:gd name="T6" fmla="*/ 519907 w 21600"/>
              <a:gd name="T7" fmla="*/ 341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3"/>
          </a:solidFill>
          <a:ln>
            <a:noFill/>
          </a:ln>
          <a:effectLst/>
          <a:extLst/>
        </p:spPr>
        <p:txBody>
          <a:bodyPr lIns="38100" tIns="38100" rIns="38100" bIns="38100" anchor="ctr"/>
          <a:lstStyle/>
          <a:p>
            <a:endParaRPr lang="id-ID">
              <a:solidFill>
                <a:schemeClr val="bg1"/>
              </a:solidFill>
            </a:endParaRPr>
          </a:p>
        </p:txBody>
      </p:sp>
      <p:sp>
        <p:nvSpPr>
          <p:cNvPr id="123936" name="AutoShape 32"/>
          <p:cNvSpPr>
            <a:spLocks/>
          </p:cNvSpPr>
          <p:nvPr/>
        </p:nvSpPr>
        <p:spPr bwMode="auto">
          <a:xfrm>
            <a:off x="15359063" y="7069138"/>
            <a:ext cx="955675" cy="879475"/>
          </a:xfrm>
          <a:custGeom>
            <a:avLst/>
            <a:gdLst>
              <a:gd name="T0" fmla="*/ 477838 w 21600"/>
              <a:gd name="T1" fmla="*/ 439738 h 21600"/>
              <a:gd name="T2" fmla="*/ 477838 w 21600"/>
              <a:gd name="T3" fmla="*/ 439738 h 21600"/>
              <a:gd name="T4" fmla="*/ 477838 w 21600"/>
              <a:gd name="T5" fmla="*/ 439738 h 21600"/>
              <a:gd name="T6" fmla="*/ 477838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4"/>
          </a:solidFill>
          <a:ln>
            <a:noFill/>
          </a:ln>
          <a:effectLst/>
          <a:extLst/>
        </p:spPr>
        <p:txBody>
          <a:bodyPr lIns="38100" tIns="38100" rIns="38100" bIns="38100" anchor="ctr"/>
          <a:lstStyle/>
          <a:p>
            <a:endParaRPr lang="id-ID">
              <a:solidFill>
                <a:schemeClr val="bg1"/>
              </a:solidFill>
            </a:endParaRPr>
          </a:p>
        </p:txBody>
      </p:sp>
      <p:sp>
        <p:nvSpPr>
          <p:cNvPr id="123937" name="AutoShape 33"/>
          <p:cNvSpPr>
            <a:spLocks/>
          </p:cNvSpPr>
          <p:nvPr/>
        </p:nvSpPr>
        <p:spPr bwMode="auto">
          <a:xfrm>
            <a:off x="10310813" y="6089650"/>
            <a:ext cx="774700" cy="776288"/>
          </a:xfrm>
          <a:custGeom>
            <a:avLst/>
            <a:gdLst>
              <a:gd name="T0" fmla="*/ 387350 w 21468"/>
              <a:gd name="T1" fmla="*/ 388126 h 21469"/>
              <a:gd name="T2" fmla="*/ 387350 w 21468"/>
              <a:gd name="T3" fmla="*/ 388126 h 21469"/>
              <a:gd name="T4" fmla="*/ 387350 w 21468"/>
              <a:gd name="T5" fmla="*/ 388126 h 21469"/>
              <a:gd name="T6" fmla="*/ 387350 w 21468"/>
              <a:gd name="T7" fmla="*/ 3881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38100" tIns="38100" rIns="38100" bIns="38100" anchor="ctr"/>
          <a:lstStyle/>
          <a:p>
            <a:endParaRPr lang="id-ID">
              <a:solidFill>
                <a:schemeClr val="bg1"/>
              </a:solidFill>
            </a:endParaRPr>
          </a:p>
        </p:txBody>
      </p:sp>
      <p:sp>
        <p:nvSpPr>
          <p:cNvPr id="123938" name="AutoShape 34"/>
          <p:cNvSpPr>
            <a:spLocks/>
          </p:cNvSpPr>
          <p:nvPr/>
        </p:nvSpPr>
        <p:spPr bwMode="auto">
          <a:xfrm>
            <a:off x="7677150" y="8353425"/>
            <a:ext cx="668338" cy="712788"/>
          </a:xfrm>
          <a:custGeom>
            <a:avLst/>
            <a:gdLst>
              <a:gd name="T0" fmla="*/ 334169 w 21600"/>
              <a:gd name="T1" fmla="*/ 363325 h 21392"/>
              <a:gd name="T2" fmla="*/ 334169 w 21600"/>
              <a:gd name="T3" fmla="*/ 363325 h 21392"/>
              <a:gd name="T4" fmla="*/ 334169 w 21600"/>
              <a:gd name="T5" fmla="*/ 363325 h 21392"/>
              <a:gd name="T6" fmla="*/ 334169 w 21600"/>
              <a:gd name="T7" fmla="*/ 363325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1"/>
          </a:solidFill>
          <a:ln>
            <a:noFill/>
          </a:ln>
          <a:effectLst/>
          <a:extLst/>
        </p:spPr>
        <p:txBody>
          <a:bodyPr lIns="38100" tIns="38100" rIns="38100" bIns="381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930"/>
                                        </p:tgtEl>
                                        <p:attrNameLst>
                                          <p:attrName>style.visibility</p:attrName>
                                        </p:attrNameLst>
                                      </p:cBhvr>
                                      <p:to>
                                        <p:strVal val="visible"/>
                                      </p:to>
                                    </p:set>
                                    <p:animEffect transition="in" filter="fade">
                                      <p:cBhvr>
                                        <p:cTn id="7" dur="500"/>
                                        <p:tgtEl>
                                          <p:spTgt spid="1239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3934"/>
                                        </p:tgtEl>
                                        <p:attrNameLst>
                                          <p:attrName>style.visibility</p:attrName>
                                        </p:attrNameLst>
                                      </p:cBhvr>
                                      <p:to>
                                        <p:strVal val="visible"/>
                                      </p:to>
                                    </p:set>
                                    <p:animEffect transition="in" filter="fade">
                                      <p:cBhvr>
                                        <p:cTn id="10" dur="300"/>
                                        <p:tgtEl>
                                          <p:spTgt spid="123934"/>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23938"/>
                                        </p:tgtEl>
                                        <p:attrNameLst>
                                          <p:attrName>style.visibility</p:attrName>
                                        </p:attrNameLst>
                                      </p:cBhvr>
                                      <p:to>
                                        <p:strVal val="visible"/>
                                      </p:to>
                                    </p:set>
                                    <p:animEffect transition="in" filter="fade">
                                      <p:cBhvr>
                                        <p:cTn id="14" dur="300"/>
                                        <p:tgtEl>
                                          <p:spTgt spid="123938"/>
                                        </p:tgtEl>
                                      </p:cBhvr>
                                    </p:animEffect>
                                  </p:childTnLst>
                                </p:cTn>
                              </p:par>
                            </p:childTnLst>
                          </p:cTn>
                        </p:par>
                        <p:par>
                          <p:cTn id="15" fill="hold" nodeType="afterGroup">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23917"/>
                                        </p:tgtEl>
                                        <p:attrNameLst>
                                          <p:attrName>style.visibility</p:attrName>
                                        </p:attrNameLst>
                                      </p:cBhvr>
                                      <p:to>
                                        <p:strVal val="visible"/>
                                      </p:to>
                                    </p:set>
                                    <p:animEffect transition="in" filter="fade">
                                      <p:cBhvr>
                                        <p:cTn id="18" dur="400"/>
                                        <p:tgtEl>
                                          <p:spTgt spid="123917"/>
                                        </p:tgtEl>
                                      </p:cBhvr>
                                    </p:animEffect>
                                  </p:childTnLst>
                                </p:cTn>
                              </p:par>
                            </p:childTnLst>
                          </p:cTn>
                        </p:par>
                        <p:par>
                          <p:cTn id="19" fill="hold" nodeType="afterGroup">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23920"/>
                                        </p:tgtEl>
                                        <p:attrNameLst>
                                          <p:attrName>style.visibility</p:attrName>
                                        </p:attrNameLst>
                                      </p:cBhvr>
                                      <p:to>
                                        <p:strVal val="visible"/>
                                      </p:to>
                                    </p:set>
                                    <p:animEffect transition="in" filter="fade">
                                      <p:cBhvr>
                                        <p:cTn id="22" dur="400"/>
                                        <p:tgtEl>
                                          <p:spTgt spid="123920"/>
                                        </p:tgtEl>
                                      </p:cBhvr>
                                    </p:animEffect>
                                  </p:childTnLst>
                                </p:cTn>
                              </p:par>
                            </p:childTnLst>
                          </p:cTn>
                        </p:par>
                        <p:par>
                          <p:cTn id="23" fill="hold" nodeType="afterGroup">
                            <p:stCondLst>
                              <p:cond delay="1600"/>
                            </p:stCondLst>
                            <p:childTnLst>
                              <p:par>
                                <p:cTn id="24" presetID="10" presetClass="entr" presetSubtype="0" fill="hold" grpId="0" nodeType="afterEffect">
                                  <p:stCondLst>
                                    <p:cond delay="0"/>
                                  </p:stCondLst>
                                  <p:childTnLst>
                                    <p:set>
                                      <p:cBhvr>
                                        <p:cTn id="25" dur="1" fill="hold">
                                          <p:stCondLst>
                                            <p:cond delay="0"/>
                                          </p:stCondLst>
                                        </p:cTn>
                                        <p:tgtEl>
                                          <p:spTgt spid="123914"/>
                                        </p:tgtEl>
                                        <p:attrNameLst>
                                          <p:attrName>style.visibility</p:attrName>
                                        </p:attrNameLst>
                                      </p:cBhvr>
                                      <p:to>
                                        <p:strVal val="visible"/>
                                      </p:to>
                                    </p:set>
                                    <p:animEffect transition="in" filter="fade">
                                      <p:cBhvr>
                                        <p:cTn id="26" dur="400"/>
                                        <p:tgtEl>
                                          <p:spTgt spid="123914"/>
                                        </p:tgtEl>
                                      </p:cBhvr>
                                    </p:animEffect>
                                  </p:childTnLst>
                                </p:cTn>
                              </p:par>
                            </p:childTnLst>
                          </p:cTn>
                        </p:par>
                        <p:par>
                          <p:cTn id="27" fill="hold" nodeType="afterGroup">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23915"/>
                                        </p:tgtEl>
                                        <p:attrNameLst>
                                          <p:attrName>style.visibility</p:attrName>
                                        </p:attrNameLst>
                                      </p:cBhvr>
                                      <p:to>
                                        <p:strVal val="visible"/>
                                      </p:to>
                                    </p:set>
                                    <p:animEffect transition="in" filter="fade">
                                      <p:cBhvr>
                                        <p:cTn id="30" dur="400"/>
                                        <p:tgtEl>
                                          <p:spTgt spid="12391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123924"/>
                                        </p:tgtEl>
                                        <p:attrNameLst>
                                          <p:attrName>style.visibility</p:attrName>
                                        </p:attrNameLst>
                                      </p:cBhvr>
                                      <p:to>
                                        <p:strVal val="visible"/>
                                      </p:to>
                                    </p:set>
                                    <p:animEffect transition="in" filter="strips(upRight)">
                                      <p:cBhvr>
                                        <p:cTn id="35" dur="700"/>
                                        <p:tgtEl>
                                          <p:spTgt spid="12392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3927"/>
                                        </p:tgtEl>
                                        <p:attrNameLst>
                                          <p:attrName>style.visibility</p:attrName>
                                        </p:attrNameLst>
                                      </p:cBhvr>
                                      <p:to>
                                        <p:strVal val="visible"/>
                                      </p:to>
                                    </p:set>
                                    <p:animEffect transition="in" filter="fade">
                                      <p:cBhvr>
                                        <p:cTn id="38" dur="500"/>
                                        <p:tgtEl>
                                          <p:spTgt spid="12392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3931"/>
                                        </p:tgtEl>
                                        <p:attrNameLst>
                                          <p:attrName>style.visibility</p:attrName>
                                        </p:attrNameLst>
                                      </p:cBhvr>
                                      <p:to>
                                        <p:strVal val="visible"/>
                                      </p:to>
                                    </p:set>
                                    <p:animEffect transition="in" filter="fade">
                                      <p:cBhvr>
                                        <p:cTn id="41" dur="300"/>
                                        <p:tgtEl>
                                          <p:spTgt spid="123931"/>
                                        </p:tgtEl>
                                      </p:cBhvr>
                                    </p:animEffect>
                                  </p:childTnLst>
                                </p:cTn>
                              </p:par>
                            </p:childTnLst>
                          </p:cTn>
                        </p:par>
                        <p:par>
                          <p:cTn id="42" fill="hold">
                            <p:stCondLst>
                              <p:cond delay="700"/>
                            </p:stCondLst>
                            <p:childTnLst>
                              <p:par>
                                <p:cTn id="43" presetID="10" presetClass="entr" presetSubtype="0" fill="hold" grpId="0" nodeType="afterEffect">
                                  <p:stCondLst>
                                    <p:cond delay="0"/>
                                  </p:stCondLst>
                                  <p:childTnLst>
                                    <p:set>
                                      <p:cBhvr>
                                        <p:cTn id="44" dur="1" fill="hold">
                                          <p:stCondLst>
                                            <p:cond delay="0"/>
                                          </p:stCondLst>
                                        </p:cTn>
                                        <p:tgtEl>
                                          <p:spTgt spid="123937"/>
                                        </p:tgtEl>
                                        <p:attrNameLst>
                                          <p:attrName>style.visibility</p:attrName>
                                        </p:attrNameLst>
                                      </p:cBhvr>
                                      <p:to>
                                        <p:strVal val="visible"/>
                                      </p:to>
                                    </p:set>
                                    <p:animEffect transition="in" filter="fade">
                                      <p:cBhvr>
                                        <p:cTn id="45" dur="500"/>
                                        <p:tgtEl>
                                          <p:spTgt spid="123937"/>
                                        </p:tgtEl>
                                      </p:cBhvr>
                                    </p:animEffect>
                                  </p:childTnLst>
                                </p:cTn>
                              </p:par>
                            </p:childTnLst>
                          </p:cTn>
                        </p:par>
                        <p:par>
                          <p:cTn id="46" fill="hold" nodeType="afterGroup">
                            <p:stCondLst>
                              <p:cond delay="1200"/>
                            </p:stCondLst>
                            <p:childTnLst>
                              <p:par>
                                <p:cTn id="47" presetID="10" presetClass="entr" presetSubtype="0" fill="hold" grpId="0" nodeType="afterEffect">
                                  <p:stCondLst>
                                    <p:cond delay="0"/>
                                  </p:stCondLst>
                                  <p:childTnLst>
                                    <p:set>
                                      <p:cBhvr>
                                        <p:cTn id="48" dur="1" fill="hold">
                                          <p:stCondLst>
                                            <p:cond delay="0"/>
                                          </p:stCondLst>
                                        </p:cTn>
                                        <p:tgtEl>
                                          <p:spTgt spid="123918"/>
                                        </p:tgtEl>
                                        <p:attrNameLst>
                                          <p:attrName>style.visibility</p:attrName>
                                        </p:attrNameLst>
                                      </p:cBhvr>
                                      <p:to>
                                        <p:strVal val="visible"/>
                                      </p:to>
                                    </p:set>
                                    <p:animEffect transition="in" filter="fade">
                                      <p:cBhvr>
                                        <p:cTn id="49" dur="400"/>
                                        <p:tgtEl>
                                          <p:spTgt spid="123918"/>
                                        </p:tgtEl>
                                      </p:cBhvr>
                                    </p:animEffect>
                                  </p:childTnLst>
                                </p:cTn>
                              </p:par>
                            </p:childTnLst>
                          </p:cTn>
                        </p:par>
                        <p:par>
                          <p:cTn id="50" fill="hold">
                            <p:stCondLst>
                              <p:cond delay="1600"/>
                            </p:stCondLst>
                            <p:childTnLst>
                              <p:par>
                                <p:cTn id="51" presetID="23" presetClass="entr" presetSubtype="16" fill="hold" grpId="0" nodeType="afterEffect">
                                  <p:stCondLst>
                                    <p:cond delay="0"/>
                                  </p:stCondLst>
                                  <p:childTnLst>
                                    <p:set>
                                      <p:cBhvr>
                                        <p:cTn id="52" dur="1" fill="hold">
                                          <p:stCondLst>
                                            <p:cond delay="0"/>
                                          </p:stCondLst>
                                        </p:cTn>
                                        <p:tgtEl>
                                          <p:spTgt spid="123921"/>
                                        </p:tgtEl>
                                        <p:attrNameLst>
                                          <p:attrName>style.visibility</p:attrName>
                                        </p:attrNameLst>
                                      </p:cBhvr>
                                      <p:to>
                                        <p:strVal val="visible"/>
                                      </p:to>
                                    </p:set>
                                    <p:anim calcmode="lin" valueType="num">
                                      <p:cBhvr>
                                        <p:cTn id="53" dur="400" fill="hold"/>
                                        <p:tgtEl>
                                          <p:spTgt spid="123921"/>
                                        </p:tgtEl>
                                        <p:attrNameLst>
                                          <p:attrName>ppt_w</p:attrName>
                                        </p:attrNameLst>
                                      </p:cBhvr>
                                      <p:tavLst>
                                        <p:tav tm="0">
                                          <p:val>
                                            <p:fltVal val="0"/>
                                          </p:val>
                                        </p:tav>
                                        <p:tav tm="100000">
                                          <p:val>
                                            <p:strVal val="#ppt_w"/>
                                          </p:val>
                                        </p:tav>
                                      </p:tavLst>
                                    </p:anim>
                                    <p:anim calcmode="lin" valueType="num">
                                      <p:cBhvr>
                                        <p:cTn id="54" dur="400" fill="hold"/>
                                        <p:tgtEl>
                                          <p:spTgt spid="123921"/>
                                        </p:tgtEl>
                                        <p:attrNameLst>
                                          <p:attrName>ppt_h</p:attrName>
                                        </p:attrNameLst>
                                      </p:cBhvr>
                                      <p:tavLst>
                                        <p:tav tm="0">
                                          <p:val>
                                            <p:fltVal val="0"/>
                                          </p:val>
                                        </p:tav>
                                        <p:tav tm="100000">
                                          <p:val>
                                            <p:strVal val="#ppt_h"/>
                                          </p:val>
                                        </p:tav>
                                      </p:tavLst>
                                    </p:anim>
                                  </p:childTnLst>
                                </p:cTn>
                              </p:par>
                            </p:childTnLst>
                          </p:cTn>
                        </p:par>
                        <p:par>
                          <p:cTn id="55" fill="hold">
                            <p:stCondLst>
                              <p:cond delay="2000"/>
                            </p:stCondLst>
                            <p:childTnLst>
                              <p:par>
                                <p:cTn id="56" presetID="10" presetClass="entr" presetSubtype="0" fill="hold" grpId="0" nodeType="afterEffect">
                                  <p:stCondLst>
                                    <p:cond delay="0"/>
                                  </p:stCondLst>
                                  <p:childTnLst>
                                    <p:set>
                                      <p:cBhvr>
                                        <p:cTn id="57" dur="1" fill="hold">
                                          <p:stCondLst>
                                            <p:cond delay="0"/>
                                          </p:stCondLst>
                                        </p:cTn>
                                        <p:tgtEl>
                                          <p:spTgt spid="123908"/>
                                        </p:tgtEl>
                                        <p:attrNameLst>
                                          <p:attrName>style.visibility</p:attrName>
                                        </p:attrNameLst>
                                      </p:cBhvr>
                                      <p:to>
                                        <p:strVal val="visible"/>
                                      </p:to>
                                    </p:set>
                                    <p:animEffect transition="in" filter="fade">
                                      <p:cBhvr>
                                        <p:cTn id="58" dur="400"/>
                                        <p:tgtEl>
                                          <p:spTgt spid="123908"/>
                                        </p:tgtEl>
                                      </p:cBhvr>
                                    </p:animEffect>
                                  </p:childTnLst>
                                </p:cTn>
                              </p:par>
                            </p:childTnLst>
                          </p:cTn>
                        </p:par>
                        <p:par>
                          <p:cTn id="59" fill="hold">
                            <p:stCondLst>
                              <p:cond delay="2400"/>
                            </p:stCondLst>
                            <p:childTnLst>
                              <p:par>
                                <p:cTn id="60" presetID="10" presetClass="entr" presetSubtype="0" fill="hold" grpId="0" nodeType="afterEffect">
                                  <p:stCondLst>
                                    <p:cond delay="0"/>
                                  </p:stCondLst>
                                  <p:childTnLst>
                                    <p:set>
                                      <p:cBhvr>
                                        <p:cTn id="61" dur="1" fill="hold">
                                          <p:stCondLst>
                                            <p:cond delay="0"/>
                                          </p:stCondLst>
                                        </p:cTn>
                                        <p:tgtEl>
                                          <p:spTgt spid="123909"/>
                                        </p:tgtEl>
                                        <p:attrNameLst>
                                          <p:attrName>style.visibility</p:attrName>
                                        </p:attrNameLst>
                                      </p:cBhvr>
                                      <p:to>
                                        <p:strVal val="visible"/>
                                      </p:to>
                                    </p:set>
                                    <p:animEffect transition="in" filter="fade">
                                      <p:cBhvr>
                                        <p:cTn id="62" dur="400"/>
                                        <p:tgtEl>
                                          <p:spTgt spid="123909"/>
                                        </p:tgtEl>
                                      </p:cBhvr>
                                    </p:animEffect>
                                  </p:childTnLst>
                                </p:cTn>
                              </p:par>
                            </p:childTnLst>
                          </p:cTn>
                        </p:par>
                      </p:childTnLst>
                    </p:cTn>
                  </p:par>
                  <p:par>
                    <p:cTn id="63" fill="hold">
                      <p:stCondLst>
                        <p:cond delay="indefinite"/>
                      </p:stCondLst>
                      <p:childTnLst>
                        <p:par>
                          <p:cTn id="64" fill="hold">
                            <p:stCondLst>
                              <p:cond delay="0"/>
                            </p:stCondLst>
                            <p:childTnLst>
                              <p:par>
                                <p:cTn id="65" presetID="18" presetClass="entr" presetSubtype="6" fill="hold" grpId="0" nodeType="clickEffect">
                                  <p:stCondLst>
                                    <p:cond delay="0"/>
                                  </p:stCondLst>
                                  <p:childTnLst>
                                    <p:set>
                                      <p:cBhvr>
                                        <p:cTn id="66" dur="1" fill="hold">
                                          <p:stCondLst>
                                            <p:cond delay="0"/>
                                          </p:stCondLst>
                                        </p:cTn>
                                        <p:tgtEl>
                                          <p:spTgt spid="123925"/>
                                        </p:tgtEl>
                                        <p:attrNameLst>
                                          <p:attrName>style.visibility</p:attrName>
                                        </p:attrNameLst>
                                      </p:cBhvr>
                                      <p:to>
                                        <p:strVal val="visible"/>
                                      </p:to>
                                    </p:set>
                                    <p:animEffect transition="in" filter="strips(downRight)">
                                      <p:cBhvr>
                                        <p:cTn id="67" dur="700"/>
                                        <p:tgtEl>
                                          <p:spTgt spid="12392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3928"/>
                                        </p:tgtEl>
                                        <p:attrNameLst>
                                          <p:attrName>style.visibility</p:attrName>
                                        </p:attrNameLst>
                                      </p:cBhvr>
                                      <p:to>
                                        <p:strVal val="visible"/>
                                      </p:to>
                                    </p:set>
                                    <p:animEffect transition="in" filter="fade">
                                      <p:cBhvr>
                                        <p:cTn id="70" dur="500"/>
                                        <p:tgtEl>
                                          <p:spTgt spid="12392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23933"/>
                                        </p:tgtEl>
                                        <p:attrNameLst>
                                          <p:attrName>style.visibility</p:attrName>
                                        </p:attrNameLst>
                                      </p:cBhvr>
                                      <p:to>
                                        <p:strVal val="visible"/>
                                      </p:to>
                                    </p:set>
                                    <p:animEffect transition="in" filter="fade">
                                      <p:cBhvr>
                                        <p:cTn id="73" dur="300"/>
                                        <p:tgtEl>
                                          <p:spTgt spid="123933"/>
                                        </p:tgtEl>
                                      </p:cBhvr>
                                    </p:animEffect>
                                  </p:childTnLst>
                                </p:cTn>
                              </p:par>
                            </p:childTnLst>
                          </p:cTn>
                        </p:par>
                        <p:par>
                          <p:cTn id="74" fill="hold" nodeType="afterGroup">
                            <p:stCondLst>
                              <p:cond delay="700"/>
                            </p:stCondLst>
                            <p:childTnLst>
                              <p:par>
                                <p:cTn id="75" presetID="10" presetClass="entr" presetSubtype="0" fill="hold" grpId="0" nodeType="afterEffect">
                                  <p:stCondLst>
                                    <p:cond delay="0"/>
                                  </p:stCondLst>
                                  <p:childTnLst>
                                    <p:set>
                                      <p:cBhvr>
                                        <p:cTn id="76" dur="1" fill="hold">
                                          <p:stCondLst>
                                            <p:cond delay="0"/>
                                          </p:stCondLst>
                                        </p:cTn>
                                        <p:tgtEl>
                                          <p:spTgt spid="123935"/>
                                        </p:tgtEl>
                                        <p:attrNameLst>
                                          <p:attrName>style.visibility</p:attrName>
                                        </p:attrNameLst>
                                      </p:cBhvr>
                                      <p:to>
                                        <p:strVal val="visible"/>
                                      </p:to>
                                    </p:set>
                                    <p:animEffect transition="in" filter="fade">
                                      <p:cBhvr>
                                        <p:cTn id="77" dur="300"/>
                                        <p:tgtEl>
                                          <p:spTgt spid="123935"/>
                                        </p:tgtEl>
                                      </p:cBhvr>
                                    </p:animEffect>
                                  </p:childTnLst>
                                </p:cTn>
                              </p:par>
                            </p:childTnLst>
                          </p:cTn>
                        </p:par>
                        <p:par>
                          <p:cTn id="78" fill="hold" nodeType="afterGroup">
                            <p:stCondLst>
                              <p:cond delay="1000"/>
                            </p:stCondLst>
                            <p:childTnLst>
                              <p:par>
                                <p:cTn id="79" presetID="10" presetClass="entr" presetSubtype="0" fill="hold" grpId="0" nodeType="afterEffect">
                                  <p:stCondLst>
                                    <p:cond delay="0"/>
                                  </p:stCondLst>
                                  <p:childTnLst>
                                    <p:set>
                                      <p:cBhvr>
                                        <p:cTn id="80" dur="1" fill="hold">
                                          <p:stCondLst>
                                            <p:cond delay="0"/>
                                          </p:stCondLst>
                                        </p:cTn>
                                        <p:tgtEl>
                                          <p:spTgt spid="123916"/>
                                        </p:tgtEl>
                                        <p:attrNameLst>
                                          <p:attrName>style.visibility</p:attrName>
                                        </p:attrNameLst>
                                      </p:cBhvr>
                                      <p:to>
                                        <p:strVal val="visible"/>
                                      </p:to>
                                    </p:set>
                                    <p:animEffect transition="in" filter="fade">
                                      <p:cBhvr>
                                        <p:cTn id="81" dur="400"/>
                                        <p:tgtEl>
                                          <p:spTgt spid="123916"/>
                                        </p:tgtEl>
                                      </p:cBhvr>
                                    </p:animEffect>
                                  </p:childTnLst>
                                </p:cTn>
                              </p:par>
                            </p:childTnLst>
                          </p:cTn>
                        </p:par>
                        <p:par>
                          <p:cTn id="82" fill="hold" nodeType="afterGroup">
                            <p:stCondLst>
                              <p:cond delay="1400"/>
                            </p:stCondLst>
                            <p:childTnLst>
                              <p:par>
                                <p:cTn id="83" presetID="10" presetClass="entr" presetSubtype="0" fill="hold" grpId="0" nodeType="afterEffect">
                                  <p:stCondLst>
                                    <p:cond delay="0"/>
                                  </p:stCondLst>
                                  <p:childTnLst>
                                    <p:set>
                                      <p:cBhvr>
                                        <p:cTn id="84" dur="1" fill="hold">
                                          <p:stCondLst>
                                            <p:cond delay="0"/>
                                          </p:stCondLst>
                                        </p:cTn>
                                        <p:tgtEl>
                                          <p:spTgt spid="123923"/>
                                        </p:tgtEl>
                                        <p:attrNameLst>
                                          <p:attrName>style.visibility</p:attrName>
                                        </p:attrNameLst>
                                      </p:cBhvr>
                                      <p:to>
                                        <p:strVal val="visible"/>
                                      </p:to>
                                    </p:set>
                                    <p:animEffect transition="in" filter="fade">
                                      <p:cBhvr>
                                        <p:cTn id="85" dur="400"/>
                                        <p:tgtEl>
                                          <p:spTgt spid="123923"/>
                                        </p:tgtEl>
                                      </p:cBhvr>
                                    </p:animEffect>
                                  </p:childTnLst>
                                </p:cTn>
                              </p:par>
                            </p:childTnLst>
                          </p:cTn>
                        </p:par>
                        <p:par>
                          <p:cTn id="86" fill="hold" nodeType="afterGroup">
                            <p:stCondLst>
                              <p:cond delay="1800"/>
                            </p:stCondLst>
                            <p:childTnLst>
                              <p:par>
                                <p:cTn id="87" presetID="10" presetClass="entr" presetSubtype="0" fill="hold" grpId="0" nodeType="afterEffect">
                                  <p:stCondLst>
                                    <p:cond delay="0"/>
                                  </p:stCondLst>
                                  <p:childTnLst>
                                    <p:set>
                                      <p:cBhvr>
                                        <p:cTn id="88" dur="1" fill="hold">
                                          <p:stCondLst>
                                            <p:cond delay="0"/>
                                          </p:stCondLst>
                                        </p:cTn>
                                        <p:tgtEl>
                                          <p:spTgt spid="123912"/>
                                        </p:tgtEl>
                                        <p:attrNameLst>
                                          <p:attrName>style.visibility</p:attrName>
                                        </p:attrNameLst>
                                      </p:cBhvr>
                                      <p:to>
                                        <p:strVal val="visible"/>
                                      </p:to>
                                    </p:set>
                                    <p:animEffect transition="in" filter="fade">
                                      <p:cBhvr>
                                        <p:cTn id="89" dur="400"/>
                                        <p:tgtEl>
                                          <p:spTgt spid="123912"/>
                                        </p:tgtEl>
                                      </p:cBhvr>
                                    </p:animEffect>
                                  </p:childTnLst>
                                </p:cTn>
                              </p:par>
                            </p:childTnLst>
                          </p:cTn>
                        </p:par>
                        <p:par>
                          <p:cTn id="90" fill="hold" nodeType="afterGroup">
                            <p:stCondLst>
                              <p:cond delay="2200"/>
                            </p:stCondLst>
                            <p:childTnLst>
                              <p:par>
                                <p:cTn id="91" presetID="10" presetClass="entr" presetSubtype="0" fill="hold" grpId="0" nodeType="afterEffect">
                                  <p:stCondLst>
                                    <p:cond delay="0"/>
                                  </p:stCondLst>
                                  <p:childTnLst>
                                    <p:set>
                                      <p:cBhvr>
                                        <p:cTn id="92" dur="1" fill="hold">
                                          <p:stCondLst>
                                            <p:cond delay="0"/>
                                          </p:stCondLst>
                                        </p:cTn>
                                        <p:tgtEl>
                                          <p:spTgt spid="123913"/>
                                        </p:tgtEl>
                                        <p:attrNameLst>
                                          <p:attrName>style.visibility</p:attrName>
                                        </p:attrNameLst>
                                      </p:cBhvr>
                                      <p:to>
                                        <p:strVal val="visible"/>
                                      </p:to>
                                    </p:set>
                                    <p:animEffect transition="in" filter="fade">
                                      <p:cBhvr>
                                        <p:cTn id="93" dur="400"/>
                                        <p:tgtEl>
                                          <p:spTgt spid="123913"/>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8" presetClass="entr" presetSubtype="3" fill="hold" grpId="0" nodeType="clickEffect">
                                  <p:stCondLst>
                                    <p:cond delay="0"/>
                                  </p:stCondLst>
                                  <p:childTnLst>
                                    <p:set>
                                      <p:cBhvr>
                                        <p:cTn id="97" dur="1" fill="hold">
                                          <p:stCondLst>
                                            <p:cond delay="0"/>
                                          </p:stCondLst>
                                        </p:cTn>
                                        <p:tgtEl>
                                          <p:spTgt spid="123926"/>
                                        </p:tgtEl>
                                        <p:attrNameLst>
                                          <p:attrName>style.visibility</p:attrName>
                                        </p:attrNameLst>
                                      </p:cBhvr>
                                      <p:to>
                                        <p:strVal val="visible"/>
                                      </p:to>
                                    </p:set>
                                    <p:animEffect transition="in" filter="strips(upRight)">
                                      <p:cBhvr>
                                        <p:cTn id="98" dur="500"/>
                                        <p:tgtEl>
                                          <p:spTgt spid="123926"/>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23929"/>
                                        </p:tgtEl>
                                        <p:attrNameLst>
                                          <p:attrName>style.visibility</p:attrName>
                                        </p:attrNameLst>
                                      </p:cBhvr>
                                      <p:to>
                                        <p:strVal val="visible"/>
                                      </p:to>
                                    </p:set>
                                    <p:animEffect transition="in" filter="fade">
                                      <p:cBhvr>
                                        <p:cTn id="101" dur="500"/>
                                        <p:tgtEl>
                                          <p:spTgt spid="123929"/>
                                        </p:tgtEl>
                                      </p:cBhvr>
                                    </p:animEffect>
                                  </p:childTnLst>
                                </p:cTn>
                              </p:par>
                            </p:childTnLst>
                          </p:cTn>
                        </p:par>
                        <p:par>
                          <p:cTn id="102" fill="hold">
                            <p:stCondLst>
                              <p:cond delay="500"/>
                            </p:stCondLst>
                            <p:childTnLst>
                              <p:par>
                                <p:cTn id="103" presetID="10" presetClass="entr" presetSubtype="0" fill="hold" grpId="0" nodeType="afterEffect">
                                  <p:stCondLst>
                                    <p:cond delay="0"/>
                                  </p:stCondLst>
                                  <p:childTnLst>
                                    <p:set>
                                      <p:cBhvr>
                                        <p:cTn id="104" dur="1" fill="hold">
                                          <p:stCondLst>
                                            <p:cond delay="0"/>
                                          </p:stCondLst>
                                        </p:cTn>
                                        <p:tgtEl>
                                          <p:spTgt spid="123932"/>
                                        </p:tgtEl>
                                        <p:attrNameLst>
                                          <p:attrName>style.visibility</p:attrName>
                                        </p:attrNameLst>
                                      </p:cBhvr>
                                      <p:to>
                                        <p:strVal val="visible"/>
                                      </p:to>
                                    </p:set>
                                    <p:animEffect transition="in" filter="fade">
                                      <p:cBhvr>
                                        <p:cTn id="105" dur="300"/>
                                        <p:tgtEl>
                                          <p:spTgt spid="123932"/>
                                        </p:tgtEl>
                                      </p:cBhvr>
                                    </p:animEffect>
                                  </p:childTnLst>
                                </p:cTn>
                              </p:par>
                            </p:childTnLst>
                          </p:cTn>
                        </p:par>
                        <p:par>
                          <p:cTn id="106" fill="hold">
                            <p:stCondLst>
                              <p:cond delay="800"/>
                            </p:stCondLst>
                            <p:childTnLst>
                              <p:par>
                                <p:cTn id="107" presetID="10" presetClass="entr" presetSubtype="0" fill="hold" grpId="0" nodeType="afterEffect">
                                  <p:stCondLst>
                                    <p:cond delay="0"/>
                                  </p:stCondLst>
                                  <p:childTnLst>
                                    <p:set>
                                      <p:cBhvr>
                                        <p:cTn id="108" dur="1" fill="hold">
                                          <p:stCondLst>
                                            <p:cond delay="0"/>
                                          </p:stCondLst>
                                        </p:cTn>
                                        <p:tgtEl>
                                          <p:spTgt spid="123936"/>
                                        </p:tgtEl>
                                        <p:attrNameLst>
                                          <p:attrName>style.visibility</p:attrName>
                                        </p:attrNameLst>
                                      </p:cBhvr>
                                      <p:to>
                                        <p:strVal val="visible"/>
                                      </p:to>
                                    </p:set>
                                    <p:animEffect transition="in" filter="fade">
                                      <p:cBhvr>
                                        <p:cTn id="109" dur="300"/>
                                        <p:tgtEl>
                                          <p:spTgt spid="123936"/>
                                        </p:tgtEl>
                                      </p:cBhvr>
                                    </p:animEffect>
                                  </p:childTnLst>
                                </p:cTn>
                              </p:par>
                            </p:childTnLst>
                          </p:cTn>
                        </p:par>
                        <p:par>
                          <p:cTn id="110" fill="hold">
                            <p:stCondLst>
                              <p:cond delay="1100"/>
                            </p:stCondLst>
                            <p:childTnLst>
                              <p:par>
                                <p:cTn id="111" presetID="10" presetClass="entr" presetSubtype="0" fill="hold" grpId="0" nodeType="afterEffect">
                                  <p:stCondLst>
                                    <p:cond delay="0"/>
                                  </p:stCondLst>
                                  <p:childTnLst>
                                    <p:set>
                                      <p:cBhvr>
                                        <p:cTn id="112" dur="1" fill="hold">
                                          <p:stCondLst>
                                            <p:cond delay="0"/>
                                          </p:stCondLst>
                                        </p:cTn>
                                        <p:tgtEl>
                                          <p:spTgt spid="123919"/>
                                        </p:tgtEl>
                                        <p:attrNameLst>
                                          <p:attrName>style.visibility</p:attrName>
                                        </p:attrNameLst>
                                      </p:cBhvr>
                                      <p:to>
                                        <p:strVal val="visible"/>
                                      </p:to>
                                    </p:set>
                                    <p:animEffect transition="in" filter="fade">
                                      <p:cBhvr>
                                        <p:cTn id="113" dur="400"/>
                                        <p:tgtEl>
                                          <p:spTgt spid="123919"/>
                                        </p:tgtEl>
                                      </p:cBhvr>
                                    </p:animEffect>
                                  </p:childTnLst>
                                </p:cTn>
                              </p:par>
                            </p:childTnLst>
                          </p:cTn>
                        </p:par>
                        <p:par>
                          <p:cTn id="114" fill="hold">
                            <p:stCondLst>
                              <p:cond delay="1500"/>
                            </p:stCondLst>
                            <p:childTnLst>
                              <p:par>
                                <p:cTn id="115" presetID="10" presetClass="entr" presetSubtype="0" fill="hold" grpId="0" nodeType="afterEffect">
                                  <p:stCondLst>
                                    <p:cond delay="0"/>
                                  </p:stCondLst>
                                  <p:childTnLst>
                                    <p:set>
                                      <p:cBhvr>
                                        <p:cTn id="116" dur="1" fill="hold">
                                          <p:stCondLst>
                                            <p:cond delay="0"/>
                                          </p:stCondLst>
                                        </p:cTn>
                                        <p:tgtEl>
                                          <p:spTgt spid="123922"/>
                                        </p:tgtEl>
                                        <p:attrNameLst>
                                          <p:attrName>style.visibility</p:attrName>
                                        </p:attrNameLst>
                                      </p:cBhvr>
                                      <p:to>
                                        <p:strVal val="visible"/>
                                      </p:to>
                                    </p:set>
                                    <p:animEffect transition="in" filter="fade">
                                      <p:cBhvr>
                                        <p:cTn id="117" dur="400"/>
                                        <p:tgtEl>
                                          <p:spTgt spid="123922"/>
                                        </p:tgtEl>
                                      </p:cBhvr>
                                    </p:animEffect>
                                  </p:childTnLst>
                                </p:cTn>
                              </p:par>
                            </p:childTnLst>
                          </p:cTn>
                        </p:par>
                        <p:par>
                          <p:cTn id="118" fill="hold">
                            <p:stCondLst>
                              <p:cond delay="1900"/>
                            </p:stCondLst>
                            <p:childTnLst>
                              <p:par>
                                <p:cTn id="119" presetID="10" presetClass="entr" presetSubtype="0" fill="hold" grpId="0" nodeType="afterEffect">
                                  <p:stCondLst>
                                    <p:cond delay="0"/>
                                  </p:stCondLst>
                                  <p:childTnLst>
                                    <p:set>
                                      <p:cBhvr>
                                        <p:cTn id="120" dur="1" fill="hold">
                                          <p:stCondLst>
                                            <p:cond delay="0"/>
                                          </p:stCondLst>
                                        </p:cTn>
                                        <p:tgtEl>
                                          <p:spTgt spid="123910"/>
                                        </p:tgtEl>
                                        <p:attrNameLst>
                                          <p:attrName>style.visibility</p:attrName>
                                        </p:attrNameLst>
                                      </p:cBhvr>
                                      <p:to>
                                        <p:strVal val="visible"/>
                                      </p:to>
                                    </p:set>
                                    <p:animEffect transition="in" filter="fade">
                                      <p:cBhvr>
                                        <p:cTn id="121" dur="400"/>
                                        <p:tgtEl>
                                          <p:spTgt spid="123910"/>
                                        </p:tgtEl>
                                      </p:cBhvr>
                                    </p:animEffect>
                                  </p:childTnLst>
                                </p:cTn>
                              </p:par>
                            </p:childTnLst>
                          </p:cTn>
                        </p:par>
                        <p:par>
                          <p:cTn id="122" fill="hold">
                            <p:stCondLst>
                              <p:cond delay="2300"/>
                            </p:stCondLst>
                            <p:childTnLst>
                              <p:par>
                                <p:cTn id="123" presetID="10" presetClass="entr" presetSubtype="0" fill="hold" grpId="0" nodeType="afterEffect">
                                  <p:stCondLst>
                                    <p:cond delay="0"/>
                                  </p:stCondLst>
                                  <p:childTnLst>
                                    <p:set>
                                      <p:cBhvr>
                                        <p:cTn id="124" dur="1" fill="hold">
                                          <p:stCondLst>
                                            <p:cond delay="0"/>
                                          </p:stCondLst>
                                        </p:cTn>
                                        <p:tgtEl>
                                          <p:spTgt spid="123911"/>
                                        </p:tgtEl>
                                        <p:attrNameLst>
                                          <p:attrName>style.visibility</p:attrName>
                                        </p:attrNameLst>
                                      </p:cBhvr>
                                      <p:to>
                                        <p:strVal val="visible"/>
                                      </p:to>
                                    </p:set>
                                    <p:animEffect transition="in" filter="fade">
                                      <p:cBhvr>
                                        <p:cTn id="125" dur="400"/>
                                        <p:tgtEl>
                                          <p:spTgt spid="123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8" grpId="0"/>
      <p:bldP spid="123909" grpId="0"/>
      <p:bldP spid="123910" grpId="0"/>
      <p:bldP spid="123911" grpId="0"/>
      <p:bldP spid="123912" grpId="0" autoUpdateAnimBg="0"/>
      <p:bldP spid="123913" grpId="0" autoUpdateAnimBg="0"/>
      <p:bldP spid="123914" grpId="0" autoUpdateAnimBg="0"/>
      <p:bldP spid="123915" grpId="0" autoUpdateAnimBg="0"/>
      <p:bldP spid="123916" grpId="0" animBg="1" autoUpdateAnimBg="0"/>
      <p:bldP spid="123917" grpId="0" animBg="1" autoUpdateAnimBg="0"/>
      <p:bldP spid="123918" grpId="0" animBg="1"/>
      <p:bldP spid="123919" grpId="0" animBg="1"/>
      <p:bldP spid="123920" grpId="0" autoUpdateAnimBg="0"/>
      <p:bldP spid="123921" grpId="0" autoUpdateAnimBg="0"/>
      <p:bldP spid="123922" grpId="0"/>
      <p:bldP spid="123923" grpId="0" autoUpdateAnimBg="0"/>
      <p:bldP spid="123924" grpId="0" animBg="1"/>
      <p:bldP spid="123925" grpId="0" animBg="1"/>
      <p:bldP spid="123926" grpId="0" animBg="1"/>
      <p:bldP spid="123927" grpId="0" animBg="1"/>
      <p:bldP spid="123928" grpId="0" animBg="1"/>
      <p:bldP spid="123929" grpId="0" animBg="1"/>
      <p:bldP spid="123930" grpId="0" animBg="1"/>
      <p:bldP spid="123931" grpId="0" animBg="1"/>
      <p:bldP spid="123932" grpId="0" animBg="1"/>
      <p:bldP spid="123933" grpId="0" animBg="1"/>
      <p:bldP spid="123934" grpId="0" animBg="1"/>
      <p:bldP spid="123935" grpId="0" animBg="1"/>
      <p:bldP spid="123936" grpId="0" animBg="1"/>
      <p:bldP spid="123937" grpId="0" animBg="1"/>
      <p:bldP spid="123938"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F89FBAD-F4AF-42AB-A667-CECB853A4250}" type="slidenum">
              <a:rPr lang="en-US" sz="2000">
                <a:solidFill>
                  <a:schemeClr val="bg1"/>
                </a:solidFill>
              </a:rPr>
              <a:pPr algn="ctr" eaLnBrk="1">
                <a:lnSpc>
                  <a:spcPct val="100000"/>
                </a:lnSpc>
              </a:pPr>
              <a:t>118</a:t>
            </a:fld>
            <a:endParaRPr lang="en-US">
              <a:solidFill>
                <a:schemeClr val="bg1"/>
              </a:solidFill>
            </a:endParaRPr>
          </a:p>
        </p:txBody>
      </p:sp>
      <p:sp>
        <p:nvSpPr>
          <p:cNvPr id="124932" name="AutoShape 4"/>
          <p:cNvSpPr>
            <a:spLocks/>
          </p:cNvSpPr>
          <p:nvPr/>
        </p:nvSpPr>
        <p:spPr bwMode="auto">
          <a:xfrm rot="-1979515">
            <a:off x="16516350" y="6915150"/>
            <a:ext cx="3500438" cy="190500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alpha val="30588"/>
            </a:schemeClr>
          </a:solidFill>
          <a:ln>
            <a:noFill/>
          </a:ln>
          <a:effectLst/>
          <a:extLst/>
        </p:spPr>
        <p:txBody>
          <a:bodyPr lIns="0" tIns="0" rIns="0" bIns="0" anchor="ctr"/>
          <a:lstStyle/>
          <a:p>
            <a:endParaRPr lang="id-ID">
              <a:solidFill>
                <a:schemeClr val="bg1"/>
              </a:solidFill>
            </a:endParaRPr>
          </a:p>
        </p:txBody>
      </p:sp>
      <p:sp>
        <p:nvSpPr>
          <p:cNvPr id="124933" name="AutoShape 5"/>
          <p:cNvSpPr>
            <a:spLocks/>
          </p:cNvSpPr>
          <p:nvPr/>
        </p:nvSpPr>
        <p:spPr bwMode="auto">
          <a:xfrm rot="1929359">
            <a:off x="13327063" y="7011988"/>
            <a:ext cx="3500437" cy="190500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30588"/>
            </a:schemeClr>
          </a:solidFill>
          <a:ln>
            <a:noFill/>
          </a:ln>
          <a:effectLst/>
          <a:extLst/>
        </p:spPr>
        <p:txBody>
          <a:bodyPr lIns="0" tIns="0" rIns="0" bIns="0" anchor="ctr"/>
          <a:lstStyle/>
          <a:p>
            <a:endParaRPr lang="id-ID">
              <a:solidFill>
                <a:schemeClr val="bg1"/>
              </a:solidFill>
            </a:endParaRPr>
          </a:p>
        </p:txBody>
      </p:sp>
      <p:sp>
        <p:nvSpPr>
          <p:cNvPr id="124934" name="AutoShape 6"/>
          <p:cNvSpPr>
            <a:spLocks/>
          </p:cNvSpPr>
          <p:nvPr/>
        </p:nvSpPr>
        <p:spPr bwMode="auto">
          <a:xfrm rot="-1993332">
            <a:off x="10104438" y="6918325"/>
            <a:ext cx="3500437" cy="190500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alpha val="30588"/>
            </a:schemeClr>
          </a:solidFill>
          <a:ln>
            <a:noFill/>
          </a:ln>
          <a:effectLst/>
          <a:extLst/>
        </p:spPr>
        <p:txBody>
          <a:bodyPr lIns="0" tIns="0" rIns="0" bIns="0" anchor="ctr"/>
          <a:lstStyle/>
          <a:p>
            <a:endParaRPr lang="id-ID">
              <a:solidFill>
                <a:schemeClr val="bg1"/>
              </a:solidFill>
            </a:endParaRPr>
          </a:p>
        </p:txBody>
      </p:sp>
      <p:sp>
        <p:nvSpPr>
          <p:cNvPr id="124935" name="AutoShape 7"/>
          <p:cNvSpPr>
            <a:spLocks/>
          </p:cNvSpPr>
          <p:nvPr/>
        </p:nvSpPr>
        <p:spPr bwMode="auto">
          <a:xfrm rot="19529415">
            <a:off x="3407184" y="7133838"/>
            <a:ext cx="3749973" cy="1905000"/>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alpha val="30588"/>
            </a:schemeClr>
          </a:solidFill>
          <a:ln>
            <a:noFill/>
          </a:ln>
          <a:effectLst/>
          <a:extLst/>
        </p:spPr>
        <p:txBody>
          <a:bodyPr lIns="0" tIns="0" rIns="0" bIns="0" anchor="ctr"/>
          <a:lstStyle/>
          <a:p>
            <a:endParaRPr lang="id-ID">
              <a:solidFill>
                <a:schemeClr val="bg1"/>
              </a:solidFill>
            </a:endParaRPr>
          </a:p>
        </p:txBody>
      </p:sp>
      <p:sp>
        <p:nvSpPr>
          <p:cNvPr id="124936" name="AutoShape 8"/>
          <p:cNvSpPr>
            <a:spLocks/>
          </p:cNvSpPr>
          <p:nvPr/>
        </p:nvSpPr>
        <p:spPr bwMode="auto">
          <a:xfrm rot="1942430">
            <a:off x="7029450" y="7011988"/>
            <a:ext cx="3502025" cy="1905000"/>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30588"/>
            </a:schemeClr>
          </a:solidFill>
          <a:ln>
            <a:noFill/>
          </a:ln>
          <a:effectLst/>
          <a:extLst/>
        </p:spPr>
        <p:txBody>
          <a:bodyPr lIns="0" tIns="0" rIns="0" bIns="0" anchor="ctr"/>
          <a:lstStyle/>
          <a:p>
            <a:endParaRPr lang="id-ID">
              <a:solidFill>
                <a:schemeClr val="bg1"/>
              </a:solidFill>
            </a:endParaRPr>
          </a:p>
        </p:txBody>
      </p:sp>
      <p:sp>
        <p:nvSpPr>
          <p:cNvPr id="124937" name="AutoShape 9"/>
          <p:cNvSpPr>
            <a:spLocks/>
          </p:cNvSpPr>
          <p:nvPr/>
        </p:nvSpPr>
        <p:spPr bwMode="auto">
          <a:xfrm>
            <a:off x="2894013" y="78898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4938" name="AutoShape 10"/>
          <p:cNvSpPr>
            <a:spLocks/>
          </p:cNvSpPr>
          <p:nvPr/>
        </p:nvSpPr>
        <p:spPr bwMode="auto">
          <a:xfrm>
            <a:off x="6056313" y="57816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4939" name="AutoShape 11"/>
          <p:cNvSpPr>
            <a:spLocks/>
          </p:cNvSpPr>
          <p:nvPr/>
        </p:nvSpPr>
        <p:spPr bwMode="auto">
          <a:xfrm>
            <a:off x="9155113" y="78898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4940" name="AutoShape 12"/>
          <p:cNvSpPr>
            <a:spLocks/>
          </p:cNvSpPr>
          <p:nvPr/>
        </p:nvSpPr>
        <p:spPr bwMode="auto">
          <a:xfrm>
            <a:off x="12263438" y="57816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4941" name="AutoShape 13"/>
          <p:cNvSpPr>
            <a:spLocks/>
          </p:cNvSpPr>
          <p:nvPr/>
        </p:nvSpPr>
        <p:spPr bwMode="auto">
          <a:xfrm>
            <a:off x="15543213" y="774382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24942" name="AutoShape 14"/>
          <p:cNvSpPr>
            <a:spLocks/>
          </p:cNvSpPr>
          <p:nvPr/>
        </p:nvSpPr>
        <p:spPr bwMode="auto">
          <a:xfrm>
            <a:off x="18705513" y="5895975"/>
            <a:ext cx="2109787" cy="210820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124943" name="AutoShape 15"/>
          <p:cNvSpPr>
            <a:spLocks/>
          </p:cNvSpPr>
          <p:nvPr/>
        </p:nvSpPr>
        <p:spPr bwMode="auto">
          <a:xfrm>
            <a:off x="5632450" y="4186238"/>
            <a:ext cx="4573588"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even night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4944" name="AutoShape 16"/>
          <p:cNvSpPr>
            <a:spLocks/>
          </p:cNvSpPr>
          <p:nvPr/>
        </p:nvSpPr>
        <p:spPr bwMode="auto">
          <a:xfrm>
            <a:off x="5632450" y="35337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4945" name="AutoShape 17"/>
          <p:cNvSpPr>
            <a:spLocks/>
          </p:cNvSpPr>
          <p:nvPr/>
        </p:nvSpPr>
        <p:spPr bwMode="auto">
          <a:xfrm>
            <a:off x="11341100" y="4186238"/>
            <a:ext cx="4573588"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6" name="AutoShape 18"/>
          <p:cNvSpPr>
            <a:spLocks/>
          </p:cNvSpPr>
          <p:nvPr/>
        </p:nvSpPr>
        <p:spPr bwMode="auto">
          <a:xfrm>
            <a:off x="11341100" y="35337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4947" name="AutoShape 19"/>
          <p:cNvSpPr>
            <a:spLocks/>
          </p:cNvSpPr>
          <p:nvPr/>
        </p:nvSpPr>
        <p:spPr bwMode="auto">
          <a:xfrm>
            <a:off x="17476788" y="4186238"/>
            <a:ext cx="457200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8" name="AutoShape 20"/>
          <p:cNvSpPr>
            <a:spLocks/>
          </p:cNvSpPr>
          <p:nvPr/>
        </p:nvSpPr>
        <p:spPr bwMode="auto">
          <a:xfrm>
            <a:off x="17476788" y="35337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4949" name="AutoShape 21"/>
          <p:cNvSpPr>
            <a:spLocks/>
          </p:cNvSpPr>
          <p:nvPr/>
        </p:nvSpPr>
        <p:spPr bwMode="auto">
          <a:xfrm>
            <a:off x="2895600" y="11279188"/>
            <a:ext cx="457200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0" name="AutoShape 22"/>
          <p:cNvSpPr>
            <a:spLocks/>
          </p:cNvSpPr>
          <p:nvPr/>
        </p:nvSpPr>
        <p:spPr bwMode="auto">
          <a:xfrm>
            <a:off x="2895600" y="106251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4951" name="AutoShape 23"/>
          <p:cNvSpPr>
            <a:spLocks/>
          </p:cNvSpPr>
          <p:nvPr/>
        </p:nvSpPr>
        <p:spPr bwMode="auto">
          <a:xfrm>
            <a:off x="8604250" y="11279188"/>
            <a:ext cx="4572000"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2" name="AutoShape 24"/>
          <p:cNvSpPr>
            <a:spLocks/>
          </p:cNvSpPr>
          <p:nvPr/>
        </p:nvSpPr>
        <p:spPr bwMode="auto">
          <a:xfrm>
            <a:off x="8604250" y="106251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4953" name="AutoShape 25"/>
          <p:cNvSpPr>
            <a:spLocks/>
          </p:cNvSpPr>
          <p:nvPr/>
        </p:nvSpPr>
        <p:spPr bwMode="auto">
          <a:xfrm>
            <a:off x="14738350" y="11279188"/>
            <a:ext cx="4573588"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4" name="AutoShape 26"/>
          <p:cNvSpPr>
            <a:spLocks/>
          </p:cNvSpPr>
          <p:nvPr/>
        </p:nvSpPr>
        <p:spPr bwMode="auto">
          <a:xfrm>
            <a:off x="14738350" y="106251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4955" name="AutoShape 27"/>
          <p:cNvSpPr>
            <a:spLocks/>
          </p:cNvSpPr>
          <p:nvPr/>
        </p:nvSpPr>
        <p:spPr bwMode="auto">
          <a:xfrm>
            <a:off x="19502438" y="6605588"/>
            <a:ext cx="515937" cy="687387"/>
          </a:xfrm>
          <a:custGeom>
            <a:avLst/>
            <a:gdLst>
              <a:gd name="T0" fmla="*/ 257969 w 21600"/>
              <a:gd name="T1" fmla="*/ 343694 h 21600"/>
              <a:gd name="T2" fmla="*/ 257969 w 21600"/>
              <a:gd name="T3" fmla="*/ 343694 h 21600"/>
              <a:gd name="T4" fmla="*/ 257969 w 21600"/>
              <a:gd name="T5" fmla="*/ 343694 h 21600"/>
              <a:gd name="T6" fmla="*/ 2579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24956" name="AutoShape 28"/>
          <p:cNvSpPr>
            <a:spLocks/>
          </p:cNvSpPr>
          <p:nvPr/>
        </p:nvSpPr>
        <p:spPr bwMode="auto">
          <a:xfrm>
            <a:off x="16297275" y="8455025"/>
            <a:ext cx="601663" cy="687388"/>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24957" name="AutoShape 29"/>
          <p:cNvSpPr>
            <a:spLocks/>
          </p:cNvSpPr>
          <p:nvPr/>
        </p:nvSpPr>
        <p:spPr bwMode="auto">
          <a:xfrm>
            <a:off x="12958763" y="6427788"/>
            <a:ext cx="668337"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24958" name="AutoShape 30"/>
          <p:cNvSpPr>
            <a:spLocks/>
          </p:cNvSpPr>
          <p:nvPr/>
        </p:nvSpPr>
        <p:spPr bwMode="auto">
          <a:xfrm>
            <a:off x="6834188" y="6491288"/>
            <a:ext cx="674687"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24959" name="AutoShape 31"/>
          <p:cNvSpPr>
            <a:spLocks/>
          </p:cNvSpPr>
          <p:nvPr/>
        </p:nvSpPr>
        <p:spPr bwMode="auto">
          <a:xfrm>
            <a:off x="9785350" y="8575675"/>
            <a:ext cx="690563" cy="690563"/>
          </a:xfrm>
          <a:custGeom>
            <a:avLst/>
            <a:gdLst>
              <a:gd name="T0" fmla="*/ 345282 w 21470"/>
              <a:gd name="T1" fmla="*/ 349463 h 21470"/>
              <a:gd name="T2" fmla="*/ 345282 w 21470"/>
              <a:gd name="T3" fmla="*/ 349463 h 21470"/>
              <a:gd name="T4" fmla="*/ 345282 w 21470"/>
              <a:gd name="T5" fmla="*/ 349463 h 21470"/>
              <a:gd name="T6" fmla="*/ 345282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24960" name="AutoShape 32"/>
          <p:cNvSpPr>
            <a:spLocks/>
          </p:cNvSpPr>
          <p:nvPr/>
        </p:nvSpPr>
        <p:spPr bwMode="auto">
          <a:xfrm>
            <a:off x="3605213" y="8643938"/>
            <a:ext cx="687387" cy="622300"/>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CA93F3C-65D4-4A01-9635-B51236595CD2}" type="slidenum">
              <a:rPr lang="en-US" sz="2000">
                <a:solidFill>
                  <a:schemeClr val="bg1"/>
                </a:solidFill>
              </a:rPr>
              <a:pPr algn="ctr" eaLnBrk="1">
                <a:lnSpc>
                  <a:spcPct val="100000"/>
                </a:lnSpc>
              </a:pPr>
              <a:t>119</a:t>
            </a:fld>
            <a:endParaRPr lang="en-US">
              <a:solidFill>
                <a:schemeClr val="bg1"/>
              </a:solidFill>
            </a:endParaRPr>
          </a:p>
        </p:txBody>
      </p:sp>
      <p:sp>
        <p:nvSpPr>
          <p:cNvPr id="125956" name="AutoShape 4"/>
          <p:cNvSpPr>
            <a:spLocks/>
          </p:cNvSpPr>
          <p:nvPr/>
        </p:nvSpPr>
        <p:spPr bwMode="auto">
          <a:xfrm>
            <a:off x="10213975" y="6157913"/>
            <a:ext cx="3143250" cy="2717800"/>
          </a:xfrm>
          <a:custGeom>
            <a:avLst/>
            <a:gdLst>
              <a:gd name="T0" fmla="*/ 1571625 w 21600"/>
              <a:gd name="T1" fmla="*/ 1367293 h 21533"/>
              <a:gd name="T2" fmla="*/ 1571625 w 21600"/>
              <a:gd name="T3" fmla="*/ 1367293 h 21533"/>
              <a:gd name="T4" fmla="*/ 1571625 w 21600"/>
              <a:gd name="T5" fmla="*/ 1367293 h 21533"/>
              <a:gd name="T6" fmla="*/ 1571625 w 21600"/>
              <a:gd name="T7" fmla="*/ 136729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1591" y="7"/>
                </a:moveTo>
                <a:cubicBezTo>
                  <a:pt x="10250" y="-67"/>
                  <a:pt x="8939" y="435"/>
                  <a:pt x="7901" y="1415"/>
                </a:cubicBezTo>
                <a:lnTo>
                  <a:pt x="0" y="9575"/>
                </a:lnTo>
                <a:lnTo>
                  <a:pt x="10375" y="21533"/>
                </a:lnTo>
                <a:lnTo>
                  <a:pt x="21599" y="9244"/>
                </a:lnTo>
                <a:lnTo>
                  <a:pt x="15051" y="1696"/>
                </a:lnTo>
                <a:cubicBezTo>
                  <a:pt x="14112" y="677"/>
                  <a:pt x="12879" y="78"/>
                  <a:pt x="11591" y="7"/>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5957" name="AutoShape 5"/>
          <p:cNvSpPr>
            <a:spLocks/>
          </p:cNvSpPr>
          <p:nvPr/>
        </p:nvSpPr>
        <p:spPr bwMode="auto">
          <a:xfrm>
            <a:off x="10209213" y="7331075"/>
            <a:ext cx="3132137" cy="1541463"/>
          </a:xfrm>
          <a:custGeom>
            <a:avLst/>
            <a:gdLst>
              <a:gd name="T0" fmla="*/ 1566069 w 21600"/>
              <a:gd name="T1" fmla="*/ 770732 h 21600"/>
              <a:gd name="T2" fmla="*/ 1566069 w 21600"/>
              <a:gd name="T3" fmla="*/ 770732 h 21600"/>
              <a:gd name="T4" fmla="*/ 1566069 w 21600"/>
              <a:gd name="T5" fmla="*/ 770732 h 21600"/>
              <a:gd name="T6" fmla="*/ 1566069 w 21600"/>
              <a:gd name="T7" fmla="*/ 770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8" y="0"/>
                </a:moveTo>
                <a:lnTo>
                  <a:pt x="0" y="439"/>
                </a:lnTo>
                <a:lnTo>
                  <a:pt x="10412" y="21599"/>
                </a:lnTo>
                <a:lnTo>
                  <a:pt x="21600" y="0"/>
                </a:lnTo>
                <a:lnTo>
                  <a:pt x="238"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25958" name="AutoShape 6"/>
          <p:cNvSpPr>
            <a:spLocks/>
          </p:cNvSpPr>
          <p:nvPr/>
        </p:nvSpPr>
        <p:spPr bwMode="auto">
          <a:xfrm>
            <a:off x="8272463" y="7591425"/>
            <a:ext cx="3235325" cy="2752725"/>
          </a:xfrm>
          <a:custGeom>
            <a:avLst/>
            <a:gdLst>
              <a:gd name="T0" fmla="*/ 1617663 w 21600"/>
              <a:gd name="T1" fmla="*/ 1376363 h 21564"/>
              <a:gd name="T2" fmla="*/ 1617663 w 21600"/>
              <a:gd name="T3" fmla="*/ 1376363 h 21564"/>
              <a:gd name="T4" fmla="*/ 1617663 w 21600"/>
              <a:gd name="T5" fmla="*/ 1376363 h 21564"/>
              <a:gd name="T6" fmla="*/ 1617663 w 21600"/>
              <a:gd name="T7" fmla="*/ 1376363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10451" y="0"/>
                </a:moveTo>
                <a:lnTo>
                  <a:pt x="0" y="11650"/>
                </a:lnTo>
                <a:lnTo>
                  <a:pt x="6789" y="19615"/>
                </a:lnTo>
                <a:cubicBezTo>
                  <a:pt x="7879" y="20898"/>
                  <a:pt x="9374" y="21600"/>
                  <a:pt x="10917" y="21562"/>
                </a:cubicBezTo>
                <a:cubicBezTo>
                  <a:pt x="12379" y="21527"/>
                  <a:pt x="13771" y="20832"/>
                  <a:pt x="14802" y="19615"/>
                </a:cubicBezTo>
                <a:lnTo>
                  <a:pt x="21599" y="12761"/>
                </a:lnTo>
                <a:lnTo>
                  <a:pt x="10451"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5959" name="AutoShape 7"/>
          <p:cNvSpPr>
            <a:spLocks/>
          </p:cNvSpPr>
          <p:nvPr/>
        </p:nvSpPr>
        <p:spPr bwMode="auto">
          <a:xfrm>
            <a:off x="11999913" y="7600950"/>
            <a:ext cx="3143250" cy="2743200"/>
          </a:xfrm>
          <a:custGeom>
            <a:avLst/>
            <a:gdLst>
              <a:gd name="T0" fmla="*/ 1571625 w 21600"/>
              <a:gd name="T1" fmla="*/ 1371536 h 21475"/>
              <a:gd name="T2" fmla="*/ 1571625 w 21600"/>
              <a:gd name="T3" fmla="*/ 1371536 h 21475"/>
              <a:gd name="T4" fmla="*/ 1571625 w 21600"/>
              <a:gd name="T5" fmla="*/ 1371536 h 21475"/>
              <a:gd name="T6" fmla="*/ 1571625 w 21600"/>
              <a:gd name="T7" fmla="*/ 137153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5">
                <a:moveTo>
                  <a:pt x="11225" y="0"/>
                </a:moveTo>
                <a:lnTo>
                  <a:pt x="0" y="12148"/>
                </a:lnTo>
                <a:lnTo>
                  <a:pt x="6689" y="19784"/>
                </a:lnTo>
                <a:cubicBezTo>
                  <a:pt x="7916" y="20999"/>
                  <a:pt x="9523" y="21599"/>
                  <a:pt x="11143" y="21453"/>
                </a:cubicBezTo>
                <a:cubicBezTo>
                  <a:pt x="12428" y="21336"/>
                  <a:pt x="13645" y="20752"/>
                  <a:pt x="14615" y="19784"/>
                </a:cubicBezTo>
                <a:lnTo>
                  <a:pt x="21600" y="11822"/>
                </a:lnTo>
                <a:lnTo>
                  <a:pt x="11225"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5960" name="AutoShape 8"/>
          <p:cNvSpPr>
            <a:spLocks/>
          </p:cNvSpPr>
          <p:nvPr/>
        </p:nvSpPr>
        <p:spPr bwMode="auto">
          <a:xfrm>
            <a:off x="11999913" y="7600950"/>
            <a:ext cx="3143250" cy="1565275"/>
          </a:xfrm>
          <a:custGeom>
            <a:avLst/>
            <a:gdLst>
              <a:gd name="T0" fmla="*/ 1571625 w 21600"/>
              <a:gd name="T1" fmla="*/ 782638 h 21600"/>
              <a:gd name="T2" fmla="*/ 1571625 w 21600"/>
              <a:gd name="T3" fmla="*/ 782638 h 21600"/>
              <a:gd name="T4" fmla="*/ 1571625 w 21600"/>
              <a:gd name="T5" fmla="*/ 782638 h 21600"/>
              <a:gd name="T6" fmla="*/ 1571625 w 21600"/>
              <a:gd name="T7" fmla="*/ 782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25" y="0"/>
                </a:moveTo>
                <a:lnTo>
                  <a:pt x="0" y="21408"/>
                </a:lnTo>
                <a:lnTo>
                  <a:pt x="92" y="21600"/>
                </a:lnTo>
                <a:lnTo>
                  <a:pt x="21220" y="21600"/>
                </a:lnTo>
                <a:lnTo>
                  <a:pt x="21600" y="20833"/>
                </a:lnTo>
                <a:lnTo>
                  <a:pt x="11225"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25961" name="AutoShape 9"/>
          <p:cNvSpPr>
            <a:spLocks/>
          </p:cNvSpPr>
          <p:nvPr/>
        </p:nvSpPr>
        <p:spPr bwMode="auto">
          <a:xfrm>
            <a:off x="6946900" y="6256338"/>
            <a:ext cx="2608263" cy="2541587"/>
          </a:xfrm>
          <a:custGeom>
            <a:avLst/>
            <a:gdLst>
              <a:gd name="T0" fmla="*/ 1304070 w 21075"/>
              <a:gd name="T1" fmla="*/ 1277459 h 21543"/>
              <a:gd name="T2" fmla="*/ 1304070 w 21075"/>
              <a:gd name="T3" fmla="*/ 1277459 h 21543"/>
              <a:gd name="T4" fmla="*/ 1304070 w 21075"/>
              <a:gd name="T5" fmla="*/ 1277459 h 21543"/>
              <a:gd name="T6" fmla="*/ 1304070 w 21075"/>
              <a:gd name="T7" fmla="*/ 1277459 h 215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5" h="21543">
                <a:moveTo>
                  <a:pt x="8690" y="5"/>
                </a:moveTo>
                <a:cubicBezTo>
                  <a:pt x="5929" y="110"/>
                  <a:pt x="3252" y="1534"/>
                  <a:pt x="1566" y="4072"/>
                </a:cubicBezTo>
                <a:cubicBezTo>
                  <a:pt x="-382" y="7005"/>
                  <a:pt x="-525" y="10864"/>
                  <a:pt x="1204" y="13944"/>
                </a:cubicBezTo>
                <a:lnTo>
                  <a:pt x="8446" y="21543"/>
                </a:lnTo>
                <a:lnTo>
                  <a:pt x="21074" y="8973"/>
                </a:lnTo>
                <a:lnTo>
                  <a:pt x="13563" y="1290"/>
                </a:lnTo>
                <a:cubicBezTo>
                  <a:pt x="12033" y="358"/>
                  <a:pt x="10346" y="-57"/>
                  <a:pt x="8690" y="5"/>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25962" name="AutoShape 10"/>
          <p:cNvSpPr>
            <a:spLocks/>
          </p:cNvSpPr>
          <p:nvPr/>
        </p:nvSpPr>
        <p:spPr bwMode="auto">
          <a:xfrm>
            <a:off x="8272463" y="7591425"/>
            <a:ext cx="3179762" cy="1574800"/>
          </a:xfrm>
          <a:custGeom>
            <a:avLst/>
            <a:gdLst>
              <a:gd name="T0" fmla="*/ 1589881 w 21600"/>
              <a:gd name="T1" fmla="*/ 787400 h 21600"/>
              <a:gd name="T2" fmla="*/ 1589881 w 21600"/>
              <a:gd name="T3" fmla="*/ 787400 h 21600"/>
              <a:gd name="T4" fmla="*/ 1589881 w 21600"/>
              <a:gd name="T5" fmla="*/ 787400 h 21600"/>
              <a:gd name="T6" fmla="*/ 1589881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2" y="0"/>
                </a:moveTo>
                <a:lnTo>
                  <a:pt x="0" y="20396"/>
                </a:lnTo>
                <a:lnTo>
                  <a:pt x="593" y="21599"/>
                </a:lnTo>
                <a:lnTo>
                  <a:pt x="21599" y="21599"/>
                </a:lnTo>
                <a:lnTo>
                  <a:pt x="1063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25963" name="AutoShape 11"/>
          <p:cNvSpPr>
            <a:spLocks/>
          </p:cNvSpPr>
          <p:nvPr/>
        </p:nvSpPr>
        <p:spPr bwMode="auto">
          <a:xfrm>
            <a:off x="6929438" y="7331075"/>
            <a:ext cx="2590800" cy="1466850"/>
          </a:xfrm>
          <a:custGeom>
            <a:avLst/>
            <a:gdLst>
              <a:gd name="T0" fmla="*/ 1295340 w 21567"/>
              <a:gd name="T1" fmla="*/ 733425 h 21600"/>
              <a:gd name="T2" fmla="*/ 1295340 w 21567"/>
              <a:gd name="T3" fmla="*/ 733425 h 21600"/>
              <a:gd name="T4" fmla="*/ 1295340 w 21567"/>
              <a:gd name="T5" fmla="*/ 733425 h 21600"/>
              <a:gd name="T6" fmla="*/ 1295340 w 21567"/>
              <a:gd name="T7" fmla="*/ 733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600">
                <a:moveTo>
                  <a:pt x="2" y="0"/>
                </a:moveTo>
                <a:cubicBezTo>
                  <a:pt x="-33" y="2892"/>
                  <a:pt x="367" y="5805"/>
                  <a:pt x="1231" y="8399"/>
                </a:cubicBezTo>
                <a:lnTo>
                  <a:pt x="8695" y="21599"/>
                </a:lnTo>
                <a:lnTo>
                  <a:pt x="21566" y="0"/>
                </a:lnTo>
                <a:lnTo>
                  <a:pt x="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25964" name="AutoShape 12"/>
          <p:cNvSpPr>
            <a:spLocks/>
          </p:cNvSpPr>
          <p:nvPr/>
        </p:nvSpPr>
        <p:spPr bwMode="auto">
          <a:xfrm>
            <a:off x="13843000" y="5140325"/>
            <a:ext cx="3938588" cy="3813175"/>
          </a:xfrm>
          <a:custGeom>
            <a:avLst/>
            <a:gdLst>
              <a:gd name="T0" fmla="*/ 1969294 w 21508"/>
              <a:gd name="T1" fmla="*/ 1923344 h 21505"/>
              <a:gd name="T2" fmla="*/ 1969294 w 21508"/>
              <a:gd name="T3" fmla="*/ 1923344 h 21505"/>
              <a:gd name="T4" fmla="*/ 1969294 w 21508"/>
              <a:gd name="T5" fmla="*/ 1923344 h 21505"/>
              <a:gd name="T6" fmla="*/ 1969294 w 21508"/>
              <a:gd name="T7" fmla="*/ 1923344 h 215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8" h="21505">
                <a:moveTo>
                  <a:pt x="0" y="12130"/>
                </a:moveTo>
                <a:lnTo>
                  <a:pt x="9078" y="21504"/>
                </a:lnTo>
                <a:lnTo>
                  <a:pt x="17397" y="12913"/>
                </a:lnTo>
                <a:lnTo>
                  <a:pt x="17397" y="16980"/>
                </a:lnTo>
                <a:cubicBezTo>
                  <a:pt x="17856" y="17686"/>
                  <a:pt x="18608" y="18130"/>
                  <a:pt x="19430" y="18182"/>
                </a:cubicBezTo>
                <a:cubicBezTo>
                  <a:pt x="20187" y="18230"/>
                  <a:pt x="20928" y="17938"/>
                  <a:pt x="21462" y="17381"/>
                </a:cubicBezTo>
                <a:lnTo>
                  <a:pt x="21462" y="2207"/>
                </a:lnTo>
                <a:cubicBezTo>
                  <a:pt x="21599" y="1602"/>
                  <a:pt x="21424" y="965"/>
                  <a:pt x="20998" y="526"/>
                </a:cubicBezTo>
                <a:cubicBezTo>
                  <a:pt x="20572" y="86"/>
                  <a:pt x="19956" y="-95"/>
                  <a:pt x="19370" y="47"/>
                </a:cubicBezTo>
                <a:lnTo>
                  <a:pt x="5640" y="47"/>
                </a:lnTo>
                <a:cubicBezTo>
                  <a:pt x="4749" y="179"/>
                  <a:pt x="4087" y="967"/>
                  <a:pt x="4087" y="1897"/>
                </a:cubicBezTo>
                <a:cubicBezTo>
                  <a:pt x="4087" y="2826"/>
                  <a:pt x="4749" y="3615"/>
                  <a:pt x="5640" y="3747"/>
                </a:cubicBezTo>
                <a:lnTo>
                  <a:pt x="8458" y="3747"/>
                </a:lnTo>
                <a:lnTo>
                  <a:pt x="0" y="1213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25965" name="AutoShape 13"/>
          <p:cNvSpPr>
            <a:spLocks/>
          </p:cNvSpPr>
          <p:nvPr/>
        </p:nvSpPr>
        <p:spPr bwMode="auto">
          <a:xfrm>
            <a:off x="7712075" y="6475413"/>
            <a:ext cx="598488" cy="654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01</a:t>
            </a:r>
            <a:endParaRPr lang="en-US" dirty="0">
              <a:solidFill>
                <a:schemeClr val="tx2"/>
              </a:solidFill>
              <a:latin typeface="Roboto" charset="0"/>
              <a:ea typeface="ＭＳ Ｐゴシック" charset="0"/>
              <a:cs typeface="Roboto" charset="0"/>
              <a:sym typeface="Roboto" charset="0"/>
            </a:endParaRPr>
          </a:p>
        </p:txBody>
      </p:sp>
      <p:sp>
        <p:nvSpPr>
          <p:cNvPr id="125966" name="AutoShape 14"/>
          <p:cNvSpPr>
            <a:spLocks/>
          </p:cNvSpPr>
          <p:nvPr/>
        </p:nvSpPr>
        <p:spPr bwMode="auto">
          <a:xfrm>
            <a:off x="11507788" y="6523038"/>
            <a:ext cx="598487" cy="652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03</a:t>
            </a:r>
            <a:endParaRPr lang="en-US">
              <a:solidFill>
                <a:schemeClr val="tx2"/>
              </a:solidFill>
              <a:latin typeface="Roboto" charset="0"/>
              <a:ea typeface="ＭＳ Ｐゴシック" charset="0"/>
              <a:cs typeface="Roboto" charset="0"/>
              <a:sym typeface="Roboto" charset="0"/>
            </a:endParaRPr>
          </a:p>
        </p:txBody>
      </p:sp>
      <p:sp>
        <p:nvSpPr>
          <p:cNvPr id="125967" name="AutoShape 15"/>
          <p:cNvSpPr>
            <a:spLocks/>
          </p:cNvSpPr>
          <p:nvPr/>
        </p:nvSpPr>
        <p:spPr bwMode="auto">
          <a:xfrm>
            <a:off x="9520238" y="9321800"/>
            <a:ext cx="60007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02</a:t>
            </a:r>
            <a:endParaRPr lang="en-US">
              <a:solidFill>
                <a:schemeClr val="tx2"/>
              </a:solidFill>
              <a:latin typeface="Roboto" charset="0"/>
              <a:ea typeface="ＭＳ Ｐゴシック" charset="0"/>
              <a:cs typeface="Roboto" charset="0"/>
              <a:sym typeface="Roboto" charset="0"/>
            </a:endParaRPr>
          </a:p>
        </p:txBody>
      </p:sp>
      <p:sp>
        <p:nvSpPr>
          <p:cNvPr id="125968" name="AutoShape 16"/>
          <p:cNvSpPr>
            <a:spLocks/>
          </p:cNvSpPr>
          <p:nvPr/>
        </p:nvSpPr>
        <p:spPr bwMode="auto">
          <a:xfrm>
            <a:off x="13274675" y="9321800"/>
            <a:ext cx="598488"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04</a:t>
            </a:r>
            <a:endParaRPr lang="en-US">
              <a:solidFill>
                <a:schemeClr val="tx2"/>
              </a:solidFill>
              <a:latin typeface="Roboto" charset="0"/>
              <a:ea typeface="ＭＳ Ｐゴシック" charset="0"/>
              <a:cs typeface="Roboto" charset="0"/>
              <a:sym typeface="Roboto" charset="0"/>
            </a:endParaRPr>
          </a:p>
        </p:txBody>
      </p:sp>
      <p:sp>
        <p:nvSpPr>
          <p:cNvPr id="125969" name="AutoShape 17"/>
          <p:cNvSpPr>
            <a:spLocks/>
          </p:cNvSpPr>
          <p:nvPr/>
        </p:nvSpPr>
        <p:spPr bwMode="auto">
          <a:xfrm>
            <a:off x="13325475" y="8316913"/>
            <a:ext cx="608013" cy="512762"/>
          </a:xfrm>
          <a:custGeom>
            <a:avLst/>
            <a:gdLst>
              <a:gd name="T0" fmla="*/ 304007 w 21600"/>
              <a:gd name="T1" fmla="*/ 256381 h 21600"/>
              <a:gd name="T2" fmla="*/ 304007 w 21600"/>
              <a:gd name="T3" fmla="*/ 256381 h 21600"/>
              <a:gd name="T4" fmla="*/ 304007 w 21600"/>
              <a:gd name="T5" fmla="*/ 256381 h 21600"/>
              <a:gd name="T6" fmla="*/ 304007 w 21600"/>
              <a:gd name="T7" fmla="*/ 2563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tx2"/>
          </a:solidFill>
          <a:ln>
            <a:noFill/>
          </a:ln>
          <a:effectLst/>
          <a:extLst/>
        </p:spPr>
        <p:txBody>
          <a:bodyPr lIns="38100" tIns="38100" rIns="38100" bIns="38100" anchor="ctr"/>
          <a:lstStyle/>
          <a:p>
            <a:endParaRPr lang="id-ID">
              <a:solidFill>
                <a:schemeClr val="bg1"/>
              </a:solidFill>
            </a:endParaRPr>
          </a:p>
        </p:txBody>
      </p:sp>
      <p:sp>
        <p:nvSpPr>
          <p:cNvPr id="125970" name="AutoShape 18"/>
          <p:cNvSpPr>
            <a:spLocks/>
          </p:cNvSpPr>
          <p:nvPr/>
        </p:nvSpPr>
        <p:spPr bwMode="auto">
          <a:xfrm>
            <a:off x="11522075" y="7573963"/>
            <a:ext cx="569913" cy="569912"/>
          </a:xfrm>
          <a:custGeom>
            <a:avLst/>
            <a:gdLst>
              <a:gd name="T0" fmla="*/ 284957 w 21600"/>
              <a:gd name="T1" fmla="*/ 284956 h 21600"/>
              <a:gd name="T2" fmla="*/ 284957 w 21600"/>
              <a:gd name="T3" fmla="*/ 284956 h 21600"/>
              <a:gd name="T4" fmla="*/ 284957 w 21600"/>
              <a:gd name="T5" fmla="*/ 284956 h 21600"/>
              <a:gd name="T6" fmla="*/ 284957 w 21600"/>
              <a:gd name="T7" fmla="*/ 284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38100" tIns="38100" rIns="38100" bIns="38100" anchor="ctr"/>
          <a:lstStyle/>
          <a:p>
            <a:endParaRPr lang="id-ID">
              <a:solidFill>
                <a:schemeClr val="bg1"/>
              </a:solidFill>
            </a:endParaRPr>
          </a:p>
        </p:txBody>
      </p:sp>
      <p:sp>
        <p:nvSpPr>
          <p:cNvPr id="125971" name="AutoShape 19"/>
          <p:cNvSpPr>
            <a:spLocks/>
          </p:cNvSpPr>
          <p:nvPr/>
        </p:nvSpPr>
        <p:spPr bwMode="auto">
          <a:xfrm>
            <a:off x="9550400" y="8269288"/>
            <a:ext cx="569913" cy="606425"/>
          </a:xfrm>
          <a:custGeom>
            <a:avLst/>
            <a:gdLst>
              <a:gd name="T0" fmla="*/ 284957 w 21600"/>
              <a:gd name="T1" fmla="*/ 303213 h 21600"/>
              <a:gd name="T2" fmla="*/ 284957 w 21600"/>
              <a:gd name="T3" fmla="*/ 303213 h 21600"/>
              <a:gd name="T4" fmla="*/ 284957 w 21600"/>
              <a:gd name="T5" fmla="*/ 303213 h 21600"/>
              <a:gd name="T6" fmla="*/ 284957 w 21600"/>
              <a:gd name="T7" fmla="*/ 303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tx2"/>
          </a:solidFill>
          <a:ln>
            <a:noFill/>
          </a:ln>
          <a:effectLst/>
          <a:extLst/>
        </p:spPr>
        <p:txBody>
          <a:bodyPr lIns="38100" tIns="38100" rIns="38100" bIns="38100" anchor="ctr"/>
          <a:lstStyle/>
          <a:p>
            <a:endParaRPr lang="id-ID">
              <a:solidFill>
                <a:schemeClr val="bg1"/>
              </a:solidFill>
            </a:endParaRPr>
          </a:p>
        </p:txBody>
      </p:sp>
      <p:sp>
        <p:nvSpPr>
          <p:cNvPr id="125972" name="AutoShape 20"/>
          <p:cNvSpPr>
            <a:spLocks/>
          </p:cNvSpPr>
          <p:nvPr/>
        </p:nvSpPr>
        <p:spPr bwMode="auto">
          <a:xfrm>
            <a:off x="7700963" y="7629525"/>
            <a:ext cx="609600" cy="528638"/>
          </a:xfrm>
          <a:custGeom>
            <a:avLst/>
            <a:gdLst>
              <a:gd name="T0" fmla="*/ 304800 w 20492"/>
              <a:gd name="T1" fmla="*/ 280836 h 20804"/>
              <a:gd name="T2" fmla="*/ 304800 w 20492"/>
              <a:gd name="T3" fmla="*/ 280836 h 20804"/>
              <a:gd name="T4" fmla="*/ 304800 w 20492"/>
              <a:gd name="T5" fmla="*/ 280836 h 20804"/>
              <a:gd name="T6" fmla="*/ 304800 w 20492"/>
              <a:gd name="T7" fmla="*/ 28083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38100" tIns="38100" rIns="38100" bIns="38100" anchor="ctr"/>
          <a:lstStyle/>
          <a:p>
            <a:endParaRPr lang="id-ID">
              <a:solidFill>
                <a:schemeClr val="bg1"/>
              </a:solidFill>
            </a:endParaRPr>
          </a:p>
        </p:txBody>
      </p:sp>
      <p:sp>
        <p:nvSpPr>
          <p:cNvPr id="125973" name="AutoShape 21"/>
          <p:cNvSpPr>
            <a:spLocks/>
          </p:cNvSpPr>
          <p:nvPr/>
        </p:nvSpPr>
        <p:spPr bwMode="auto">
          <a:xfrm>
            <a:off x="15392400" y="6661150"/>
            <a:ext cx="842963" cy="771525"/>
          </a:xfrm>
          <a:custGeom>
            <a:avLst/>
            <a:gdLst>
              <a:gd name="T0" fmla="*/ 421462 w 21455"/>
              <a:gd name="T1" fmla="*/ 385763 h 21600"/>
              <a:gd name="T2" fmla="*/ 421462 w 21455"/>
              <a:gd name="T3" fmla="*/ 385763 h 21600"/>
              <a:gd name="T4" fmla="*/ 421462 w 21455"/>
              <a:gd name="T5" fmla="*/ 385763 h 21600"/>
              <a:gd name="T6" fmla="*/ 421462 w 21455"/>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a:solidFill>
                <a:schemeClr val="bg1"/>
              </a:solidFill>
            </a:endParaRPr>
          </a:p>
        </p:txBody>
      </p:sp>
      <p:sp>
        <p:nvSpPr>
          <p:cNvPr id="125974" name="AutoShape 22"/>
          <p:cNvSpPr>
            <a:spLocks/>
          </p:cNvSpPr>
          <p:nvPr/>
        </p:nvSpPr>
        <p:spPr bwMode="auto">
          <a:xfrm>
            <a:off x="1797050" y="4975225"/>
            <a:ext cx="20907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5975" name="AutoShape 23"/>
          <p:cNvSpPr>
            <a:spLocks/>
          </p:cNvSpPr>
          <p:nvPr/>
        </p:nvSpPr>
        <p:spPr bwMode="auto">
          <a:xfrm>
            <a:off x="1797050" y="5510213"/>
            <a:ext cx="45339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5976" name="AutoShape 24"/>
          <p:cNvSpPr>
            <a:spLocks/>
          </p:cNvSpPr>
          <p:nvPr/>
        </p:nvSpPr>
        <p:spPr bwMode="auto">
          <a:xfrm>
            <a:off x="9333706" y="3463131"/>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25977" name="AutoShape 25"/>
          <p:cNvSpPr>
            <a:spLocks/>
          </p:cNvSpPr>
          <p:nvPr/>
        </p:nvSpPr>
        <p:spPr bwMode="auto">
          <a:xfrm>
            <a:off x="9333706" y="3998119"/>
            <a:ext cx="4376738" cy="1403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78" name="AutoShape 26"/>
          <p:cNvSpPr>
            <a:spLocks/>
          </p:cNvSpPr>
          <p:nvPr/>
        </p:nvSpPr>
        <p:spPr bwMode="auto">
          <a:xfrm>
            <a:off x="4022725" y="987107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5979" name="AutoShape 27"/>
          <p:cNvSpPr>
            <a:spLocks/>
          </p:cNvSpPr>
          <p:nvPr/>
        </p:nvSpPr>
        <p:spPr bwMode="auto">
          <a:xfrm>
            <a:off x="4022725" y="10407650"/>
            <a:ext cx="4549775"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0" name="AutoShape 28"/>
          <p:cNvSpPr>
            <a:spLocks/>
          </p:cNvSpPr>
          <p:nvPr/>
        </p:nvSpPr>
        <p:spPr bwMode="auto">
          <a:xfrm>
            <a:off x="15179675" y="987107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5981" name="AutoShape 29"/>
          <p:cNvSpPr>
            <a:spLocks/>
          </p:cNvSpPr>
          <p:nvPr/>
        </p:nvSpPr>
        <p:spPr bwMode="auto">
          <a:xfrm>
            <a:off x="15179675" y="10407650"/>
            <a:ext cx="4551363"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2" name="AutoShape 30"/>
          <p:cNvSpPr>
            <a:spLocks/>
          </p:cNvSpPr>
          <p:nvPr/>
        </p:nvSpPr>
        <p:spPr bwMode="auto">
          <a:xfrm>
            <a:off x="18737263" y="6218238"/>
            <a:ext cx="20907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25983" name="AutoShape 31"/>
          <p:cNvSpPr>
            <a:spLocks/>
          </p:cNvSpPr>
          <p:nvPr/>
        </p:nvSpPr>
        <p:spPr bwMode="auto">
          <a:xfrm>
            <a:off x="18737263" y="6753225"/>
            <a:ext cx="4376737" cy="1403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4" name="AutoShape 32"/>
          <p:cNvSpPr>
            <a:spLocks/>
          </p:cNvSpPr>
          <p:nvPr/>
        </p:nvSpPr>
        <p:spPr bwMode="auto">
          <a:xfrm>
            <a:off x="14793913" y="7302500"/>
            <a:ext cx="598487" cy="654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05</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1" name="AutoShape 7"/>
          <p:cNvSpPr>
            <a:spLocks/>
          </p:cNvSpPr>
          <p:nvPr/>
        </p:nvSpPr>
        <p:spPr bwMode="auto">
          <a:xfrm>
            <a:off x="4476750" y="7515225"/>
            <a:ext cx="3632200" cy="2189163"/>
          </a:xfrm>
          <a:custGeom>
            <a:avLst/>
            <a:gdLst>
              <a:gd name="T0" fmla="*/ 1816100 w 21600"/>
              <a:gd name="T1" fmla="*/ 1094582 h 21600"/>
              <a:gd name="T2" fmla="*/ 1816100 w 21600"/>
              <a:gd name="T3" fmla="*/ 1094582 h 21600"/>
              <a:gd name="T4" fmla="*/ 1816100 w 21600"/>
              <a:gd name="T5" fmla="*/ 1094582 h 21600"/>
              <a:gd name="T6" fmla="*/ 1816100 w 21600"/>
              <a:gd name="T7" fmla="*/ 1094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78"/>
                </a:lnTo>
                <a:lnTo>
                  <a:pt x="0" y="2505"/>
                </a:lnTo>
                <a:lnTo>
                  <a:pt x="0" y="21600"/>
                </a:lnTo>
                <a:lnTo>
                  <a:pt x="4069" y="21600"/>
                </a:lnTo>
                <a:lnTo>
                  <a:pt x="5216" y="21600"/>
                </a:lnTo>
                <a:lnTo>
                  <a:pt x="20090" y="21600"/>
                </a:lnTo>
                <a:lnTo>
                  <a:pt x="21599" y="2160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cxnSp>
        <p:nvCxnSpPr>
          <p:cNvPr id="15" name="AutoShape 8"/>
          <p:cNvCxnSpPr>
            <a:cxnSpLocks noChangeShapeType="1"/>
          </p:cNvCxnSpPr>
          <p:nvPr/>
        </p:nvCxnSpPr>
        <p:spPr bwMode="auto">
          <a:xfrm flipV="1">
            <a:off x="4476750" y="4800601"/>
            <a:ext cx="0" cy="1470024"/>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6386" name="AutoShape 2"/>
          <p:cNvSpPr>
            <a:spLocks/>
          </p:cNvSpPr>
          <p:nvPr/>
        </p:nvSpPr>
        <p:spPr bwMode="auto">
          <a:xfrm>
            <a:off x="3656013" y="3157538"/>
            <a:ext cx="1643062" cy="1643062"/>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6387" name="AutoShape 3"/>
          <p:cNvSpPr>
            <a:spLocks/>
          </p:cNvSpPr>
          <p:nvPr/>
        </p:nvSpPr>
        <p:spPr bwMode="auto">
          <a:xfrm>
            <a:off x="6323013" y="3381375"/>
            <a:ext cx="7104062" cy="1868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8" name="AutoShape 4"/>
          <p:cNvSpPr>
            <a:spLocks/>
          </p:cNvSpPr>
          <p:nvPr/>
        </p:nvSpPr>
        <p:spPr bwMode="auto">
          <a:xfrm>
            <a:off x="3854450" y="6270625"/>
            <a:ext cx="1244600" cy="1244600"/>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390" name="AutoShape 6"/>
          <p:cNvSpPr>
            <a:spLocks/>
          </p:cNvSpPr>
          <p:nvPr/>
        </p:nvSpPr>
        <p:spPr bwMode="auto">
          <a:xfrm>
            <a:off x="4095750" y="6694488"/>
            <a:ext cx="7635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2012</a:t>
            </a:r>
            <a:endParaRPr lang="en-US" dirty="0">
              <a:solidFill>
                <a:schemeClr val="tx2"/>
              </a:solidFill>
              <a:latin typeface="Roboto" charset="0"/>
              <a:ea typeface="ＭＳ Ｐゴシック" charset="0"/>
              <a:cs typeface="Roboto" charset="0"/>
              <a:sym typeface="Roboto" charset="0"/>
            </a:endParaRPr>
          </a:p>
        </p:txBody>
      </p:sp>
      <p:sp>
        <p:nvSpPr>
          <p:cNvPr id="16393" name="AutoShape 9"/>
          <p:cNvSpPr>
            <a:spLocks/>
          </p:cNvSpPr>
          <p:nvPr/>
        </p:nvSpPr>
        <p:spPr bwMode="auto">
          <a:xfrm>
            <a:off x="6323013" y="2708275"/>
            <a:ext cx="7104062"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Find Co-Founder</a:t>
            </a:r>
            <a:endParaRPr lang="en-US" dirty="0">
              <a:solidFill>
                <a:schemeClr val="bg1"/>
              </a:solidFill>
              <a:latin typeface="Roboto" charset="0"/>
              <a:ea typeface="ＭＳ Ｐゴシック" charset="0"/>
              <a:cs typeface="Roboto" charset="0"/>
              <a:sym typeface="Roboto" charset="0"/>
            </a:endParaRPr>
          </a:p>
        </p:txBody>
      </p:sp>
      <p:sp>
        <p:nvSpPr>
          <p:cNvPr id="16394" name="AutoShape 10"/>
          <p:cNvSpPr>
            <a:spLocks/>
          </p:cNvSpPr>
          <p:nvPr/>
        </p:nvSpPr>
        <p:spPr bwMode="auto">
          <a:xfrm>
            <a:off x="4095750" y="3675063"/>
            <a:ext cx="796925" cy="6096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6395" name="AutoShape 11"/>
          <p:cNvSpPr>
            <a:spLocks/>
          </p:cNvSpPr>
          <p:nvPr/>
        </p:nvSpPr>
        <p:spPr bwMode="auto">
          <a:xfrm>
            <a:off x="5099050" y="6892925"/>
            <a:ext cx="10023475" cy="7148513"/>
          </a:xfrm>
          <a:custGeom>
            <a:avLst/>
            <a:gdLst>
              <a:gd name="T0" fmla="*/ 5011738 w 21600"/>
              <a:gd name="T1" fmla="*/ 3574257 h 21600"/>
              <a:gd name="T2" fmla="*/ 5011738 w 21600"/>
              <a:gd name="T3" fmla="*/ 3574257 h 21600"/>
              <a:gd name="T4" fmla="*/ 5011738 w 21600"/>
              <a:gd name="T5" fmla="*/ 3574257 h 21600"/>
              <a:gd name="T6" fmla="*/ 5011738 w 21600"/>
              <a:gd name="T7" fmla="*/ 357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47" y="0"/>
                </a:lnTo>
                <a:lnTo>
                  <a:pt x="21257" y="0"/>
                </a:lnTo>
                <a:lnTo>
                  <a:pt x="21257" y="1987"/>
                </a:lnTo>
                <a:lnTo>
                  <a:pt x="21257" y="2647"/>
                </a:lnTo>
                <a:lnTo>
                  <a:pt x="21257" y="21599"/>
                </a:lnTo>
                <a:lnTo>
                  <a:pt x="21599"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16396" name="AutoShape 12"/>
          <p:cNvSpPr>
            <a:spLocks/>
          </p:cNvSpPr>
          <p:nvPr/>
        </p:nvSpPr>
        <p:spPr bwMode="auto">
          <a:xfrm>
            <a:off x="-22225" y="6892925"/>
            <a:ext cx="3876675" cy="0"/>
          </a:xfrm>
          <a:custGeom>
            <a:avLst/>
            <a:gdLst>
              <a:gd name="T0" fmla="*/ 1938338 w 21600"/>
              <a:gd name="T1" fmla="*/ 1 h 21600"/>
              <a:gd name="T2" fmla="*/ 1938338 w 21600"/>
              <a:gd name="T3" fmla="*/ 1 h 21600"/>
              <a:gd name="T4" fmla="*/ 1938338 w 21600"/>
              <a:gd name="T5" fmla="*/ 1 h 21600"/>
              <a:gd name="T6" fmla="*/ 1938338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399" y="7199"/>
                  <a:pt x="21599" y="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4" name="Picture Placeholder 3"/>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8" name="Oval 17"/>
          <p:cNvSpPr/>
          <p:nvPr/>
        </p:nvSpPr>
        <p:spPr bwMode="auto">
          <a:xfrm>
            <a:off x="8108950" y="7939088"/>
            <a:ext cx="3530600" cy="353060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396"/>
                                        </p:tgtEl>
                                        <p:attrNameLst>
                                          <p:attrName>style.visibility</p:attrName>
                                        </p:attrNameLst>
                                      </p:cBhvr>
                                      <p:to>
                                        <p:strVal val="visible"/>
                                      </p:to>
                                    </p:set>
                                    <p:animEffect transition="in" filter="wipe(left)">
                                      <p:cBhvr>
                                        <p:cTn id="7" dur="500"/>
                                        <p:tgtEl>
                                          <p:spTgt spid="16396"/>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388"/>
                                        </p:tgtEl>
                                        <p:attrNameLst>
                                          <p:attrName>style.visibility</p:attrName>
                                        </p:attrNameLst>
                                      </p:cBhvr>
                                      <p:to>
                                        <p:strVal val="visible"/>
                                      </p:to>
                                    </p:set>
                                    <p:animEffect transition="in" filter="fade">
                                      <p:cBhvr>
                                        <p:cTn id="11" dur="500"/>
                                        <p:tgtEl>
                                          <p:spTgt spid="1638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6390"/>
                                        </p:tgtEl>
                                        <p:attrNameLst>
                                          <p:attrName>style.visibility</p:attrName>
                                        </p:attrNameLst>
                                      </p:cBhvr>
                                      <p:to>
                                        <p:strVal val="visible"/>
                                      </p:to>
                                    </p:set>
                                    <p:animEffect transition="in" filter="fade">
                                      <p:cBhvr>
                                        <p:cTn id="14" dur="500"/>
                                        <p:tgtEl>
                                          <p:spTgt spid="1639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6386"/>
                                        </p:tgtEl>
                                        <p:attrNameLst>
                                          <p:attrName>style.visibility</p:attrName>
                                        </p:attrNameLst>
                                      </p:cBhvr>
                                      <p:to>
                                        <p:strVal val="visible"/>
                                      </p:to>
                                    </p:set>
                                    <p:animEffect transition="in" filter="fade">
                                      <p:cBhvr>
                                        <p:cTn id="21" dur="500"/>
                                        <p:tgtEl>
                                          <p:spTgt spid="16386"/>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6394"/>
                                        </p:tgtEl>
                                        <p:attrNameLst>
                                          <p:attrName>style.visibility</p:attrName>
                                        </p:attrNameLst>
                                      </p:cBhvr>
                                      <p:to>
                                        <p:strVal val="visible"/>
                                      </p:to>
                                    </p:set>
                                    <p:animEffect transition="in" filter="fade">
                                      <p:cBhvr>
                                        <p:cTn id="24" dur="500"/>
                                        <p:tgtEl>
                                          <p:spTgt spid="16394"/>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6391"/>
                                        </p:tgtEl>
                                        <p:attrNameLst>
                                          <p:attrName>style.visibility</p:attrName>
                                        </p:attrNameLst>
                                      </p:cBhvr>
                                      <p:to>
                                        <p:strVal val="visible"/>
                                      </p:to>
                                    </p:set>
                                    <p:animEffect transition="in" filter="fade">
                                      <p:cBhvr>
                                        <p:cTn id="27" dur="500"/>
                                        <p:tgtEl>
                                          <p:spTgt spid="16391"/>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6393"/>
                                        </p:tgtEl>
                                        <p:attrNameLst>
                                          <p:attrName>style.visibility</p:attrName>
                                        </p:attrNameLst>
                                      </p:cBhvr>
                                      <p:to>
                                        <p:strVal val="visible"/>
                                      </p:to>
                                    </p:set>
                                    <p:animEffect transition="in" filter="fade">
                                      <p:cBhvr>
                                        <p:cTn id="33" dur="500"/>
                                        <p:tgtEl>
                                          <p:spTgt spid="16393"/>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6387"/>
                                        </p:tgtEl>
                                        <p:attrNameLst>
                                          <p:attrName>style.visibility</p:attrName>
                                        </p:attrNameLst>
                                      </p:cBhvr>
                                      <p:to>
                                        <p:strVal val="visible"/>
                                      </p:to>
                                    </p:set>
                                    <p:animEffect transition="in" filter="fade">
                                      <p:cBhvr>
                                        <p:cTn id="36" dur="500"/>
                                        <p:tgtEl>
                                          <p:spTgt spid="16387"/>
                                        </p:tgtEl>
                                      </p:cBhvr>
                                    </p:animEffect>
                                  </p:childTnLst>
                                </p:cTn>
                              </p:par>
                            </p:childTnLst>
                          </p:cTn>
                        </p:par>
                        <p:par>
                          <p:cTn id="37" fill="hold">
                            <p:stCondLst>
                              <p:cond delay="3100"/>
                            </p:stCondLst>
                            <p:childTnLst>
                              <p:par>
                                <p:cTn id="38" presetID="22" presetClass="entr" presetSubtype="8" fill="hold" grpId="0" nodeType="afterEffect">
                                  <p:stCondLst>
                                    <p:cond delay="0"/>
                                  </p:stCondLst>
                                  <p:childTnLst>
                                    <p:set>
                                      <p:cBhvr>
                                        <p:cTn id="39" dur="1" fill="hold">
                                          <p:stCondLst>
                                            <p:cond delay="0"/>
                                          </p:stCondLst>
                                        </p:cTn>
                                        <p:tgtEl>
                                          <p:spTgt spid="16395"/>
                                        </p:tgtEl>
                                        <p:attrNameLst>
                                          <p:attrName>style.visibility</p:attrName>
                                        </p:attrNameLst>
                                      </p:cBhvr>
                                      <p:to>
                                        <p:strVal val="visible"/>
                                      </p:to>
                                    </p:set>
                                    <p:animEffect transition="in" filter="wipe(left)">
                                      <p:cBhvr>
                                        <p:cTn id="40"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1" grpId="0" animBg="1"/>
      <p:bldP spid="16386" grpId="0" animBg="1"/>
      <p:bldP spid="16387" grpId="0"/>
      <p:bldP spid="16388" grpId="0" animBg="1"/>
      <p:bldP spid="16390" grpId="0"/>
      <p:bldP spid="16393" grpId="0"/>
      <p:bldP spid="16394" grpId="0" animBg="1"/>
      <p:bldP spid="16395" grpId="0" animBg="1"/>
      <p:bldP spid="16396" grpId="0" animBg="1"/>
      <p:bldP spid="1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4734B2A-BAE4-4A91-8F53-8ABC92A5F481}" type="slidenum">
              <a:rPr lang="en-US" sz="2000">
                <a:solidFill>
                  <a:schemeClr val="bg1"/>
                </a:solidFill>
              </a:rPr>
              <a:pPr algn="ctr" eaLnBrk="1">
                <a:lnSpc>
                  <a:spcPct val="100000"/>
                </a:lnSpc>
              </a:pPr>
              <a:t>120</a:t>
            </a:fld>
            <a:endParaRPr lang="en-US">
              <a:solidFill>
                <a:schemeClr val="bg1"/>
              </a:solidFill>
            </a:endParaRPr>
          </a:p>
        </p:txBody>
      </p:sp>
      <p:sp>
        <p:nvSpPr>
          <p:cNvPr id="126980" name="AutoShape 4"/>
          <p:cNvSpPr>
            <a:spLocks/>
          </p:cNvSpPr>
          <p:nvPr/>
        </p:nvSpPr>
        <p:spPr bwMode="auto">
          <a:xfrm rot="-2901502">
            <a:off x="2684463" y="5024437"/>
            <a:ext cx="3576638" cy="2379663"/>
          </a:xfrm>
          <a:custGeom>
            <a:avLst/>
            <a:gdLst>
              <a:gd name="T0" fmla="*/ 1788319 w 21600"/>
              <a:gd name="T1" fmla="*/ 1189832 h 21600"/>
              <a:gd name="T2" fmla="*/ 1788319 w 21600"/>
              <a:gd name="T3" fmla="*/ 1189832 h 21600"/>
              <a:gd name="T4" fmla="*/ 1788319 w 21600"/>
              <a:gd name="T5" fmla="*/ 1189832 h 21600"/>
              <a:gd name="T6" fmla="*/ 1788319 w 21600"/>
              <a:gd name="T7" fmla="*/ 1189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6981" name="AutoShape 5"/>
          <p:cNvSpPr>
            <a:spLocks/>
          </p:cNvSpPr>
          <p:nvPr/>
        </p:nvSpPr>
        <p:spPr bwMode="auto">
          <a:xfrm rot="2700000">
            <a:off x="18308638" y="5056188"/>
            <a:ext cx="3581400" cy="2374900"/>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6982" name="AutoShape 6"/>
          <p:cNvSpPr>
            <a:spLocks/>
          </p:cNvSpPr>
          <p:nvPr/>
        </p:nvSpPr>
        <p:spPr bwMode="auto">
          <a:xfrm rot="-2901502">
            <a:off x="16296481" y="5023644"/>
            <a:ext cx="3576638" cy="2381250"/>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6983" name="AutoShape 7"/>
          <p:cNvSpPr>
            <a:spLocks/>
          </p:cNvSpPr>
          <p:nvPr/>
        </p:nvSpPr>
        <p:spPr bwMode="auto">
          <a:xfrm rot="2700000">
            <a:off x="13847763" y="5056188"/>
            <a:ext cx="3581400" cy="2374900"/>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6984" name="AutoShape 8"/>
          <p:cNvSpPr>
            <a:spLocks/>
          </p:cNvSpPr>
          <p:nvPr/>
        </p:nvSpPr>
        <p:spPr bwMode="auto">
          <a:xfrm rot="-2901502">
            <a:off x="7279481" y="5023644"/>
            <a:ext cx="3576638" cy="2381250"/>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6985" name="AutoShape 9"/>
          <p:cNvSpPr>
            <a:spLocks/>
          </p:cNvSpPr>
          <p:nvPr/>
        </p:nvSpPr>
        <p:spPr bwMode="auto">
          <a:xfrm rot="2700000">
            <a:off x="4829175" y="5056188"/>
            <a:ext cx="3581400" cy="2374900"/>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6986" name="AutoShape 10"/>
          <p:cNvSpPr>
            <a:spLocks/>
          </p:cNvSpPr>
          <p:nvPr/>
        </p:nvSpPr>
        <p:spPr bwMode="auto">
          <a:xfrm rot="-2901502">
            <a:off x="11786394" y="5023644"/>
            <a:ext cx="3576638" cy="2381250"/>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26987" name="AutoShape 11"/>
          <p:cNvSpPr>
            <a:spLocks/>
          </p:cNvSpPr>
          <p:nvPr/>
        </p:nvSpPr>
        <p:spPr bwMode="auto">
          <a:xfrm rot="2700000">
            <a:off x="9337675" y="5056188"/>
            <a:ext cx="3581400" cy="2374900"/>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6988" name="AutoShape 12"/>
          <p:cNvSpPr>
            <a:spLocks/>
          </p:cNvSpPr>
          <p:nvPr/>
        </p:nvSpPr>
        <p:spPr bwMode="auto">
          <a:xfrm>
            <a:off x="19573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6989" name="AutoShape 13"/>
          <p:cNvSpPr>
            <a:spLocks/>
          </p:cNvSpPr>
          <p:nvPr/>
        </p:nvSpPr>
        <p:spPr bwMode="auto">
          <a:xfrm>
            <a:off x="4324350" y="38750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6990" name="AutoShape 14"/>
          <p:cNvSpPr>
            <a:spLocks/>
          </p:cNvSpPr>
          <p:nvPr/>
        </p:nvSpPr>
        <p:spPr bwMode="auto">
          <a:xfrm>
            <a:off x="64531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6991" name="AutoShape 15"/>
          <p:cNvSpPr>
            <a:spLocks/>
          </p:cNvSpPr>
          <p:nvPr/>
        </p:nvSpPr>
        <p:spPr bwMode="auto">
          <a:xfrm>
            <a:off x="8820150" y="38750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6992" name="AutoShape 16"/>
          <p:cNvSpPr>
            <a:spLocks/>
          </p:cNvSpPr>
          <p:nvPr/>
        </p:nvSpPr>
        <p:spPr bwMode="auto">
          <a:xfrm>
            <a:off x="109489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26993" name="AutoShape 17"/>
          <p:cNvSpPr>
            <a:spLocks/>
          </p:cNvSpPr>
          <p:nvPr/>
        </p:nvSpPr>
        <p:spPr bwMode="auto">
          <a:xfrm>
            <a:off x="13366750" y="38750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6994" name="AutoShape 18"/>
          <p:cNvSpPr>
            <a:spLocks/>
          </p:cNvSpPr>
          <p:nvPr/>
        </p:nvSpPr>
        <p:spPr bwMode="auto">
          <a:xfrm>
            <a:off x="154447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6995" name="AutoShape 19"/>
          <p:cNvSpPr>
            <a:spLocks/>
          </p:cNvSpPr>
          <p:nvPr/>
        </p:nvSpPr>
        <p:spPr bwMode="auto">
          <a:xfrm>
            <a:off x="2246313"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6996" name="AutoShape 20"/>
          <p:cNvSpPr>
            <a:spLocks/>
          </p:cNvSpPr>
          <p:nvPr/>
        </p:nvSpPr>
        <p:spPr bwMode="auto">
          <a:xfrm>
            <a:off x="6743700"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6997" name="AutoShape 21"/>
          <p:cNvSpPr>
            <a:spLocks/>
          </p:cNvSpPr>
          <p:nvPr/>
        </p:nvSpPr>
        <p:spPr bwMode="auto">
          <a:xfrm>
            <a:off x="11237913"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6998" name="AutoShape 22"/>
          <p:cNvSpPr>
            <a:spLocks/>
          </p:cNvSpPr>
          <p:nvPr/>
        </p:nvSpPr>
        <p:spPr bwMode="auto">
          <a:xfrm>
            <a:off x="15733713"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6999" name="AutoShape 23"/>
          <p:cNvSpPr>
            <a:spLocks/>
          </p:cNvSpPr>
          <p:nvPr/>
        </p:nvSpPr>
        <p:spPr bwMode="auto">
          <a:xfrm>
            <a:off x="13657263" y="4122738"/>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7000" name="AutoShape 24"/>
          <p:cNvSpPr>
            <a:spLocks/>
          </p:cNvSpPr>
          <p:nvPr/>
        </p:nvSpPr>
        <p:spPr bwMode="auto">
          <a:xfrm>
            <a:off x="9107488" y="4122738"/>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7001" name="AutoShape 25"/>
          <p:cNvSpPr>
            <a:spLocks/>
          </p:cNvSpPr>
          <p:nvPr/>
        </p:nvSpPr>
        <p:spPr bwMode="auto">
          <a:xfrm>
            <a:off x="4611688" y="4122738"/>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7002" name="AutoShape 26"/>
          <p:cNvSpPr>
            <a:spLocks/>
          </p:cNvSpPr>
          <p:nvPr/>
        </p:nvSpPr>
        <p:spPr bwMode="auto">
          <a:xfrm>
            <a:off x="2400300"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27003" name="AutoShape 27"/>
          <p:cNvSpPr>
            <a:spLocks/>
          </p:cNvSpPr>
          <p:nvPr/>
        </p:nvSpPr>
        <p:spPr bwMode="auto">
          <a:xfrm>
            <a:off x="17811750" y="38750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7004" name="AutoShape 28"/>
          <p:cNvSpPr>
            <a:spLocks/>
          </p:cNvSpPr>
          <p:nvPr/>
        </p:nvSpPr>
        <p:spPr bwMode="auto">
          <a:xfrm>
            <a:off x="19851688" y="6110288"/>
            <a:ext cx="2565400" cy="256540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7005" name="AutoShape 29"/>
          <p:cNvSpPr>
            <a:spLocks/>
          </p:cNvSpPr>
          <p:nvPr/>
        </p:nvSpPr>
        <p:spPr bwMode="auto">
          <a:xfrm>
            <a:off x="20142200" y="6399213"/>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7006" name="AutoShape 30"/>
          <p:cNvSpPr>
            <a:spLocks/>
          </p:cNvSpPr>
          <p:nvPr/>
        </p:nvSpPr>
        <p:spPr bwMode="auto">
          <a:xfrm>
            <a:off x="18100675" y="4122738"/>
            <a:ext cx="1987550" cy="1987550"/>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7007" name="AutoShape 31"/>
          <p:cNvSpPr>
            <a:spLocks/>
          </p:cNvSpPr>
          <p:nvPr/>
        </p:nvSpPr>
        <p:spPr bwMode="auto">
          <a:xfrm>
            <a:off x="6889750"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27008" name="AutoShape 32"/>
          <p:cNvSpPr>
            <a:spLocks/>
          </p:cNvSpPr>
          <p:nvPr/>
        </p:nvSpPr>
        <p:spPr bwMode="auto">
          <a:xfrm>
            <a:off x="11391900"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27009" name="AutoShape 33"/>
          <p:cNvSpPr>
            <a:spLocks/>
          </p:cNvSpPr>
          <p:nvPr/>
        </p:nvSpPr>
        <p:spPr bwMode="auto">
          <a:xfrm>
            <a:off x="15887700"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27010" name="AutoShape 34"/>
          <p:cNvSpPr>
            <a:spLocks/>
          </p:cNvSpPr>
          <p:nvPr/>
        </p:nvSpPr>
        <p:spPr bwMode="auto">
          <a:xfrm>
            <a:off x="20280313" y="7056438"/>
            <a:ext cx="16795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05</a:t>
            </a:r>
            <a:endParaRPr lang="en-US">
              <a:solidFill>
                <a:schemeClr val="bg1"/>
              </a:solidFill>
              <a:latin typeface="Roboto" charset="0"/>
              <a:ea typeface="ＭＳ Ｐゴシック" charset="0"/>
              <a:cs typeface="Roboto" charset="0"/>
              <a:sym typeface="Roboto" charset="0"/>
            </a:endParaRPr>
          </a:p>
        </p:txBody>
      </p:sp>
      <p:sp>
        <p:nvSpPr>
          <p:cNvPr id="127011" name="AutoShape 35"/>
          <p:cNvSpPr>
            <a:spLocks/>
          </p:cNvSpPr>
          <p:nvPr/>
        </p:nvSpPr>
        <p:spPr bwMode="auto">
          <a:xfrm>
            <a:off x="1293813" y="9940925"/>
            <a:ext cx="3832225"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27012" name="AutoShape 36"/>
          <p:cNvSpPr>
            <a:spLocks/>
          </p:cNvSpPr>
          <p:nvPr/>
        </p:nvSpPr>
        <p:spPr bwMode="auto">
          <a:xfrm>
            <a:off x="1303338" y="9242425"/>
            <a:ext cx="388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01 Tittle Here</a:t>
            </a:r>
            <a:endParaRPr lang="en-US">
              <a:solidFill>
                <a:schemeClr val="bg1"/>
              </a:solidFill>
              <a:latin typeface="Roboto" charset="0"/>
              <a:ea typeface="ＭＳ Ｐゴシック" charset="0"/>
              <a:cs typeface="Roboto" charset="0"/>
              <a:sym typeface="Roboto" charset="0"/>
            </a:endParaRPr>
          </a:p>
        </p:txBody>
      </p:sp>
      <p:sp>
        <p:nvSpPr>
          <p:cNvPr id="127013" name="AutoShape 37"/>
          <p:cNvSpPr>
            <a:spLocks/>
          </p:cNvSpPr>
          <p:nvPr/>
        </p:nvSpPr>
        <p:spPr bwMode="auto">
          <a:xfrm>
            <a:off x="5789613" y="9940925"/>
            <a:ext cx="3832225"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4" name="AutoShape 38"/>
          <p:cNvSpPr>
            <a:spLocks/>
          </p:cNvSpPr>
          <p:nvPr/>
        </p:nvSpPr>
        <p:spPr bwMode="auto">
          <a:xfrm>
            <a:off x="5799138" y="9242425"/>
            <a:ext cx="388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02 Tittle Here</a:t>
            </a:r>
            <a:endParaRPr lang="en-US">
              <a:solidFill>
                <a:schemeClr val="bg1"/>
              </a:solidFill>
              <a:latin typeface="Roboto" charset="0"/>
              <a:ea typeface="ＭＳ Ｐゴシック" charset="0"/>
              <a:cs typeface="Roboto" charset="0"/>
              <a:sym typeface="Roboto" charset="0"/>
            </a:endParaRPr>
          </a:p>
        </p:txBody>
      </p:sp>
      <p:sp>
        <p:nvSpPr>
          <p:cNvPr id="127015" name="AutoShape 39"/>
          <p:cNvSpPr>
            <a:spLocks/>
          </p:cNvSpPr>
          <p:nvPr/>
        </p:nvSpPr>
        <p:spPr bwMode="auto">
          <a:xfrm>
            <a:off x="10285413" y="9940925"/>
            <a:ext cx="3832225"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6" name="AutoShape 40"/>
          <p:cNvSpPr>
            <a:spLocks/>
          </p:cNvSpPr>
          <p:nvPr/>
        </p:nvSpPr>
        <p:spPr bwMode="auto">
          <a:xfrm>
            <a:off x="10294938" y="9242425"/>
            <a:ext cx="388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03 Tittle Here</a:t>
            </a:r>
            <a:endParaRPr lang="en-US">
              <a:solidFill>
                <a:schemeClr val="bg1"/>
              </a:solidFill>
              <a:latin typeface="Roboto" charset="0"/>
              <a:ea typeface="ＭＳ Ｐゴシック" charset="0"/>
              <a:cs typeface="Roboto" charset="0"/>
              <a:sym typeface="Roboto" charset="0"/>
            </a:endParaRPr>
          </a:p>
        </p:txBody>
      </p:sp>
      <p:sp>
        <p:nvSpPr>
          <p:cNvPr id="127017" name="AutoShape 41"/>
          <p:cNvSpPr>
            <a:spLocks/>
          </p:cNvSpPr>
          <p:nvPr/>
        </p:nvSpPr>
        <p:spPr bwMode="auto">
          <a:xfrm>
            <a:off x="14781213" y="9940925"/>
            <a:ext cx="3830637"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8" name="AutoShape 42"/>
          <p:cNvSpPr>
            <a:spLocks/>
          </p:cNvSpPr>
          <p:nvPr/>
        </p:nvSpPr>
        <p:spPr bwMode="auto">
          <a:xfrm>
            <a:off x="14789150" y="9242425"/>
            <a:ext cx="388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04 Tittle Here</a:t>
            </a:r>
            <a:endParaRPr lang="en-US">
              <a:solidFill>
                <a:schemeClr val="bg1"/>
              </a:solidFill>
              <a:latin typeface="Roboto" charset="0"/>
              <a:ea typeface="ＭＳ Ｐゴシック" charset="0"/>
              <a:cs typeface="Roboto" charset="0"/>
              <a:sym typeface="Roboto" charset="0"/>
            </a:endParaRPr>
          </a:p>
        </p:txBody>
      </p:sp>
      <p:sp>
        <p:nvSpPr>
          <p:cNvPr id="127019" name="AutoShape 43"/>
          <p:cNvSpPr>
            <a:spLocks/>
          </p:cNvSpPr>
          <p:nvPr/>
        </p:nvSpPr>
        <p:spPr bwMode="auto">
          <a:xfrm>
            <a:off x="19162713" y="9940925"/>
            <a:ext cx="3832225" cy="1978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20" name="AutoShape 44"/>
          <p:cNvSpPr>
            <a:spLocks/>
          </p:cNvSpPr>
          <p:nvPr/>
        </p:nvSpPr>
        <p:spPr bwMode="auto">
          <a:xfrm>
            <a:off x="19172238" y="9242425"/>
            <a:ext cx="388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05 Tittle Here</a:t>
            </a:r>
            <a:endParaRPr lang="en-US">
              <a:solidFill>
                <a:schemeClr val="bg1"/>
              </a:solidFill>
              <a:latin typeface="Roboto" charset="0"/>
              <a:ea typeface="ＭＳ Ｐゴシック" charset="0"/>
              <a:cs typeface="Roboto" charset="0"/>
              <a:sym typeface="Roboto" charset="0"/>
            </a:endParaRPr>
          </a:p>
        </p:txBody>
      </p:sp>
      <p:sp>
        <p:nvSpPr>
          <p:cNvPr id="127021" name="AutoShape 45"/>
          <p:cNvSpPr>
            <a:spLocks/>
          </p:cNvSpPr>
          <p:nvPr/>
        </p:nvSpPr>
        <p:spPr bwMode="auto">
          <a:xfrm>
            <a:off x="18749963" y="4748213"/>
            <a:ext cx="668337"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27022" name="AutoShape 46"/>
          <p:cNvSpPr>
            <a:spLocks/>
          </p:cNvSpPr>
          <p:nvPr/>
        </p:nvSpPr>
        <p:spPr bwMode="auto">
          <a:xfrm>
            <a:off x="9766300" y="4805363"/>
            <a:ext cx="674688"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accent4"/>
          </a:solidFill>
          <a:ln>
            <a:noFill/>
          </a:ln>
          <a:effectLst/>
          <a:extLst/>
        </p:spPr>
        <p:txBody>
          <a:bodyPr lIns="0" tIns="0" rIns="0" bIns="0" anchor="ctr"/>
          <a:lstStyle/>
          <a:p>
            <a:endParaRPr lang="id-ID">
              <a:solidFill>
                <a:schemeClr val="bg1"/>
              </a:solidFill>
            </a:endParaRPr>
          </a:p>
        </p:txBody>
      </p:sp>
      <p:sp>
        <p:nvSpPr>
          <p:cNvPr id="127023" name="AutoShape 47"/>
          <p:cNvSpPr>
            <a:spLocks/>
          </p:cNvSpPr>
          <p:nvPr/>
        </p:nvSpPr>
        <p:spPr bwMode="auto">
          <a:xfrm>
            <a:off x="14393863" y="4772025"/>
            <a:ext cx="690562" cy="688975"/>
          </a:xfrm>
          <a:custGeom>
            <a:avLst/>
            <a:gdLst>
              <a:gd name="T0" fmla="*/ 345281 w 21470"/>
              <a:gd name="T1" fmla="*/ 348659 h 21470"/>
              <a:gd name="T2" fmla="*/ 345281 w 21470"/>
              <a:gd name="T3" fmla="*/ 348659 h 21470"/>
              <a:gd name="T4" fmla="*/ 345281 w 21470"/>
              <a:gd name="T5" fmla="*/ 348659 h 21470"/>
              <a:gd name="T6" fmla="*/ 345281 w 21470"/>
              <a:gd name="T7" fmla="*/ 34865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27024" name="AutoShape 48"/>
          <p:cNvSpPr>
            <a:spLocks/>
          </p:cNvSpPr>
          <p:nvPr/>
        </p:nvSpPr>
        <p:spPr bwMode="auto">
          <a:xfrm>
            <a:off x="5262563" y="4805363"/>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16DC78E-50F7-4A57-90E0-A677665E2156}" type="slidenum">
              <a:rPr lang="en-US" sz="2000">
                <a:solidFill>
                  <a:schemeClr val="bg1"/>
                </a:solidFill>
              </a:rPr>
              <a:pPr algn="ctr" eaLnBrk="1">
                <a:lnSpc>
                  <a:spcPct val="100000"/>
                </a:lnSpc>
              </a:pPr>
              <a:t>121</a:t>
            </a:fld>
            <a:endParaRPr lang="en-US">
              <a:solidFill>
                <a:schemeClr val="bg1"/>
              </a:solidFill>
            </a:endParaRPr>
          </a:p>
        </p:txBody>
      </p:sp>
      <p:sp>
        <p:nvSpPr>
          <p:cNvPr id="128004" name="AutoShape 4"/>
          <p:cNvSpPr>
            <a:spLocks/>
          </p:cNvSpPr>
          <p:nvPr/>
        </p:nvSpPr>
        <p:spPr bwMode="auto">
          <a:xfrm>
            <a:off x="2763838" y="10209213"/>
            <a:ext cx="42640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8005" name="AutoShape 5"/>
          <p:cNvSpPr>
            <a:spLocks/>
          </p:cNvSpPr>
          <p:nvPr/>
        </p:nvSpPr>
        <p:spPr bwMode="auto">
          <a:xfrm>
            <a:off x="3732213" y="9477375"/>
            <a:ext cx="23272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01 Tittle Here</a:t>
            </a:r>
            <a:endParaRPr lang="en-US" dirty="0">
              <a:solidFill>
                <a:schemeClr val="bg1"/>
              </a:solidFill>
              <a:latin typeface="Roboto" charset="0"/>
              <a:ea typeface="ＭＳ Ｐゴシック" charset="0"/>
              <a:cs typeface="Roboto" charset="0"/>
              <a:sym typeface="Roboto" charset="0"/>
            </a:endParaRPr>
          </a:p>
        </p:txBody>
      </p:sp>
      <p:sp>
        <p:nvSpPr>
          <p:cNvPr id="128006" name="AutoShape 6"/>
          <p:cNvSpPr>
            <a:spLocks/>
          </p:cNvSpPr>
          <p:nvPr/>
        </p:nvSpPr>
        <p:spPr bwMode="auto">
          <a:xfrm>
            <a:off x="7635875" y="10209213"/>
            <a:ext cx="4265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8007" name="AutoShape 7"/>
          <p:cNvSpPr>
            <a:spLocks/>
          </p:cNvSpPr>
          <p:nvPr/>
        </p:nvSpPr>
        <p:spPr bwMode="auto">
          <a:xfrm>
            <a:off x="12496800" y="10209213"/>
            <a:ext cx="4265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8008" name="AutoShape 8"/>
          <p:cNvSpPr>
            <a:spLocks/>
          </p:cNvSpPr>
          <p:nvPr/>
        </p:nvSpPr>
        <p:spPr bwMode="auto">
          <a:xfrm>
            <a:off x="17354550" y="10209213"/>
            <a:ext cx="42640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28009" name="AutoShape 9"/>
          <p:cNvSpPr>
            <a:spLocks/>
          </p:cNvSpPr>
          <p:nvPr/>
        </p:nvSpPr>
        <p:spPr bwMode="auto">
          <a:xfrm>
            <a:off x="15360650" y="4132263"/>
            <a:ext cx="5119688" cy="4516437"/>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28010" name="AutoShape 10"/>
          <p:cNvSpPr>
            <a:spLocks/>
          </p:cNvSpPr>
          <p:nvPr/>
        </p:nvSpPr>
        <p:spPr bwMode="auto">
          <a:xfrm>
            <a:off x="15571788" y="4343400"/>
            <a:ext cx="4094162" cy="4094163"/>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8011" name="AutoShape 11"/>
          <p:cNvSpPr>
            <a:spLocks/>
          </p:cNvSpPr>
          <p:nvPr/>
        </p:nvSpPr>
        <p:spPr bwMode="auto">
          <a:xfrm>
            <a:off x="11588750" y="4132263"/>
            <a:ext cx="5119688" cy="4516437"/>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8012" name="AutoShape 12"/>
          <p:cNvSpPr>
            <a:spLocks/>
          </p:cNvSpPr>
          <p:nvPr/>
        </p:nvSpPr>
        <p:spPr bwMode="auto">
          <a:xfrm>
            <a:off x="11798300" y="4343400"/>
            <a:ext cx="4094163" cy="4094163"/>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8013" name="AutoShape 13"/>
          <p:cNvSpPr>
            <a:spLocks/>
          </p:cNvSpPr>
          <p:nvPr/>
        </p:nvSpPr>
        <p:spPr bwMode="auto">
          <a:xfrm>
            <a:off x="7875588" y="4132263"/>
            <a:ext cx="5119687" cy="4516437"/>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8014" name="AutoShape 14"/>
          <p:cNvSpPr>
            <a:spLocks/>
          </p:cNvSpPr>
          <p:nvPr/>
        </p:nvSpPr>
        <p:spPr bwMode="auto">
          <a:xfrm>
            <a:off x="8085138" y="4343400"/>
            <a:ext cx="4094162" cy="4094163"/>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8015" name="AutoShape 15"/>
          <p:cNvSpPr>
            <a:spLocks/>
          </p:cNvSpPr>
          <p:nvPr/>
        </p:nvSpPr>
        <p:spPr bwMode="auto">
          <a:xfrm>
            <a:off x="3902075" y="4132263"/>
            <a:ext cx="5119688" cy="4516437"/>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600"/>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8016" name="AutoShape 16"/>
          <p:cNvSpPr>
            <a:spLocks/>
          </p:cNvSpPr>
          <p:nvPr/>
        </p:nvSpPr>
        <p:spPr bwMode="auto">
          <a:xfrm>
            <a:off x="4111625" y="4343400"/>
            <a:ext cx="4094163" cy="4094163"/>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28017" name="AutoShape 17"/>
          <p:cNvSpPr>
            <a:spLocks/>
          </p:cNvSpPr>
          <p:nvPr/>
        </p:nvSpPr>
        <p:spPr bwMode="auto">
          <a:xfrm>
            <a:off x="5884863" y="5592763"/>
            <a:ext cx="549275" cy="796925"/>
          </a:xfrm>
          <a:custGeom>
            <a:avLst/>
            <a:gdLst>
              <a:gd name="T0" fmla="*/ 274638 w 21600"/>
              <a:gd name="T1" fmla="*/ 398463 h 21600"/>
              <a:gd name="T2" fmla="*/ 274638 w 21600"/>
              <a:gd name="T3" fmla="*/ 398463 h 21600"/>
              <a:gd name="T4" fmla="*/ 274638 w 21600"/>
              <a:gd name="T5" fmla="*/ 398463 h 21600"/>
              <a:gd name="T6" fmla="*/ 274638 w 21600"/>
              <a:gd name="T7" fmla="*/ 398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8018" name="AutoShape 18"/>
          <p:cNvSpPr>
            <a:spLocks/>
          </p:cNvSpPr>
          <p:nvPr/>
        </p:nvSpPr>
        <p:spPr bwMode="auto">
          <a:xfrm>
            <a:off x="13681075" y="5611813"/>
            <a:ext cx="388938" cy="777875"/>
          </a:xfrm>
          <a:custGeom>
            <a:avLst/>
            <a:gdLst>
              <a:gd name="T0" fmla="*/ 194469 w 21600"/>
              <a:gd name="T1" fmla="*/ 388938 h 21600"/>
              <a:gd name="T2" fmla="*/ 194469 w 21600"/>
              <a:gd name="T3" fmla="*/ 388938 h 21600"/>
              <a:gd name="T4" fmla="*/ 194469 w 21600"/>
              <a:gd name="T5" fmla="*/ 388938 h 21600"/>
              <a:gd name="T6" fmla="*/ 194469 w 21600"/>
              <a:gd name="T7" fmla="*/ 388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8019" name="AutoShape 19"/>
          <p:cNvSpPr>
            <a:spLocks/>
          </p:cNvSpPr>
          <p:nvPr/>
        </p:nvSpPr>
        <p:spPr bwMode="auto">
          <a:xfrm>
            <a:off x="9715500" y="5592763"/>
            <a:ext cx="777875" cy="779462"/>
          </a:xfrm>
          <a:custGeom>
            <a:avLst/>
            <a:gdLst>
              <a:gd name="T0" fmla="*/ 388938 w 21600"/>
              <a:gd name="T1" fmla="*/ 392138 h 21533"/>
              <a:gd name="T2" fmla="*/ 388938 w 21600"/>
              <a:gd name="T3" fmla="*/ 392138 h 21533"/>
              <a:gd name="T4" fmla="*/ 388938 w 21600"/>
              <a:gd name="T5" fmla="*/ 392138 h 21533"/>
              <a:gd name="T6" fmla="*/ 388938 w 21600"/>
              <a:gd name="T7" fmla="*/ 39213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20" y="9450"/>
                  <a:pt x="19575" y="10201"/>
                  <a:pt x="19575" y="11129"/>
                </a:cubicBezTo>
                <a:cubicBezTo>
                  <a:pt x="19575" y="12054"/>
                  <a:pt x="18820" y="12806"/>
                  <a:pt x="17888" y="12806"/>
                </a:cubicBezTo>
                <a:cubicBezTo>
                  <a:pt x="17888" y="12806"/>
                  <a:pt x="17888" y="12806"/>
                  <a:pt x="17888" y="12806"/>
                </a:cubicBezTo>
                <a:close/>
                <a:moveTo>
                  <a:pt x="20249" y="8779"/>
                </a:moveTo>
                <a:cubicBezTo>
                  <a:pt x="20249" y="8409"/>
                  <a:pt x="19947" y="8108"/>
                  <a:pt x="19575" y="8108"/>
                </a:cubicBezTo>
                <a:lnTo>
                  <a:pt x="2024" y="8108"/>
                </a:lnTo>
                <a:cubicBezTo>
                  <a:pt x="1652" y="8108"/>
                  <a:pt x="1349" y="8409"/>
                  <a:pt x="1349" y="8779"/>
                </a:cubicBezTo>
                <a:lnTo>
                  <a:pt x="1349" y="19519"/>
                </a:lnTo>
                <a:cubicBezTo>
                  <a:pt x="1349" y="19890"/>
                  <a:pt x="1652" y="20190"/>
                  <a:pt x="2024" y="20190"/>
                </a:cubicBezTo>
                <a:lnTo>
                  <a:pt x="19575" y="20190"/>
                </a:lnTo>
                <a:cubicBezTo>
                  <a:pt x="19947" y="20190"/>
                  <a:pt x="20249" y="19890"/>
                  <a:pt x="20249" y="19519"/>
                </a:cubicBezTo>
                <a:lnTo>
                  <a:pt x="20249" y="8779"/>
                </a:lnTo>
                <a:cubicBezTo>
                  <a:pt x="20249" y="8779"/>
                  <a:pt x="20249" y="8779"/>
                  <a:pt x="20249" y="8779"/>
                </a:cubicBezTo>
                <a:close/>
                <a:moveTo>
                  <a:pt x="20249" y="21532"/>
                </a:moveTo>
                <a:lnTo>
                  <a:pt x="1349" y="21532"/>
                </a:lnTo>
                <a:cubicBezTo>
                  <a:pt x="604" y="21532"/>
                  <a:pt x="0" y="20932"/>
                  <a:pt x="0" y="20190"/>
                </a:cubicBezTo>
                <a:lnTo>
                  <a:pt x="0" y="8108"/>
                </a:lnTo>
                <a:cubicBezTo>
                  <a:pt x="0" y="7366"/>
                  <a:pt x="604" y="6765"/>
                  <a:pt x="1349" y="6765"/>
                </a:cubicBezTo>
                <a:lnTo>
                  <a:pt x="8774" y="6765"/>
                </a:lnTo>
                <a:lnTo>
                  <a:pt x="8774" y="6095"/>
                </a:lnTo>
                <a:cubicBezTo>
                  <a:pt x="8774"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8020" name="AutoShape 20"/>
          <p:cNvSpPr>
            <a:spLocks/>
          </p:cNvSpPr>
          <p:nvPr/>
        </p:nvSpPr>
        <p:spPr bwMode="auto">
          <a:xfrm>
            <a:off x="17346613" y="5667375"/>
            <a:ext cx="769937" cy="704850"/>
          </a:xfrm>
          <a:custGeom>
            <a:avLst/>
            <a:gdLst>
              <a:gd name="T0" fmla="*/ 384951 w 21455"/>
              <a:gd name="T1" fmla="*/ 352425 h 21600"/>
              <a:gd name="T2" fmla="*/ 384951 w 21455"/>
              <a:gd name="T3" fmla="*/ 352425 h 21600"/>
              <a:gd name="T4" fmla="*/ 384951 w 21455"/>
              <a:gd name="T5" fmla="*/ 352425 h 21600"/>
              <a:gd name="T6" fmla="*/ 384951 w 21455"/>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28021" name="AutoShape 21"/>
          <p:cNvSpPr>
            <a:spLocks/>
          </p:cNvSpPr>
          <p:nvPr/>
        </p:nvSpPr>
        <p:spPr bwMode="auto">
          <a:xfrm>
            <a:off x="5761038" y="7038975"/>
            <a:ext cx="79533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First</a:t>
            </a:r>
            <a:endParaRPr lang="en-US" dirty="0">
              <a:solidFill>
                <a:schemeClr val="bg1"/>
              </a:solidFill>
              <a:latin typeface="Roboto" charset="0"/>
              <a:ea typeface="ＭＳ Ｐゴシック" charset="0"/>
              <a:cs typeface="Roboto" charset="0"/>
              <a:sym typeface="Roboto" charset="0"/>
            </a:endParaRPr>
          </a:p>
        </p:txBody>
      </p:sp>
      <p:sp>
        <p:nvSpPr>
          <p:cNvPr id="128022" name="AutoShape 22"/>
          <p:cNvSpPr>
            <a:spLocks/>
          </p:cNvSpPr>
          <p:nvPr/>
        </p:nvSpPr>
        <p:spPr bwMode="auto">
          <a:xfrm>
            <a:off x="9453563" y="7038975"/>
            <a:ext cx="13017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Second</a:t>
            </a:r>
            <a:endParaRPr lang="en-US" dirty="0">
              <a:solidFill>
                <a:schemeClr val="bg1"/>
              </a:solidFill>
              <a:latin typeface="Roboto" charset="0"/>
              <a:ea typeface="ＭＳ Ｐゴシック" charset="0"/>
              <a:cs typeface="Roboto" charset="0"/>
              <a:sym typeface="Roboto" charset="0"/>
            </a:endParaRPr>
          </a:p>
        </p:txBody>
      </p:sp>
      <p:sp>
        <p:nvSpPr>
          <p:cNvPr id="128023" name="AutoShape 23"/>
          <p:cNvSpPr>
            <a:spLocks/>
          </p:cNvSpPr>
          <p:nvPr/>
        </p:nvSpPr>
        <p:spPr bwMode="auto">
          <a:xfrm>
            <a:off x="13428663" y="7038975"/>
            <a:ext cx="8953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Third</a:t>
            </a:r>
            <a:endParaRPr lang="en-US" dirty="0">
              <a:solidFill>
                <a:schemeClr val="bg1"/>
              </a:solidFill>
              <a:latin typeface="Roboto" charset="0"/>
              <a:ea typeface="ＭＳ Ｐゴシック" charset="0"/>
              <a:cs typeface="Roboto" charset="0"/>
              <a:sym typeface="Roboto" charset="0"/>
            </a:endParaRPr>
          </a:p>
        </p:txBody>
      </p:sp>
      <p:sp>
        <p:nvSpPr>
          <p:cNvPr id="128024" name="AutoShape 24"/>
          <p:cNvSpPr>
            <a:spLocks/>
          </p:cNvSpPr>
          <p:nvPr/>
        </p:nvSpPr>
        <p:spPr bwMode="auto">
          <a:xfrm>
            <a:off x="17160875" y="7038975"/>
            <a:ext cx="114141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Fourth</a:t>
            </a:r>
            <a:endParaRPr lang="en-US">
              <a:solidFill>
                <a:schemeClr val="bg1"/>
              </a:solidFill>
              <a:latin typeface="Roboto" charset="0"/>
              <a:ea typeface="ＭＳ Ｐゴシック" charset="0"/>
              <a:cs typeface="Roboto" charset="0"/>
              <a:sym typeface="Roboto" charset="0"/>
            </a:endParaRPr>
          </a:p>
        </p:txBody>
      </p:sp>
      <p:sp>
        <p:nvSpPr>
          <p:cNvPr id="128025" name="AutoShape 25"/>
          <p:cNvSpPr>
            <a:spLocks/>
          </p:cNvSpPr>
          <p:nvPr/>
        </p:nvSpPr>
        <p:spPr bwMode="auto">
          <a:xfrm>
            <a:off x="8599488" y="9477375"/>
            <a:ext cx="23256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02 Tittle Here</a:t>
            </a:r>
            <a:endParaRPr lang="en-US" dirty="0">
              <a:solidFill>
                <a:schemeClr val="bg1"/>
              </a:solidFill>
              <a:latin typeface="Roboto" charset="0"/>
              <a:ea typeface="ＭＳ Ｐゴシック" charset="0"/>
              <a:cs typeface="Roboto" charset="0"/>
              <a:sym typeface="Roboto" charset="0"/>
            </a:endParaRPr>
          </a:p>
        </p:txBody>
      </p:sp>
      <p:sp>
        <p:nvSpPr>
          <p:cNvPr id="128026" name="AutoShape 26"/>
          <p:cNvSpPr>
            <a:spLocks/>
          </p:cNvSpPr>
          <p:nvPr/>
        </p:nvSpPr>
        <p:spPr bwMode="auto">
          <a:xfrm>
            <a:off x="13466763" y="9477375"/>
            <a:ext cx="23256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03 Tittle Here</a:t>
            </a:r>
            <a:endParaRPr lang="en-US" dirty="0">
              <a:solidFill>
                <a:schemeClr val="bg1"/>
              </a:solidFill>
              <a:latin typeface="Roboto" charset="0"/>
              <a:ea typeface="ＭＳ Ｐゴシック" charset="0"/>
              <a:cs typeface="Roboto" charset="0"/>
              <a:sym typeface="Roboto" charset="0"/>
            </a:endParaRPr>
          </a:p>
        </p:txBody>
      </p:sp>
      <p:sp>
        <p:nvSpPr>
          <p:cNvPr id="128027" name="AutoShape 27"/>
          <p:cNvSpPr>
            <a:spLocks/>
          </p:cNvSpPr>
          <p:nvPr/>
        </p:nvSpPr>
        <p:spPr bwMode="auto">
          <a:xfrm>
            <a:off x="18322925" y="9477375"/>
            <a:ext cx="23256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04 Tittle Here</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8015"/>
                                        </p:tgtEl>
                                        <p:attrNameLst>
                                          <p:attrName>style.visibility</p:attrName>
                                        </p:attrNameLst>
                                      </p:cBhvr>
                                      <p:to>
                                        <p:strVal val="visible"/>
                                      </p:to>
                                    </p:set>
                                    <p:animEffect transition="in" filter="dissolve">
                                      <p:cBhvr>
                                        <p:cTn id="7" dur="400"/>
                                        <p:tgtEl>
                                          <p:spTgt spid="12801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8016"/>
                                        </p:tgtEl>
                                        <p:attrNameLst>
                                          <p:attrName>style.visibility</p:attrName>
                                        </p:attrNameLst>
                                      </p:cBhvr>
                                      <p:to>
                                        <p:strVal val="visible"/>
                                      </p:to>
                                    </p:set>
                                    <p:animEffect transition="in" filter="dissolve">
                                      <p:cBhvr>
                                        <p:cTn id="10" dur="400"/>
                                        <p:tgtEl>
                                          <p:spTgt spid="128016"/>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8017"/>
                                        </p:tgtEl>
                                        <p:attrNameLst>
                                          <p:attrName>style.visibility</p:attrName>
                                        </p:attrNameLst>
                                      </p:cBhvr>
                                      <p:to>
                                        <p:strVal val="visible"/>
                                      </p:to>
                                    </p:set>
                                    <p:animEffect transition="in" filter="dissolve">
                                      <p:cBhvr>
                                        <p:cTn id="13" dur="500"/>
                                        <p:tgtEl>
                                          <p:spTgt spid="128017"/>
                                        </p:tgtEl>
                                      </p:cBhvr>
                                    </p:animEffect>
                                  </p:childTnLst>
                                </p:cTn>
                              </p:par>
                            </p:childTnLst>
                          </p:cTn>
                        </p:par>
                        <p:par>
                          <p:cTn id="14" fill="hold">
                            <p:stCondLst>
                              <p:cond delay="500"/>
                            </p:stCondLst>
                            <p:childTnLst>
                              <p:par>
                                <p:cTn id="15" presetID="9" presetClass="entr" presetSubtype="0" fill="hold" grpId="0" nodeType="afterEffect">
                                  <p:stCondLst>
                                    <p:cond delay="0"/>
                                  </p:stCondLst>
                                  <p:childTnLst>
                                    <p:set>
                                      <p:cBhvr>
                                        <p:cTn id="16" dur="1" fill="hold">
                                          <p:stCondLst>
                                            <p:cond delay="0"/>
                                          </p:stCondLst>
                                        </p:cTn>
                                        <p:tgtEl>
                                          <p:spTgt spid="128013"/>
                                        </p:tgtEl>
                                        <p:attrNameLst>
                                          <p:attrName>style.visibility</p:attrName>
                                        </p:attrNameLst>
                                      </p:cBhvr>
                                      <p:to>
                                        <p:strVal val="visible"/>
                                      </p:to>
                                    </p:set>
                                    <p:animEffect transition="in" filter="dissolve">
                                      <p:cBhvr>
                                        <p:cTn id="17" dur="400"/>
                                        <p:tgtEl>
                                          <p:spTgt spid="128013"/>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28014"/>
                                        </p:tgtEl>
                                        <p:attrNameLst>
                                          <p:attrName>style.visibility</p:attrName>
                                        </p:attrNameLst>
                                      </p:cBhvr>
                                      <p:to>
                                        <p:strVal val="visible"/>
                                      </p:to>
                                    </p:set>
                                    <p:animEffect transition="in" filter="dissolve">
                                      <p:cBhvr>
                                        <p:cTn id="20" dur="400"/>
                                        <p:tgtEl>
                                          <p:spTgt spid="12801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28019"/>
                                        </p:tgtEl>
                                        <p:attrNameLst>
                                          <p:attrName>style.visibility</p:attrName>
                                        </p:attrNameLst>
                                      </p:cBhvr>
                                      <p:to>
                                        <p:strVal val="visible"/>
                                      </p:to>
                                    </p:set>
                                    <p:animEffect transition="in" filter="dissolve">
                                      <p:cBhvr>
                                        <p:cTn id="23" dur="500"/>
                                        <p:tgtEl>
                                          <p:spTgt spid="128019"/>
                                        </p:tgtEl>
                                      </p:cBhvr>
                                    </p:animEffect>
                                  </p:childTnLst>
                                </p:cTn>
                              </p:par>
                            </p:childTnLst>
                          </p:cTn>
                        </p:par>
                        <p:par>
                          <p:cTn id="24" fill="hold" nodeType="afterGroup">
                            <p:stCondLst>
                              <p:cond delay="1000"/>
                            </p:stCondLst>
                            <p:childTnLst>
                              <p:par>
                                <p:cTn id="25" presetID="9" presetClass="entr" presetSubtype="0" fill="hold" grpId="0" nodeType="afterEffect">
                                  <p:stCondLst>
                                    <p:cond delay="0"/>
                                  </p:stCondLst>
                                  <p:childTnLst>
                                    <p:set>
                                      <p:cBhvr>
                                        <p:cTn id="26" dur="1" fill="hold">
                                          <p:stCondLst>
                                            <p:cond delay="0"/>
                                          </p:stCondLst>
                                        </p:cTn>
                                        <p:tgtEl>
                                          <p:spTgt spid="128011"/>
                                        </p:tgtEl>
                                        <p:attrNameLst>
                                          <p:attrName>style.visibility</p:attrName>
                                        </p:attrNameLst>
                                      </p:cBhvr>
                                      <p:to>
                                        <p:strVal val="visible"/>
                                      </p:to>
                                    </p:set>
                                    <p:animEffect transition="in" filter="dissolve">
                                      <p:cBhvr>
                                        <p:cTn id="27" dur="400"/>
                                        <p:tgtEl>
                                          <p:spTgt spid="128011"/>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28012"/>
                                        </p:tgtEl>
                                        <p:attrNameLst>
                                          <p:attrName>style.visibility</p:attrName>
                                        </p:attrNameLst>
                                      </p:cBhvr>
                                      <p:to>
                                        <p:strVal val="visible"/>
                                      </p:to>
                                    </p:set>
                                    <p:animEffect transition="in" filter="dissolve">
                                      <p:cBhvr>
                                        <p:cTn id="30" dur="400"/>
                                        <p:tgtEl>
                                          <p:spTgt spid="128012"/>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28018"/>
                                        </p:tgtEl>
                                        <p:attrNameLst>
                                          <p:attrName>style.visibility</p:attrName>
                                        </p:attrNameLst>
                                      </p:cBhvr>
                                      <p:to>
                                        <p:strVal val="visible"/>
                                      </p:to>
                                    </p:set>
                                    <p:animEffect transition="in" filter="dissolve">
                                      <p:cBhvr>
                                        <p:cTn id="33" dur="500"/>
                                        <p:tgtEl>
                                          <p:spTgt spid="128018"/>
                                        </p:tgtEl>
                                      </p:cBhvr>
                                    </p:animEffect>
                                  </p:childTnLst>
                                </p:cTn>
                              </p:par>
                            </p:childTnLst>
                          </p:cTn>
                        </p:par>
                        <p:par>
                          <p:cTn id="34" fill="hold" nodeType="afterGroup">
                            <p:stCondLst>
                              <p:cond delay="1500"/>
                            </p:stCondLst>
                            <p:childTnLst>
                              <p:par>
                                <p:cTn id="35" presetID="9" presetClass="entr" presetSubtype="0" fill="hold" grpId="0" nodeType="afterEffect">
                                  <p:stCondLst>
                                    <p:cond delay="0"/>
                                  </p:stCondLst>
                                  <p:childTnLst>
                                    <p:set>
                                      <p:cBhvr>
                                        <p:cTn id="36" dur="1" fill="hold">
                                          <p:stCondLst>
                                            <p:cond delay="0"/>
                                          </p:stCondLst>
                                        </p:cTn>
                                        <p:tgtEl>
                                          <p:spTgt spid="128009"/>
                                        </p:tgtEl>
                                        <p:attrNameLst>
                                          <p:attrName>style.visibility</p:attrName>
                                        </p:attrNameLst>
                                      </p:cBhvr>
                                      <p:to>
                                        <p:strVal val="visible"/>
                                      </p:to>
                                    </p:set>
                                    <p:animEffect transition="in" filter="dissolve">
                                      <p:cBhvr>
                                        <p:cTn id="37" dur="400"/>
                                        <p:tgtEl>
                                          <p:spTgt spid="128009"/>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128010"/>
                                        </p:tgtEl>
                                        <p:attrNameLst>
                                          <p:attrName>style.visibility</p:attrName>
                                        </p:attrNameLst>
                                      </p:cBhvr>
                                      <p:to>
                                        <p:strVal val="visible"/>
                                      </p:to>
                                    </p:set>
                                    <p:animEffect transition="in" filter="dissolve">
                                      <p:cBhvr>
                                        <p:cTn id="40" dur="400"/>
                                        <p:tgtEl>
                                          <p:spTgt spid="128010"/>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128020"/>
                                        </p:tgtEl>
                                        <p:attrNameLst>
                                          <p:attrName>style.visibility</p:attrName>
                                        </p:attrNameLst>
                                      </p:cBhvr>
                                      <p:to>
                                        <p:strVal val="visible"/>
                                      </p:to>
                                    </p:set>
                                    <p:animEffect transition="in" filter="dissolve">
                                      <p:cBhvr>
                                        <p:cTn id="43" dur="500"/>
                                        <p:tgtEl>
                                          <p:spTgt spid="128020"/>
                                        </p:tgtEl>
                                      </p:cBhvr>
                                    </p:animEffect>
                                  </p:childTnLst>
                                </p:cTn>
                              </p:par>
                            </p:childTnLst>
                          </p:cTn>
                        </p:par>
                        <p:par>
                          <p:cTn id="44" fill="hold" nodeType="afterGroup">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128021"/>
                                        </p:tgtEl>
                                        <p:attrNameLst>
                                          <p:attrName>style.visibility</p:attrName>
                                        </p:attrNameLst>
                                      </p:cBhvr>
                                      <p:to>
                                        <p:strVal val="visible"/>
                                      </p:to>
                                    </p:set>
                                    <p:animEffect transition="in" filter="fade">
                                      <p:cBhvr>
                                        <p:cTn id="47" dur="400"/>
                                        <p:tgtEl>
                                          <p:spTgt spid="128021"/>
                                        </p:tgtEl>
                                      </p:cBhvr>
                                    </p:animEffect>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28022"/>
                                        </p:tgtEl>
                                        <p:attrNameLst>
                                          <p:attrName>style.visibility</p:attrName>
                                        </p:attrNameLst>
                                      </p:cBhvr>
                                      <p:to>
                                        <p:strVal val="visible"/>
                                      </p:to>
                                    </p:set>
                                    <p:animEffect transition="in" filter="fade">
                                      <p:cBhvr>
                                        <p:cTn id="51" dur="400"/>
                                        <p:tgtEl>
                                          <p:spTgt spid="128022"/>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28023"/>
                                        </p:tgtEl>
                                        <p:attrNameLst>
                                          <p:attrName>style.visibility</p:attrName>
                                        </p:attrNameLst>
                                      </p:cBhvr>
                                      <p:to>
                                        <p:strVal val="visible"/>
                                      </p:to>
                                    </p:set>
                                    <p:animEffect transition="in" filter="fade">
                                      <p:cBhvr>
                                        <p:cTn id="55" dur="400"/>
                                        <p:tgtEl>
                                          <p:spTgt spid="128023"/>
                                        </p:tgtEl>
                                      </p:cBhvr>
                                    </p:animEffect>
                                  </p:childTnLst>
                                </p:cTn>
                              </p:par>
                            </p:childTnLst>
                          </p:cTn>
                        </p:par>
                        <p:par>
                          <p:cTn id="56" fill="hold">
                            <p:stCondLst>
                              <p:cond delay="3200"/>
                            </p:stCondLst>
                            <p:childTnLst>
                              <p:par>
                                <p:cTn id="57" presetID="10" presetClass="entr" presetSubtype="0" fill="hold" grpId="0" nodeType="afterEffect">
                                  <p:stCondLst>
                                    <p:cond delay="0"/>
                                  </p:stCondLst>
                                  <p:childTnLst>
                                    <p:set>
                                      <p:cBhvr>
                                        <p:cTn id="58" dur="1" fill="hold">
                                          <p:stCondLst>
                                            <p:cond delay="0"/>
                                          </p:stCondLst>
                                        </p:cTn>
                                        <p:tgtEl>
                                          <p:spTgt spid="128024"/>
                                        </p:tgtEl>
                                        <p:attrNameLst>
                                          <p:attrName>style.visibility</p:attrName>
                                        </p:attrNameLst>
                                      </p:cBhvr>
                                      <p:to>
                                        <p:strVal val="visible"/>
                                      </p:to>
                                    </p:set>
                                    <p:animEffect transition="in" filter="fade">
                                      <p:cBhvr>
                                        <p:cTn id="59" dur="400"/>
                                        <p:tgtEl>
                                          <p:spTgt spid="128024"/>
                                        </p:tgtEl>
                                      </p:cBhvr>
                                    </p:animEffect>
                                  </p:childTnLst>
                                </p:cTn>
                              </p:par>
                            </p:childTnLst>
                          </p:cTn>
                        </p:par>
                        <p:par>
                          <p:cTn id="60" fill="hold">
                            <p:stCondLst>
                              <p:cond delay="3600"/>
                            </p:stCondLst>
                            <p:childTnLst>
                              <p:par>
                                <p:cTn id="61" presetID="9" presetClass="entr" presetSubtype="0" fill="hold" grpId="0" nodeType="afterEffect">
                                  <p:stCondLst>
                                    <p:cond delay="0"/>
                                  </p:stCondLst>
                                  <p:childTnLst>
                                    <p:set>
                                      <p:cBhvr>
                                        <p:cTn id="62" dur="1" fill="hold">
                                          <p:stCondLst>
                                            <p:cond delay="0"/>
                                          </p:stCondLst>
                                        </p:cTn>
                                        <p:tgtEl>
                                          <p:spTgt spid="128005"/>
                                        </p:tgtEl>
                                        <p:attrNameLst>
                                          <p:attrName>style.visibility</p:attrName>
                                        </p:attrNameLst>
                                      </p:cBhvr>
                                      <p:to>
                                        <p:strVal val="visible"/>
                                      </p:to>
                                    </p:set>
                                    <p:animEffect transition="in" filter="dissolve">
                                      <p:cBhvr>
                                        <p:cTn id="63" dur="400"/>
                                        <p:tgtEl>
                                          <p:spTgt spid="128005"/>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128004"/>
                                        </p:tgtEl>
                                        <p:attrNameLst>
                                          <p:attrName>style.visibility</p:attrName>
                                        </p:attrNameLst>
                                      </p:cBhvr>
                                      <p:to>
                                        <p:strVal val="visible"/>
                                      </p:to>
                                    </p:set>
                                    <p:animEffect transition="in" filter="dissolve">
                                      <p:cBhvr>
                                        <p:cTn id="66" dur="400"/>
                                        <p:tgtEl>
                                          <p:spTgt spid="128004"/>
                                        </p:tgtEl>
                                      </p:cBhvr>
                                    </p:animEffect>
                                  </p:childTnLst>
                                </p:cTn>
                              </p:par>
                            </p:childTnLst>
                          </p:cTn>
                        </p:par>
                        <p:par>
                          <p:cTn id="67" fill="hold" nodeType="afterGroup">
                            <p:stCondLst>
                              <p:cond delay="4000"/>
                            </p:stCondLst>
                            <p:childTnLst>
                              <p:par>
                                <p:cTn id="68" presetID="9" presetClass="entr" presetSubtype="0" fill="hold" grpId="0" nodeType="afterEffect">
                                  <p:stCondLst>
                                    <p:cond delay="0"/>
                                  </p:stCondLst>
                                  <p:childTnLst>
                                    <p:set>
                                      <p:cBhvr>
                                        <p:cTn id="69" dur="1" fill="hold">
                                          <p:stCondLst>
                                            <p:cond delay="0"/>
                                          </p:stCondLst>
                                        </p:cTn>
                                        <p:tgtEl>
                                          <p:spTgt spid="128025"/>
                                        </p:tgtEl>
                                        <p:attrNameLst>
                                          <p:attrName>style.visibility</p:attrName>
                                        </p:attrNameLst>
                                      </p:cBhvr>
                                      <p:to>
                                        <p:strVal val="visible"/>
                                      </p:to>
                                    </p:set>
                                    <p:animEffect transition="in" filter="dissolve">
                                      <p:cBhvr>
                                        <p:cTn id="70" dur="400"/>
                                        <p:tgtEl>
                                          <p:spTgt spid="128025"/>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128006"/>
                                        </p:tgtEl>
                                        <p:attrNameLst>
                                          <p:attrName>style.visibility</p:attrName>
                                        </p:attrNameLst>
                                      </p:cBhvr>
                                      <p:to>
                                        <p:strVal val="visible"/>
                                      </p:to>
                                    </p:set>
                                    <p:animEffect transition="in" filter="dissolve">
                                      <p:cBhvr>
                                        <p:cTn id="73" dur="400"/>
                                        <p:tgtEl>
                                          <p:spTgt spid="128006"/>
                                        </p:tgtEl>
                                      </p:cBhvr>
                                    </p:animEffect>
                                  </p:childTnLst>
                                </p:cTn>
                              </p:par>
                            </p:childTnLst>
                          </p:cTn>
                        </p:par>
                        <p:par>
                          <p:cTn id="74" fill="hold">
                            <p:stCondLst>
                              <p:cond delay="4400"/>
                            </p:stCondLst>
                            <p:childTnLst>
                              <p:par>
                                <p:cTn id="75" presetID="9" presetClass="entr" presetSubtype="0" fill="hold" grpId="0" nodeType="afterEffect">
                                  <p:stCondLst>
                                    <p:cond delay="0"/>
                                  </p:stCondLst>
                                  <p:childTnLst>
                                    <p:set>
                                      <p:cBhvr>
                                        <p:cTn id="76" dur="1" fill="hold">
                                          <p:stCondLst>
                                            <p:cond delay="0"/>
                                          </p:stCondLst>
                                        </p:cTn>
                                        <p:tgtEl>
                                          <p:spTgt spid="128026"/>
                                        </p:tgtEl>
                                        <p:attrNameLst>
                                          <p:attrName>style.visibility</p:attrName>
                                        </p:attrNameLst>
                                      </p:cBhvr>
                                      <p:to>
                                        <p:strVal val="visible"/>
                                      </p:to>
                                    </p:set>
                                    <p:animEffect transition="in" filter="dissolve">
                                      <p:cBhvr>
                                        <p:cTn id="77" dur="400"/>
                                        <p:tgtEl>
                                          <p:spTgt spid="128026"/>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128007"/>
                                        </p:tgtEl>
                                        <p:attrNameLst>
                                          <p:attrName>style.visibility</p:attrName>
                                        </p:attrNameLst>
                                      </p:cBhvr>
                                      <p:to>
                                        <p:strVal val="visible"/>
                                      </p:to>
                                    </p:set>
                                    <p:animEffect transition="in" filter="dissolve">
                                      <p:cBhvr>
                                        <p:cTn id="80" dur="400"/>
                                        <p:tgtEl>
                                          <p:spTgt spid="128007"/>
                                        </p:tgtEl>
                                      </p:cBhvr>
                                    </p:animEffect>
                                  </p:childTnLst>
                                </p:cTn>
                              </p:par>
                            </p:childTnLst>
                          </p:cTn>
                        </p:par>
                        <p:par>
                          <p:cTn id="81" fill="hold" nodeType="afterGroup">
                            <p:stCondLst>
                              <p:cond delay="4800"/>
                            </p:stCondLst>
                            <p:childTnLst>
                              <p:par>
                                <p:cTn id="82" presetID="9" presetClass="entr" presetSubtype="0" fill="hold" grpId="0" nodeType="afterEffect">
                                  <p:stCondLst>
                                    <p:cond delay="0"/>
                                  </p:stCondLst>
                                  <p:childTnLst>
                                    <p:set>
                                      <p:cBhvr>
                                        <p:cTn id="83" dur="1" fill="hold">
                                          <p:stCondLst>
                                            <p:cond delay="0"/>
                                          </p:stCondLst>
                                        </p:cTn>
                                        <p:tgtEl>
                                          <p:spTgt spid="128027"/>
                                        </p:tgtEl>
                                        <p:attrNameLst>
                                          <p:attrName>style.visibility</p:attrName>
                                        </p:attrNameLst>
                                      </p:cBhvr>
                                      <p:to>
                                        <p:strVal val="visible"/>
                                      </p:to>
                                    </p:set>
                                    <p:animEffect transition="in" filter="dissolve">
                                      <p:cBhvr>
                                        <p:cTn id="84" dur="400"/>
                                        <p:tgtEl>
                                          <p:spTgt spid="128027"/>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128008"/>
                                        </p:tgtEl>
                                        <p:attrNameLst>
                                          <p:attrName>style.visibility</p:attrName>
                                        </p:attrNameLst>
                                      </p:cBhvr>
                                      <p:to>
                                        <p:strVal val="visible"/>
                                      </p:to>
                                    </p:set>
                                    <p:animEffect transition="in" filter="dissolve">
                                      <p:cBhvr>
                                        <p:cTn id="87" dur="400"/>
                                        <p:tgtEl>
                                          <p:spTgt spid="1280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autoUpdateAnimBg="0"/>
      <p:bldP spid="128005" grpId="0" autoUpdateAnimBg="0"/>
      <p:bldP spid="128006" grpId="0" autoUpdateAnimBg="0"/>
      <p:bldP spid="128007" grpId="0" autoUpdateAnimBg="0"/>
      <p:bldP spid="128008" grpId="0" autoUpdateAnimBg="0"/>
      <p:bldP spid="128009" grpId="0" animBg="1"/>
      <p:bldP spid="128010" grpId="0" animBg="1"/>
      <p:bldP spid="128011" grpId="0" animBg="1"/>
      <p:bldP spid="128012" grpId="0" animBg="1"/>
      <p:bldP spid="128013" grpId="0" animBg="1"/>
      <p:bldP spid="128014" grpId="0" animBg="1"/>
      <p:bldP spid="128015" grpId="0" animBg="1"/>
      <p:bldP spid="128016" grpId="0" animBg="1"/>
      <p:bldP spid="128017" grpId="0" animBg="1"/>
      <p:bldP spid="128018" grpId="0" animBg="1"/>
      <p:bldP spid="128019" grpId="0" animBg="1"/>
      <p:bldP spid="128020" grpId="0" animBg="1"/>
      <p:bldP spid="128021" grpId="0"/>
      <p:bldP spid="128022" grpId="0"/>
      <p:bldP spid="128023" grpId="0"/>
      <p:bldP spid="128024" grpId="0"/>
      <p:bldP spid="128025" grpId="0" autoUpdateAnimBg="0"/>
      <p:bldP spid="128026" grpId="0" autoUpdateAnimBg="0"/>
      <p:bldP spid="128027"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55FB142-22BD-448A-AC03-D07A663A3F1A}" type="slidenum">
              <a:rPr lang="en-US" sz="2000">
                <a:solidFill>
                  <a:schemeClr val="bg1"/>
                </a:solidFill>
              </a:rPr>
              <a:pPr algn="ctr" eaLnBrk="1">
                <a:lnSpc>
                  <a:spcPct val="100000"/>
                </a:lnSpc>
              </a:pPr>
              <a:t>122</a:t>
            </a:fld>
            <a:endParaRPr lang="en-US">
              <a:solidFill>
                <a:schemeClr val="bg1"/>
              </a:solidFill>
            </a:endParaRPr>
          </a:p>
        </p:txBody>
      </p:sp>
      <p:sp>
        <p:nvSpPr>
          <p:cNvPr id="129028" name="AutoShape 4"/>
          <p:cNvSpPr>
            <a:spLocks/>
          </p:cNvSpPr>
          <p:nvPr/>
        </p:nvSpPr>
        <p:spPr bwMode="auto">
          <a:xfrm>
            <a:off x="6961188" y="3800475"/>
            <a:ext cx="10471150" cy="8085138"/>
          </a:xfrm>
          <a:custGeom>
            <a:avLst/>
            <a:gdLst>
              <a:gd name="T0" fmla="*/ 5235575 w 21600"/>
              <a:gd name="T1" fmla="*/ 4042382 h 21569"/>
              <a:gd name="T2" fmla="*/ 5235575 w 21600"/>
              <a:gd name="T3" fmla="*/ 4042382 h 21569"/>
              <a:gd name="T4" fmla="*/ 5235575 w 21600"/>
              <a:gd name="T5" fmla="*/ 4042382 h 21569"/>
              <a:gd name="T6" fmla="*/ 5235575 w 21600"/>
              <a:gd name="T7" fmla="*/ 404238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3866" y="0"/>
                </a:moveTo>
                <a:cubicBezTo>
                  <a:pt x="3815" y="0"/>
                  <a:pt x="3767" y="30"/>
                  <a:pt x="3735" y="92"/>
                </a:cubicBezTo>
                <a:cubicBezTo>
                  <a:pt x="3704" y="132"/>
                  <a:pt x="3672" y="173"/>
                  <a:pt x="3672" y="256"/>
                </a:cubicBezTo>
                <a:cubicBezTo>
                  <a:pt x="3672" y="337"/>
                  <a:pt x="3704" y="379"/>
                  <a:pt x="3735" y="420"/>
                </a:cubicBezTo>
                <a:cubicBezTo>
                  <a:pt x="4401" y="1279"/>
                  <a:pt x="4401" y="1278"/>
                  <a:pt x="4401" y="1278"/>
                </a:cubicBezTo>
                <a:cubicBezTo>
                  <a:pt x="3735" y="2137"/>
                  <a:pt x="3735" y="2137"/>
                  <a:pt x="3735" y="2137"/>
                </a:cubicBezTo>
                <a:cubicBezTo>
                  <a:pt x="3641" y="2260"/>
                  <a:pt x="3641" y="2423"/>
                  <a:pt x="3735" y="2504"/>
                </a:cubicBezTo>
                <a:cubicBezTo>
                  <a:pt x="3799" y="2627"/>
                  <a:pt x="3926" y="2627"/>
                  <a:pt x="4021" y="2504"/>
                </a:cubicBezTo>
                <a:cubicBezTo>
                  <a:pt x="4939" y="1278"/>
                  <a:pt x="4939" y="1278"/>
                  <a:pt x="4939" y="1278"/>
                </a:cubicBezTo>
                <a:cubicBezTo>
                  <a:pt x="4021" y="92"/>
                  <a:pt x="4021" y="92"/>
                  <a:pt x="4021" y="92"/>
                </a:cubicBezTo>
                <a:cubicBezTo>
                  <a:pt x="3973" y="30"/>
                  <a:pt x="3918" y="0"/>
                  <a:pt x="3866" y="0"/>
                </a:cubicBezTo>
                <a:close/>
                <a:moveTo>
                  <a:pt x="3861" y="1037"/>
                </a:moveTo>
                <a:cubicBezTo>
                  <a:pt x="3767" y="1037"/>
                  <a:pt x="3672" y="1158"/>
                  <a:pt x="3672" y="1280"/>
                </a:cubicBezTo>
                <a:cubicBezTo>
                  <a:pt x="3672" y="1444"/>
                  <a:pt x="3767" y="1566"/>
                  <a:pt x="3861" y="1566"/>
                </a:cubicBezTo>
                <a:cubicBezTo>
                  <a:pt x="3987" y="1566"/>
                  <a:pt x="4082" y="1444"/>
                  <a:pt x="4082" y="1280"/>
                </a:cubicBezTo>
                <a:cubicBezTo>
                  <a:pt x="4082" y="1158"/>
                  <a:pt x="3987" y="1037"/>
                  <a:pt x="3861" y="1037"/>
                </a:cubicBezTo>
                <a:close/>
                <a:moveTo>
                  <a:pt x="11162" y="1037"/>
                </a:moveTo>
                <a:cubicBezTo>
                  <a:pt x="11067" y="1037"/>
                  <a:pt x="10974" y="1158"/>
                  <a:pt x="10974" y="1280"/>
                </a:cubicBezTo>
                <a:cubicBezTo>
                  <a:pt x="10974" y="1444"/>
                  <a:pt x="11067" y="1566"/>
                  <a:pt x="11162" y="1566"/>
                </a:cubicBezTo>
                <a:cubicBezTo>
                  <a:pt x="11288" y="1566"/>
                  <a:pt x="11383" y="1444"/>
                  <a:pt x="11383" y="1280"/>
                </a:cubicBezTo>
                <a:cubicBezTo>
                  <a:pt x="11383" y="1158"/>
                  <a:pt x="11288" y="1037"/>
                  <a:pt x="11162" y="1037"/>
                </a:cubicBezTo>
                <a:close/>
                <a:moveTo>
                  <a:pt x="3099" y="1117"/>
                </a:moveTo>
                <a:cubicBezTo>
                  <a:pt x="3004" y="1158"/>
                  <a:pt x="2940" y="1280"/>
                  <a:pt x="2940" y="1444"/>
                </a:cubicBezTo>
                <a:cubicBezTo>
                  <a:pt x="2972" y="1566"/>
                  <a:pt x="3068" y="1648"/>
                  <a:pt x="3195" y="1648"/>
                </a:cubicBezTo>
                <a:cubicBezTo>
                  <a:pt x="3290" y="1607"/>
                  <a:pt x="3386" y="1484"/>
                  <a:pt x="3354" y="1321"/>
                </a:cubicBezTo>
                <a:cubicBezTo>
                  <a:pt x="3322" y="1199"/>
                  <a:pt x="3226" y="1117"/>
                  <a:pt x="3099" y="1117"/>
                </a:cubicBezTo>
                <a:close/>
                <a:moveTo>
                  <a:pt x="10434" y="1117"/>
                </a:moveTo>
                <a:cubicBezTo>
                  <a:pt x="10308" y="1158"/>
                  <a:pt x="10246" y="1281"/>
                  <a:pt x="10277" y="1446"/>
                </a:cubicBezTo>
                <a:cubicBezTo>
                  <a:pt x="10277" y="1569"/>
                  <a:pt x="10403" y="1693"/>
                  <a:pt x="10498" y="1651"/>
                </a:cubicBezTo>
                <a:cubicBezTo>
                  <a:pt x="10624" y="1610"/>
                  <a:pt x="10687" y="1487"/>
                  <a:pt x="10655" y="1323"/>
                </a:cubicBezTo>
                <a:cubicBezTo>
                  <a:pt x="10624" y="1201"/>
                  <a:pt x="10529" y="1117"/>
                  <a:pt x="10434" y="1117"/>
                </a:cubicBezTo>
                <a:close/>
                <a:moveTo>
                  <a:pt x="11924" y="1117"/>
                </a:moveTo>
                <a:cubicBezTo>
                  <a:pt x="11829" y="1117"/>
                  <a:pt x="11702" y="1201"/>
                  <a:pt x="11702" y="1323"/>
                </a:cubicBezTo>
                <a:cubicBezTo>
                  <a:pt x="11670" y="1487"/>
                  <a:pt x="11734" y="1610"/>
                  <a:pt x="11861" y="1651"/>
                </a:cubicBezTo>
                <a:cubicBezTo>
                  <a:pt x="11956" y="1693"/>
                  <a:pt x="12083" y="1569"/>
                  <a:pt x="12083" y="1446"/>
                </a:cubicBezTo>
                <a:cubicBezTo>
                  <a:pt x="12116" y="1281"/>
                  <a:pt x="12051" y="1158"/>
                  <a:pt x="11924" y="1117"/>
                </a:cubicBezTo>
                <a:close/>
                <a:moveTo>
                  <a:pt x="2476" y="1386"/>
                </a:moveTo>
                <a:cubicBezTo>
                  <a:pt x="2453" y="1386"/>
                  <a:pt x="2429" y="1390"/>
                  <a:pt x="2406" y="1400"/>
                </a:cubicBezTo>
                <a:cubicBezTo>
                  <a:pt x="2280" y="1481"/>
                  <a:pt x="2249" y="1603"/>
                  <a:pt x="2280" y="1766"/>
                </a:cubicBezTo>
                <a:cubicBezTo>
                  <a:pt x="2312" y="1889"/>
                  <a:pt x="2437" y="1930"/>
                  <a:pt x="2532" y="1889"/>
                </a:cubicBezTo>
                <a:cubicBezTo>
                  <a:pt x="2658" y="1849"/>
                  <a:pt x="2689" y="1686"/>
                  <a:pt x="2658" y="1563"/>
                </a:cubicBezTo>
                <a:cubicBezTo>
                  <a:pt x="2610" y="1441"/>
                  <a:pt x="2545" y="1388"/>
                  <a:pt x="2476" y="1386"/>
                </a:cubicBezTo>
                <a:close/>
                <a:moveTo>
                  <a:pt x="9784" y="1392"/>
                </a:moveTo>
                <a:cubicBezTo>
                  <a:pt x="9759" y="1388"/>
                  <a:pt x="9733" y="1390"/>
                  <a:pt x="9709" y="1400"/>
                </a:cubicBezTo>
                <a:cubicBezTo>
                  <a:pt x="9613" y="1481"/>
                  <a:pt x="9550" y="1603"/>
                  <a:pt x="9582" y="1766"/>
                </a:cubicBezTo>
                <a:cubicBezTo>
                  <a:pt x="9645" y="1889"/>
                  <a:pt x="9742" y="1970"/>
                  <a:pt x="9869" y="1889"/>
                </a:cubicBezTo>
                <a:cubicBezTo>
                  <a:pt x="9963" y="1849"/>
                  <a:pt x="9995" y="1686"/>
                  <a:pt x="9963" y="1563"/>
                </a:cubicBezTo>
                <a:cubicBezTo>
                  <a:pt x="9939" y="1471"/>
                  <a:pt x="9861" y="1403"/>
                  <a:pt x="9784" y="1392"/>
                </a:cubicBezTo>
                <a:close/>
                <a:moveTo>
                  <a:pt x="12574" y="1392"/>
                </a:moveTo>
                <a:cubicBezTo>
                  <a:pt x="12497" y="1403"/>
                  <a:pt x="12421" y="1471"/>
                  <a:pt x="12398" y="1563"/>
                </a:cubicBezTo>
                <a:cubicBezTo>
                  <a:pt x="12366" y="1686"/>
                  <a:pt x="12398" y="1849"/>
                  <a:pt x="12493" y="1889"/>
                </a:cubicBezTo>
                <a:cubicBezTo>
                  <a:pt x="12619" y="1970"/>
                  <a:pt x="12712" y="1889"/>
                  <a:pt x="12776" y="1766"/>
                </a:cubicBezTo>
                <a:cubicBezTo>
                  <a:pt x="12807" y="1603"/>
                  <a:pt x="12745" y="1481"/>
                  <a:pt x="12650" y="1400"/>
                </a:cubicBezTo>
                <a:cubicBezTo>
                  <a:pt x="12626" y="1390"/>
                  <a:pt x="12600" y="1388"/>
                  <a:pt x="12574" y="1392"/>
                </a:cubicBezTo>
                <a:close/>
                <a:moveTo>
                  <a:pt x="1862" y="1836"/>
                </a:moveTo>
                <a:cubicBezTo>
                  <a:pt x="1811" y="1831"/>
                  <a:pt x="1755" y="1851"/>
                  <a:pt x="1708" y="1892"/>
                </a:cubicBezTo>
                <a:cubicBezTo>
                  <a:pt x="1614" y="1933"/>
                  <a:pt x="1615" y="2098"/>
                  <a:pt x="1678" y="2222"/>
                </a:cubicBezTo>
                <a:cubicBezTo>
                  <a:pt x="1741" y="2345"/>
                  <a:pt x="1867" y="2386"/>
                  <a:pt x="1929" y="2303"/>
                </a:cubicBezTo>
                <a:cubicBezTo>
                  <a:pt x="2024" y="2222"/>
                  <a:pt x="2056" y="2056"/>
                  <a:pt x="1993" y="1933"/>
                </a:cubicBezTo>
                <a:cubicBezTo>
                  <a:pt x="1961" y="1871"/>
                  <a:pt x="1913" y="1841"/>
                  <a:pt x="1862" y="1836"/>
                </a:cubicBezTo>
                <a:close/>
                <a:moveTo>
                  <a:pt x="9203" y="1836"/>
                </a:moveTo>
                <a:cubicBezTo>
                  <a:pt x="9151" y="1831"/>
                  <a:pt x="9095" y="1851"/>
                  <a:pt x="9048" y="1892"/>
                </a:cubicBezTo>
                <a:cubicBezTo>
                  <a:pt x="8953" y="1974"/>
                  <a:pt x="8920" y="2139"/>
                  <a:pt x="8984" y="2222"/>
                </a:cubicBezTo>
                <a:cubicBezTo>
                  <a:pt x="9048" y="2345"/>
                  <a:pt x="9175" y="2386"/>
                  <a:pt x="9270" y="2303"/>
                </a:cubicBezTo>
                <a:cubicBezTo>
                  <a:pt x="9366" y="2222"/>
                  <a:pt x="9366" y="2056"/>
                  <a:pt x="9335" y="1933"/>
                </a:cubicBezTo>
                <a:cubicBezTo>
                  <a:pt x="9303" y="1871"/>
                  <a:pt x="9255" y="1841"/>
                  <a:pt x="9203" y="1836"/>
                </a:cubicBezTo>
                <a:close/>
                <a:moveTo>
                  <a:pt x="13164" y="1836"/>
                </a:moveTo>
                <a:cubicBezTo>
                  <a:pt x="13112" y="1841"/>
                  <a:pt x="13064" y="1871"/>
                  <a:pt x="13033" y="1933"/>
                </a:cubicBezTo>
                <a:cubicBezTo>
                  <a:pt x="12969" y="2056"/>
                  <a:pt x="13001" y="2222"/>
                  <a:pt x="13096" y="2303"/>
                </a:cubicBezTo>
                <a:cubicBezTo>
                  <a:pt x="13191" y="2386"/>
                  <a:pt x="13318" y="2345"/>
                  <a:pt x="13382" y="2222"/>
                </a:cubicBezTo>
                <a:cubicBezTo>
                  <a:pt x="13445" y="2139"/>
                  <a:pt x="13413" y="1974"/>
                  <a:pt x="13318" y="1892"/>
                </a:cubicBezTo>
                <a:cubicBezTo>
                  <a:pt x="13270" y="1851"/>
                  <a:pt x="13215" y="1831"/>
                  <a:pt x="13164" y="1836"/>
                </a:cubicBezTo>
                <a:close/>
                <a:moveTo>
                  <a:pt x="1270" y="2411"/>
                </a:moveTo>
                <a:cubicBezTo>
                  <a:pt x="1218" y="2411"/>
                  <a:pt x="1171" y="2443"/>
                  <a:pt x="1139" y="2503"/>
                </a:cubicBezTo>
                <a:cubicBezTo>
                  <a:pt x="1044" y="2585"/>
                  <a:pt x="1044" y="2748"/>
                  <a:pt x="1139" y="2871"/>
                </a:cubicBezTo>
                <a:cubicBezTo>
                  <a:pt x="1202" y="2951"/>
                  <a:pt x="1329" y="2951"/>
                  <a:pt x="1425" y="2871"/>
                </a:cubicBezTo>
                <a:cubicBezTo>
                  <a:pt x="1489" y="2748"/>
                  <a:pt x="1489" y="2585"/>
                  <a:pt x="1425" y="2503"/>
                </a:cubicBezTo>
                <a:cubicBezTo>
                  <a:pt x="1377" y="2443"/>
                  <a:pt x="1322" y="2411"/>
                  <a:pt x="1270" y="2411"/>
                </a:cubicBezTo>
                <a:close/>
                <a:moveTo>
                  <a:pt x="8599" y="2411"/>
                </a:moveTo>
                <a:cubicBezTo>
                  <a:pt x="8547" y="2411"/>
                  <a:pt x="8492" y="2443"/>
                  <a:pt x="8445" y="2503"/>
                </a:cubicBezTo>
                <a:cubicBezTo>
                  <a:pt x="8381" y="2585"/>
                  <a:pt x="8381" y="2748"/>
                  <a:pt x="8445" y="2871"/>
                </a:cubicBezTo>
                <a:cubicBezTo>
                  <a:pt x="8540" y="2951"/>
                  <a:pt x="8666" y="2951"/>
                  <a:pt x="8730" y="2871"/>
                </a:cubicBezTo>
                <a:cubicBezTo>
                  <a:pt x="8825" y="2748"/>
                  <a:pt x="8825" y="2585"/>
                  <a:pt x="8730" y="2503"/>
                </a:cubicBezTo>
                <a:cubicBezTo>
                  <a:pt x="8698" y="2443"/>
                  <a:pt x="8650" y="2411"/>
                  <a:pt x="8599" y="2411"/>
                </a:cubicBezTo>
                <a:close/>
                <a:moveTo>
                  <a:pt x="13760" y="2411"/>
                </a:moveTo>
                <a:cubicBezTo>
                  <a:pt x="13709" y="2411"/>
                  <a:pt x="13662" y="2443"/>
                  <a:pt x="13630" y="2503"/>
                </a:cubicBezTo>
                <a:cubicBezTo>
                  <a:pt x="13536" y="2585"/>
                  <a:pt x="13536" y="2748"/>
                  <a:pt x="13630" y="2871"/>
                </a:cubicBezTo>
                <a:cubicBezTo>
                  <a:pt x="13693" y="2951"/>
                  <a:pt x="13819" y="2951"/>
                  <a:pt x="13914" y="2871"/>
                </a:cubicBezTo>
                <a:cubicBezTo>
                  <a:pt x="13976" y="2748"/>
                  <a:pt x="13976" y="2585"/>
                  <a:pt x="13914" y="2503"/>
                </a:cubicBezTo>
                <a:cubicBezTo>
                  <a:pt x="13866" y="2443"/>
                  <a:pt x="13811" y="2411"/>
                  <a:pt x="13760" y="2411"/>
                </a:cubicBezTo>
                <a:close/>
                <a:moveTo>
                  <a:pt x="814" y="3121"/>
                </a:moveTo>
                <a:cubicBezTo>
                  <a:pt x="756" y="3131"/>
                  <a:pt x="700" y="3174"/>
                  <a:pt x="664" y="3243"/>
                </a:cubicBezTo>
                <a:cubicBezTo>
                  <a:pt x="602" y="3367"/>
                  <a:pt x="633" y="3531"/>
                  <a:pt x="728" y="3613"/>
                </a:cubicBezTo>
                <a:cubicBezTo>
                  <a:pt x="791" y="3695"/>
                  <a:pt x="916" y="3655"/>
                  <a:pt x="979" y="3531"/>
                </a:cubicBezTo>
                <a:cubicBezTo>
                  <a:pt x="1042" y="3408"/>
                  <a:pt x="1042" y="3243"/>
                  <a:pt x="948" y="3162"/>
                </a:cubicBezTo>
                <a:cubicBezTo>
                  <a:pt x="924" y="3141"/>
                  <a:pt x="899" y="3128"/>
                  <a:pt x="873" y="3123"/>
                </a:cubicBezTo>
                <a:cubicBezTo>
                  <a:pt x="854" y="3118"/>
                  <a:pt x="834" y="3118"/>
                  <a:pt x="814" y="3121"/>
                </a:cubicBezTo>
                <a:close/>
                <a:moveTo>
                  <a:pt x="8102" y="3146"/>
                </a:moveTo>
                <a:cubicBezTo>
                  <a:pt x="8050" y="3151"/>
                  <a:pt x="8003" y="3181"/>
                  <a:pt x="7972" y="3243"/>
                </a:cubicBezTo>
                <a:cubicBezTo>
                  <a:pt x="7908" y="3367"/>
                  <a:pt x="7940" y="3531"/>
                  <a:pt x="8034" y="3613"/>
                </a:cubicBezTo>
                <a:cubicBezTo>
                  <a:pt x="8130" y="3696"/>
                  <a:pt x="8257" y="3655"/>
                  <a:pt x="8321" y="3531"/>
                </a:cubicBezTo>
                <a:cubicBezTo>
                  <a:pt x="8384" y="3408"/>
                  <a:pt x="8353" y="3284"/>
                  <a:pt x="8258" y="3203"/>
                </a:cubicBezTo>
                <a:cubicBezTo>
                  <a:pt x="8210" y="3162"/>
                  <a:pt x="8154" y="3141"/>
                  <a:pt x="8102" y="3146"/>
                </a:cubicBezTo>
                <a:close/>
                <a:moveTo>
                  <a:pt x="14259" y="3146"/>
                </a:moveTo>
                <a:cubicBezTo>
                  <a:pt x="14208" y="3141"/>
                  <a:pt x="14152" y="3162"/>
                  <a:pt x="14105" y="3203"/>
                </a:cubicBezTo>
                <a:cubicBezTo>
                  <a:pt x="14010" y="3284"/>
                  <a:pt x="13977" y="3408"/>
                  <a:pt x="14041" y="3531"/>
                </a:cubicBezTo>
                <a:cubicBezTo>
                  <a:pt x="14104" y="3655"/>
                  <a:pt x="14231" y="3696"/>
                  <a:pt x="14326" y="3613"/>
                </a:cubicBezTo>
                <a:cubicBezTo>
                  <a:pt x="14422" y="3531"/>
                  <a:pt x="14453" y="3367"/>
                  <a:pt x="14390" y="3243"/>
                </a:cubicBezTo>
                <a:cubicBezTo>
                  <a:pt x="14358" y="3181"/>
                  <a:pt x="14311" y="3151"/>
                  <a:pt x="14259" y="3146"/>
                </a:cubicBezTo>
                <a:close/>
                <a:moveTo>
                  <a:pt x="495" y="3943"/>
                </a:moveTo>
                <a:cubicBezTo>
                  <a:pt x="416" y="3937"/>
                  <a:pt x="333" y="4007"/>
                  <a:pt x="285" y="4099"/>
                </a:cubicBezTo>
                <a:cubicBezTo>
                  <a:pt x="254" y="4263"/>
                  <a:pt x="317" y="4385"/>
                  <a:pt x="412" y="4468"/>
                </a:cubicBezTo>
                <a:cubicBezTo>
                  <a:pt x="508" y="4509"/>
                  <a:pt x="634" y="4426"/>
                  <a:pt x="666" y="4304"/>
                </a:cubicBezTo>
                <a:cubicBezTo>
                  <a:pt x="730" y="4181"/>
                  <a:pt x="666" y="4017"/>
                  <a:pt x="571" y="3976"/>
                </a:cubicBezTo>
                <a:cubicBezTo>
                  <a:pt x="547" y="3955"/>
                  <a:pt x="521" y="3945"/>
                  <a:pt x="495" y="3943"/>
                </a:cubicBezTo>
                <a:close/>
                <a:moveTo>
                  <a:pt x="7799" y="3965"/>
                </a:moveTo>
                <a:cubicBezTo>
                  <a:pt x="7722" y="3965"/>
                  <a:pt x="7646" y="4012"/>
                  <a:pt x="7622" y="4104"/>
                </a:cubicBezTo>
                <a:cubicBezTo>
                  <a:pt x="7560" y="4268"/>
                  <a:pt x="7622" y="4392"/>
                  <a:pt x="7716" y="4474"/>
                </a:cubicBezTo>
                <a:cubicBezTo>
                  <a:pt x="7811" y="4515"/>
                  <a:pt x="7938" y="4475"/>
                  <a:pt x="8000" y="4310"/>
                </a:cubicBezTo>
                <a:cubicBezTo>
                  <a:pt x="8032" y="4187"/>
                  <a:pt x="7969" y="4022"/>
                  <a:pt x="7874" y="3981"/>
                </a:cubicBezTo>
                <a:cubicBezTo>
                  <a:pt x="7851" y="3971"/>
                  <a:pt x="7825" y="3965"/>
                  <a:pt x="7799" y="3965"/>
                </a:cubicBezTo>
                <a:close/>
                <a:moveTo>
                  <a:pt x="14560" y="3965"/>
                </a:moveTo>
                <a:cubicBezTo>
                  <a:pt x="14534" y="3965"/>
                  <a:pt x="14507" y="3971"/>
                  <a:pt x="14484" y="3981"/>
                </a:cubicBezTo>
                <a:cubicBezTo>
                  <a:pt x="14389" y="4022"/>
                  <a:pt x="14325" y="4187"/>
                  <a:pt x="14357" y="4310"/>
                </a:cubicBezTo>
                <a:cubicBezTo>
                  <a:pt x="14421" y="4475"/>
                  <a:pt x="14549" y="4515"/>
                  <a:pt x="14644" y="4474"/>
                </a:cubicBezTo>
                <a:cubicBezTo>
                  <a:pt x="14739" y="4392"/>
                  <a:pt x="14801" y="4268"/>
                  <a:pt x="14737" y="4104"/>
                </a:cubicBezTo>
                <a:cubicBezTo>
                  <a:pt x="14714" y="4012"/>
                  <a:pt x="14637" y="3965"/>
                  <a:pt x="14560" y="3965"/>
                </a:cubicBezTo>
                <a:close/>
                <a:moveTo>
                  <a:pt x="284" y="4831"/>
                </a:moveTo>
                <a:cubicBezTo>
                  <a:pt x="197" y="4829"/>
                  <a:pt x="99" y="4936"/>
                  <a:pt x="99" y="5043"/>
                </a:cubicBezTo>
                <a:cubicBezTo>
                  <a:pt x="66" y="5206"/>
                  <a:pt x="130" y="5329"/>
                  <a:pt x="257" y="5369"/>
                </a:cubicBezTo>
                <a:cubicBezTo>
                  <a:pt x="353" y="5369"/>
                  <a:pt x="448" y="5288"/>
                  <a:pt x="480" y="5166"/>
                </a:cubicBezTo>
                <a:cubicBezTo>
                  <a:pt x="512" y="5003"/>
                  <a:pt x="416" y="4879"/>
                  <a:pt x="320" y="4839"/>
                </a:cubicBezTo>
                <a:cubicBezTo>
                  <a:pt x="309" y="4834"/>
                  <a:pt x="297" y="4832"/>
                  <a:pt x="284" y="4831"/>
                </a:cubicBezTo>
                <a:close/>
                <a:moveTo>
                  <a:pt x="7623" y="4839"/>
                </a:moveTo>
                <a:cubicBezTo>
                  <a:pt x="7529" y="4839"/>
                  <a:pt x="7435" y="4920"/>
                  <a:pt x="7403" y="5043"/>
                </a:cubicBezTo>
                <a:cubicBezTo>
                  <a:pt x="7372" y="5206"/>
                  <a:pt x="7436" y="5329"/>
                  <a:pt x="7561" y="5369"/>
                </a:cubicBezTo>
                <a:cubicBezTo>
                  <a:pt x="7655" y="5369"/>
                  <a:pt x="7780" y="5288"/>
                  <a:pt x="7780" y="5166"/>
                </a:cubicBezTo>
                <a:cubicBezTo>
                  <a:pt x="7812" y="5003"/>
                  <a:pt x="7749" y="4879"/>
                  <a:pt x="7623" y="4839"/>
                </a:cubicBezTo>
                <a:close/>
                <a:moveTo>
                  <a:pt x="14737" y="4839"/>
                </a:moveTo>
                <a:cubicBezTo>
                  <a:pt x="14611" y="4879"/>
                  <a:pt x="14549" y="5003"/>
                  <a:pt x="14580" y="5166"/>
                </a:cubicBezTo>
                <a:cubicBezTo>
                  <a:pt x="14580" y="5288"/>
                  <a:pt x="14706" y="5369"/>
                  <a:pt x="14801" y="5369"/>
                </a:cubicBezTo>
                <a:cubicBezTo>
                  <a:pt x="14927" y="5329"/>
                  <a:pt x="14990" y="5206"/>
                  <a:pt x="14958" y="5043"/>
                </a:cubicBezTo>
                <a:cubicBezTo>
                  <a:pt x="14927" y="4920"/>
                  <a:pt x="14832" y="4839"/>
                  <a:pt x="14737" y="4839"/>
                </a:cubicBezTo>
                <a:close/>
                <a:moveTo>
                  <a:pt x="221" y="5780"/>
                </a:moveTo>
                <a:cubicBezTo>
                  <a:pt x="94" y="5780"/>
                  <a:pt x="0" y="5861"/>
                  <a:pt x="0" y="6024"/>
                </a:cubicBezTo>
                <a:cubicBezTo>
                  <a:pt x="0" y="6146"/>
                  <a:pt x="94" y="6270"/>
                  <a:pt x="221" y="6270"/>
                </a:cubicBezTo>
                <a:cubicBezTo>
                  <a:pt x="314" y="6270"/>
                  <a:pt x="409" y="6146"/>
                  <a:pt x="409" y="6024"/>
                </a:cubicBezTo>
                <a:cubicBezTo>
                  <a:pt x="409" y="5861"/>
                  <a:pt x="314" y="5780"/>
                  <a:pt x="221" y="5780"/>
                </a:cubicBezTo>
                <a:close/>
                <a:moveTo>
                  <a:pt x="7530" y="5780"/>
                </a:moveTo>
                <a:cubicBezTo>
                  <a:pt x="7403" y="5780"/>
                  <a:pt x="7309" y="5861"/>
                  <a:pt x="7309" y="6024"/>
                </a:cubicBezTo>
                <a:cubicBezTo>
                  <a:pt x="7309" y="6146"/>
                  <a:pt x="7403" y="6270"/>
                  <a:pt x="7530" y="6270"/>
                </a:cubicBezTo>
                <a:cubicBezTo>
                  <a:pt x="7624" y="6270"/>
                  <a:pt x="7720" y="6146"/>
                  <a:pt x="7720" y="6024"/>
                </a:cubicBezTo>
                <a:cubicBezTo>
                  <a:pt x="7720" y="5861"/>
                  <a:pt x="7624" y="5780"/>
                  <a:pt x="7530" y="5780"/>
                </a:cubicBezTo>
                <a:close/>
                <a:moveTo>
                  <a:pt x="14831" y="5780"/>
                </a:moveTo>
                <a:cubicBezTo>
                  <a:pt x="14736" y="5780"/>
                  <a:pt x="14642" y="5901"/>
                  <a:pt x="14642" y="6024"/>
                </a:cubicBezTo>
                <a:cubicBezTo>
                  <a:pt x="14642" y="6186"/>
                  <a:pt x="14736" y="6270"/>
                  <a:pt x="14831" y="6270"/>
                </a:cubicBezTo>
                <a:cubicBezTo>
                  <a:pt x="14957" y="6270"/>
                  <a:pt x="15052" y="6186"/>
                  <a:pt x="15052" y="6024"/>
                </a:cubicBezTo>
                <a:cubicBezTo>
                  <a:pt x="15052" y="5901"/>
                  <a:pt x="14957" y="5780"/>
                  <a:pt x="14831" y="5780"/>
                </a:cubicBezTo>
                <a:close/>
                <a:moveTo>
                  <a:pt x="257" y="6674"/>
                </a:moveTo>
                <a:cubicBezTo>
                  <a:pt x="130" y="6715"/>
                  <a:pt x="66" y="6837"/>
                  <a:pt x="99" y="7000"/>
                </a:cubicBezTo>
                <a:cubicBezTo>
                  <a:pt x="99" y="7123"/>
                  <a:pt x="226" y="7204"/>
                  <a:pt x="320" y="7204"/>
                </a:cubicBezTo>
                <a:cubicBezTo>
                  <a:pt x="416" y="7163"/>
                  <a:pt x="512" y="7042"/>
                  <a:pt x="480" y="6879"/>
                </a:cubicBezTo>
                <a:cubicBezTo>
                  <a:pt x="448" y="6757"/>
                  <a:pt x="353" y="6674"/>
                  <a:pt x="257" y="6674"/>
                </a:cubicBezTo>
                <a:close/>
                <a:moveTo>
                  <a:pt x="7495" y="6674"/>
                </a:moveTo>
                <a:cubicBezTo>
                  <a:pt x="7369" y="6674"/>
                  <a:pt x="7274" y="6757"/>
                  <a:pt x="7242" y="6879"/>
                </a:cubicBezTo>
                <a:cubicBezTo>
                  <a:pt x="7242" y="7042"/>
                  <a:pt x="7306" y="7163"/>
                  <a:pt x="7400" y="7204"/>
                </a:cubicBezTo>
                <a:cubicBezTo>
                  <a:pt x="7526" y="7204"/>
                  <a:pt x="7620" y="7123"/>
                  <a:pt x="7651" y="7000"/>
                </a:cubicBezTo>
                <a:cubicBezTo>
                  <a:pt x="7683" y="6837"/>
                  <a:pt x="7589" y="6715"/>
                  <a:pt x="7495" y="6674"/>
                </a:cubicBezTo>
                <a:close/>
                <a:moveTo>
                  <a:pt x="14801" y="6674"/>
                </a:moveTo>
                <a:cubicBezTo>
                  <a:pt x="14706" y="6674"/>
                  <a:pt x="14580" y="6756"/>
                  <a:pt x="14580" y="6879"/>
                </a:cubicBezTo>
                <a:cubicBezTo>
                  <a:pt x="14549" y="7043"/>
                  <a:pt x="14611" y="7167"/>
                  <a:pt x="14737" y="7208"/>
                </a:cubicBezTo>
                <a:cubicBezTo>
                  <a:pt x="14832" y="7250"/>
                  <a:pt x="14927" y="7127"/>
                  <a:pt x="14958" y="7004"/>
                </a:cubicBezTo>
                <a:cubicBezTo>
                  <a:pt x="14990" y="6839"/>
                  <a:pt x="14927" y="6715"/>
                  <a:pt x="14801" y="6674"/>
                </a:cubicBezTo>
                <a:close/>
                <a:moveTo>
                  <a:pt x="487" y="7567"/>
                </a:moveTo>
                <a:cubicBezTo>
                  <a:pt x="462" y="7563"/>
                  <a:pt x="436" y="7566"/>
                  <a:pt x="412" y="7576"/>
                </a:cubicBezTo>
                <a:cubicBezTo>
                  <a:pt x="317" y="7658"/>
                  <a:pt x="254" y="7781"/>
                  <a:pt x="285" y="7946"/>
                </a:cubicBezTo>
                <a:cubicBezTo>
                  <a:pt x="349" y="8069"/>
                  <a:pt x="476" y="8109"/>
                  <a:pt x="571" y="8069"/>
                </a:cubicBezTo>
                <a:cubicBezTo>
                  <a:pt x="666" y="8027"/>
                  <a:pt x="730" y="7863"/>
                  <a:pt x="666" y="7740"/>
                </a:cubicBezTo>
                <a:cubicBezTo>
                  <a:pt x="642" y="7648"/>
                  <a:pt x="565" y="7578"/>
                  <a:pt x="487" y="7567"/>
                </a:cubicBezTo>
                <a:close/>
                <a:moveTo>
                  <a:pt x="7239" y="7567"/>
                </a:moveTo>
                <a:cubicBezTo>
                  <a:pt x="7169" y="7578"/>
                  <a:pt x="7104" y="7648"/>
                  <a:pt x="7057" y="7740"/>
                </a:cubicBezTo>
                <a:cubicBezTo>
                  <a:pt x="7024" y="7863"/>
                  <a:pt x="7056" y="8027"/>
                  <a:pt x="7183" y="8069"/>
                </a:cubicBezTo>
                <a:cubicBezTo>
                  <a:pt x="7278" y="8109"/>
                  <a:pt x="7405" y="8069"/>
                  <a:pt x="7438" y="7946"/>
                </a:cubicBezTo>
                <a:cubicBezTo>
                  <a:pt x="7470" y="7781"/>
                  <a:pt x="7437" y="7658"/>
                  <a:pt x="7310" y="7576"/>
                </a:cubicBezTo>
                <a:cubicBezTo>
                  <a:pt x="7286" y="7566"/>
                  <a:pt x="7262" y="7563"/>
                  <a:pt x="7239" y="7567"/>
                </a:cubicBezTo>
                <a:close/>
                <a:moveTo>
                  <a:pt x="14567" y="7567"/>
                </a:moveTo>
                <a:cubicBezTo>
                  <a:pt x="14488" y="7578"/>
                  <a:pt x="14405" y="7648"/>
                  <a:pt x="14357" y="7740"/>
                </a:cubicBezTo>
                <a:cubicBezTo>
                  <a:pt x="14325" y="7863"/>
                  <a:pt x="14389" y="8027"/>
                  <a:pt x="14484" y="8069"/>
                </a:cubicBezTo>
                <a:cubicBezTo>
                  <a:pt x="14579" y="8150"/>
                  <a:pt x="14706" y="8069"/>
                  <a:pt x="14737" y="7946"/>
                </a:cubicBezTo>
                <a:cubicBezTo>
                  <a:pt x="14801" y="7822"/>
                  <a:pt x="14739" y="7658"/>
                  <a:pt x="14644" y="7576"/>
                </a:cubicBezTo>
                <a:cubicBezTo>
                  <a:pt x="14620" y="7566"/>
                  <a:pt x="14593" y="7563"/>
                  <a:pt x="14567" y="7567"/>
                </a:cubicBezTo>
                <a:close/>
                <a:moveTo>
                  <a:pt x="836" y="8396"/>
                </a:moveTo>
                <a:cubicBezTo>
                  <a:pt x="819" y="8392"/>
                  <a:pt x="801" y="8392"/>
                  <a:pt x="785" y="8397"/>
                </a:cubicBezTo>
                <a:cubicBezTo>
                  <a:pt x="763" y="8403"/>
                  <a:pt x="744" y="8415"/>
                  <a:pt x="728" y="8436"/>
                </a:cubicBezTo>
                <a:cubicBezTo>
                  <a:pt x="633" y="8517"/>
                  <a:pt x="602" y="8682"/>
                  <a:pt x="664" y="8805"/>
                </a:cubicBezTo>
                <a:cubicBezTo>
                  <a:pt x="728" y="8929"/>
                  <a:pt x="854" y="8930"/>
                  <a:pt x="948" y="8889"/>
                </a:cubicBezTo>
                <a:cubicBezTo>
                  <a:pt x="1042" y="8806"/>
                  <a:pt x="1042" y="8641"/>
                  <a:pt x="979" y="8517"/>
                </a:cubicBezTo>
                <a:cubicBezTo>
                  <a:pt x="944" y="8449"/>
                  <a:pt x="889" y="8406"/>
                  <a:pt x="836" y="8396"/>
                </a:cubicBezTo>
                <a:close/>
                <a:moveTo>
                  <a:pt x="6888" y="8396"/>
                </a:moveTo>
                <a:cubicBezTo>
                  <a:pt x="6829" y="8406"/>
                  <a:pt x="6774" y="8449"/>
                  <a:pt x="6738" y="8517"/>
                </a:cubicBezTo>
                <a:cubicBezTo>
                  <a:pt x="6676" y="8641"/>
                  <a:pt x="6707" y="8806"/>
                  <a:pt x="6802" y="8889"/>
                </a:cubicBezTo>
                <a:cubicBezTo>
                  <a:pt x="6896" y="8930"/>
                  <a:pt x="7022" y="8929"/>
                  <a:pt x="7085" y="8805"/>
                </a:cubicBezTo>
                <a:cubicBezTo>
                  <a:pt x="7148" y="8682"/>
                  <a:pt x="7116" y="8517"/>
                  <a:pt x="7021" y="8436"/>
                </a:cubicBezTo>
                <a:cubicBezTo>
                  <a:pt x="6998" y="8415"/>
                  <a:pt x="6973" y="8403"/>
                  <a:pt x="6947" y="8397"/>
                </a:cubicBezTo>
                <a:cubicBezTo>
                  <a:pt x="6927" y="8392"/>
                  <a:pt x="6907" y="8392"/>
                  <a:pt x="6888" y="8396"/>
                </a:cubicBezTo>
                <a:close/>
                <a:moveTo>
                  <a:pt x="14191" y="8396"/>
                </a:moveTo>
                <a:cubicBezTo>
                  <a:pt x="14132" y="8406"/>
                  <a:pt x="14077" y="8449"/>
                  <a:pt x="14041" y="8517"/>
                </a:cubicBezTo>
                <a:cubicBezTo>
                  <a:pt x="13977" y="8641"/>
                  <a:pt x="14010" y="8805"/>
                  <a:pt x="14105" y="8888"/>
                </a:cubicBezTo>
                <a:cubicBezTo>
                  <a:pt x="14200" y="8969"/>
                  <a:pt x="14326" y="8929"/>
                  <a:pt x="14390" y="8805"/>
                </a:cubicBezTo>
                <a:cubicBezTo>
                  <a:pt x="14453" y="8682"/>
                  <a:pt x="14422" y="8517"/>
                  <a:pt x="14326" y="8436"/>
                </a:cubicBezTo>
                <a:cubicBezTo>
                  <a:pt x="14302" y="8415"/>
                  <a:pt x="14277" y="8403"/>
                  <a:pt x="14251" y="8397"/>
                </a:cubicBezTo>
                <a:cubicBezTo>
                  <a:pt x="14231" y="8392"/>
                  <a:pt x="14211" y="8392"/>
                  <a:pt x="14191" y="8396"/>
                </a:cubicBezTo>
                <a:close/>
                <a:moveTo>
                  <a:pt x="1270" y="9107"/>
                </a:moveTo>
                <a:cubicBezTo>
                  <a:pt x="1218" y="9107"/>
                  <a:pt x="1171" y="9127"/>
                  <a:pt x="1139" y="9167"/>
                </a:cubicBezTo>
                <a:cubicBezTo>
                  <a:pt x="1044" y="9290"/>
                  <a:pt x="1044" y="9453"/>
                  <a:pt x="1139" y="9535"/>
                </a:cubicBezTo>
                <a:cubicBezTo>
                  <a:pt x="1202" y="9656"/>
                  <a:pt x="1329" y="9656"/>
                  <a:pt x="1425" y="9535"/>
                </a:cubicBezTo>
                <a:cubicBezTo>
                  <a:pt x="1489" y="9453"/>
                  <a:pt x="1489" y="9290"/>
                  <a:pt x="1425" y="9167"/>
                </a:cubicBezTo>
                <a:cubicBezTo>
                  <a:pt x="1377" y="9127"/>
                  <a:pt x="1322" y="9107"/>
                  <a:pt x="1270" y="9107"/>
                </a:cubicBezTo>
                <a:close/>
                <a:moveTo>
                  <a:pt x="6452" y="9107"/>
                </a:moveTo>
                <a:cubicBezTo>
                  <a:pt x="6401" y="9107"/>
                  <a:pt x="6346" y="9127"/>
                  <a:pt x="6298" y="9167"/>
                </a:cubicBezTo>
                <a:cubicBezTo>
                  <a:pt x="6234" y="9290"/>
                  <a:pt x="6234" y="9453"/>
                  <a:pt x="6298" y="9535"/>
                </a:cubicBezTo>
                <a:cubicBezTo>
                  <a:pt x="6393" y="9656"/>
                  <a:pt x="6519" y="9656"/>
                  <a:pt x="6583" y="9535"/>
                </a:cubicBezTo>
                <a:cubicBezTo>
                  <a:pt x="6679" y="9453"/>
                  <a:pt x="6679" y="9290"/>
                  <a:pt x="6583" y="9167"/>
                </a:cubicBezTo>
                <a:cubicBezTo>
                  <a:pt x="6551" y="9127"/>
                  <a:pt x="6504" y="9107"/>
                  <a:pt x="6452" y="9107"/>
                </a:cubicBezTo>
                <a:close/>
                <a:moveTo>
                  <a:pt x="13760" y="9107"/>
                </a:moveTo>
                <a:cubicBezTo>
                  <a:pt x="13709" y="9107"/>
                  <a:pt x="13662" y="9127"/>
                  <a:pt x="13630" y="9167"/>
                </a:cubicBezTo>
                <a:cubicBezTo>
                  <a:pt x="13536" y="9290"/>
                  <a:pt x="13536" y="9453"/>
                  <a:pt x="13630" y="9535"/>
                </a:cubicBezTo>
                <a:cubicBezTo>
                  <a:pt x="13693" y="9656"/>
                  <a:pt x="13819" y="9656"/>
                  <a:pt x="13914" y="9535"/>
                </a:cubicBezTo>
                <a:cubicBezTo>
                  <a:pt x="13976" y="9453"/>
                  <a:pt x="13976" y="9290"/>
                  <a:pt x="13914" y="9167"/>
                </a:cubicBezTo>
                <a:cubicBezTo>
                  <a:pt x="13866" y="9127"/>
                  <a:pt x="13811" y="9107"/>
                  <a:pt x="13760" y="9107"/>
                </a:cubicBezTo>
                <a:close/>
                <a:moveTo>
                  <a:pt x="13231" y="9699"/>
                </a:moveTo>
                <a:cubicBezTo>
                  <a:pt x="13211" y="9696"/>
                  <a:pt x="13191" y="9697"/>
                  <a:pt x="13171" y="9701"/>
                </a:cubicBezTo>
                <a:cubicBezTo>
                  <a:pt x="13145" y="9707"/>
                  <a:pt x="13120" y="9719"/>
                  <a:pt x="13096" y="9740"/>
                </a:cubicBezTo>
                <a:cubicBezTo>
                  <a:pt x="13001" y="9822"/>
                  <a:pt x="12969" y="9986"/>
                  <a:pt x="13033" y="10110"/>
                </a:cubicBezTo>
                <a:cubicBezTo>
                  <a:pt x="13096" y="10233"/>
                  <a:pt x="13222" y="10274"/>
                  <a:pt x="13318" y="10192"/>
                </a:cubicBezTo>
                <a:cubicBezTo>
                  <a:pt x="13413" y="10109"/>
                  <a:pt x="13445" y="9945"/>
                  <a:pt x="13382" y="9822"/>
                </a:cubicBezTo>
                <a:cubicBezTo>
                  <a:pt x="13346" y="9753"/>
                  <a:pt x="13290" y="9709"/>
                  <a:pt x="13231" y="9699"/>
                </a:cubicBezTo>
                <a:close/>
                <a:moveTo>
                  <a:pt x="1822" y="9700"/>
                </a:moveTo>
                <a:cubicBezTo>
                  <a:pt x="1769" y="9710"/>
                  <a:pt x="1714" y="9754"/>
                  <a:pt x="1678" y="9823"/>
                </a:cubicBezTo>
                <a:cubicBezTo>
                  <a:pt x="1615" y="9946"/>
                  <a:pt x="1614" y="10069"/>
                  <a:pt x="1708" y="10151"/>
                </a:cubicBezTo>
                <a:cubicBezTo>
                  <a:pt x="1803" y="10234"/>
                  <a:pt x="1929" y="10233"/>
                  <a:pt x="1993" y="10110"/>
                </a:cubicBezTo>
                <a:cubicBezTo>
                  <a:pt x="2056" y="9986"/>
                  <a:pt x="2024" y="9822"/>
                  <a:pt x="1929" y="9740"/>
                </a:cubicBezTo>
                <a:cubicBezTo>
                  <a:pt x="1913" y="9719"/>
                  <a:pt x="1894" y="9707"/>
                  <a:pt x="1873" y="9701"/>
                </a:cubicBezTo>
                <a:cubicBezTo>
                  <a:pt x="1856" y="9697"/>
                  <a:pt x="1840" y="9697"/>
                  <a:pt x="1822" y="9700"/>
                </a:cubicBezTo>
                <a:close/>
                <a:moveTo>
                  <a:pt x="5923" y="9700"/>
                </a:moveTo>
                <a:cubicBezTo>
                  <a:pt x="5903" y="9697"/>
                  <a:pt x="5883" y="9697"/>
                  <a:pt x="5864" y="9701"/>
                </a:cubicBezTo>
                <a:cubicBezTo>
                  <a:pt x="5838" y="9707"/>
                  <a:pt x="5812" y="9719"/>
                  <a:pt x="5788" y="9740"/>
                </a:cubicBezTo>
                <a:cubicBezTo>
                  <a:pt x="5694" y="9822"/>
                  <a:pt x="5663" y="9986"/>
                  <a:pt x="5725" y="10110"/>
                </a:cubicBezTo>
                <a:cubicBezTo>
                  <a:pt x="5789" y="10233"/>
                  <a:pt x="5915" y="10234"/>
                  <a:pt x="6009" y="10151"/>
                </a:cubicBezTo>
                <a:cubicBezTo>
                  <a:pt x="6103" y="10069"/>
                  <a:pt x="6135" y="9946"/>
                  <a:pt x="6072" y="9823"/>
                </a:cubicBezTo>
                <a:cubicBezTo>
                  <a:pt x="6037" y="9754"/>
                  <a:pt x="5981" y="9710"/>
                  <a:pt x="5923" y="9700"/>
                </a:cubicBezTo>
                <a:close/>
                <a:moveTo>
                  <a:pt x="2457" y="10133"/>
                </a:moveTo>
                <a:cubicBezTo>
                  <a:pt x="2380" y="10133"/>
                  <a:pt x="2304" y="10180"/>
                  <a:pt x="2280" y="10273"/>
                </a:cubicBezTo>
                <a:cubicBezTo>
                  <a:pt x="2249" y="10437"/>
                  <a:pt x="2279" y="10560"/>
                  <a:pt x="2406" y="10641"/>
                </a:cubicBezTo>
                <a:cubicBezTo>
                  <a:pt x="2500" y="10683"/>
                  <a:pt x="2594" y="10641"/>
                  <a:pt x="2658" y="10477"/>
                </a:cubicBezTo>
                <a:cubicBezTo>
                  <a:pt x="2689" y="10355"/>
                  <a:pt x="2658" y="10191"/>
                  <a:pt x="2532" y="10149"/>
                </a:cubicBezTo>
                <a:cubicBezTo>
                  <a:pt x="2508" y="10139"/>
                  <a:pt x="2483" y="10133"/>
                  <a:pt x="2457" y="10133"/>
                </a:cubicBezTo>
                <a:close/>
                <a:moveTo>
                  <a:pt x="5261" y="10133"/>
                </a:moveTo>
                <a:cubicBezTo>
                  <a:pt x="5236" y="10133"/>
                  <a:pt x="5210" y="10139"/>
                  <a:pt x="5186" y="10149"/>
                </a:cubicBezTo>
                <a:cubicBezTo>
                  <a:pt x="5091" y="10191"/>
                  <a:pt x="5029" y="10355"/>
                  <a:pt x="5092" y="10477"/>
                </a:cubicBezTo>
                <a:cubicBezTo>
                  <a:pt x="5123" y="10641"/>
                  <a:pt x="5249" y="10683"/>
                  <a:pt x="5344" y="10641"/>
                </a:cubicBezTo>
                <a:cubicBezTo>
                  <a:pt x="5439" y="10560"/>
                  <a:pt x="5501" y="10437"/>
                  <a:pt x="5439" y="10273"/>
                </a:cubicBezTo>
                <a:cubicBezTo>
                  <a:pt x="5415" y="10180"/>
                  <a:pt x="5338" y="10133"/>
                  <a:pt x="5261" y="10133"/>
                </a:cubicBezTo>
                <a:close/>
                <a:moveTo>
                  <a:pt x="12580" y="10134"/>
                </a:moveTo>
                <a:cubicBezTo>
                  <a:pt x="12553" y="10133"/>
                  <a:pt x="12524" y="10139"/>
                  <a:pt x="12493" y="10149"/>
                </a:cubicBezTo>
                <a:cubicBezTo>
                  <a:pt x="12398" y="10191"/>
                  <a:pt x="12366" y="10355"/>
                  <a:pt x="12398" y="10477"/>
                </a:cubicBezTo>
                <a:cubicBezTo>
                  <a:pt x="12429" y="10641"/>
                  <a:pt x="12555" y="10683"/>
                  <a:pt x="12650" y="10641"/>
                </a:cubicBezTo>
                <a:cubicBezTo>
                  <a:pt x="12745" y="10560"/>
                  <a:pt x="12807" y="10436"/>
                  <a:pt x="12776" y="10313"/>
                </a:cubicBezTo>
                <a:cubicBezTo>
                  <a:pt x="12728" y="10190"/>
                  <a:pt x="12663" y="10136"/>
                  <a:pt x="12580" y="10134"/>
                </a:cubicBezTo>
                <a:close/>
                <a:moveTo>
                  <a:pt x="3106" y="10393"/>
                </a:moveTo>
                <a:cubicBezTo>
                  <a:pt x="3024" y="10416"/>
                  <a:pt x="2964" y="10508"/>
                  <a:pt x="2940" y="10600"/>
                </a:cubicBezTo>
                <a:cubicBezTo>
                  <a:pt x="2940" y="10763"/>
                  <a:pt x="3004" y="10885"/>
                  <a:pt x="3099" y="10926"/>
                </a:cubicBezTo>
                <a:cubicBezTo>
                  <a:pt x="3226" y="10926"/>
                  <a:pt x="3322" y="10844"/>
                  <a:pt x="3354" y="10722"/>
                </a:cubicBezTo>
                <a:cubicBezTo>
                  <a:pt x="3386" y="10559"/>
                  <a:pt x="3290" y="10437"/>
                  <a:pt x="3195" y="10397"/>
                </a:cubicBezTo>
                <a:cubicBezTo>
                  <a:pt x="3163" y="10386"/>
                  <a:pt x="3133" y="10386"/>
                  <a:pt x="3106" y="10393"/>
                </a:cubicBezTo>
                <a:close/>
                <a:moveTo>
                  <a:pt x="4626" y="10393"/>
                </a:moveTo>
                <a:cubicBezTo>
                  <a:pt x="4603" y="10386"/>
                  <a:pt x="4579" y="10386"/>
                  <a:pt x="4555" y="10397"/>
                </a:cubicBezTo>
                <a:cubicBezTo>
                  <a:pt x="4428" y="10437"/>
                  <a:pt x="4364" y="10559"/>
                  <a:pt x="4397" y="10722"/>
                </a:cubicBezTo>
                <a:cubicBezTo>
                  <a:pt x="4397" y="10844"/>
                  <a:pt x="4523" y="10926"/>
                  <a:pt x="4618" y="10926"/>
                </a:cubicBezTo>
                <a:cubicBezTo>
                  <a:pt x="4713" y="10885"/>
                  <a:pt x="4810" y="10763"/>
                  <a:pt x="4778" y="10600"/>
                </a:cubicBezTo>
                <a:cubicBezTo>
                  <a:pt x="4754" y="10508"/>
                  <a:pt x="4694" y="10416"/>
                  <a:pt x="4626" y="10393"/>
                </a:cubicBezTo>
                <a:close/>
                <a:moveTo>
                  <a:pt x="11861" y="10397"/>
                </a:moveTo>
                <a:cubicBezTo>
                  <a:pt x="11734" y="10437"/>
                  <a:pt x="11670" y="10559"/>
                  <a:pt x="11702" y="10722"/>
                </a:cubicBezTo>
                <a:cubicBezTo>
                  <a:pt x="11702" y="10844"/>
                  <a:pt x="11829" y="10926"/>
                  <a:pt x="11924" y="10926"/>
                </a:cubicBezTo>
                <a:cubicBezTo>
                  <a:pt x="12051" y="10885"/>
                  <a:pt x="12116" y="10763"/>
                  <a:pt x="12083" y="10600"/>
                </a:cubicBezTo>
                <a:cubicBezTo>
                  <a:pt x="12083" y="10477"/>
                  <a:pt x="11956" y="10397"/>
                  <a:pt x="11861" y="10397"/>
                </a:cubicBezTo>
                <a:close/>
                <a:moveTo>
                  <a:pt x="3861" y="10477"/>
                </a:moveTo>
                <a:cubicBezTo>
                  <a:pt x="3767" y="10477"/>
                  <a:pt x="3672" y="10602"/>
                  <a:pt x="3672" y="10766"/>
                </a:cubicBezTo>
                <a:cubicBezTo>
                  <a:pt x="3672" y="10890"/>
                  <a:pt x="3767" y="11012"/>
                  <a:pt x="3861" y="11012"/>
                </a:cubicBezTo>
                <a:cubicBezTo>
                  <a:pt x="3987" y="11012"/>
                  <a:pt x="4082" y="10890"/>
                  <a:pt x="4082" y="10766"/>
                </a:cubicBezTo>
                <a:cubicBezTo>
                  <a:pt x="4082" y="10602"/>
                  <a:pt x="3987" y="10477"/>
                  <a:pt x="3861" y="10477"/>
                </a:cubicBezTo>
                <a:close/>
                <a:moveTo>
                  <a:pt x="11162" y="10477"/>
                </a:moveTo>
                <a:cubicBezTo>
                  <a:pt x="11067" y="10477"/>
                  <a:pt x="10974" y="10602"/>
                  <a:pt x="10974" y="10766"/>
                </a:cubicBezTo>
                <a:cubicBezTo>
                  <a:pt x="10974" y="10890"/>
                  <a:pt x="11067" y="11012"/>
                  <a:pt x="11162" y="11012"/>
                </a:cubicBezTo>
                <a:cubicBezTo>
                  <a:pt x="11288" y="11012"/>
                  <a:pt x="11383" y="10890"/>
                  <a:pt x="11383" y="10766"/>
                </a:cubicBezTo>
                <a:cubicBezTo>
                  <a:pt x="11383" y="10602"/>
                  <a:pt x="11288" y="10477"/>
                  <a:pt x="11162" y="10477"/>
                </a:cubicBezTo>
                <a:close/>
                <a:moveTo>
                  <a:pt x="10437" y="10556"/>
                </a:moveTo>
                <a:cubicBezTo>
                  <a:pt x="10311" y="10556"/>
                  <a:pt x="10216" y="10680"/>
                  <a:pt x="10216" y="10804"/>
                </a:cubicBezTo>
                <a:cubicBezTo>
                  <a:pt x="10216" y="10969"/>
                  <a:pt x="10311" y="11092"/>
                  <a:pt x="10437" y="11092"/>
                </a:cubicBezTo>
                <a:cubicBezTo>
                  <a:pt x="10532" y="11092"/>
                  <a:pt x="10626" y="10969"/>
                  <a:pt x="10626" y="10804"/>
                </a:cubicBezTo>
                <a:cubicBezTo>
                  <a:pt x="10626" y="10680"/>
                  <a:pt x="10532" y="10556"/>
                  <a:pt x="10437" y="10556"/>
                </a:cubicBezTo>
                <a:close/>
                <a:moveTo>
                  <a:pt x="17738" y="10556"/>
                </a:moveTo>
                <a:cubicBezTo>
                  <a:pt x="17612" y="10556"/>
                  <a:pt x="17517" y="10680"/>
                  <a:pt x="17517" y="10804"/>
                </a:cubicBezTo>
                <a:cubicBezTo>
                  <a:pt x="17517" y="10969"/>
                  <a:pt x="17612" y="11092"/>
                  <a:pt x="17738" y="11092"/>
                </a:cubicBezTo>
                <a:cubicBezTo>
                  <a:pt x="17832" y="11092"/>
                  <a:pt x="17927" y="10969"/>
                  <a:pt x="17927" y="10804"/>
                </a:cubicBezTo>
                <a:cubicBezTo>
                  <a:pt x="17927" y="10680"/>
                  <a:pt x="17832" y="10556"/>
                  <a:pt x="17738" y="10556"/>
                </a:cubicBezTo>
                <a:close/>
                <a:moveTo>
                  <a:pt x="9675" y="10643"/>
                </a:moveTo>
                <a:cubicBezTo>
                  <a:pt x="9548" y="10684"/>
                  <a:pt x="9483" y="10806"/>
                  <a:pt x="9516" y="10969"/>
                </a:cubicBezTo>
                <a:cubicBezTo>
                  <a:pt x="9516" y="11092"/>
                  <a:pt x="9643" y="11174"/>
                  <a:pt x="9738" y="11174"/>
                </a:cubicBezTo>
                <a:cubicBezTo>
                  <a:pt x="9865" y="11133"/>
                  <a:pt x="9929" y="11010"/>
                  <a:pt x="9897" y="10846"/>
                </a:cubicBezTo>
                <a:cubicBezTo>
                  <a:pt x="9897" y="10724"/>
                  <a:pt x="9771" y="10643"/>
                  <a:pt x="9675" y="10643"/>
                </a:cubicBezTo>
                <a:close/>
                <a:moveTo>
                  <a:pt x="16981" y="10643"/>
                </a:moveTo>
                <a:cubicBezTo>
                  <a:pt x="16886" y="10684"/>
                  <a:pt x="16789" y="10806"/>
                  <a:pt x="16821" y="10969"/>
                </a:cubicBezTo>
                <a:cubicBezTo>
                  <a:pt x="16853" y="11092"/>
                  <a:pt x="16949" y="11214"/>
                  <a:pt x="17044" y="11174"/>
                </a:cubicBezTo>
                <a:cubicBezTo>
                  <a:pt x="17171" y="11133"/>
                  <a:pt x="17235" y="11010"/>
                  <a:pt x="17202" y="10846"/>
                </a:cubicBezTo>
                <a:cubicBezTo>
                  <a:pt x="17202" y="10724"/>
                  <a:pt x="17076" y="10643"/>
                  <a:pt x="16981" y="10643"/>
                </a:cubicBezTo>
                <a:close/>
                <a:moveTo>
                  <a:pt x="18500" y="10643"/>
                </a:moveTo>
                <a:cubicBezTo>
                  <a:pt x="18373" y="10643"/>
                  <a:pt x="18277" y="10724"/>
                  <a:pt x="18245" y="10846"/>
                </a:cubicBezTo>
                <a:cubicBezTo>
                  <a:pt x="18213" y="11010"/>
                  <a:pt x="18309" y="11133"/>
                  <a:pt x="18404" y="11174"/>
                </a:cubicBezTo>
                <a:cubicBezTo>
                  <a:pt x="18531" y="11214"/>
                  <a:pt x="18627" y="11092"/>
                  <a:pt x="18659" y="10969"/>
                </a:cubicBezTo>
                <a:cubicBezTo>
                  <a:pt x="18659" y="10806"/>
                  <a:pt x="18595" y="10684"/>
                  <a:pt x="18500" y="10643"/>
                </a:cubicBezTo>
                <a:close/>
                <a:moveTo>
                  <a:pt x="9025" y="10913"/>
                </a:moveTo>
                <a:cubicBezTo>
                  <a:pt x="8999" y="10913"/>
                  <a:pt x="8973" y="10917"/>
                  <a:pt x="8949" y="10928"/>
                </a:cubicBezTo>
                <a:cubicBezTo>
                  <a:pt x="8854" y="11009"/>
                  <a:pt x="8792" y="11133"/>
                  <a:pt x="8823" y="11256"/>
                </a:cubicBezTo>
                <a:cubicBezTo>
                  <a:pt x="8887" y="11420"/>
                  <a:pt x="8981" y="11461"/>
                  <a:pt x="9107" y="11420"/>
                </a:cubicBezTo>
                <a:cubicBezTo>
                  <a:pt x="9202" y="11378"/>
                  <a:pt x="9233" y="11214"/>
                  <a:pt x="9201" y="11092"/>
                </a:cubicBezTo>
                <a:cubicBezTo>
                  <a:pt x="9178" y="10969"/>
                  <a:pt x="9102" y="10915"/>
                  <a:pt x="9025" y="10913"/>
                </a:cubicBezTo>
                <a:close/>
                <a:moveTo>
                  <a:pt x="16330" y="10913"/>
                </a:moveTo>
                <a:cubicBezTo>
                  <a:pt x="16305" y="10913"/>
                  <a:pt x="16279" y="10917"/>
                  <a:pt x="16255" y="10928"/>
                </a:cubicBezTo>
                <a:cubicBezTo>
                  <a:pt x="16160" y="11009"/>
                  <a:pt x="16098" y="11133"/>
                  <a:pt x="16160" y="11297"/>
                </a:cubicBezTo>
                <a:cubicBezTo>
                  <a:pt x="16191" y="11421"/>
                  <a:pt x="16318" y="11461"/>
                  <a:pt x="16413" y="11420"/>
                </a:cubicBezTo>
                <a:cubicBezTo>
                  <a:pt x="16508" y="11378"/>
                  <a:pt x="16570" y="11214"/>
                  <a:pt x="16507" y="11092"/>
                </a:cubicBezTo>
                <a:cubicBezTo>
                  <a:pt x="16484" y="10969"/>
                  <a:pt x="16407" y="10915"/>
                  <a:pt x="16330" y="10913"/>
                </a:cubicBezTo>
                <a:close/>
                <a:moveTo>
                  <a:pt x="19123" y="10913"/>
                </a:moveTo>
                <a:cubicBezTo>
                  <a:pt x="19054" y="10915"/>
                  <a:pt x="18989" y="10969"/>
                  <a:pt x="18941" y="11092"/>
                </a:cubicBezTo>
                <a:cubicBezTo>
                  <a:pt x="18910" y="11214"/>
                  <a:pt x="18941" y="11378"/>
                  <a:pt x="19067" y="11420"/>
                </a:cubicBezTo>
                <a:cubicBezTo>
                  <a:pt x="19162" y="11461"/>
                  <a:pt x="19287" y="11421"/>
                  <a:pt x="19319" y="11297"/>
                </a:cubicBezTo>
                <a:cubicBezTo>
                  <a:pt x="19350" y="11133"/>
                  <a:pt x="19319" y="11009"/>
                  <a:pt x="19193" y="10928"/>
                </a:cubicBezTo>
                <a:cubicBezTo>
                  <a:pt x="19170" y="10917"/>
                  <a:pt x="19146" y="10913"/>
                  <a:pt x="19123" y="10913"/>
                </a:cubicBezTo>
                <a:close/>
                <a:moveTo>
                  <a:pt x="8416" y="11337"/>
                </a:moveTo>
                <a:cubicBezTo>
                  <a:pt x="8397" y="11333"/>
                  <a:pt x="8376" y="11334"/>
                  <a:pt x="8357" y="11339"/>
                </a:cubicBezTo>
                <a:cubicBezTo>
                  <a:pt x="8330" y="11344"/>
                  <a:pt x="8305" y="11357"/>
                  <a:pt x="8281" y="11377"/>
                </a:cubicBezTo>
                <a:cubicBezTo>
                  <a:pt x="8186" y="11460"/>
                  <a:pt x="8154" y="11624"/>
                  <a:pt x="8217" y="11747"/>
                </a:cubicBezTo>
                <a:cubicBezTo>
                  <a:pt x="8281" y="11870"/>
                  <a:pt x="8408" y="11912"/>
                  <a:pt x="8503" y="11829"/>
                </a:cubicBezTo>
                <a:cubicBezTo>
                  <a:pt x="8598" y="11747"/>
                  <a:pt x="8630" y="11583"/>
                  <a:pt x="8566" y="11459"/>
                </a:cubicBezTo>
                <a:cubicBezTo>
                  <a:pt x="8531" y="11390"/>
                  <a:pt x="8475" y="11347"/>
                  <a:pt x="8416" y="11337"/>
                </a:cubicBezTo>
                <a:close/>
                <a:moveTo>
                  <a:pt x="15743" y="11362"/>
                </a:moveTo>
                <a:cubicBezTo>
                  <a:pt x="15692" y="11357"/>
                  <a:pt x="15637" y="11377"/>
                  <a:pt x="15590" y="11418"/>
                </a:cubicBezTo>
                <a:cubicBezTo>
                  <a:pt x="15496" y="11500"/>
                  <a:pt x="15465" y="11624"/>
                  <a:pt x="15527" y="11747"/>
                </a:cubicBezTo>
                <a:cubicBezTo>
                  <a:pt x="15591" y="11870"/>
                  <a:pt x="15717" y="11912"/>
                  <a:pt x="15811" y="11829"/>
                </a:cubicBezTo>
                <a:cubicBezTo>
                  <a:pt x="15905" y="11747"/>
                  <a:pt x="15936" y="11583"/>
                  <a:pt x="15874" y="11459"/>
                </a:cubicBezTo>
                <a:cubicBezTo>
                  <a:pt x="15842" y="11398"/>
                  <a:pt x="15795" y="11367"/>
                  <a:pt x="15743" y="11362"/>
                </a:cubicBezTo>
                <a:close/>
                <a:moveTo>
                  <a:pt x="19737" y="11362"/>
                </a:moveTo>
                <a:cubicBezTo>
                  <a:pt x="19686" y="11367"/>
                  <a:pt x="19638" y="11398"/>
                  <a:pt x="19606" y="11459"/>
                </a:cubicBezTo>
                <a:cubicBezTo>
                  <a:pt x="19543" y="11583"/>
                  <a:pt x="19575" y="11747"/>
                  <a:pt x="19670" y="11829"/>
                </a:cubicBezTo>
                <a:cubicBezTo>
                  <a:pt x="19732" y="11912"/>
                  <a:pt x="19858" y="11870"/>
                  <a:pt x="19921" y="11747"/>
                </a:cubicBezTo>
                <a:cubicBezTo>
                  <a:pt x="19984" y="11624"/>
                  <a:pt x="19985" y="11500"/>
                  <a:pt x="19891" y="11418"/>
                </a:cubicBezTo>
                <a:cubicBezTo>
                  <a:pt x="19844" y="11377"/>
                  <a:pt x="19788" y="11357"/>
                  <a:pt x="19737" y="11362"/>
                </a:cubicBezTo>
                <a:close/>
                <a:moveTo>
                  <a:pt x="7839" y="11943"/>
                </a:moveTo>
                <a:cubicBezTo>
                  <a:pt x="7788" y="11943"/>
                  <a:pt x="7733" y="11974"/>
                  <a:pt x="7685" y="12034"/>
                </a:cubicBezTo>
                <a:cubicBezTo>
                  <a:pt x="7623" y="12116"/>
                  <a:pt x="7623" y="12279"/>
                  <a:pt x="7685" y="12402"/>
                </a:cubicBezTo>
                <a:cubicBezTo>
                  <a:pt x="7780" y="12483"/>
                  <a:pt x="7906" y="12483"/>
                  <a:pt x="7969" y="12402"/>
                </a:cubicBezTo>
                <a:cubicBezTo>
                  <a:pt x="8063" y="12279"/>
                  <a:pt x="8063" y="12116"/>
                  <a:pt x="7969" y="12034"/>
                </a:cubicBezTo>
                <a:cubicBezTo>
                  <a:pt x="7937" y="11974"/>
                  <a:pt x="7890" y="11943"/>
                  <a:pt x="7839" y="11943"/>
                </a:cubicBezTo>
                <a:close/>
                <a:moveTo>
                  <a:pt x="15147" y="11943"/>
                </a:moveTo>
                <a:cubicBezTo>
                  <a:pt x="15095" y="11943"/>
                  <a:pt x="15048" y="11974"/>
                  <a:pt x="15016" y="12034"/>
                </a:cubicBezTo>
                <a:cubicBezTo>
                  <a:pt x="14920" y="12116"/>
                  <a:pt x="14920" y="12279"/>
                  <a:pt x="15016" y="12402"/>
                </a:cubicBezTo>
                <a:cubicBezTo>
                  <a:pt x="15080" y="12483"/>
                  <a:pt x="15206" y="12483"/>
                  <a:pt x="15301" y="12402"/>
                </a:cubicBezTo>
                <a:cubicBezTo>
                  <a:pt x="15365" y="12279"/>
                  <a:pt x="15365" y="12116"/>
                  <a:pt x="15301" y="12034"/>
                </a:cubicBezTo>
                <a:cubicBezTo>
                  <a:pt x="15253" y="11974"/>
                  <a:pt x="15198" y="11943"/>
                  <a:pt x="15147" y="11943"/>
                </a:cubicBezTo>
                <a:close/>
                <a:moveTo>
                  <a:pt x="20329" y="11943"/>
                </a:moveTo>
                <a:cubicBezTo>
                  <a:pt x="20277" y="11943"/>
                  <a:pt x="20222" y="11974"/>
                  <a:pt x="20174" y="12034"/>
                </a:cubicBezTo>
                <a:cubicBezTo>
                  <a:pt x="20110" y="12116"/>
                  <a:pt x="20110" y="12279"/>
                  <a:pt x="20174" y="12402"/>
                </a:cubicBezTo>
                <a:cubicBezTo>
                  <a:pt x="20270" y="12483"/>
                  <a:pt x="20397" y="12483"/>
                  <a:pt x="20460" y="12402"/>
                </a:cubicBezTo>
                <a:cubicBezTo>
                  <a:pt x="20555" y="12279"/>
                  <a:pt x="20555" y="12116"/>
                  <a:pt x="20460" y="12034"/>
                </a:cubicBezTo>
                <a:cubicBezTo>
                  <a:pt x="20428" y="11974"/>
                  <a:pt x="20381" y="11943"/>
                  <a:pt x="20329" y="11943"/>
                </a:cubicBezTo>
                <a:close/>
                <a:moveTo>
                  <a:pt x="7359" y="12641"/>
                </a:moveTo>
                <a:cubicBezTo>
                  <a:pt x="7300" y="12651"/>
                  <a:pt x="7245" y="12694"/>
                  <a:pt x="7209" y="12764"/>
                </a:cubicBezTo>
                <a:cubicBezTo>
                  <a:pt x="7146" y="12887"/>
                  <a:pt x="7177" y="13051"/>
                  <a:pt x="7273" y="13132"/>
                </a:cubicBezTo>
                <a:cubicBezTo>
                  <a:pt x="7368" y="13215"/>
                  <a:pt x="7495" y="13174"/>
                  <a:pt x="7558" y="13052"/>
                </a:cubicBezTo>
                <a:cubicBezTo>
                  <a:pt x="7622" y="12928"/>
                  <a:pt x="7589" y="12764"/>
                  <a:pt x="7494" y="12681"/>
                </a:cubicBezTo>
                <a:cubicBezTo>
                  <a:pt x="7471" y="12661"/>
                  <a:pt x="7445" y="12648"/>
                  <a:pt x="7418" y="12642"/>
                </a:cubicBezTo>
                <a:cubicBezTo>
                  <a:pt x="7399" y="12638"/>
                  <a:pt x="7379" y="12638"/>
                  <a:pt x="7359" y="12641"/>
                </a:cubicBezTo>
                <a:close/>
                <a:moveTo>
                  <a:pt x="14664" y="12658"/>
                </a:moveTo>
                <a:cubicBezTo>
                  <a:pt x="14605" y="12664"/>
                  <a:pt x="14550" y="12694"/>
                  <a:pt x="14514" y="12764"/>
                </a:cubicBezTo>
                <a:cubicBezTo>
                  <a:pt x="14451" y="12887"/>
                  <a:pt x="14483" y="13051"/>
                  <a:pt x="14578" y="13132"/>
                </a:cubicBezTo>
                <a:cubicBezTo>
                  <a:pt x="14672" y="13215"/>
                  <a:pt x="14797" y="13173"/>
                  <a:pt x="14861" y="13051"/>
                </a:cubicBezTo>
                <a:cubicBezTo>
                  <a:pt x="14924" y="12927"/>
                  <a:pt x="14892" y="12764"/>
                  <a:pt x="14797" y="12681"/>
                </a:cubicBezTo>
                <a:cubicBezTo>
                  <a:pt x="14774" y="12671"/>
                  <a:pt x="14749" y="12663"/>
                  <a:pt x="14723" y="12659"/>
                </a:cubicBezTo>
                <a:cubicBezTo>
                  <a:pt x="14703" y="12656"/>
                  <a:pt x="14683" y="12656"/>
                  <a:pt x="14664" y="12658"/>
                </a:cubicBezTo>
                <a:close/>
                <a:moveTo>
                  <a:pt x="20785" y="12658"/>
                </a:moveTo>
                <a:cubicBezTo>
                  <a:pt x="20765" y="12656"/>
                  <a:pt x="20745" y="12656"/>
                  <a:pt x="20726" y="12659"/>
                </a:cubicBezTo>
                <a:cubicBezTo>
                  <a:pt x="20700" y="12663"/>
                  <a:pt x="20675" y="12671"/>
                  <a:pt x="20651" y="12681"/>
                </a:cubicBezTo>
                <a:cubicBezTo>
                  <a:pt x="20557" y="12764"/>
                  <a:pt x="20557" y="12927"/>
                  <a:pt x="20620" y="13051"/>
                </a:cubicBezTo>
                <a:cubicBezTo>
                  <a:pt x="20683" y="13173"/>
                  <a:pt x="20808" y="13215"/>
                  <a:pt x="20871" y="13132"/>
                </a:cubicBezTo>
                <a:cubicBezTo>
                  <a:pt x="20966" y="13051"/>
                  <a:pt x="20997" y="12887"/>
                  <a:pt x="20935" y="12764"/>
                </a:cubicBezTo>
                <a:cubicBezTo>
                  <a:pt x="20899" y="12694"/>
                  <a:pt x="20843" y="12664"/>
                  <a:pt x="20785" y="12658"/>
                </a:cubicBezTo>
                <a:close/>
                <a:moveTo>
                  <a:pt x="7040" y="13468"/>
                </a:moveTo>
                <a:cubicBezTo>
                  <a:pt x="6963" y="13462"/>
                  <a:pt x="6885" y="13532"/>
                  <a:pt x="6862" y="13624"/>
                </a:cubicBezTo>
                <a:cubicBezTo>
                  <a:pt x="6798" y="13748"/>
                  <a:pt x="6861" y="13911"/>
                  <a:pt x="6956" y="13993"/>
                </a:cubicBezTo>
                <a:cubicBezTo>
                  <a:pt x="7051" y="14035"/>
                  <a:pt x="7178" y="13952"/>
                  <a:pt x="7242" y="13829"/>
                </a:cubicBezTo>
                <a:cubicBezTo>
                  <a:pt x="7274" y="13707"/>
                  <a:pt x="7210" y="13542"/>
                  <a:pt x="7115" y="13499"/>
                </a:cubicBezTo>
                <a:cubicBezTo>
                  <a:pt x="7092" y="13479"/>
                  <a:pt x="7066" y="13470"/>
                  <a:pt x="7040" y="13468"/>
                </a:cubicBezTo>
                <a:close/>
                <a:moveTo>
                  <a:pt x="14340" y="13485"/>
                </a:moveTo>
                <a:cubicBezTo>
                  <a:pt x="14263" y="13485"/>
                  <a:pt x="14185" y="13531"/>
                  <a:pt x="14161" y="13623"/>
                </a:cubicBezTo>
                <a:cubicBezTo>
                  <a:pt x="14129" y="13788"/>
                  <a:pt x="14162" y="13911"/>
                  <a:pt x="14289" y="13993"/>
                </a:cubicBezTo>
                <a:cubicBezTo>
                  <a:pt x="14384" y="14035"/>
                  <a:pt x="14479" y="13952"/>
                  <a:pt x="14542" y="13829"/>
                </a:cubicBezTo>
                <a:cubicBezTo>
                  <a:pt x="14575" y="13706"/>
                  <a:pt x="14543" y="13542"/>
                  <a:pt x="14416" y="13499"/>
                </a:cubicBezTo>
                <a:cubicBezTo>
                  <a:pt x="14392" y="13489"/>
                  <a:pt x="14366" y="13485"/>
                  <a:pt x="14340" y="13485"/>
                </a:cubicBezTo>
                <a:close/>
                <a:moveTo>
                  <a:pt x="21104" y="13485"/>
                </a:moveTo>
                <a:cubicBezTo>
                  <a:pt x="21078" y="13485"/>
                  <a:pt x="21052" y="13489"/>
                  <a:pt x="21028" y="13499"/>
                </a:cubicBezTo>
                <a:cubicBezTo>
                  <a:pt x="20933" y="13542"/>
                  <a:pt x="20869" y="13706"/>
                  <a:pt x="20933" y="13829"/>
                </a:cubicBezTo>
                <a:cubicBezTo>
                  <a:pt x="20965" y="13952"/>
                  <a:pt x="21091" y="14035"/>
                  <a:pt x="21187" y="13993"/>
                </a:cubicBezTo>
                <a:cubicBezTo>
                  <a:pt x="21282" y="13911"/>
                  <a:pt x="21345" y="13788"/>
                  <a:pt x="21314" y="13623"/>
                </a:cubicBezTo>
                <a:cubicBezTo>
                  <a:pt x="21266" y="13531"/>
                  <a:pt x="21183" y="13485"/>
                  <a:pt x="21104" y="13485"/>
                </a:cubicBezTo>
                <a:close/>
                <a:moveTo>
                  <a:pt x="6826" y="14353"/>
                </a:moveTo>
                <a:cubicBezTo>
                  <a:pt x="6744" y="14350"/>
                  <a:pt x="6668" y="14458"/>
                  <a:pt x="6641" y="14567"/>
                </a:cubicBezTo>
                <a:cubicBezTo>
                  <a:pt x="6609" y="14731"/>
                  <a:pt x="6672" y="14854"/>
                  <a:pt x="6798" y="14895"/>
                </a:cubicBezTo>
                <a:cubicBezTo>
                  <a:pt x="6893" y="14895"/>
                  <a:pt x="7019" y="14812"/>
                  <a:pt x="7019" y="14689"/>
                </a:cubicBezTo>
                <a:cubicBezTo>
                  <a:pt x="7050" y="14525"/>
                  <a:pt x="6988" y="14402"/>
                  <a:pt x="6862" y="14361"/>
                </a:cubicBezTo>
                <a:cubicBezTo>
                  <a:pt x="6850" y="14356"/>
                  <a:pt x="6838" y="14353"/>
                  <a:pt x="6826" y="14353"/>
                </a:cubicBezTo>
                <a:close/>
                <a:moveTo>
                  <a:pt x="14199" y="14364"/>
                </a:moveTo>
                <a:cubicBezTo>
                  <a:pt x="14073" y="14364"/>
                  <a:pt x="13979" y="14446"/>
                  <a:pt x="13948" y="14569"/>
                </a:cubicBezTo>
                <a:cubicBezTo>
                  <a:pt x="13916" y="14732"/>
                  <a:pt x="14010" y="14854"/>
                  <a:pt x="14104" y="14895"/>
                </a:cubicBezTo>
                <a:cubicBezTo>
                  <a:pt x="14230" y="14895"/>
                  <a:pt x="14325" y="14813"/>
                  <a:pt x="14357" y="14692"/>
                </a:cubicBezTo>
                <a:cubicBezTo>
                  <a:pt x="14357" y="14528"/>
                  <a:pt x="14293" y="14405"/>
                  <a:pt x="14199" y="14364"/>
                </a:cubicBezTo>
                <a:close/>
                <a:moveTo>
                  <a:pt x="21279" y="14364"/>
                </a:moveTo>
                <a:cubicBezTo>
                  <a:pt x="21183" y="14405"/>
                  <a:pt x="21087" y="14528"/>
                  <a:pt x="21119" y="14692"/>
                </a:cubicBezTo>
                <a:cubicBezTo>
                  <a:pt x="21151" y="14813"/>
                  <a:pt x="21246" y="14895"/>
                  <a:pt x="21342" y="14895"/>
                </a:cubicBezTo>
                <a:cubicBezTo>
                  <a:pt x="21469" y="14854"/>
                  <a:pt x="21533" y="14732"/>
                  <a:pt x="21500" y="14569"/>
                </a:cubicBezTo>
                <a:cubicBezTo>
                  <a:pt x="21500" y="14446"/>
                  <a:pt x="21373" y="14364"/>
                  <a:pt x="21279" y="14364"/>
                </a:cubicBezTo>
                <a:close/>
                <a:moveTo>
                  <a:pt x="6768" y="15300"/>
                </a:moveTo>
                <a:cubicBezTo>
                  <a:pt x="6642" y="15300"/>
                  <a:pt x="6547" y="15383"/>
                  <a:pt x="6547" y="15545"/>
                </a:cubicBezTo>
                <a:cubicBezTo>
                  <a:pt x="6547" y="15668"/>
                  <a:pt x="6642" y="15789"/>
                  <a:pt x="6768" y="15789"/>
                </a:cubicBezTo>
                <a:cubicBezTo>
                  <a:pt x="6863" y="15789"/>
                  <a:pt x="6957" y="15668"/>
                  <a:pt x="6957" y="15545"/>
                </a:cubicBezTo>
                <a:cubicBezTo>
                  <a:pt x="6957" y="15383"/>
                  <a:pt x="6863" y="15300"/>
                  <a:pt x="6768" y="15300"/>
                </a:cubicBezTo>
                <a:close/>
                <a:moveTo>
                  <a:pt x="14069" y="15300"/>
                </a:moveTo>
                <a:cubicBezTo>
                  <a:pt x="13975" y="15300"/>
                  <a:pt x="13879" y="15423"/>
                  <a:pt x="13879" y="15545"/>
                </a:cubicBezTo>
                <a:cubicBezTo>
                  <a:pt x="13879" y="15708"/>
                  <a:pt x="13975" y="15789"/>
                  <a:pt x="14069" y="15789"/>
                </a:cubicBezTo>
                <a:cubicBezTo>
                  <a:pt x="14196" y="15789"/>
                  <a:pt x="14290" y="15708"/>
                  <a:pt x="14290" y="15545"/>
                </a:cubicBezTo>
                <a:cubicBezTo>
                  <a:pt x="14290" y="15423"/>
                  <a:pt x="14196" y="15300"/>
                  <a:pt x="14069" y="15300"/>
                </a:cubicBezTo>
                <a:close/>
                <a:moveTo>
                  <a:pt x="21378" y="15300"/>
                </a:moveTo>
                <a:cubicBezTo>
                  <a:pt x="21285" y="15300"/>
                  <a:pt x="21190" y="15423"/>
                  <a:pt x="21190" y="15545"/>
                </a:cubicBezTo>
                <a:cubicBezTo>
                  <a:pt x="21190" y="15708"/>
                  <a:pt x="21285" y="15789"/>
                  <a:pt x="21378" y="15789"/>
                </a:cubicBezTo>
                <a:cubicBezTo>
                  <a:pt x="21505" y="15789"/>
                  <a:pt x="21599" y="15708"/>
                  <a:pt x="21599" y="15545"/>
                </a:cubicBezTo>
                <a:cubicBezTo>
                  <a:pt x="21599" y="15423"/>
                  <a:pt x="21505" y="15300"/>
                  <a:pt x="21378" y="15300"/>
                </a:cubicBezTo>
                <a:close/>
                <a:moveTo>
                  <a:pt x="6798" y="16200"/>
                </a:moveTo>
                <a:cubicBezTo>
                  <a:pt x="6672" y="16241"/>
                  <a:pt x="6609" y="16363"/>
                  <a:pt x="6641" y="16526"/>
                </a:cubicBezTo>
                <a:cubicBezTo>
                  <a:pt x="6672" y="16649"/>
                  <a:pt x="6767" y="16729"/>
                  <a:pt x="6862" y="16729"/>
                </a:cubicBezTo>
                <a:cubicBezTo>
                  <a:pt x="6988" y="16689"/>
                  <a:pt x="7050" y="16567"/>
                  <a:pt x="7019" y="16404"/>
                </a:cubicBezTo>
                <a:cubicBezTo>
                  <a:pt x="7019" y="16282"/>
                  <a:pt x="6893" y="16200"/>
                  <a:pt x="6798" y="16200"/>
                </a:cubicBezTo>
                <a:close/>
                <a:moveTo>
                  <a:pt x="14038" y="16200"/>
                </a:moveTo>
                <a:cubicBezTo>
                  <a:pt x="13944" y="16200"/>
                  <a:pt x="13819" y="16282"/>
                  <a:pt x="13819" y="16404"/>
                </a:cubicBezTo>
                <a:cubicBezTo>
                  <a:pt x="13787" y="16567"/>
                  <a:pt x="13850" y="16689"/>
                  <a:pt x="13976" y="16729"/>
                </a:cubicBezTo>
                <a:cubicBezTo>
                  <a:pt x="14070" y="16729"/>
                  <a:pt x="14164" y="16649"/>
                  <a:pt x="14196" y="16526"/>
                </a:cubicBezTo>
                <a:cubicBezTo>
                  <a:pt x="14227" y="16363"/>
                  <a:pt x="14163" y="16241"/>
                  <a:pt x="14038" y="16200"/>
                </a:cubicBezTo>
                <a:close/>
                <a:moveTo>
                  <a:pt x="21342" y="16200"/>
                </a:moveTo>
                <a:cubicBezTo>
                  <a:pt x="21246" y="16200"/>
                  <a:pt x="21151" y="16282"/>
                  <a:pt x="21119" y="16404"/>
                </a:cubicBezTo>
                <a:cubicBezTo>
                  <a:pt x="21087" y="16567"/>
                  <a:pt x="21183" y="16689"/>
                  <a:pt x="21279" y="16729"/>
                </a:cubicBezTo>
                <a:cubicBezTo>
                  <a:pt x="21373" y="16770"/>
                  <a:pt x="21500" y="16649"/>
                  <a:pt x="21500" y="16526"/>
                </a:cubicBezTo>
                <a:cubicBezTo>
                  <a:pt x="21533" y="16363"/>
                  <a:pt x="21469" y="16241"/>
                  <a:pt x="21342" y="16200"/>
                </a:cubicBezTo>
                <a:close/>
                <a:moveTo>
                  <a:pt x="7032" y="17081"/>
                </a:moveTo>
                <a:cubicBezTo>
                  <a:pt x="7006" y="17080"/>
                  <a:pt x="6980" y="17086"/>
                  <a:pt x="6956" y="17096"/>
                </a:cubicBezTo>
                <a:cubicBezTo>
                  <a:pt x="6861" y="17179"/>
                  <a:pt x="6798" y="17301"/>
                  <a:pt x="6862" y="17465"/>
                </a:cubicBezTo>
                <a:cubicBezTo>
                  <a:pt x="6893" y="17587"/>
                  <a:pt x="7020" y="17630"/>
                  <a:pt x="7115" y="17588"/>
                </a:cubicBezTo>
                <a:cubicBezTo>
                  <a:pt x="7210" y="17547"/>
                  <a:pt x="7274" y="17383"/>
                  <a:pt x="7242" y="17260"/>
                </a:cubicBezTo>
                <a:cubicBezTo>
                  <a:pt x="7194" y="17137"/>
                  <a:pt x="7111" y="17083"/>
                  <a:pt x="7032" y="17081"/>
                </a:cubicBezTo>
                <a:close/>
                <a:moveTo>
                  <a:pt x="13807" y="17081"/>
                </a:moveTo>
                <a:cubicBezTo>
                  <a:pt x="13728" y="17083"/>
                  <a:pt x="13645" y="17137"/>
                  <a:pt x="13599" y="17260"/>
                </a:cubicBezTo>
                <a:cubicBezTo>
                  <a:pt x="13567" y="17383"/>
                  <a:pt x="13631" y="17547"/>
                  <a:pt x="13725" y="17588"/>
                </a:cubicBezTo>
                <a:cubicBezTo>
                  <a:pt x="13820" y="17630"/>
                  <a:pt x="13946" y="17587"/>
                  <a:pt x="13977" y="17465"/>
                </a:cubicBezTo>
                <a:cubicBezTo>
                  <a:pt x="14039" y="17301"/>
                  <a:pt x="13977" y="17179"/>
                  <a:pt x="13883" y="17096"/>
                </a:cubicBezTo>
                <a:cubicBezTo>
                  <a:pt x="13859" y="17086"/>
                  <a:pt x="13833" y="17080"/>
                  <a:pt x="13807" y="17081"/>
                </a:cubicBezTo>
                <a:close/>
                <a:moveTo>
                  <a:pt x="21112" y="17091"/>
                </a:moveTo>
                <a:cubicBezTo>
                  <a:pt x="21034" y="17103"/>
                  <a:pt x="20957" y="17173"/>
                  <a:pt x="20933" y="17265"/>
                </a:cubicBezTo>
                <a:cubicBezTo>
                  <a:pt x="20869" y="17389"/>
                  <a:pt x="20933" y="17553"/>
                  <a:pt x="21028" y="17593"/>
                </a:cubicBezTo>
                <a:cubicBezTo>
                  <a:pt x="21123" y="17676"/>
                  <a:pt x="21250" y="17594"/>
                  <a:pt x="21314" y="17472"/>
                </a:cubicBezTo>
                <a:cubicBezTo>
                  <a:pt x="21345" y="17307"/>
                  <a:pt x="21282" y="17184"/>
                  <a:pt x="21187" y="17101"/>
                </a:cubicBezTo>
                <a:cubicBezTo>
                  <a:pt x="21163" y="17091"/>
                  <a:pt x="21137" y="17088"/>
                  <a:pt x="21112" y="17091"/>
                </a:cubicBezTo>
                <a:close/>
                <a:moveTo>
                  <a:pt x="7408" y="17915"/>
                </a:moveTo>
                <a:cubicBezTo>
                  <a:pt x="7388" y="17912"/>
                  <a:pt x="7368" y="17913"/>
                  <a:pt x="7348" y="17917"/>
                </a:cubicBezTo>
                <a:cubicBezTo>
                  <a:pt x="7322" y="17923"/>
                  <a:pt x="7297" y="17936"/>
                  <a:pt x="7273" y="17956"/>
                </a:cubicBezTo>
                <a:cubicBezTo>
                  <a:pt x="7177" y="18038"/>
                  <a:pt x="7146" y="18202"/>
                  <a:pt x="7209" y="18326"/>
                </a:cubicBezTo>
                <a:cubicBezTo>
                  <a:pt x="7273" y="18449"/>
                  <a:pt x="7399" y="18450"/>
                  <a:pt x="7494" y="18367"/>
                </a:cubicBezTo>
                <a:cubicBezTo>
                  <a:pt x="7589" y="18286"/>
                  <a:pt x="7622" y="18161"/>
                  <a:pt x="7558" y="18038"/>
                </a:cubicBezTo>
                <a:cubicBezTo>
                  <a:pt x="7522" y="17968"/>
                  <a:pt x="7467" y="17925"/>
                  <a:pt x="7408" y="17915"/>
                </a:cubicBezTo>
                <a:close/>
                <a:moveTo>
                  <a:pt x="13428" y="17915"/>
                </a:moveTo>
                <a:cubicBezTo>
                  <a:pt x="13369" y="17925"/>
                  <a:pt x="13314" y="17968"/>
                  <a:pt x="13278" y="18038"/>
                </a:cubicBezTo>
                <a:cubicBezTo>
                  <a:pt x="13215" y="18161"/>
                  <a:pt x="13246" y="18286"/>
                  <a:pt x="13341" y="18367"/>
                </a:cubicBezTo>
                <a:cubicBezTo>
                  <a:pt x="13437" y="18450"/>
                  <a:pt x="13565" y="18449"/>
                  <a:pt x="13628" y="18326"/>
                </a:cubicBezTo>
                <a:cubicBezTo>
                  <a:pt x="13692" y="18202"/>
                  <a:pt x="13659" y="18038"/>
                  <a:pt x="13565" y="17956"/>
                </a:cubicBezTo>
                <a:cubicBezTo>
                  <a:pt x="13541" y="17936"/>
                  <a:pt x="13514" y="17923"/>
                  <a:pt x="13488" y="17917"/>
                </a:cubicBezTo>
                <a:cubicBezTo>
                  <a:pt x="13468" y="17913"/>
                  <a:pt x="13448" y="17912"/>
                  <a:pt x="13428" y="17915"/>
                </a:cubicBezTo>
                <a:close/>
                <a:moveTo>
                  <a:pt x="20764" y="17915"/>
                </a:moveTo>
                <a:cubicBezTo>
                  <a:pt x="20711" y="17925"/>
                  <a:pt x="20655" y="17968"/>
                  <a:pt x="20620" y="18038"/>
                </a:cubicBezTo>
                <a:cubicBezTo>
                  <a:pt x="20557" y="18161"/>
                  <a:pt x="20557" y="18325"/>
                  <a:pt x="20651" y="18406"/>
                </a:cubicBezTo>
                <a:cubicBezTo>
                  <a:pt x="20745" y="18489"/>
                  <a:pt x="20871" y="18448"/>
                  <a:pt x="20935" y="18325"/>
                </a:cubicBezTo>
                <a:cubicBezTo>
                  <a:pt x="20997" y="18201"/>
                  <a:pt x="20966" y="18038"/>
                  <a:pt x="20871" y="17956"/>
                </a:cubicBezTo>
                <a:cubicBezTo>
                  <a:pt x="20855" y="17936"/>
                  <a:pt x="20836" y="17923"/>
                  <a:pt x="20814" y="17917"/>
                </a:cubicBezTo>
                <a:cubicBezTo>
                  <a:pt x="20798" y="17913"/>
                  <a:pt x="20781" y="17912"/>
                  <a:pt x="20764" y="17915"/>
                </a:cubicBezTo>
                <a:close/>
                <a:moveTo>
                  <a:pt x="7839" y="18638"/>
                </a:moveTo>
                <a:cubicBezTo>
                  <a:pt x="7788" y="18638"/>
                  <a:pt x="7733" y="18658"/>
                  <a:pt x="7685" y="18699"/>
                </a:cubicBezTo>
                <a:cubicBezTo>
                  <a:pt x="7623" y="18821"/>
                  <a:pt x="7623" y="18985"/>
                  <a:pt x="7685" y="19067"/>
                </a:cubicBezTo>
                <a:cubicBezTo>
                  <a:pt x="7780" y="19188"/>
                  <a:pt x="7906" y="19188"/>
                  <a:pt x="7969" y="19067"/>
                </a:cubicBezTo>
                <a:cubicBezTo>
                  <a:pt x="8063" y="18985"/>
                  <a:pt x="8063" y="18821"/>
                  <a:pt x="7969" y="18699"/>
                </a:cubicBezTo>
                <a:cubicBezTo>
                  <a:pt x="7937" y="18658"/>
                  <a:pt x="7890" y="18638"/>
                  <a:pt x="7839" y="18638"/>
                </a:cubicBezTo>
                <a:close/>
                <a:moveTo>
                  <a:pt x="13000" y="18638"/>
                </a:moveTo>
                <a:cubicBezTo>
                  <a:pt x="12949" y="18638"/>
                  <a:pt x="12901" y="18658"/>
                  <a:pt x="12869" y="18699"/>
                </a:cubicBezTo>
                <a:cubicBezTo>
                  <a:pt x="12774" y="18821"/>
                  <a:pt x="12774" y="18985"/>
                  <a:pt x="12869" y="19067"/>
                </a:cubicBezTo>
                <a:cubicBezTo>
                  <a:pt x="12933" y="19188"/>
                  <a:pt x="13059" y="19188"/>
                  <a:pt x="13154" y="19067"/>
                </a:cubicBezTo>
                <a:cubicBezTo>
                  <a:pt x="13218" y="18985"/>
                  <a:pt x="13218" y="18821"/>
                  <a:pt x="13154" y="18699"/>
                </a:cubicBezTo>
                <a:cubicBezTo>
                  <a:pt x="13107" y="18658"/>
                  <a:pt x="13052" y="18638"/>
                  <a:pt x="13000" y="18638"/>
                </a:cubicBezTo>
                <a:close/>
                <a:moveTo>
                  <a:pt x="20329" y="18638"/>
                </a:moveTo>
                <a:cubicBezTo>
                  <a:pt x="20277" y="18638"/>
                  <a:pt x="20222" y="18658"/>
                  <a:pt x="20174" y="18699"/>
                </a:cubicBezTo>
                <a:cubicBezTo>
                  <a:pt x="20110" y="18821"/>
                  <a:pt x="20110" y="18985"/>
                  <a:pt x="20174" y="19067"/>
                </a:cubicBezTo>
                <a:cubicBezTo>
                  <a:pt x="20270" y="19188"/>
                  <a:pt x="20397" y="19188"/>
                  <a:pt x="20460" y="19067"/>
                </a:cubicBezTo>
                <a:cubicBezTo>
                  <a:pt x="20555" y="18985"/>
                  <a:pt x="20555" y="18821"/>
                  <a:pt x="20460" y="18699"/>
                </a:cubicBezTo>
                <a:cubicBezTo>
                  <a:pt x="20428" y="18658"/>
                  <a:pt x="20381" y="18638"/>
                  <a:pt x="20329" y="18638"/>
                </a:cubicBezTo>
                <a:close/>
                <a:moveTo>
                  <a:pt x="17733" y="18972"/>
                </a:moveTo>
                <a:cubicBezTo>
                  <a:pt x="17681" y="18972"/>
                  <a:pt x="17626" y="19002"/>
                  <a:pt x="17578" y="19064"/>
                </a:cubicBezTo>
                <a:cubicBezTo>
                  <a:pt x="16660" y="20290"/>
                  <a:pt x="16660" y="20291"/>
                  <a:pt x="16660" y="20291"/>
                </a:cubicBezTo>
                <a:cubicBezTo>
                  <a:pt x="17578" y="21477"/>
                  <a:pt x="17578" y="21476"/>
                  <a:pt x="17578" y="21476"/>
                </a:cubicBezTo>
                <a:cubicBezTo>
                  <a:pt x="17673" y="21599"/>
                  <a:pt x="17800" y="21599"/>
                  <a:pt x="17864" y="21476"/>
                </a:cubicBezTo>
                <a:cubicBezTo>
                  <a:pt x="17895" y="21436"/>
                  <a:pt x="17927" y="21396"/>
                  <a:pt x="17927" y="21313"/>
                </a:cubicBezTo>
                <a:cubicBezTo>
                  <a:pt x="17927" y="21232"/>
                  <a:pt x="17895" y="21190"/>
                  <a:pt x="17864" y="21149"/>
                </a:cubicBezTo>
                <a:cubicBezTo>
                  <a:pt x="17198" y="20291"/>
                  <a:pt x="17198" y="20291"/>
                  <a:pt x="17198" y="20291"/>
                </a:cubicBezTo>
                <a:cubicBezTo>
                  <a:pt x="17864" y="19432"/>
                  <a:pt x="17864" y="19432"/>
                  <a:pt x="17864" y="19432"/>
                </a:cubicBezTo>
                <a:cubicBezTo>
                  <a:pt x="17958" y="19309"/>
                  <a:pt x="17958" y="19145"/>
                  <a:pt x="17864" y="19064"/>
                </a:cubicBezTo>
                <a:cubicBezTo>
                  <a:pt x="17832" y="19002"/>
                  <a:pt x="17784" y="18972"/>
                  <a:pt x="17733" y="18972"/>
                </a:cubicBezTo>
                <a:close/>
                <a:moveTo>
                  <a:pt x="8368" y="19225"/>
                </a:moveTo>
                <a:cubicBezTo>
                  <a:pt x="8309" y="19235"/>
                  <a:pt x="8253" y="19279"/>
                  <a:pt x="8217" y="19349"/>
                </a:cubicBezTo>
                <a:cubicBezTo>
                  <a:pt x="8154" y="19431"/>
                  <a:pt x="8186" y="19595"/>
                  <a:pt x="8281" y="19677"/>
                </a:cubicBezTo>
                <a:cubicBezTo>
                  <a:pt x="8377" y="19760"/>
                  <a:pt x="8503" y="19759"/>
                  <a:pt x="8566" y="19635"/>
                </a:cubicBezTo>
                <a:cubicBezTo>
                  <a:pt x="8630" y="19512"/>
                  <a:pt x="8598" y="19349"/>
                  <a:pt x="8503" y="19267"/>
                </a:cubicBezTo>
                <a:cubicBezTo>
                  <a:pt x="8479" y="19246"/>
                  <a:pt x="8454" y="19233"/>
                  <a:pt x="8428" y="19227"/>
                </a:cubicBezTo>
                <a:cubicBezTo>
                  <a:pt x="8408" y="19222"/>
                  <a:pt x="8388" y="19221"/>
                  <a:pt x="8368" y="19225"/>
                </a:cubicBezTo>
                <a:close/>
                <a:moveTo>
                  <a:pt x="12464" y="19225"/>
                </a:moveTo>
                <a:cubicBezTo>
                  <a:pt x="12444" y="19221"/>
                  <a:pt x="12425" y="19222"/>
                  <a:pt x="12405" y="19227"/>
                </a:cubicBezTo>
                <a:cubicBezTo>
                  <a:pt x="12379" y="19233"/>
                  <a:pt x="12353" y="19246"/>
                  <a:pt x="12329" y="19267"/>
                </a:cubicBezTo>
                <a:cubicBezTo>
                  <a:pt x="12233" y="19349"/>
                  <a:pt x="12233" y="19512"/>
                  <a:pt x="12264" y="19635"/>
                </a:cubicBezTo>
                <a:cubicBezTo>
                  <a:pt x="12328" y="19759"/>
                  <a:pt x="12456" y="19760"/>
                  <a:pt x="12551" y="19677"/>
                </a:cubicBezTo>
                <a:cubicBezTo>
                  <a:pt x="12646" y="19595"/>
                  <a:pt x="12679" y="19431"/>
                  <a:pt x="12615" y="19349"/>
                </a:cubicBezTo>
                <a:cubicBezTo>
                  <a:pt x="12579" y="19279"/>
                  <a:pt x="12523" y="19235"/>
                  <a:pt x="12464" y="19225"/>
                </a:cubicBezTo>
                <a:close/>
                <a:moveTo>
                  <a:pt x="19778" y="19225"/>
                </a:moveTo>
                <a:cubicBezTo>
                  <a:pt x="19760" y="19221"/>
                  <a:pt x="19743" y="19222"/>
                  <a:pt x="19726" y="19227"/>
                </a:cubicBezTo>
                <a:cubicBezTo>
                  <a:pt x="19705" y="19233"/>
                  <a:pt x="19686" y="19246"/>
                  <a:pt x="19670" y="19267"/>
                </a:cubicBezTo>
                <a:cubicBezTo>
                  <a:pt x="19575" y="19349"/>
                  <a:pt x="19543" y="19512"/>
                  <a:pt x="19606" y="19635"/>
                </a:cubicBezTo>
                <a:cubicBezTo>
                  <a:pt x="19670" y="19759"/>
                  <a:pt x="19796" y="19760"/>
                  <a:pt x="19891" y="19677"/>
                </a:cubicBezTo>
                <a:cubicBezTo>
                  <a:pt x="19985" y="19636"/>
                  <a:pt x="19984" y="19472"/>
                  <a:pt x="19921" y="19349"/>
                </a:cubicBezTo>
                <a:cubicBezTo>
                  <a:pt x="19885" y="19279"/>
                  <a:pt x="19831" y="19235"/>
                  <a:pt x="19778" y="19225"/>
                </a:cubicBezTo>
                <a:close/>
                <a:moveTo>
                  <a:pt x="9019" y="19648"/>
                </a:moveTo>
                <a:cubicBezTo>
                  <a:pt x="8936" y="19643"/>
                  <a:pt x="8871" y="19711"/>
                  <a:pt x="8823" y="19803"/>
                </a:cubicBezTo>
                <a:cubicBezTo>
                  <a:pt x="8792" y="19966"/>
                  <a:pt x="8854" y="20088"/>
                  <a:pt x="8949" y="20169"/>
                </a:cubicBezTo>
                <a:cubicBezTo>
                  <a:pt x="9044" y="20209"/>
                  <a:pt x="9170" y="20129"/>
                  <a:pt x="9201" y="20006"/>
                </a:cubicBezTo>
                <a:cubicBezTo>
                  <a:pt x="9233" y="19883"/>
                  <a:pt x="9202" y="19720"/>
                  <a:pt x="9107" y="19680"/>
                </a:cubicBezTo>
                <a:cubicBezTo>
                  <a:pt x="9076" y="19660"/>
                  <a:pt x="9046" y="19650"/>
                  <a:pt x="9019" y="19648"/>
                </a:cubicBezTo>
                <a:close/>
                <a:moveTo>
                  <a:pt x="11820" y="19648"/>
                </a:moveTo>
                <a:cubicBezTo>
                  <a:pt x="11793" y="19650"/>
                  <a:pt x="11763" y="19660"/>
                  <a:pt x="11731" y="19680"/>
                </a:cubicBezTo>
                <a:cubicBezTo>
                  <a:pt x="11637" y="19720"/>
                  <a:pt x="11604" y="19883"/>
                  <a:pt x="11636" y="20006"/>
                </a:cubicBezTo>
                <a:cubicBezTo>
                  <a:pt x="11668" y="20129"/>
                  <a:pt x="11795" y="20209"/>
                  <a:pt x="11890" y="20169"/>
                </a:cubicBezTo>
                <a:cubicBezTo>
                  <a:pt x="11986" y="20088"/>
                  <a:pt x="12049" y="19966"/>
                  <a:pt x="12017" y="19803"/>
                </a:cubicBezTo>
                <a:cubicBezTo>
                  <a:pt x="11970" y="19711"/>
                  <a:pt x="11904" y="19643"/>
                  <a:pt x="11820" y="19648"/>
                </a:cubicBezTo>
                <a:close/>
                <a:moveTo>
                  <a:pt x="19143" y="19664"/>
                </a:moveTo>
                <a:cubicBezTo>
                  <a:pt x="19117" y="19664"/>
                  <a:pt x="19091" y="19670"/>
                  <a:pt x="19067" y="19680"/>
                </a:cubicBezTo>
                <a:cubicBezTo>
                  <a:pt x="18941" y="19720"/>
                  <a:pt x="18910" y="19883"/>
                  <a:pt x="18941" y="20006"/>
                </a:cubicBezTo>
                <a:cubicBezTo>
                  <a:pt x="19005" y="20169"/>
                  <a:pt x="19099" y="20209"/>
                  <a:pt x="19193" y="20169"/>
                </a:cubicBezTo>
                <a:cubicBezTo>
                  <a:pt x="19320" y="20088"/>
                  <a:pt x="19350" y="19966"/>
                  <a:pt x="19319" y="19803"/>
                </a:cubicBezTo>
                <a:cubicBezTo>
                  <a:pt x="19295" y="19711"/>
                  <a:pt x="19220" y="19664"/>
                  <a:pt x="19143" y="19664"/>
                </a:cubicBezTo>
                <a:close/>
                <a:moveTo>
                  <a:pt x="9702" y="19910"/>
                </a:moveTo>
                <a:cubicBezTo>
                  <a:pt x="9614" y="19907"/>
                  <a:pt x="9516" y="20014"/>
                  <a:pt x="9516" y="20122"/>
                </a:cubicBezTo>
                <a:cubicBezTo>
                  <a:pt x="9483" y="20287"/>
                  <a:pt x="9548" y="20411"/>
                  <a:pt x="9675" y="20452"/>
                </a:cubicBezTo>
                <a:cubicBezTo>
                  <a:pt x="9771" y="20452"/>
                  <a:pt x="9897" y="20370"/>
                  <a:pt x="9897" y="20247"/>
                </a:cubicBezTo>
                <a:cubicBezTo>
                  <a:pt x="9929" y="20083"/>
                  <a:pt x="9865" y="19959"/>
                  <a:pt x="9738" y="19918"/>
                </a:cubicBezTo>
                <a:cubicBezTo>
                  <a:pt x="9726" y="19913"/>
                  <a:pt x="9714" y="19910"/>
                  <a:pt x="9702" y="19910"/>
                </a:cubicBezTo>
                <a:close/>
                <a:moveTo>
                  <a:pt x="11138" y="19910"/>
                </a:moveTo>
                <a:cubicBezTo>
                  <a:pt x="11125" y="19910"/>
                  <a:pt x="11113" y="19913"/>
                  <a:pt x="11101" y="19918"/>
                </a:cubicBezTo>
                <a:cubicBezTo>
                  <a:pt x="10975" y="19959"/>
                  <a:pt x="10912" y="20083"/>
                  <a:pt x="10944" y="20247"/>
                </a:cubicBezTo>
                <a:cubicBezTo>
                  <a:pt x="10975" y="20370"/>
                  <a:pt x="11070" y="20452"/>
                  <a:pt x="11165" y="20452"/>
                </a:cubicBezTo>
                <a:cubicBezTo>
                  <a:pt x="11291" y="20411"/>
                  <a:pt x="11353" y="20287"/>
                  <a:pt x="11322" y="20122"/>
                </a:cubicBezTo>
                <a:cubicBezTo>
                  <a:pt x="11322" y="20014"/>
                  <a:pt x="11225" y="19907"/>
                  <a:pt x="11138" y="19910"/>
                </a:cubicBezTo>
                <a:close/>
                <a:moveTo>
                  <a:pt x="18404" y="19922"/>
                </a:moveTo>
                <a:cubicBezTo>
                  <a:pt x="18309" y="19963"/>
                  <a:pt x="18213" y="20085"/>
                  <a:pt x="18245" y="20248"/>
                </a:cubicBezTo>
                <a:cubicBezTo>
                  <a:pt x="18277" y="20370"/>
                  <a:pt x="18373" y="20452"/>
                  <a:pt x="18500" y="20452"/>
                </a:cubicBezTo>
                <a:cubicBezTo>
                  <a:pt x="18595" y="20411"/>
                  <a:pt x="18659" y="20289"/>
                  <a:pt x="18659" y="20126"/>
                </a:cubicBezTo>
                <a:cubicBezTo>
                  <a:pt x="18627" y="20003"/>
                  <a:pt x="18531" y="19922"/>
                  <a:pt x="18404" y="19922"/>
                </a:cubicBezTo>
                <a:close/>
                <a:moveTo>
                  <a:pt x="10437" y="20003"/>
                </a:moveTo>
                <a:cubicBezTo>
                  <a:pt x="10311" y="20003"/>
                  <a:pt x="10216" y="20126"/>
                  <a:pt x="10216" y="20289"/>
                </a:cubicBezTo>
                <a:cubicBezTo>
                  <a:pt x="10216" y="20411"/>
                  <a:pt x="10311" y="20533"/>
                  <a:pt x="10437" y="20533"/>
                </a:cubicBezTo>
                <a:cubicBezTo>
                  <a:pt x="10532" y="20533"/>
                  <a:pt x="10626" y="20411"/>
                  <a:pt x="10626" y="20289"/>
                </a:cubicBezTo>
                <a:cubicBezTo>
                  <a:pt x="10626" y="20126"/>
                  <a:pt x="10532" y="20003"/>
                  <a:pt x="10437" y="20003"/>
                </a:cubicBezTo>
                <a:close/>
                <a:moveTo>
                  <a:pt x="17738" y="20003"/>
                </a:moveTo>
                <a:cubicBezTo>
                  <a:pt x="17612" y="20003"/>
                  <a:pt x="17517" y="20126"/>
                  <a:pt x="17517" y="20289"/>
                </a:cubicBezTo>
                <a:cubicBezTo>
                  <a:pt x="17517" y="20411"/>
                  <a:pt x="17612" y="20533"/>
                  <a:pt x="17738" y="20533"/>
                </a:cubicBezTo>
                <a:cubicBezTo>
                  <a:pt x="17832" y="20533"/>
                  <a:pt x="17927" y="20411"/>
                  <a:pt x="17927" y="20289"/>
                </a:cubicBezTo>
                <a:cubicBezTo>
                  <a:pt x="17927" y="20126"/>
                  <a:pt x="17832" y="20003"/>
                  <a:pt x="17738" y="20003"/>
                </a:cubicBezTo>
                <a:close/>
              </a:path>
            </a:pathLst>
          </a:custGeom>
          <a:solidFill>
            <a:schemeClr val="bg2"/>
          </a:solidFill>
          <a:ln>
            <a:noFill/>
          </a:ln>
          <a:effectLst/>
          <a:extLst/>
        </p:spPr>
        <p:txBody>
          <a:bodyPr lIns="45719" tIns="45719" rIns="45719" bIns="45719" anchor="ctr"/>
          <a:lstStyle/>
          <a:p>
            <a:endParaRPr lang="id-ID">
              <a:solidFill>
                <a:schemeClr val="bg1"/>
              </a:solidFill>
            </a:endParaRPr>
          </a:p>
        </p:txBody>
      </p:sp>
      <p:sp>
        <p:nvSpPr>
          <p:cNvPr id="129029" name="AutoShape 5"/>
          <p:cNvSpPr>
            <a:spLocks/>
          </p:cNvSpPr>
          <p:nvPr/>
        </p:nvSpPr>
        <p:spPr bwMode="auto">
          <a:xfrm>
            <a:off x="10821988" y="8504238"/>
            <a:ext cx="2286000" cy="2286000"/>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9030" name="AutoShape 6"/>
          <p:cNvSpPr>
            <a:spLocks/>
          </p:cNvSpPr>
          <p:nvPr/>
        </p:nvSpPr>
        <p:spPr bwMode="auto">
          <a:xfrm>
            <a:off x="11588750" y="9331325"/>
            <a:ext cx="747713" cy="630238"/>
          </a:xfrm>
          <a:custGeom>
            <a:avLst/>
            <a:gdLst>
              <a:gd name="T0" fmla="*/ 373857 w 21600"/>
              <a:gd name="T1" fmla="*/ 315119 h 21600"/>
              <a:gd name="T2" fmla="*/ 373857 w 21600"/>
              <a:gd name="T3" fmla="*/ 315119 h 21600"/>
              <a:gd name="T4" fmla="*/ 373857 w 21600"/>
              <a:gd name="T5" fmla="*/ 315119 h 21600"/>
              <a:gd name="T6" fmla="*/ 373857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49" y="21599"/>
                </a:lnTo>
                <a:cubicBezTo>
                  <a:pt x="604" y="21599"/>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599"/>
                  <a:pt x="20249" y="21599"/>
                </a:cubicBezTo>
                <a:cubicBezTo>
                  <a:pt x="20249" y="21599"/>
                  <a:pt x="20249" y="21599"/>
                  <a:pt x="20249" y="21599"/>
                </a:cubicBezTo>
                <a:close/>
              </a:path>
            </a:pathLst>
          </a:custGeom>
          <a:solidFill>
            <a:schemeClr val="tx2"/>
          </a:solidFill>
          <a:ln>
            <a:noFill/>
          </a:ln>
          <a:effectLst/>
          <a:extLst/>
        </p:spPr>
        <p:txBody>
          <a:bodyPr lIns="38100" tIns="38100" rIns="38100" bIns="38100" anchor="ctr"/>
          <a:lstStyle/>
          <a:p>
            <a:endParaRPr lang="id-ID">
              <a:solidFill>
                <a:schemeClr val="bg1"/>
              </a:solidFill>
            </a:endParaRPr>
          </a:p>
        </p:txBody>
      </p:sp>
      <p:sp>
        <p:nvSpPr>
          <p:cNvPr id="129031" name="AutoShape 7"/>
          <p:cNvSpPr>
            <a:spLocks/>
          </p:cNvSpPr>
          <p:nvPr/>
        </p:nvSpPr>
        <p:spPr bwMode="auto">
          <a:xfrm>
            <a:off x="7902575" y="5148263"/>
            <a:ext cx="1757363" cy="1755775"/>
          </a:xfrm>
          <a:custGeom>
            <a:avLst/>
            <a:gdLst>
              <a:gd name="T0" fmla="*/ 878637 w 19679"/>
              <a:gd name="T1" fmla="*/ 963584 h 19679"/>
              <a:gd name="T2" fmla="*/ 878637 w 19679"/>
              <a:gd name="T3" fmla="*/ 963584 h 19679"/>
              <a:gd name="T4" fmla="*/ 878637 w 19679"/>
              <a:gd name="T5" fmla="*/ 963584 h 19679"/>
              <a:gd name="T6" fmla="*/ 878637 w 19679"/>
              <a:gd name="T7" fmla="*/ 9635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9032" name="AutoShape 8"/>
          <p:cNvSpPr>
            <a:spLocks/>
          </p:cNvSpPr>
          <p:nvPr/>
        </p:nvSpPr>
        <p:spPr bwMode="auto">
          <a:xfrm>
            <a:off x="8448675" y="5707063"/>
            <a:ext cx="639763" cy="639762"/>
          </a:xfrm>
          <a:custGeom>
            <a:avLst/>
            <a:gdLst>
              <a:gd name="T0" fmla="*/ 319882 w 21600"/>
              <a:gd name="T1" fmla="*/ 319881 h 21600"/>
              <a:gd name="T2" fmla="*/ 319882 w 21600"/>
              <a:gd name="T3" fmla="*/ 319881 h 21600"/>
              <a:gd name="T4" fmla="*/ 319882 w 21600"/>
              <a:gd name="T5" fmla="*/ 319881 h 21600"/>
              <a:gd name="T6" fmla="*/ 319882 w 21600"/>
              <a:gd name="T7" fmla="*/ 319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38100" tIns="38100" rIns="38100" bIns="38100" anchor="ctr"/>
          <a:lstStyle/>
          <a:p>
            <a:endParaRPr lang="id-ID">
              <a:solidFill>
                <a:schemeClr val="bg1"/>
              </a:solidFill>
            </a:endParaRPr>
          </a:p>
        </p:txBody>
      </p:sp>
      <p:sp>
        <p:nvSpPr>
          <p:cNvPr id="129033" name="AutoShape 9"/>
          <p:cNvSpPr>
            <a:spLocks/>
          </p:cNvSpPr>
          <p:nvPr/>
        </p:nvSpPr>
        <p:spPr bwMode="auto">
          <a:xfrm>
            <a:off x="11255375" y="4883150"/>
            <a:ext cx="2286000" cy="2286000"/>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9034" name="AutoShape 10"/>
          <p:cNvSpPr>
            <a:spLocks/>
          </p:cNvSpPr>
          <p:nvPr/>
        </p:nvSpPr>
        <p:spPr bwMode="auto">
          <a:xfrm>
            <a:off x="12065000" y="5689600"/>
            <a:ext cx="631825" cy="674688"/>
          </a:xfrm>
          <a:custGeom>
            <a:avLst/>
            <a:gdLst>
              <a:gd name="T0" fmla="*/ 315913 w 21600"/>
              <a:gd name="T1" fmla="*/ 337344 h 21600"/>
              <a:gd name="T2" fmla="*/ 315913 w 21600"/>
              <a:gd name="T3" fmla="*/ 337344 h 21600"/>
              <a:gd name="T4" fmla="*/ 315913 w 21600"/>
              <a:gd name="T5" fmla="*/ 337344 h 21600"/>
              <a:gd name="T6" fmla="*/ 315913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chemeClr val="tx2"/>
          </a:solidFill>
          <a:ln>
            <a:noFill/>
          </a:ln>
          <a:effectLst/>
          <a:extLst/>
        </p:spPr>
        <p:txBody>
          <a:bodyPr lIns="38100" tIns="38100" rIns="38100" bIns="38100" anchor="ctr"/>
          <a:lstStyle/>
          <a:p>
            <a:endParaRPr lang="id-ID">
              <a:solidFill>
                <a:schemeClr val="bg1"/>
              </a:solidFill>
            </a:endParaRPr>
          </a:p>
        </p:txBody>
      </p:sp>
      <p:sp>
        <p:nvSpPr>
          <p:cNvPr id="129035" name="AutoShape 11"/>
          <p:cNvSpPr>
            <a:spLocks/>
          </p:cNvSpPr>
          <p:nvPr/>
        </p:nvSpPr>
        <p:spPr bwMode="auto">
          <a:xfrm>
            <a:off x="14792325" y="8745538"/>
            <a:ext cx="1598613" cy="1598612"/>
          </a:xfrm>
          <a:custGeom>
            <a:avLst/>
            <a:gdLst>
              <a:gd name="T0" fmla="*/ 799266 w 19679"/>
              <a:gd name="T1" fmla="*/ 877332 h 19679"/>
              <a:gd name="T2" fmla="*/ 799266 w 19679"/>
              <a:gd name="T3" fmla="*/ 877332 h 19679"/>
              <a:gd name="T4" fmla="*/ 799266 w 19679"/>
              <a:gd name="T5" fmla="*/ 877332 h 19679"/>
              <a:gd name="T6" fmla="*/ 799266 w 19679"/>
              <a:gd name="T7" fmla="*/ 877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9036" name="AutoShape 12"/>
          <p:cNvSpPr>
            <a:spLocks/>
          </p:cNvSpPr>
          <p:nvPr/>
        </p:nvSpPr>
        <p:spPr bwMode="auto">
          <a:xfrm>
            <a:off x="15281275" y="9275763"/>
            <a:ext cx="622300" cy="538162"/>
          </a:xfrm>
          <a:custGeom>
            <a:avLst/>
            <a:gdLst>
              <a:gd name="T0" fmla="*/ 311150 w 20492"/>
              <a:gd name="T1" fmla="*/ 285895 h 20804"/>
              <a:gd name="T2" fmla="*/ 311150 w 20492"/>
              <a:gd name="T3" fmla="*/ 285895 h 20804"/>
              <a:gd name="T4" fmla="*/ 311150 w 20492"/>
              <a:gd name="T5" fmla="*/ 285895 h 20804"/>
              <a:gd name="T6" fmla="*/ 311150 w 20492"/>
              <a:gd name="T7" fmla="*/ 28589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38100" tIns="38100" rIns="38100" bIns="38100" anchor="ctr"/>
          <a:lstStyle/>
          <a:p>
            <a:endParaRPr lang="id-ID">
              <a:solidFill>
                <a:schemeClr val="bg1"/>
              </a:solidFill>
            </a:endParaRPr>
          </a:p>
        </p:txBody>
      </p:sp>
      <p:sp>
        <p:nvSpPr>
          <p:cNvPr id="129037" name="AutoShape 13"/>
          <p:cNvSpPr>
            <a:spLocks/>
          </p:cNvSpPr>
          <p:nvPr/>
        </p:nvSpPr>
        <p:spPr bwMode="auto">
          <a:xfrm>
            <a:off x="4281488" y="51196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29038" name="AutoShape 14"/>
          <p:cNvSpPr>
            <a:spLocks/>
          </p:cNvSpPr>
          <p:nvPr/>
        </p:nvSpPr>
        <p:spPr bwMode="auto">
          <a:xfrm>
            <a:off x="1614488" y="5746750"/>
            <a:ext cx="46926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9039" name="AutoShape 15"/>
          <p:cNvSpPr>
            <a:spLocks/>
          </p:cNvSpPr>
          <p:nvPr/>
        </p:nvSpPr>
        <p:spPr bwMode="auto">
          <a:xfrm>
            <a:off x="7281863" y="8863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Photography</a:t>
            </a:r>
            <a:endParaRPr lang="en-US" dirty="0">
              <a:solidFill>
                <a:schemeClr val="bg1"/>
              </a:solidFill>
              <a:latin typeface="Roboto" charset="0"/>
              <a:ea typeface="ＭＳ Ｐゴシック" charset="0"/>
              <a:cs typeface="Roboto" charset="0"/>
              <a:sym typeface="Roboto" charset="0"/>
            </a:endParaRPr>
          </a:p>
        </p:txBody>
      </p:sp>
      <p:sp>
        <p:nvSpPr>
          <p:cNvPr id="129040" name="AutoShape 16"/>
          <p:cNvSpPr>
            <a:spLocks/>
          </p:cNvSpPr>
          <p:nvPr/>
        </p:nvSpPr>
        <p:spPr bwMode="auto">
          <a:xfrm>
            <a:off x="4614863" y="9490075"/>
            <a:ext cx="46926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9041" name="AutoShape 17"/>
          <p:cNvSpPr>
            <a:spLocks/>
          </p:cNvSpPr>
          <p:nvPr/>
        </p:nvSpPr>
        <p:spPr bwMode="auto">
          <a:xfrm>
            <a:off x="15281275" y="46926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Photography</a:t>
            </a:r>
            <a:endParaRPr lang="en-US" dirty="0">
              <a:solidFill>
                <a:schemeClr val="bg1"/>
              </a:solidFill>
              <a:latin typeface="Roboto" charset="0"/>
              <a:ea typeface="ＭＳ Ｐゴシック" charset="0"/>
              <a:cs typeface="Roboto" charset="0"/>
              <a:sym typeface="Roboto" charset="0"/>
            </a:endParaRPr>
          </a:p>
        </p:txBody>
      </p:sp>
      <p:sp>
        <p:nvSpPr>
          <p:cNvPr id="129042" name="AutoShape 18"/>
          <p:cNvSpPr>
            <a:spLocks/>
          </p:cNvSpPr>
          <p:nvPr/>
        </p:nvSpPr>
        <p:spPr bwMode="auto">
          <a:xfrm>
            <a:off x="15281275" y="5267325"/>
            <a:ext cx="46926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9043" name="AutoShape 19"/>
          <p:cNvSpPr>
            <a:spLocks/>
          </p:cNvSpPr>
          <p:nvPr/>
        </p:nvSpPr>
        <p:spPr bwMode="auto">
          <a:xfrm>
            <a:off x="18075275" y="86883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29044" name="AutoShape 20"/>
          <p:cNvSpPr>
            <a:spLocks/>
          </p:cNvSpPr>
          <p:nvPr/>
        </p:nvSpPr>
        <p:spPr bwMode="auto">
          <a:xfrm>
            <a:off x="18075275" y="9264650"/>
            <a:ext cx="46926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9028"/>
                                        </p:tgtEl>
                                        <p:attrNameLst>
                                          <p:attrName>style.visibility</p:attrName>
                                        </p:attrNameLst>
                                      </p:cBhvr>
                                      <p:to>
                                        <p:strVal val="visible"/>
                                      </p:to>
                                    </p:set>
                                    <p:animEffect transition="in" filter="dissolve">
                                      <p:cBhvr>
                                        <p:cTn id="7" dur="500"/>
                                        <p:tgtEl>
                                          <p:spTgt spid="129028"/>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9031"/>
                                        </p:tgtEl>
                                        <p:attrNameLst>
                                          <p:attrName>style.visibility</p:attrName>
                                        </p:attrNameLst>
                                      </p:cBhvr>
                                      <p:to>
                                        <p:strVal val="visible"/>
                                      </p:to>
                                    </p:set>
                                    <p:anim calcmode="lin" valueType="num">
                                      <p:cBhvr>
                                        <p:cTn id="11" dur="400" fill="hold"/>
                                        <p:tgtEl>
                                          <p:spTgt spid="129031"/>
                                        </p:tgtEl>
                                        <p:attrNameLst>
                                          <p:attrName>ppt_w</p:attrName>
                                        </p:attrNameLst>
                                      </p:cBhvr>
                                      <p:tavLst>
                                        <p:tav tm="0">
                                          <p:val>
                                            <p:fltVal val="0"/>
                                          </p:val>
                                        </p:tav>
                                        <p:tav tm="100000">
                                          <p:val>
                                            <p:strVal val="#ppt_w"/>
                                          </p:val>
                                        </p:tav>
                                      </p:tavLst>
                                    </p:anim>
                                    <p:anim calcmode="lin" valueType="num">
                                      <p:cBhvr>
                                        <p:cTn id="12" dur="400" fill="hold"/>
                                        <p:tgtEl>
                                          <p:spTgt spid="12903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900"/>
                            </p:stCondLst>
                            <p:childTnLst>
                              <p:par>
                                <p:cTn id="14" presetID="23" presetClass="entr" presetSubtype="16" fill="hold" grpId="0" nodeType="afterEffect">
                                  <p:stCondLst>
                                    <p:cond delay="0"/>
                                  </p:stCondLst>
                                  <p:childTnLst>
                                    <p:set>
                                      <p:cBhvr>
                                        <p:cTn id="15" dur="1" fill="hold">
                                          <p:stCondLst>
                                            <p:cond delay="0"/>
                                          </p:stCondLst>
                                        </p:cTn>
                                        <p:tgtEl>
                                          <p:spTgt spid="129032"/>
                                        </p:tgtEl>
                                        <p:attrNameLst>
                                          <p:attrName>style.visibility</p:attrName>
                                        </p:attrNameLst>
                                      </p:cBhvr>
                                      <p:to>
                                        <p:strVal val="visible"/>
                                      </p:to>
                                    </p:set>
                                    <p:anim calcmode="lin" valueType="num">
                                      <p:cBhvr>
                                        <p:cTn id="16" dur="400" fill="hold"/>
                                        <p:tgtEl>
                                          <p:spTgt spid="129032"/>
                                        </p:tgtEl>
                                        <p:attrNameLst>
                                          <p:attrName>ppt_w</p:attrName>
                                        </p:attrNameLst>
                                      </p:cBhvr>
                                      <p:tavLst>
                                        <p:tav tm="0">
                                          <p:val>
                                            <p:fltVal val="0"/>
                                          </p:val>
                                        </p:tav>
                                        <p:tav tm="100000">
                                          <p:val>
                                            <p:strVal val="#ppt_w"/>
                                          </p:val>
                                        </p:tav>
                                      </p:tavLst>
                                    </p:anim>
                                    <p:anim calcmode="lin" valueType="num">
                                      <p:cBhvr>
                                        <p:cTn id="17" dur="400" fill="hold"/>
                                        <p:tgtEl>
                                          <p:spTgt spid="129032"/>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300"/>
                            </p:stCondLst>
                            <p:childTnLst>
                              <p:par>
                                <p:cTn id="19" presetID="23" presetClass="entr" presetSubtype="16" fill="hold" grpId="0" nodeType="afterEffect">
                                  <p:stCondLst>
                                    <p:cond delay="0"/>
                                  </p:stCondLst>
                                  <p:childTnLst>
                                    <p:set>
                                      <p:cBhvr>
                                        <p:cTn id="20" dur="1" fill="hold">
                                          <p:stCondLst>
                                            <p:cond delay="0"/>
                                          </p:stCondLst>
                                        </p:cTn>
                                        <p:tgtEl>
                                          <p:spTgt spid="129033"/>
                                        </p:tgtEl>
                                        <p:attrNameLst>
                                          <p:attrName>style.visibility</p:attrName>
                                        </p:attrNameLst>
                                      </p:cBhvr>
                                      <p:to>
                                        <p:strVal val="visible"/>
                                      </p:to>
                                    </p:set>
                                    <p:anim calcmode="lin" valueType="num">
                                      <p:cBhvr>
                                        <p:cTn id="21" dur="400" fill="hold"/>
                                        <p:tgtEl>
                                          <p:spTgt spid="129033"/>
                                        </p:tgtEl>
                                        <p:attrNameLst>
                                          <p:attrName>ppt_w</p:attrName>
                                        </p:attrNameLst>
                                      </p:cBhvr>
                                      <p:tavLst>
                                        <p:tav tm="0">
                                          <p:val>
                                            <p:fltVal val="0"/>
                                          </p:val>
                                        </p:tav>
                                        <p:tav tm="100000">
                                          <p:val>
                                            <p:strVal val="#ppt_w"/>
                                          </p:val>
                                        </p:tav>
                                      </p:tavLst>
                                    </p:anim>
                                    <p:anim calcmode="lin" valueType="num">
                                      <p:cBhvr>
                                        <p:cTn id="22" dur="400" fill="hold"/>
                                        <p:tgtEl>
                                          <p:spTgt spid="129033"/>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700"/>
                            </p:stCondLst>
                            <p:childTnLst>
                              <p:par>
                                <p:cTn id="24" presetID="23" presetClass="entr" presetSubtype="16" fill="hold" grpId="0" nodeType="afterEffect">
                                  <p:stCondLst>
                                    <p:cond delay="0"/>
                                  </p:stCondLst>
                                  <p:childTnLst>
                                    <p:set>
                                      <p:cBhvr>
                                        <p:cTn id="25" dur="1" fill="hold">
                                          <p:stCondLst>
                                            <p:cond delay="0"/>
                                          </p:stCondLst>
                                        </p:cTn>
                                        <p:tgtEl>
                                          <p:spTgt spid="129034"/>
                                        </p:tgtEl>
                                        <p:attrNameLst>
                                          <p:attrName>style.visibility</p:attrName>
                                        </p:attrNameLst>
                                      </p:cBhvr>
                                      <p:to>
                                        <p:strVal val="visible"/>
                                      </p:to>
                                    </p:set>
                                    <p:anim calcmode="lin" valueType="num">
                                      <p:cBhvr>
                                        <p:cTn id="26" dur="400" fill="hold"/>
                                        <p:tgtEl>
                                          <p:spTgt spid="129034"/>
                                        </p:tgtEl>
                                        <p:attrNameLst>
                                          <p:attrName>ppt_w</p:attrName>
                                        </p:attrNameLst>
                                      </p:cBhvr>
                                      <p:tavLst>
                                        <p:tav tm="0">
                                          <p:val>
                                            <p:fltVal val="0"/>
                                          </p:val>
                                        </p:tav>
                                        <p:tav tm="100000">
                                          <p:val>
                                            <p:strVal val="#ppt_w"/>
                                          </p:val>
                                        </p:tav>
                                      </p:tavLst>
                                    </p:anim>
                                    <p:anim calcmode="lin" valueType="num">
                                      <p:cBhvr>
                                        <p:cTn id="27" dur="400" fill="hold"/>
                                        <p:tgtEl>
                                          <p:spTgt spid="129034"/>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100"/>
                            </p:stCondLst>
                            <p:childTnLst>
                              <p:par>
                                <p:cTn id="29" presetID="23" presetClass="entr" presetSubtype="16" fill="hold" grpId="0" nodeType="afterEffect">
                                  <p:stCondLst>
                                    <p:cond delay="0"/>
                                  </p:stCondLst>
                                  <p:childTnLst>
                                    <p:set>
                                      <p:cBhvr>
                                        <p:cTn id="30" dur="1" fill="hold">
                                          <p:stCondLst>
                                            <p:cond delay="0"/>
                                          </p:stCondLst>
                                        </p:cTn>
                                        <p:tgtEl>
                                          <p:spTgt spid="129029"/>
                                        </p:tgtEl>
                                        <p:attrNameLst>
                                          <p:attrName>style.visibility</p:attrName>
                                        </p:attrNameLst>
                                      </p:cBhvr>
                                      <p:to>
                                        <p:strVal val="visible"/>
                                      </p:to>
                                    </p:set>
                                    <p:anim calcmode="lin" valueType="num">
                                      <p:cBhvr>
                                        <p:cTn id="31" dur="400" fill="hold"/>
                                        <p:tgtEl>
                                          <p:spTgt spid="129029"/>
                                        </p:tgtEl>
                                        <p:attrNameLst>
                                          <p:attrName>ppt_w</p:attrName>
                                        </p:attrNameLst>
                                      </p:cBhvr>
                                      <p:tavLst>
                                        <p:tav tm="0">
                                          <p:val>
                                            <p:fltVal val="0"/>
                                          </p:val>
                                        </p:tav>
                                        <p:tav tm="100000">
                                          <p:val>
                                            <p:strVal val="#ppt_w"/>
                                          </p:val>
                                        </p:tav>
                                      </p:tavLst>
                                    </p:anim>
                                    <p:anim calcmode="lin" valueType="num">
                                      <p:cBhvr>
                                        <p:cTn id="32" dur="400" fill="hold"/>
                                        <p:tgtEl>
                                          <p:spTgt spid="129029"/>
                                        </p:tgtEl>
                                        <p:attrNameLst>
                                          <p:attrName>ppt_h</p:attrName>
                                        </p:attrNameLst>
                                      </p:cBhvr>
                                      <p:tavLst>
                                        <p:tav tm="0">
                                          <p:val>
                                            <p:fltVal val="0"/>
                                          </p:val>
                                        </p:tav>
                                        <p:tav tm="100000">
                                          <p:val>
                                            <p:strVal val="#ppt_h"/>
                                          </p:val>
                                        </p:tav>
                                      </p:tavLst>
                                    </p:anim>
                                  </p:childTnLst>
                                </p:cTn>
                              </p:par>
                            </p:childTnLst>
                          </p:cTn>
                        </p:par>
                        <p:par>
                          <p:cTn id="33" fill="hold">
                            <p:stCondLst>
                              <p:cond delay="2500"/>
                            </p:stCondLst>
                            <p:childTnLst>
                              <p:par>
                                <p:cTn id="34" presetID="23" presetClass="entr" presetSubtype="16" fill="hold" grpId="0" nodeType="afterEffect">
                                  <p:stCondLst>
                                    <p:cond delay="0"/>
                                  </p:stCondLst>
                                  <p:childTnLst>
                                    <p:set>
                                      <p:cBhvr>
                                        <p:cTn id="35" dur="1" fill="hold">
                                          <p:stCondLst>
                                            <p:cond delay="0"/>
                                          </p:stCondLst>
                                        </p:cTn>
                                        <p:tgtEl>
                                          <p:spTgt spid="129030"/>
                                        </p:tgtEl>
                                        <p:attrNameLst>
                                          <p:attrName>style.visibility</p:attrName>
                                        </p:attrNameLst>
                                      </p:cBhvr>
                                      <p:to>
                                        <p:strVal val="visible"/>
                                      </p:to>
                                    </p:set>
                                    <p:anim calcmode="lin" valueType="num">
                                      <p:cBhvr>
                                        <p:cTn id="36" dur="400" fill="hold"/>
                                        <p:tgtEl>
                                          <p:spTgt spid="129030"/>
                                        </p:tgtEl>
                                        <p:attrNameLst>
                                          <p:attrName>ppt_w</p:attrName>
                                        </p:attrNameLst>
                                      </p:cBhvr>
                                      <p:tavLst>
                                        <p:tav tm="0">
                                          <p:val>
                                            <p:fltVal val="0"/>
                                          </p:val>
                                        </p:tav>
                                        <p:tav tm="100000">
                                          <p:val>
                                            <p:strVal val="#ppt_w"/>
                                          </p:val>
                                        </p:tav>
                                      </p:tavLst>
                                    </p:anim>
                                    <p:anim calcmode="lin" valueType="num">
                                      <p:cBhvr>
                                        <p:cTn id="37" dur="400" fill="hold"/>
                                        <p:tgtEl>
                                          <p:spTgt spid="129030"/>
                                        </p:tgtEl>
                                        <p:attrNameLst>
                                          <p:attrName>ppt_h</p:attrName>
                                        </p:attrNameLst>
                                      </p:cBhvr>
                                      <p:tavLst>
                                        <p:tav tm="0">
                                          <p:val>
                                            <p:fltVal val="0"/>
                                          </p:val>
                                        </p:tav>
                                        <p:tav tm="100000">
                                          <p:val>
                                            <p:strVal val="#ppt_h"/>
                                          </p:val>
                                        </p:tav>
                                      </p:tavLst>
                                    </p:anim>
                                  </p:childTnLst>
                                </p:cTn>
                              </p:par>
                            </p:childTnLst>
                          </p:cTn>
                        </p:par>
                        <p:par>
                          <p:cTn id="38" fill="hold" nodeType="afterGroup">
                            <p:stCondLst>
                              <p:cond delay="2900"/>
                            </p:stCondLst>
                            <p:childTnLst>
                              <p:par>
                                <p:cTn id="39" presetID="23" presetClass="entr" presetSubtype="16" fill="hold" grpId="0" nodeType="afterEffect">
                                  <p:stCondLst>
                                    <p:cond delay="0"/>
                                  </p:stCondLst>
                                  <p:childTnLst>
                                    <p:set>
                                      <p:cBhvr>
                                        <p:cTn id="40" dur="1" fill="hold">
                                          <p:stCondLst>
                                            <p:cond delay="0"/>
                                          </p:stCondLst>
                                        </p:cTn>
                                        <p:tgtEl>
                                          <p:spTgt spid="129035"/>
                                        </p:tgtEl>
                                        <p:attrNameLst>
                                          <p:attrName>style.visibility</p:attrName>
                                        </p:attrNameLst>
                                      </p:cBhvr>
                                      <p:to>
                                        <p:strVal val="visible"/>
                                      </p:to>
                                    </p:set>
                                    <p:anim calcmode="lin" valueType="num">
                                      <p:cBhvr>
                                        <p:cTn id="41" dur="400" fill="hold"/>
                                        <p:tgtEl>
                                          <p:spTgt spid="129035"/>
                                        </p:tgtEl>
                                        <p:attrNameLst>
                                          <p:attrName>ppt_w</p:attrName>
                                        </p:attrNameLst>
                                      </p:cBhvr>
                                      <p:tavLst>
                                        <p:tav tm="0">
                                          <p:val>
                                            <p:fltVal val="0"/>
                                          </p:val>
                                        </p:tav>
                                        <p:tav tm="100000">
                                          <p:val>
                                            <p:strVal val="#ppt_w"/>
                                          </p:val>
                                        </p:tav>
                                      </p:tavLst>
                                    </p:anim>
                                    <p:anim calcmode="lin" valueType="num">
                                      <p:cBhvr>
                                        <p:cTn id="42" dur="400" fill="hold"/>
                                        <p:tgtEl>
                                          <p:spTgt spid="129035"/>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300"/>
                            </p:stCondLst>
                            <p:childTnLst>
                              <p:par>
                                <p:cTn id="44" presetID="23" presetClass="entr" presetSubtype="16" fill="hold" grpId="0" nodeType="afterEffect">
                                  <p:stCondLst>
                                    <p:cond delay="0"/>
                                  </p:stCondLst>
                                  <p:childTnLst>
                                    <p:set>
                                      <p:cBhvr>
                                        <p:cTn id="45" dur="1" fill="hold">
                                          <p:stCondLst>
                                            <p:cond delay="0"/>
                                          </p:stCondLst>
                                        </p:cTn>
                                        <p:tgtEl>
                                          <p:spTgt spid="129036"/>
                                        </p:tgtEl>
                                        <p:attrNameLst>
                                          <p:attrName>style.visibility</p:attrName>
                                        </p:attrNameLst>
                                      </p:cBhvr>
                                      <p:to>
                                        <p:strVal val="visible"/>
                                      </p:to>
                                    </p:set>
                                    <p:anim calcmode="lin" valueType="num">
                                      <p:cBhvr>
                                        <p:cTn id="46" dur="400" fill="hold"/>
                                        <p:tgtEl>
                                          <p:spTgt spid="129036"/>
                                        </p:tgtEl>
                                        <p:attrNameLst>
                                          <p:attrName>ppt_w</p:attrName>
                                        </p:attrNameLst>
                                      </p:cBhvr>
                                      <p:tavLst>
                                        <p:tav tm="0">
                                          <p:val>
                                            <p:fltVal val="0"/>
                                          </p:val>
                                        </p:tav>
                                        <p:tav tm="100000">
                                          <p:val>
                                            <p:strVal val="#ppt_w"/>
                                          </p:val>
                                        </p:tav>
                                      </p:tavLst>
                                    </p:anim>
                                    <p:anim calcmode="lin" valueType="num">
                                      <p:cBhvr>
                                        <p:cTn id="47" dur="400" fill="hold"/>
                                        <p:tgtEl>
                                          <p:spTgt spid="129036"/>
                                        </p:tgtEl>
                                        <p:attrNameLst>
                                          <p:attrName>ppt_h</p:attrName>
                                        </p:attrNameLst>
                                      </p:cBhvr>
                                      <p:tavLst>
                                        <p:tav tm="0">
                                          <p:val>
                                            <p:fltVal val="0"/>
                                          </p:val>
                                        </p:tav>
                                        <p:tav tm="100000">
                                          <p:val>
                                            <p:strVal val="#ppt_h"/>
                                          </p:val>
                                        </p:tav>
                                      </p:tavLst>
                                    </p:anim>
                                  </p:childTnLst>
                                </p:cTn>
                              </p:par>
                            </p:childTnLst>
                          </p:cTn>
                        </p:par>
                        <p:par>
                          <p:cTn id="48" fill="hold" nodeType="afterGroup">
                            <p:stCondLst>
                              <p:cond delay="3700"/>
                            </p:stCondLst>
                            <p:childTnLst>
                              <p:par>
                                <p:cTn id="49" presetID="9" presetClass="entr" presetSubtype="0" fill="hold" grpId="0" nodeType="afterEffect">
                                  <p:stCondLst>
                                    <p:cond delay="100"/>
                                  </p:stCondLst>
                                  <p:childTnLst>
                                    <p:set>
                                      <p:cBhvr>
                                        <p:cTn id="50" dur="1" fill="hold">
                                          <p:stCondLst>
                                            <p:cond delay="0"/>
                                          </p:stCondLst>
                                        </p:cTn>
                                        <p:tgtEl>
                                          <p:spTgt spid="129041"/>
                                        </p:tgtEl>
                                        <p:attrNameLst>
                                          <p:attrName>style.visibility</p:attrName>
                                        </p:attrNameLst>
                                      </p:cBhvr>
                                      <p:to>
                                        <p:strVal val="visible"/>
                                      </p:to>
                                    </p:set>
                                    <p:animEffect transition="in" filter="dissolve">
                                      <p:cBhvr>
                                        <p:cTn id="51" dur="500"/>
                                        <p:tgtEl>
                                          <p:spTgt spid="129041"/>
                                        </p:tgtEl>
                                      </p:cBhvr>
                                    </p:animEffect>
                                  </p:childTnLst>
                                </p:cTn>
                              </p:par>
                              <p:par>
                                <p:cTn id="52" presetID="9" presetClass="entr" presetSubtype="0" fill="hold" grpId="0" nodeType="withEffect">
                                  <p:stCondLst>
                                    <p:cond delay="100"/>
                                  </p:stCondLst>
                                  <p:childTnLst>
                                    <p:set>
                                      <p:cBhvr>
                                        <p:cTn id="53" dur="1" fill="hold">
                                          <p:stCondLst>
                                            <p:cond delay="0"/>
                                          </p:stCondLst>
                                        </p:cTn>
                                        <p:tgtEl>
                                          <p:spTgt spid="129042"/>
                                        </p:tgtEl>
                                        <p:attrNameLst>
                                          <p:attrName>style.visibility</p:attrName>
                                        </p:attrNameLst>
                                      </p:cBhvr>
                                      <p:to>
                                        <p:strVal val="visible"/>
                                      </p:to>
                                    </p:set>
                                    <p:animEffect transition="in" filter="dissolve">
                                      <p:cBhvr>
                                        <p:cTn id="54" dur="500"/>
                                        <p:tgtEl>
                                          <p:spTgt spid="129042"/>
                                        </p:tgtEl>
                                      </p:cBhvr>
                                    </p:animEffect>
                                  </p:childTnLst>
                                </p:cTn>
                              </p:par>
                            </p:childTnLst>
                          </p:cTn>
                        </p:par>
                        <p:par>
                          <p:cTn id="55" fill="hold">
                            <p:stCondLst>
                              <p:cond delay="4300"/>
                            </p:stCondLst>
                            <p:childTnLst>
                              <p:par>
                                <p:cTn id="56" presetID="9" presetClass="entr" presetSubtype="0" fill="hold" grpId="0" nodeType="afterEffect">
                                  <p:stCondLst>
                                    <p:cond delay="100"/>
                                  </p:stCondLst>
                                  <p:childTnLst>
                                    <p:set>
                                      <p:cBhvr>
                                        <p:cTn id="57" dur="1" fill="hold">
                                          <p:stCondLst>
                                            <p:cond delay="0"/>
                                          </p:stCondLst>
                                        </p:cTn>
                                        <p:tgtEl>
                                          <p:spTgt spid="129037"/>
                                        </p:tgtEl>
                                        <p:attrNameLst>
                                          <p:attrName>style.visibility</p:attrName>
                                        </p:attrNameLst>
                                      </p:cBhvr>
                                      <p:to>
                                        <p:strVal val="visible"/>
                                      </p:to>
                                    </p:set>
                                    <p:animEffect transition="in" filter="dissolve">
                                      <p:cBhvr>
                                        <p:cTn id="58" dur="500"/>
                                        <p:tgtEl>
                                          <p:spTgt spid="129037"/>
                                        </p:tgtEl>
                                      </p:cBhvr>
                                    </p:animEffect>
                                  </p:childTnLst>
                                </p:cTn>
                              </p:par>
                              <p:par>
                                <p:cTn id="59" presetID="9" presetClass="entr" presetSubtype="0" fill="hold" grpId="0" nodeType="withEffect">
                                  <p:stCondLst>
                                    <p:cond delay="100"/>
                                  </p:stCondLst>
                                  <p:childTnLst>
                                    <p:set>
                                      <p:cBhvr>
                                        <p:cTn id="60" dur="1" fill="hold">
                                          <p:stCondLst>
                                            <p:cond delay="0"/>
                                          </p:stCondLst>
                                        </p:cTn>
                                        <p:tgtEl>
                                          <p:spTgt spid="129038"/>
                                        </p:tgtEl>
                                        <p:attrNameLst>
                                          <p:attrName>style.visibility</p:attrName>
                                        </p:attrNameLst>
                                      </p:cBhvr>
                                      <p:to>
                                        <p:strVal val="visible"/>
                                      </p:to>
                                    </p:set>
                                    <p:animEffect transition="in" filter="dissolve">
                                      <p:cBhvr>
                                        <p:cTn id="61" dur="500"/>
                                        <p:tgtEl>
                                          <p:spTgt spid="129038"/>
                                        </p:tgtEl>
                                      </p:cBhvr>
                                    </p:animEffect>
                                  </p:childTnLst>
                                </p:cTn>
                              </p:par>
                            </p:childTnLst>
                          </p:cTn>
                        </p:par>
                        <p:par>
                          <p:cTn id="62" fill="hold" nodeType="afterGroup">
                            <p:stCondLst>
                              <p:cond delay="4900"/>
                            </p:stCondLst>
                            <p:childTnLst>
                              <p:par>
                                <p:cTn id="63" presetID="9" presetClass="entr" presetSubtype="0" fill="hold" grpId="0" nodeType="afterEffect">
                                  <p:stCondLst>
                                    <p:cond delay="100"/>
                                  </p:stCondLst>
                                  <p:childTnLst>
                                    <p:set>
                                      <p:cBhvr>
                                        <p:cTn id="64" dur="1" fill="hold">
                                          <p:stCondLst>
                                            <p:cond delay="0"/>
                                          </p:stCondLst>
                                        </p:cTn>
                                        <p:tgtEl>
                                          <p:spTgt spid="129043"/>
                                        </p:tgtEl>
                                        <p:attrNameLst>
                                          <p:attrName>style.visibility</p:attrName>
                                        </p:attrNameLst>
                                      </p:cBhvr>
                                      <p:to>
                                        <p:strVal val="visible"/>
                                      </p:to>
                                    </p:set>
                                    <p:animEffect transition="in" filter="dissolve">
                                      <p:cBhvr>
                                        <p:cTn id="65" dur="500"/>
                                        <p:tgtEl>
                                          <p:spTgt spid="129043"/>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29044"/>
                                        </p:tgtEl>
                                        <p:attrNameLst>
                                          <p:attrName>style.visibility</p:attrName>
                                        </p:attrNameLst>
                                      </p:cBhvr>
                                      <p:to>
                                        <p:strVal val="visible"/>
                                      </p:to>
                                    </p:set>
                                    <p:animEffect transition="in" filter="dissolve">
                                      <p:cBhvr>
                                        <p:cTn id="68" dur="500"/>
                                        <p:tgtEl>
                                          <p:spTgt spid="129044"/>
                                        </p:tgtEl>
                                      </p:cBhvr>
                                    </p:animEffect>
                                  </p:childTnLst>
                                </p:cTn>
                              </p:par>
                            </p:childTnLst>
                          </p:cTn>
                        </p:par>
                        <p:par>
                          <p:cTn id="69" fill="hold">
                            <p:stCondLst>
                              <p:cond delay="5500"/>
                            </p:stCondLst>
                            <p:childTnLst>
                              <p:par>
                                <p:cTn id="70" presetID="9" presetClass="entr" presetSubtype="0" fill="hold" grpId="0" nodeType="afterEffect">
                                  <p:stCondLst>
                                    <p:cond delay="100"/>
                                  </p:stCondLst>
                                  <p:childTnLst>
                                    <p:set>
                                      <p:cBhvr>
                                        <p:cTn id="71" dur="1" fill="hold">
                                          <p:stCondLst>
                                            <p:cond delay="0"/>
                                          </p:stCondLst>
                                        </p:cTn>
                                        <p:tgtEl>
                                          <p:spTgt spid="129039"/>
                                        </p:tgtEl>
                                        <p:attrNameLst>
                                          <p:attrName>style.visibility</p:attrName>
                                        </p:attrNameLst>
                                      </p:cBhvr>
                                      <p:to>
                                        <p:strVal val="visible"/>
                                      </p:to>
                                    </p:set>
                                    <p:animEffect transition="in" filter="dissolve">
                                      <p:cBhvr>
                                        <p:cTn id="72" dur="500"/>
                                        <p:tgtEl>
                                          <p:spTgt spid="129039"/>
                                        </p:tgtEl>
                                      </p:cBhvr>
                                    </p:animEffect>
                                  </p:childTnLst>
                                </p:cTn>
                              </p:par>
                              <p:par>
                                <p:cTn id="73" presetID="9" presetClass="entr" presetSubtype="0" fill="hold" grpId="0" nodeType="withEffect">
                                  <p:stCondLst>
                                    <p:cond delay="100"/>
                                  </p:stCondLst>
                                  <p:childTnLst>
                                    <p:set>
                                      <p:cBhvr>
                                        <p:cTn id="74" dur="1" fill="hold">
                                          <p:stCondLst>
                                            <p:cond delay="0"/>
                                          </p:stCondLst>
                                        </p:cTn>
                                        <p:tgtEl>
                                          <p:spTgt spid="129040"/>
                                        </p:tgtEl>
                                        <p:attrNameLst>
                                          <p:attrName>style.visibility</p:attrName>
                                        </p:attrNameLst>
                                      </p:cBhvr>
                                      <p:to>
                                        <p:strVal val="visible"/>
                                      </p:to>
                                    </p:set>
                                    <p:animEffect transition="in" filter="dissolve">
                                      <p:cBhvr>
                                        <p:cTn id="75" dur="500"/>
                                        <p:tgtEl>
                                          <p:spTgt spid="1290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8" grpId="0" animBg="1"/>
      <p:bldP spid="129029" grpId="0" animBg="1"/>
      <p:bldP spid="129030" grpId="0" animBg="1"/>
      <p:bldP spid="129031" grpId="0" animBg="1"/>
      <p:bldP spid="129032" grpId="0" animBg="1"/>
      <p:bldP spid="129033" grpId="0" animBg="1"/>
      <p:bldP spid="129034" grpId="0" animBg="1"/>
      <p:bldP spid="129035" grpId="0" animBg="1"/>
      <p:bldP spid="129036" grpId="0" animBg="1"/>
      <p:bldP spid="129037" grpId="0" autoUpdateAnimBg="0"/>
      <p:bldP spid="129038" grpId="0" autoUpdateAnimBg="0"/>
      <p:bldP spid="129039" grpId="0" autoUpdateAnimBg="0"/>
      <p:bldP spid="129040" grpId="0" autoUpdateAnimBg="0"/>
      <p:bldP spid="129041" grpId="0" autoUpdateAnimBg="0"/>
      <p:bldP spid="129042" grpId="0" autoUpdateAnimBg="0"/>
      <p:bldP spid="129043" grpId="0" autoUpdateAnimBg="0"/>
      <p:bldP spid="129044"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F9EF38-C895-4B17-9119-2F39D6710060}" type="slidenum">
              <a:rPr lang="en-US" sz="2000">
                <a:solidFill>
                  <a:schemeClr val="bg1"/>
                </a:solidFill>
              </a:rPr>
              <a:pPr algn="ctr" eaLnBrk="1">
                <a:lnSpc>
                  <a:spcPct val="100000"/>
                </a:lnSpc>
              </a:pPr>
              <a:t>123</a:t>
            </a:fld>
            <a:endParaRPr lang="en-US">
              <a:solidFill>
                <a:schemeClr val="bg1"/>
              </a:solidFill>
            </a:endParaRPr>
          </a:p>
        </p:txBody>
      </p:sp>
      <p:sp>
        <p:nvSpPr>
          <p:cNvPr id="130052" name="AutoShape 4"/>
          <p:cNvSpPr>
            <a:spLocks/>
          </p:cNvSpPr>
          <p:nvPr/>
        </p:nvSpPr>
        <p:spPr bwMode="auto">
          <a:xfrm>
            <a:off x="4425950" y="4622800"/>
            <a:ext cx="4449763" cy="854075"/>
          </a:xfrm>
          <a:custGeom>
            <a:avLst/>
            <a:gdLst>
              <a:gd name="T0" fmla="*/ 2224882 w 21600"/>
              <a:gd name="T1" fmla="*/ 427038 h 21600"/>
              <a:gd name="T2" fmla="*/ 2224882 w 21600"/>
              <a:gd name="T3" fmla="*/ 427038 h 21600"/>
              <a:gd name="T4" fmla="*/ 2224882 w 21600"/>
              <a:gd name="T5" fmla="*/ 427038 h 21600"/>
              <a:gd name="T6" fmla="*/ 222488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0053" name="AutoShape 5"/>
          <p:cNvSpPr>
            <a:spLocks/>
          </p:cNvSpPr>
          <p:nvPr/>
        </p:nvSpPr>
        <p:spPr bwMode="auto">
          <a:xfrm>
            <a:off x="8875713" y="4622800"/>
            <a:ext cx="2784475" cy="854075"/>
          </a:xfrm>
          <a:custGeom>
            <a:avLst/>
            <a:gdLst>
              <a:gd name="T0" fmla="*/ 1392238 w 21600"/>
              <a:gd name="T1" fmla="*/ 427038 h 21600"/>
              <a:gd name="T2" fmla="*/ 1392238 w 21600"/>
              <a:gd name="T3" fmla="*/ 427038 h 21600"/>
              <a:gd name="T4" fmla="*/ 1392238 w 21600"/>
              <a:gd name="T5" fmla="*/ 427038 h 21600"/>
              <a:gd name="T6" fmla="*/ 139223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0054" name="AutoShape 6"/>
          <p:cNvSpPr>
            <a:spLocks/>
          </p:cNvSpPr>
          <p:nvPr/>
        </p:nvSpPr>
        <p:spPr bwMode="auto">
          <a:xfrm>
            <a:off x="11660188" y="4622800"/>
            <a:ext cx="3881437" cy="854075"/>
          </a:xfrm>
          <a:custGeom>
            <a:avLst/>
            <a:gdLst>
              <a:gd name="T0" fmla="*/ 1940719 w 21600"/>
              <a:gd name="T1" fmla="*/ 427038 h 21600"/>
              <a:gd name="T2" fmla="*/ 1940719 w 21600"/>
              <a:gd name="T3" fmla="*/ 427038 h 21600"/>
              <a:gd name="T4" fmla="*/ 1940719 w 21600"/>
              <a:gd name="T5" fmla="*/ 427038 h 21600"/>
              <a:gd name="T6" fmla="*/ 1940719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0055" name="AutoShape 7"/>
          <p:cNvSpPr>
            <a:spLocks/>
          </p:cNvSpPr>
          <p:nvPr/>
        </p:nvSpPr>
        <p:spPr bwMode="auto">
          <a:xfrm rot="-5400000">
            <a:off x="5990432" y="3280568"/>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0056" name="AutoShape 8"/>
          <p:cNvSpPr>
            <a:spLocks/>
          </p:cNvSpPr>
          <p:nvPr/>
        </p:nvSpPr>
        <p:spPr bwMode="auto">
          <a:xfrm rot="-5400000">
            <a:off x="9455944" y="3280569"/>
            <a:ext cx="1117600" cy="135096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0057" name="AutoShape 9"/>
          <p:cNvSpPr>
            <a:spLocks/>
          </p:cNvSpPr>
          <p:nvPr/>
        </p:nvSpPr>
        <p:spPr bwMode="auto">
          <a:xfrm rot="-5400000">
            <a:off x="12777788" y="3279775"/>
            <a:ext cx="1117600" cy="1352550"/>
          </a:xfrm>
          <a:custGeom>
            <a:avLst/>
            <a:gdLst>
              <a:gd name="T0" fmla="*/ 558800 w 21600"/>
              <a:gd name="T1" fmla="*/ 676275 h 21600"/>
              <a:gd name="T2" fmla="*/ 558800 w 21600"/>
              <a:gd name="T3" fmla="*/ 676275 h 21600"/>
              <a:gd name="T4" fmla="*/ 558800 w 21600"/>
              <a:gd name="T5" fmla="*/ 676275 h 21600"/>
              <a:gd name="T6" fmla="*/ 558800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0058" name="AutoShape 10"/>
          <p:cNvSpPr>
            <a:spLocks/>
          </p:cNvSpPr>
          <p:nvPr/>
        </p:nvSpPr>
        <p:spPr bwMode="auto">
          <a:xfrm>
            <a:off x="12853988" y="350361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59" name="AutoShape 11"/>
          <p:cNvSpPr>
            <a:spLocks/>
          </p:cNvSpPr>
          <p:nvPr/>
        </p:nvSpPr>
        <p:spPr bwMode="auto">
          <a:xfrm>
            <a:off x="9556750" y="350361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60" name="AutoShape 12"/>
          <p:cNvSpPr>
            <a:spLocks/>
          </p:cNvSpPr>
          <p:nvPr/>
        </p:nvSpPr>
        <p:spPr bwMode="auto">
          <a:xfrm>
            <a:off x="6067425" y="350361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43%</a:t>
            </a:r>
            <a:endParaRPr lang="en-US" dirty="0">
              <a:solidFill>
                <a:schemeClr val="tx2"/>
              </a:solidFill>
              <a:latin typeface="Roboto" charset="0"/>
              <a:ea typeface="ＭＳ Ｐゴシック" charset="0"/>
              <a:cs typeface="Roboto" charset="0"/>
              <a:sym typeface="Roboto" charset="0"/>
            </a:endParaRPr>
          </a:p>
        </p:txBody>
      </p:sp>
      <p:sp>
        <p:nvSpPr>
          <p:cNvPr id="130061" name="AutoShape 13"/>
          <p:cNvSpPr>
            <a:spLocks/>
          </p:cNvSpPr>
          <p:nvPr/>
        </p:nvSpPr>
        <p:spPr bwMode="auto">
          <a:xfrm>
            <a:off x="4425950" y="7369175"/>
            <a:ext cx="2963863" cy="854075"/>
          </a:xfrm>
          <a:custGeom>
            <a:avLst/>
            <a:gdLst>
              <a:gd name="T0" fmla="*/ 1481932 w 21600"/>
              <a:gd name="T1" fmla="*/ 427038 h 21600"/>
              <a:gd name="T2" fmla="*/ 1481932 w 21600"/>
              <a:gd name="T3" fmla="*/ 427038 h 21600"/>
              <a:gd name="T4" fmla="*/ 1481932 w 21600"/>
              <a:gd name="T5" fmla="*/ 427038 h 21600"/>
              <a:gd name="T6" fmla="*/ 148193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0062" name="AutoShape 14"/>
          <p:cNvSpPr>
            <a:spLocks/>
          </p:cNvSpPr>
          <p:nvPr/>
        </p:nvSpPr>
        <p:spPr bwMode="auto">
          <a:xfrm>
            <a:off x="7389813" y="7369175"/>
            <a:ext cx="6778625" cy="854075"/>
          </a:xfrm>
          <a:custGeom>
            <a:avLst/>
            <a:gdLst>
              <a:gd name="T0" fmla="*/ 3389313 w 21600"/>
              <a:gd name="T1" fmla="*/ 427038 h 21600"/>
              <a:gd name="T2" fmla="*/ 3389313 w 21600"/>
              <a:gd name="T3" fmla="*/ 427038 h 21600"/>
              <a:gd name="T4" fmla="*/ 3389313 w 21600"/>
              <a:gd name="T5" fmla="*/ 427038 h 21600"/>
              <a:gd name="T6" fmla="*/ 3389313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0063" name="AutoShape 15"/>
          <p:cNvSpPr>
            <a:spLocks/>
          </p:cNvSpPr>
          <p:nvPr/>
        </p:nvSpPr>
        <p:spPr bwMode="auto">
          <a:xfrm>
            <a:off x="14012863" y="7369175"/>
            <a:ext cx="1528762" cy="854075"/>
          </a:xfrm>
          <a:custGeom>
            <a:avLst/>
            <a:gdLst>
              <a:gd name="T0" fmla="*/ 764381 w 21600"/>
              <a:gd name="T1" fmla="*/ 427038 h 21600"/>
              <a:gd name="T2" fmla="*/ 764381 w 21600"/>
              <a:gd name="T3" fmla="*/ 427038 h 21600"/>
              <a:gd name="T4" fmla="*/ 764381 w 21600"/>
              <a:gd name="T5" fmla="*/ 427038 h 21600"/>
              <a:gd name="T6" fmla="*/ 764381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0064" name="AutoShape 16"/>
          <p:cNvSpPr>
            <a:spLocks/>
          </p:cNvSpPr>
          <p:nvPr/>
        </p:nvSpPr>
        <p:spPr bwMode="auto">
          <a:xfrm rot="-5400000">
            <a:off x="5422107" y="6026943"/>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0065" name="AutoShape 17"/>
          <p:cNvSpPr>
            <a:spLocks/>
          </p:cNvSpPr>
          <p:nvPr/>
        </p:nvSpPr>
        <p:spPr bwMode="auto">
          <a:xfrm rot="-5400000">
            <a:off x="10298907" y="6026943"/>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0066" name="AutoShape 18"/>
          <p:cNvSpPr>
            <a:spLocks/>
          </p:cNvSpPr>
          <p:nvPr/>
        </p:nvSpPr>
        <p:spPr bwMode="auto">
          <a:xfrm rot="-5400000">
            <a:off x="14218444" y="6026944"/>
            <a:ext cx="1117600" cy="135096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0067" name="AutoShape 19"/>
          <p:cNvSpPr>
            <a:spLocks/>
          </p:cNvSpPr>
          <p:nvPr/>
        </p:nvSpPr>
        <p:spPr bwMode="auto">
          <a:xfrm>
            <a:off x="14293850" y="6249988"/>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68" name="AutoShape 20"/>
          <p:cNvSpPr>
            <a:spLocks/>
          </p:cNvSpPr>
          <p:nvPr/>
        </p:nvSpPr>
        <p:spPr bwMode="auto">
          <a:xfrm>
            <a:off x="10401300" y="6249988"/>
            <a:ext cx="963613"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69" name="AutoShape 21"/>
          <p:cNvSpPr>
            <a:spLocks/>
          </p:cNvSpPr>
          <p:nvPr/>
        </p:nvSpPr>
        <p:spPr bwMode="auto">
          <a:xfrm>
            <a:off x="5499100" y="6249988"/>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70" name="AutoShape 22"/>
          <p:cNvSpPr>
            <a:spLocks/>
          </p:cNvSpPr>
          <p:nvPr/>
        </p:nvSpPr>
        <p:spPr bwMode="auto">
          <a:xfrm>
            <a:off x="4425950" y="10142538"/>
            <a:ext cx="1641475" cy="852487"/>
          </a:xfrm>
          <a:custGeom>
            <a:avLst/>
            <a:gdLst>
              <a:gd name="T0" fmla="*/ 820738 w 21600"/>
              <a:gd name="T1" fmla="*/ 426244 h 21600"/>
              <a:gd name="T2" fmla="*/ 820738 w 21600"/>
              <a:gd name="T3" fmla="*/ 426244 h 21600"/>
              <a:gd name="T4" fmla="*/ 820738 w 21600"/>
              <a:gd name="T5" fmla="*/ 426244 h 21600"/>
              <a:gd name="T6" fmla="*/ 820738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0071" name="AutoShape 23"/>
          <p:cNvSpPr>
            <a:spLocks/>
          </p:cNvSpPr>
          <p:nvPr/>
        </p:nvSpPr>
        <p:spPr bwMode="auto">
          <a:xfrm>
            <a:off x="6067425" y="10142538"/>
            <a:ext cx="5592763" cy="852487"/>
          </a:xfrm>
          <a:custGeom>
            <a:avLst/>
            <a:gdLst>
              <a:gd name="T0" fmla="*/ 2796381 w 21600"/>
              <a:gd name="T1" fmla="*/ 426244 h 21600"/>
              <a:gd name="T2" fmla="*/ 2796381 w 21600"/>
              <a:gd name="T3" fmla="*/ 426244 h 21600"/>
              <a:gd name="T4" fmla="*/ 2796381 w 21600"/>
              <a:gd name="T5" fmla="*/ 426244 h 21600"/>
              <a:gd name="T6" fmla="*/ 2796381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0072" name="AutoShape 24"/>
          <p:cNvSpPr>
            <a:spLocks/>
          </p:cNvSpPr>
          <p:nvPr/>
        </p:nvSpPr>
        <p:spPr bwMode="auto">
          <a:xfrm>
            <a:off x="9780588" y="10142538"/>
            <a:ext cx="5761037" cy="852487"/>
          </a:xfrm>
          <a:custGeom>
            <a:avLst/>
            <a:gdLst>
              <a:gd name="T0" fmla="*/ 2880519 w 21600"/>
              <a:gd name="T1" fmla="*/ 426244 h 21600"/>
              <a:gd name="T2" fmla="*/ 2880519 w 21600"/>
              <a:gd name="T3" fmla="*/ 426244 h 21600"/>
              <a:gd name="T4" fmla="*/ 2880519 w 21600"/>
              <a:gd name="T5" fmla="*/ 426244 h 21600"/>
              <a:gd name="T6" fmla="*/ 2880519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0073" name="AutoShape 25"/>
          <p:cNvSpPr>
            <a:spLocks/>
          </p:cNvSpPr>
          <p:nvPr/>
        </p:nvSpPr>
        <p:spPr bwMode="auto">
          <a:xfrm rot="-5400000">
            <a:off x="4747419" y="8798719"/>
            <a:ext cx="1117600" cy="135096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0074" name="AutoShape 26"/>
          <p:cNvSpPr>
            <a:spLocks/>
          </p:cNvSpPr>
          <p:nvPr/>
        </p:nvSpPr>
        <p:spPr bwMode="auto">
          <a:xfrm rot="-5400000">
            <a:off x="7628732" y="8798718"/>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0075" name="AutoShape 27"/>
          <p:cNvSpPr>
            <a:spLocks/>
          </p:cNvSpPr>
          <p:nvPr/>
        </p:nvSpPr>
        <p:spPr bwMode="auto">
          <a:xfrm rot="-5400000">
            <a:off x="12127707" y="8798718"/>
            <a:ext cx="1117600" cy="1350963"/>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0076" name="AutoShape 28"/>
          <p:cNvSpPr>
            <a:spLocks/>
          </p:cNvSpPr>
          <p:nvPr/>
        </p:nvSpPr>
        <p:spPr bwMode="auto">
          <a:xfrm>
            <a:off x="12231688" y="902176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77" name="AutoShape 29"/>
          <p:cNvSpPr>
            <a:spLocks/>
          </p:cNvSpPr>
          <p:nvPr/>
        </p:nvSpPr>
        <p:spPr bwMode="auto">
          <a:xfrm>
            <a:off x="7731125" y="902176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78" name="AutoShape 30"/>
          <p:cNvSpPr>
            <a:spLocks/>
          </p:cNvSpPr>
          <p:nvPr/>
        </p:nvSpPr>
        <p:spPr bwMode="auto">
          <a:xfrm>
            <a:off x="4822825" y="9021763"/>
            <a:ext cx="965200"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43%</a:t>
            </a:r>
            <a:endParaRPr lang="en-US">
              <a:solidFill>
                <a:schemeClr val="tx2"/>
              </a:solidFill>
              <a:latin typeface="Roboto" charset="0"/>
              <a:ea typeface="ＭＳ Ｐゴシック" charset="0"/>
              <a:cs typeface="Roboto" charset="0"/>
              <a:sym typeface="Roboto" charset="0"/>
            </a:endParaRPr>
          </a:p>
        </p:txBody>
      </p:sp>
      <p:sp>
        <p:nvSpPr>
          <p:cNvPr id="130079" name="AutoShape 31"/>
          <p:cNvSpPr>
            <a:spLocks/>
          </p:cNvSpPr>
          <p:nvPr/>
        </p:nvSpPr>
        <p:spPr bwMode="auto">
          <a:xfrm>
            <a:off x="16465550" y="9542463"/>
            <a:ext cx="2122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Responsibility</a:t>
            </a:r>
            <a:endParaRPr lang="en-US">
              <a:solidFill>
                <a:schemeClr val="bg1"/>
              </a:solidFill>
              <a:latin typeface="Roboto" charset="0"/>
              <a:ea typeface="ＭＳ Ｐゴシック" charset="0"/>
              <a:cs typeface="Roboto" charset="0"/>
              <a:sym typeface="Roboto" charset="0"/>
            </a:endParaRPr>
          </a:p>
        </p:txBody>
      </p:sp>
      <p:sp>
        <p:nvSpPr>
          <p:cNvPr id="130080" name="AutoShape 32"/>
          <p:cNvSpPr>
            <a:spLocks/>
          </p:cNvSpPr>
          <p:nvPr/>
        </p:nvSpPr>
        <p:spPr bwMode="auto">
          <a:xfrm>
            <a:off x="16465550" y="9993313"/>
            <a:ext cx="52197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81" name="AutoShape 33"/>
          <p:cNvSpPr>
            <a:spLocks/>
          </p:cNvSpPr>
          <p:nvPr/>
        </p:nvSpPr>
        <p:spPr bwMode="auto">
          <a:xfrm>
            <a:off x="4433888" y="11858625"/>
            <a:ext cx="204787" cy="204788"/>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0082" name="AutoShape 34"/>
          <p:cNvSpPr>
            <a:spLocks/>
          </p:cNvSpPr>
          <p:nvPr/>
        </p:nvSpPr>
        <p:spPr bwMode="auto">
          <a:xfrm>
            <a:off x="4886325" y="11723688"/>
            <a:ext cx="2963863" cy="465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Lorem ipsum </a:t>
            </a:r>
          </a:p>
        </p:txBody>
      </p:sp>
      <p:sp>
        <p:nvSpPr>
          <p:cNvPr id="130083" name="AutoShape 35"/>
          <p:cNvSpPr>
            <a:spLocks/>
          </p:cNvSpPr>
          <p:nvPr/>
        </p:nvSpPr>
        <p:spPr bwMode="auto">
          <a:xfrm>
            <a:off x="8337550" y="11858625"/>
            <a:ext cx="204788" cy="204788"/>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0084" name="AutoShape 36"/>
          <p:cNvSpPr>
            <a:spLocks/>
          </p:cNvSpPr>
          <p:nvPr/>
        </p:nvSpPr>
        <p:spPr bwMode="auto">
          <a:xfrm>
            <a:off x="8789988" y="11723688"/>
            <a:ext cx="2963862" cy="465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Lorem ipsum </a:t>
            </a:r>
          </a:p>
        </p:txBody>
      </p:sp>
      <p:sp>
        <p:nvSpPr>
          <p:cNvPr id="130085" name="AutoShape 37"/>
          <p:cNvSpPr>
            <a:spLocks/>
          </p:cNvSpPr>
          <p:nvPr/>
        </p:nvSpPr>
        <p:spPr bwMode="auto">
          <a:xfrm>
            <a:off x="12242800" y="11858625"/>
            <a:ext cx="203200" cy="204788"/>
          </a:xfrm>
          <a:custGeom>
            <a:avLst/>
            <a:gdLst>
              <a:gd name="T0" fmla="*/ 101600 w 21600"/>
              <a:gd name="T1" fmla="*/ 102394 h 21600"/>
              <a:gd name="T2" fmla="*/ 101600 w 21600"/>
              <a:gd name="T3" fmla="*/ 102394 h 21600"/>
              <a:gd name="T4" fmla="*/ 101600 w 21600"/>
              <a:gd name="T5" fmla="*/ 102394 h 21600"/>
              <a:gd name="T6" fmla="*/ 101600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0086" name="AutoShape 38"/>
          <p:cNvSpPr>
            <a:spLocks/>
          </p:cNvSpPr>
          <p:nvPr/>
        </p:nvSpPr>
        <p:spPr bwMode="auto">
          <a:xfrm>
            <a:off x="12695238" y="11723688"/>
            <a:ext cx="2846387" cy="465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Lorem ipsum </a:t>
            </a:r>
          </a:p>
        </p:txBody>
      </p:sp>
      <p:sp>
        <p:nvSpPr>
          <p:cNvPr id="130087" name="AutoShape 39"/>
          <p:cNvSpPr>
            <a:spLocks/>
          </p:cNvSpPr>
          <p:nvPr/>
        </p:nvSpPr>
        <p:spPr bwMode="auto">
          <a:xfrm>
            <a:off x="2801938" y="4681538"/>
            <a:ext cx="508000" cy="738187"/>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0088" name="AutoShape 40"/>
          <p:cNvSpPr>
            <a:spLocks/>
          </p:cNvSpPr>
          <p:nvPr/>
        </p:nvSpPr>
        <p:spPr bwMode="auto">
          <a:xfrm>
            <a:off x="2697163" y="7372350"/>
            <a:ext cx="704850" cy="738188"/>
          </a:xfrm>
          <a:custGeom>
            <a:avLst/>
            <a:gdLst>
              <a:gd name="T0" fmla="*/ 352425 w 21600"/>
              <a:gd name="T1" fmla="*/ 379702 h 21294"/>
              <a:gd name="T2" fmla="*/ 352425 w 21600"/>
              <a:gd name="T3" fmla="*/ 379702 h 21294"/>
              <a:gd name="T4" fmla="*/ 352425 w 21600"/>
              <a:gd name="T5" fmla="*/ 379702 h 21294"/>
              <a:gd name="T6" fmla="*/ 352425 w 21600"/>
              <a:gd name="T7" fmla="*/ 379702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30089" name="AutoShape 41"/>
          <p:cNvSpPr>
            <a:spLocks/>
          </p:cNvSpPr>
          <p:nvPr/>
        </p:nvSpPr>
        <p:spPr bwMode="auto">
          <a:xfrm>
            <a:off x="2709863" y="10199688"/>
            <a:ext cx="692150" cy="738187"/>
          </a:xfrm>
          <a:custGeom>
            <a:avLst/>
            <a:gdLst>
              <a:gd name="T0" fmla="*/ 346075 w 21600"/>
              <a:gd name="T1" fmla="*/ 369094 h 21600"/>
              <a:gd name="T2" fmla="*/ 346075 w 21600"/>
              <a:gd name="T3" fmla="*/ 369094 h 21600"/>
              <a:gd name="T4" fmla="*/ 346075 w 21600"/>
              <a:gd name="T5" fmla="*/ 369094 h 21600"/>
              <a:gd name="T6" fmla="*/ 346075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accent4"/>
          </a:solidFill>
          <a:ln>
            <a:noFill/>
          </a:ln>
          <a:effectLst/>
          <a:extLst/>
        </p:spPr>
        <p:txBody>
          <a:bodyPr lIns="0" tIns="0" rIns="0" bIns="0" anchor="ctr"/>
          <a:lstStyle/>
          <a:p>
            <a:endParaRPr lang="id-ID">
              <a:solidFill>
                <a:schemeClr val="bg1"/>
              </a:solidFill>
            </a:endParaRPr>
          </a:p>
        </p:txBody>
      </p:sp>
      <p:sp>
        <p:nvSpPr>
          <p:cNvPr id="130090" name="AutoShape 42"/>
          <p:cNvSpPr>
            <a:spLocks/>
          </p:cNvSpPr>
          <p:nvPr/>
        </p:nvSpPr>
        <p:spPr bwMode="auto">
          <a:xfrm>
            <a:off x="16465550" y="6769100"/>
            <a:ext cx="2122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Responsibility</a:t>
            </a:r>
            <a:endParaRPr lang="en-US">
              <a:solidFill>
                <a:schemeClr val="bg1"/>
              </a:solidFill>
              <a:latin typeface="Roboto" charset="0"/>
              <a:ea typeface="ＭＳ Ｐゴシック" charset="0"/>
              <a:cs typeface="Roboto" charset="0"/>
              <a:sym typeface="Roboto" charset="0"/>
            </a:endParaRPr>
          </a:p>
        </p:txBody>
      </p:sp>
      <p:sp>
        <p:nvSpPr>
          <p:cNvPr id="130091" name="AutoShape 43"/>
          <p:cNvSpPr>
            <a:spLocks/>
          </p:cNvSpPr>
          <p:nvPr/>
        </p:nvSpPr>
        <p:spPr bwMode="auto">
          <a:xfrm>
            <a:off x="16465550" y="7219950"/>
            <a:ext cx="52197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92" name="AutoShape 44"/>
          <p:cNvSpPr>
            <a:spLocks/>
          </p:cNvSpPr>
          <p:nvPr/>
        </p:nvSpPr>
        <p:spPr bwMode="auto">
          <a:xfrm>
            <a:off x="16465550" y="4022725"/>
            <a:ext cx="2122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Responsibility</a:t>
            </a:r>
            <a:endParaRPr lang="en-US">
              <a:solidFill>
                <a:schemeClr val="bg1"/>
              </a:solidFill>
              <a:latin typeface="Roboto" charset="0"/>
              <a:ea typeface="ＭＳ Ｐゴシック" charset="0"/>
              <a:cs typeface="Roboto" charset="0"/>
              <a:sym typeface="Roboto" charset="0"/>
            </a:endParaRPr>
          </a:p>
        </p:txBody>
      </p:sp>
      <p:sp>
        <p:nvSpPr>
          <p:cNvPr id="130093" name="AutoShape 45"/>
          <p:cNvSpPr>
            <a:spLocks/>
          </p:cNvSpPr>
          <p:nvPr/>
        </p:nvSpPr>
        <p:spPr bwMode="auto">
          <a:xfrm>
            <a:off x="16465550" y="4471988"/>
            <a:ext cx="52197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onceusta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E64377A-A9D8-45DC-8495-934CACF7EE79}" type="slidenum">
              <a:rPr lang="en-US" sz="2000">
                <a:solidFill>
                  <a:schemeClr val="bg1"/>
                </a:solidFill>
              </a:rPr>
              <a:pPr algn="ctr" eaLnBrk="1">
                <a:lnSpc>
                  <a:spcPct val="100000"/>
                </a:lnSpc>
              </a:pPr>
              <a:t>124</a:t>
            </a:fld>
            <a:endParaRPr lang="en-US">
              <a:solidFill>
                <a:schemeClr val="bg1"/>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2101752857"/>
              </p:ext>
            </p:extLst>
          </p:nvPr>
        </p:nvGraphicFramePr>
        <p:xfrm>
          <a:off x="9683750" y="5251450"/>
          <a:ext cx="4838700" cy="4838700"/>
        </p:xfrm>
        <a:graphic>
          <a:graphicData uri="http://schemas.openxmlformats.org/drawingml/2006/chart">
            <c:chart xmlns:c="http://schemas.openxmlformats.org/drawingml/2006/chart" xmlns:r="http://schemas.openxmlformats.org/officeDocument/2006/relationships" r:id="rId2"/>
          </a:graphicData>
        </a:graphic>
      </p:graphicFrame>
      <p:sp>
        <p:nvSpPr>
          <p:cNvPr id="131077" name="AutoShape 5"/>
          <p:cNvSpPr>
            <a:spLocks/>
          </p:cNvSpPr>
          <p:nvPr/>
        </p:nvSpPr>
        <p:spPr bwMode="auto">
          <a:xfrm>
            <a:off x="10496550" y="6113463"/>
            <a:ext cx="3211513" cy="3213100"/>
          </a:xfrm>
          <a:custGeom>
            <a:avLst/>
            <a:gdLst>
              <a:gd name="T0" fmla="*/ 1605675 w 19679"/>
              <a:gd name="T1" fmla="*/ 1763376 h 19679"/>
              <a:gd name="T2" fmla="*/ 1605675 w 19679"/>
              <a:gd name="T3" fmla="*/ 1763376 h 19679"/>
              <a:gd name="T4" fmla="*/ 1605675 w 19679"/>
              <a:gd name="T5" fmla="*/ 1763376 h 19679"/>
              <a:gd name="T6" fmla="*/ 1605675 w 19679"/>
              <a:gd name="T7" fmla="*/ 17633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31078" name="AutoShape 6"/>
          <p:cNvSpPr>
            <a:spLocks/>
          </p:cNvSpPr>
          <p:nvPr/>
        </p:nvSpPr>
        <p:spPr bwMode="auto">
          <a:xfrm rot="8100000">
            <a:off x="9809356" y="7386767"/>
            <a:ext cx="576063" cy="576062"/>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31080" name="AutoShape 8"/>
          <p:cNvSpPr>
            <a:spLocks/>
          </p:cNvSpPr>
          <p:nvPr/>
        </p:nvSpPr>
        <p:spPr bwMode="auto">
          <a:xfrm>
            <a:off x="11193463" y="5467350"/>
            <a:ext cx="1817687" cy="490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Profitable</a:t>
            </a:r>
            <a:endParaRPr lang="en-US" dirty="0">
              <a:solidFill>
                <a:schemeClr val="bg1"/>
              </a:solidFill>
              <a:latin typeface="Roboto" charset="0"/>
              <a:ea typeface="ＭＳ Ｐゴシック" charset="0"/>
              <a:cs typeface="Roboto" charset="0"/>
              <a:sym typeface="Roboto" charset="0"/>
            </a:endParaRPr>
          </a:p>
        </p:txBody>
      </p:sp>
      <p:sp>
        <p:nvSpPr>
          <p:cNvPr id="131081" name="AutoShape 9"/>
          <p:cNvSpPr>
            <a:spLocks/>
          </p:cNvSpPr>
          <p:nvPr/>
        </p:nvSpPr>
        <p:spPr bwMode="auto">
          <a:xfrm>
            <a:off x="11193463" y="9382125"/>
            <a:ext cx="1817687"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Surplus</a:t>
            </a:r>
            <a:endParaRPr lang="en-US" dirty="0">
              <a:solidFill>
                <a:schemeClr val="bg1"/>
              </a:solidFill>
              <a:latin typeface="Roboto" charset="0"/>
              <a:ea typeface="ＭＳ Ｐゴシック" charset="0"/>
              <a:cs typeface="Roboto" charset="0"/>
              <a:sym typeface="Roboto" charset="0"/>
            </a:endParaRPr>
          </a:p>
        </p:txBody>
      </p:sp>
      <p:sp>
        <p:nvSpPr>
          <p:cNvPr id="131082" name="AutoShape 10"/>
          <p:cNvSpPr>
            <a:spLocks/>
          </p:cNvSpPr>
          <p:nvPr/>
        </p:nvSpPr>
        <p:spPr bwMode="auto">
          <a:xfrm>
            <a:off x="10998200" y="7313613"/>
            <a:ext cx="2208213" cy="81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dirty="0">
                <a:solidFill>
                  <a:schemeClr val="bg1"/>
                </a:solidFill>
                <a:latin typeface="Roboto" charset="0"/>
                <a:ea typeface="ＭＳ Ｐゴシック" charset="0"/>
                <a:cs typeface="Roboto" charset="0"/>
                <a:sym typeface="Roboto" charset="0"/>
              </a:rPr>
              <a:t>PRODUCTION</a:t>
            </a:r>
            <a:endParaRPr lang="en-US" dirty="0">
              <a:solidFill>
                <a:schemeClr val="bg1"/>
              </a:solidFill>
              <a:latin typeface="Roboto" charset="0"/>
              <a:ea typeface="ＭＳ Ｐゴシック" charset="0"/>
              <a:cs typeface="Roboto" charset="0"/>
              <a:sym typeface="Roboto" charset="0"/>
            </a:endParaRPr>
          </a:p>
        </p:txBody>
      </p:sp>
      <p:sp>
        <p:nvSpPr>
          <p:cNvPr id="131083" name="AutoShape 11"/>
          <p:cNvSpPr>
            <a:spLocks/>
          </p:cNvSpPr>
          <p:nvPr/>
        </p:nvSpPr>
        <p:spPr bwMode="auto">
          <a:xfrm rot="10800000">
            <a:off x="8180388" y="3900488"/>
            <a:ext cx="7666037" cy="7488237"/>
          </a:xfrm>
          <a:custGeom>
            <a:avLst/>
            <a:gdLst>
              <a:gd name="T0" fmla="*/ 3832833 w 20617"/>
              <a:gd name="T1" fmla="*/ 3743937 h 20595"/>
              <a:gd name="T2" fmla="*/ 3832833 w 20617"/>
              <a:gd name="T3" fmla="*/ 3743937 h 20595"/>
              <a:gd name="T4" fmla="*/ 3832833 w 20617"/>
              <a:gd name="T5" fmla="*/ 3743937 h 20595"/>
              <a:gd name="T6" fmla="*/ 3832833 w 20617"/>
              <a:gd name="T7" fmla="*/ 3743937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617" h="20595">
                <a:moveTo>
                  <a:pt x="10068" y="0"/>
                </a:moveTo>
                <a:cubicBezTo>
                  <a:pt x="7491" y="0"/>
                  <a:pt x="4915" y="1006"/>
                  <a:pt x="2949" y="3017"/>
                </a:cubicBezTo>
                <a:cubicBezTo>
                  <a:pt x="-983" y="7038"/>
                  <a:pt x="-983" y="13557"/>
                  <a:pt x="2949" y="17578"/>
                </a:cubicBezTo>
                <a:cubicBezTo>
                  <a:pt x="6881" y="21599"/>
                  <a:pt x="13255" y="21599"/>
                  <a:pt x="17188" y="17578"/>
                </a:cubicBezTo>
                <a:cubicBezTo>
                  <a:pt x="18968" y="15758"/>
                  <a:pt x="19940" y="13426"/>
                  <a:pt x="20108" y="11045"/>
                </a:cubicBezTo>
                <a:lnTo>
                  <a:pt x="19056" y="11045"/>
                </a:lnTo>
                <a:cubicBezTo>
                  <a:pt x="18889" y="13150"/>
                  <a:pt x="18020" y="15208"/>
                  <a:pt x="16446" y="16818"/>
                </a:cubicBezTo>
                <a:cubicBezTo>
                  <a:pt x="12924" y="20420"/>
                  <a:pt x="7213" y="20420"/>
                  <a:pt x="3691" y="16818"/>
                </a:cubicBezTo>
                <a:cubicBezTo>
                  <a:pt x="169" y="13217"/>
                  <a:pt x="169" y="7377"/>
                  <a:pt x="3691" y="3776"/>
                </a:cubicBezTo>
                <a:cubicBezTo>
                  <a:pt x="5452" y="1975"/>
                  <a:pt x="7760" y="1074"/>
                  <a:pt x="10068" y="1074"/>
                </a:cubicBezTo>
                <a:cubicBezTo>
                  <a:pt x="12376" y="1074"/>
                  <a:pt x="14685" y="1975"/>
                  <a:pt x="16446" y="3776"/>
                </a:cubicBezTo>
                <a:cubicBezTo>
                  <a:pt x="17277" y="4625"/>
                  <a:pt x="17908" y="5601"/>
                  <a:pt x="18347" y="6641"/>
                </a:cubicBezTo>
                <a:lnTo>
                  <a:pt x="17240" y="7125"/>
                </a:lnTo>
                <a:lnTo>
                  <a:pt x="19597" y="8136"/>
                </a:lnTo>
                <a:lnTo>
                  <a:pt x="20616" y="5650"/>
                </a:lnTo>
                <a:lnTo>
                  <a:pt x="19312" y="6220"/>
                </a:lnTo>
                <a:cubicBezTo>
                  <a:pt x="18822" y="5057"/>
                  <a:pt x="18117" y="3967"/>
                  <a:pt x="17188" y="3017"/>
                </a:cubicBezTo>
                <a:cubicBezTo>
                  <a:pt x="15221" y="1006"/>
                  <a:pt x="12645" y="0"/>
                  <a:pt x="10068" y="0"/>
                </a:cubicBezTo>
                <a:close/>
              </a:path>
            </a:pathLst>
          </a:custGeom>
          <a:solidFill>
            <a:schemeClr val="bg1">
              <a:lumMod val="95000"/>
            </a:schemeClr>
          </a:solidFill>
          <a:ln>
            <a:noFill/>
          </a:ln>
          <a:effectLst/>
          <a:extLst/>
        </p:spPr>
        <p:txBody>
          <a:bodyPr lIns="50800" tIns="50800" rIns="50800" bIns="50800" anchor="ctr"/>
          <a:lstStyle/>
          <a:p>
            <a:endParaRPr lang="id-ID">
              <a:solidFill>
                <a:schemeClr val="bg1"/>
              </a:solidFill>
            </a:endParaRPr>
          </a:p>
        </p:txBody>
      </p:sp>
      <p:sp>
        <p:nvSpPr>
          <p:cNvPr id="131084" name="AutoShape 12"/>
          <p:cNvSpPr>
            <a:spLocks/>
          </p:cNvSpPr>
          <p:nvPr/>
        </p:nvSpPr>
        <p:spPr bwMode="auto">
          <a:xfrm>
            <a:off x="13011150" y="3814763"/>
            <a:ext cx="1306513" cy="1308100"/>
          </a:xfrm>
          <a:custGeom>
            <a:avLst/>
            <a:gdLst>
              <a:gd name="T0" fmla="*/ 653223 w 19679"/>
              <a:gd name="T1" fmla="*/ 717896 h 19679"/>
              <a:gd name="T2" fmla="*/ 653223 w 19679"/>
              <a:gd name="T3" fmla="*/ 717896 h 19679"/>
              <a:gd name="T4" fmla="*/ 653223 w 19679"/>
              <a:gd name="T5" fmla="*/ 717896 h 19679"/>
              <a:gd name="T6" fmla="*/ 653223 w 19679"/>
              <a:gd name="T7" fmla="*/ 7178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31085" name="AutoShape 13"/>
          <p:cNvSpPr>
            <a:spLocks/>
          </p:cNvSpPr>
          <p:nvPr/>
        </p:nvSpPr>
        <p:spPr bwMode="auto">
          <a:xfrm>
            <a:off x="14133513" y="9526588"/>
            <a:ext cx="1306512" cy="1306512"/>
          </a:xfrm>
          <a:custGeom>
            <a:avLst/>
            <a:gdLst>
              <a:gd name="T0" fmla="*/ 653223 w 19679"/>
              <a:gd name="T1" fmla="*/ 717025 h 19679"/>
              <a:gd name="T2" fmla="*/ 653223 w 19679"/>
              <a:gd name="T3" fmla="*/ 717025 h 19679"/>
              <a:gd name="T4" fmla="*/ 653223 w 19679"/>
              <a:gd name="T5" fmla="*/ 717025 h 19679"/>
              <a:gd name="T6" fmla="*/ 653223 w 19679"/>
              <a:gd name="T7" fmla="*/ 71702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1086" name="AutoShape 14"/>
          <p:cNvSpPr>
            <a:spLocks/>
          </p:cNvSpPr>
          <p:nvPr/>
        </p:nvSpPr>
        <p:spPr bwMode="auto">
          <a:xfrm rot="10800000" flipH="1">
            <a:off x="8515350" y="5064125"/>
            <a:ext cx="1296988" cy="1296988"/>
          </a:xfrm>
          <a:custGeom>
            <a:avLst/>
            <a:gdLst>
              <a:gd name="T0" fmla="*/ 648461 w 19679"/>
              <a:gd name="T1" fmla="*/ 711798 h 19679"/>
              <a:gd name="T2" fmla="*/ 648461 w 19679"/>
              <a:gd name="T3" fmla="*/ 711798 h 19679"/>
              <a:gd name="T4" fmla="*/ 648461 w 19679"/>
              <a:gd name="T5" fmla="*/ 711798 h 19679"/>
              <a:gd name="T6" fmla="*/ 648461 w 19679"/>
              <a:gd name="T7" fmla="*/ 7117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31087" name="AutoShape 15"/>
          <p:cNvSpPr>
            <a:spLocks/>
          </p:cNvSpPr>
          <p:nvPr/>
        </p:nvSpPr>
        <p:spPr bwMode="auto">
          <a:xfrm rot="10800000" flipH="1">
            <a:off x="8853488" y="9526588"/>
            <a:ext cx="1317625" cy="1317625"/>
          </a:xfrm>
          <a:custGeom>
            <a:avLst/>
            <a:gdLst>
              <a:gd name="T0" fmla="*/ 658779 w 19679"/>
              <a:gd name="T1" fmla="*/ 723124 h 19679"/>
              <a:gd name="T2" fmla="*/ 658779 w 19679"/>
              <a:gd name="T3" fmla="*/ 723124 h 19679"/>
              <a:gd name="T4" fmla="*/ 658779 w 19679"/>
              <a:gd name="T5" fmla="*/ 723124 h 19679"/>
              <a:gd name="T6" fmla="*/ 658779 w 19679"/>
              <a:gd name="T7" fmla="*/ 7231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1088" name="AutoShape 16"/>
          <p:cNvSpPr>
            <a:spLocks/>
          </p:cNvSpPr>
          <p:nvPr/>
        </p:nvSpPr>
        <p:spPr bwMode="auto">
          <a:xfrm>
            <a:off x="17619663" y="3665538"/>
            <a:ext cx="238601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Responsibility</a:t>
            </a:r>
            <a:endParaRPr lang="en-US" dirty="0">
              <a:solidFill>
                <a:schemeClr val="bg1"/>
              </a:solidFill>
              <a:latin typeface="Roboto" charset="0"/>
              <a:ea typeface="ＭＳ Ｐゴシック" charset="0"/>
              <a:cs typeface="Roboto" charset="0"/>
              <a:sym typeface="Roboto" charset="0"/>
            </a:endParaRPr>
          </a:p>
        </p:txBody>
      </p:sp>
      <p:sp>
        <p:nvSpPr>
          <p:cNvPr id="131089" name="AutoShape 17"/>
          <p:cNvSpPr>
            <a:spLocks/>
          </p:cNvSpPr>
          <p:nvPr/>
        </p:nvSpPr>
        <p:spPr bwMode="auto">
          <a:xfrm>
            <a:off x="17619663" y="4237038"/>
            <a:ext cx="4772025" cy="1316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0" name="AutoShape 18"/>
          <p:cNvSpPr>
            <a:spLocks/>
          </p:cNvSpPr>
          <p:nvPr/>
        </p:nvSpPr>
        <p:spPr bwMode="auto">
          <a:xfrm>
            <a:off x="17619663" y="9763125"/>
            <a:ext cx="238601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Responsibility</a:t>
            </a:r>
            <a:endParaRPr lang="en-US" dirty="0">
              <a:solidFill>
                <a:schemeClr val="bg1"/>
              </a:solidFill>
              <a:latin typeface="Roboto" charset="0"/>
              <a:ea typeface="ＭＳ Ｐゴシック" charset="0"/>
              <a:cs typeface="Roboto" charset="0"/>
              <a:sym typeface="Roboto" charset="0"/>
            </a:endParaRPr>
          </a:p>
        </p:txBody>
      </p:sp>
      <p:sp>
        <p:nvSpPr>
          <p:cNvPr id="131091" name="AutoShape 19"/>
          <p:cNvSpPr>
            <a:spLocks/>
          </p:cNvSpPr>
          <p:nvPr/>
        </p:nvSpPr>
        <p:spPr bwMode="auto">
          <a:xfrm>
            <a:off x="17619663" y="10334625"/>
            <a:ext cx="4772025" cy="1281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2" name="AutoShape 20"/>
          <p:cNvSpPr>
            <a:spLocks/>
          </p:cNvSpPr>
          <p:nvPr/>
        </p:nvSpPr>
        <p:spPr bwMode="auto">
          <a:xfrm>
            <a:off x="3643313" y="4832350"/>
            <a:ext cx="238601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Responsibility</a:t>
            </a:r>
            <a:endParaRPr lang="en-US" dirty="0">
              <a:solidFill>
                <a:schemeClr val="bg1"/>
              </a:solidFill>
              <a:latin typeface="Roboto" charset="0"/>
              <a:ea typeface="ＭＳ Ｐゴシック" charset="0"/>
              <a:cs typeface="Roboto" charset="0"/>
              <a:sym typeface="Roboto" charset="0"/>
            </a:endParaRPr>
          </a:p>
        </p:txBody>
      </p:sp>
      <p:sp>
        <p:nvSpPr>
          <p:cNvPr id="131093" name="AutoShape 21"/>
          <p:cNvSpPr>
            <a:spLocks/>
          </p:cNvSpPr>
          <p:nvPr/>
        </p:nvSpPr>
        <p:spPr bwMode="auto">
          <a:xfrm>
            <a:off x="1268413" y="5403850"/>
            <a:ext cx="4772025"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onceusta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4" name="AutoShape 22"/>
          <p:cNvSpPr>
            <a:spLocks/>
          </p:cNvSpPr>
          <p:nvPr/>
        </p:nvSpPr>
        <p:spPr bwMode="auto">
          <a:xfrm>
            <a:off x="3643313" y="9477375"/>
            <a:ext cx="238601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Responsibility</a:t>
            </a:r>
            <a:endParaRPr lang="en-US">
              <a:solidFill>
                <a:schemeClr val="bg1"/>
              </a:solidFill>
              <a:latin typeface="Roboto" charset="0"/>
              <a:ea typeface="ＭＳ Ｐゴシック" charset="0"/>
              <a:cs typeface="Roboto" charset="0"/>
              <a:sym typeface="Roboto" charset="0"/>
            </a:endParaRPr>
          </a:p>
        </p:txBody>
      </p:sp>
      <p:sp>
        <p:nvSpPr>
          <p:cNvPr id="131095" name="AutoShape 23"/>
          <p:cNvSpPr>
            <a:spLocks/>
          </p:cNvSpPr>
          <p:nvPr/>
        </p:nvSpPr>
        <p:spPr bwMode="auto">
          <a:xfrm>
            <a:off x="1268413" y="10048875"/>
            <a:ext cx="4772025" cy="131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onceusta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6" name="AutoShape 24"/>
          <p:cNvSpPr>
            <a:spLocks/>
          </p:cNvSpPr>
          <p:nvPr/>
        </p:nvSpPr>
        <p:spPr bwMode="auto">
          <a:xfrm>
            <a:off x="15440025" y="4005263"/>
            <a:ext cx="1689099" cy="927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bg1"/>
                </a:solidFill>
                <a:latin typeface="Roboto" charset="0"/>
                <a:ea typeface="ＭＳ Ｐゴシック" charset="0"/>
                <a:cs typeface="Roboto" charset="0"/>
                <a:sym typeface="Roboto" charset="0"/>
              </a:rPr>
              <a:t>14%</a:t>
            </a:r>
            <a:endParaRPr lang="en-US" dirty="0">
              <a:solidFill>
                <a:schemeClr val="bg1"/>
              </a:solidFill>
              <a:latin typeface="Roboto" charset="0"/>
              <a:ea typeface="ＭＳ Ｐゴシック" charset="0"/>
              <a:cs typeface="Roboto" charset="0"/>
              <a:sym typeface="Roboto" charset="0"/>
            </a:endParaRPr>
          </a:p>
        </p:txBody>
      </p:sp>
      <p:sp>
        <p:nvSpPr>
          <p:cNvPr id="131097" name="AutoShape 25"/>
          <p:cNvSpPr>
            <a:spLocks/>
          </p:cNvSpPr>
          <p:nvPr/>
        </p:nvSpPr>
        <p:spPr bwMode="auto">
          <a:xfrm>
            <a:off x="15636081" y="10048081"/>
            <a:ext cx="1703387" cy="927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bg1"/>
                </a:solidFill>
                <a:latin typeface="Roboto" charset="0"/>
                <a:ea typeface="ＭＳ Ｐゴシック" charset="0"/>
                <a:cs typeface="Roboto" charset="0"/>
                <a:sym typeface="Roboto" charset="0"/>
              </a:rPr>
              <a:t>34%</a:t>
            </a:r>
            <a:endParaRPr lang="en-US" dirty="0">
              <a:solidFill>
                <a:schemeClr val="bg1"/>
              </a:solidFill>
              <a:latin typeface="Roboto" charset="0"/>
              <a:ea typeface="ＭＳ Ｐゴシック" charset="0"/>
              <a:cs typeface="Roboto" charset="0"/>
              <a:sym typeface="Roboto" charset="0"/>
            </a:endParaRPr>
          </a:p>
        </p:txBody>
      </p:sp>
      <p:sp>
        <p:nvSpPr>
          <p:cNvPr id="131098" name="AutoShape 26"/>
          <p:cNvSpPr>
            <a:spLocks/>
          </p:cNvSpPr>
          <p:nvPr/>
        </p:nvSpPr>
        <p:spPr bwMode="auto">
          <a:xfrm>
            <a:off x="6494462" y="4979988"/>
            <a:ext cx="1863725" cy="927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bg1"/>
                </a:solidFill>
                <a:latin typeface="Roboto" charset="0"/>
                <a:ea typeface="ＭＳ Ｐゴシック" charset="0"/>
                <a:cs typeface="Roboto" charset="0"/>
                <a:sym typeface="Roboto" charset="0"/>
              </a:rPr>
              <a:t>62%</a:t>
            </a:r>
            <a:endParaRPr lang="en-US" dirty="0">
              <a:solidFill>
                <a:schemeClr val="bg1"/>
              </a:solidFill>
              <a:latin typeface="Roboto" charset="0"/>
              <a:ea typeface="ＭＳ Ｐゴシック" charset="0"/>
              <a:cs typeface="Roboto" charset="0"/>
              <a:sym typeface="Roboto" charset="0"/>
            </a:endParaRPr>
          </a:p>
        </p:txBody>
      </p:sp>
      <p:sp>
        <p:nvSpPr>
          <p:cNvPr id="131099" name="AutoShape 27"/>
          <p:cNvSpPr>
            <a:spLocks/>
          </p:cNvSpPr>
          <p:nvPr/>
        </p:nvSpPr>
        <p:spPr bwMode="auto">
          <a:xfrm>
            <a:off x="6897688" y="9899650"/>
            <a:ext cx="1484312" cy="927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8%</a:t>
            </a:r>
            <a:endParaRPr lang="en-US">
              <a:solidFill>
                <a:schemeClr val="bg1"/>
              </a:solidFill>
              <a:latin typeface="Roboto" charset="0"/>
              <a:ea typeface="ＭＳ Ｐゴシック" charset="0"/>
              <a:cs typeface="Roboto" charset="0"/>
              <a:sym typeface="Roboto" charset="0"/>
            </a:endParaRPr>
          </a:p>
        </p:txBody>
      </p:sp>
      <p:sp>
        <p:nvSpPr>
          <p:cNvPr id="131100" name="AutoShape 28"/>
          <p:cNvSpPr>
            <a:spLocks/>
          </p:cNvSpPr>
          <p:nvPr/>
        </p:nvSpPr>
        <p:spPr bwMode="auto">
          <a:xfrm>
            <a:off x="14533563" y="9774238"/>
            <a:ext cx="508000" cy="738187"/>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31101" name="AutoShape 29"/>
          <p:cNvSpPr>
            <a:spLocks/>
          </p:cNvSpPr>
          <p:nvPr/>
        </p:nvSpPr>
        <p:spPr bwMode="auto">
          <a:xfrm>
            <a:off x="8809038" y="5376863"/>
            <a:ext cx="703262" cy="736600"/>
          </a:xfrm>
          <a:custGeom>
            <a:avLst/>
            <a:gdLst>
              <a:gd name="T0" fmla="*/ 351631 w 21600"/>
              <a:gd name="T1" fmla="*/ 378885 h 21294"/>
              <a:gd name="T2" fmla="*/ 351631 w 21600"/>
              <a:gd name="T3" fmla="*/ 378885 h 21294"/>
              <a:gd name="T4" fmla="*/ 351631 w 21600"/>
              <a:gd name="T5" fmla="*/ 378885 h 21294"/>
              <a:gd name="T6" fmla="*/ 351631 w 21600"/>
              <a:gd name="T7" fmla="*/ 378885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31102" name="AutoShape 30"/>
          <p:cNvSpPr>
            <a:spLocks/>
          </p:cNvSpPr>
          <p:nvPr/>
        </p:nvSpPr>
        <p:spPr bwMode="auto">
          <a:xfrm>
            <a:off x="13319125" y="4100513"/>
            <a:ext cx="690563" cy="736600"/>
          </a:xfrm>
          <a:custGeom>
            <a:avLst/>
            <a:gdLst>
              <a:gd name="T0" fmla="*/ 345282 w 21600"/>
              <a:gd name="T1" fmla="*/ 368300 h 21600"/>
              <a:gd name="T2" fmla="*/ 345282 w 21600"/>
              <a:gd name="T3" fmla="*/ 368300 h 21600"/>
              <a:gd name="T4" fmla="*/ 345282 w 21600"/>
              <a:gd name="T5" fmla="*/ 368300 h 21600"/>
              <a:gd name="T6" fmla="*/ 345282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31103" name="AutoShape 31"/>
          <p:cNvSpPr>
            <a:spLocks/>
          </p:cNvSpPr>
          <p:nvPr/>
        </p:nvSpPr>
        <p:spPr bwMode="auto">
          <a:xfrm>
            <a:off x="9132888" y="9855200"/>
            <a:ext cx="757237" cy="657225"/>
          </a:xfrm>
          <a:custGeom>
            <a:avLst/>
            <a:gdLst>
              <a:gd name="T0" fmla="*/ 378619 w 20492"/>
              <a:gd name="T1" fmla="*/ 349147 h 20804"/>
              <a:gd name="T2" fmla="*/ 378619 w 20492"/>
              <a:gd name="T3" fmla="*/ 349147 h 20804"/>
              <a:gd name="T4" fmla="*/ 378619 w 20492"/>
              <a:gd name="T5" fmla="*/ 349147 h 20804"/>
              <a:gd name="T6" fmla="*/ 378619 w 20492"/>
              <a:gd name="T7" fmla="*/ 34914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31079" name="AutoShape 7"/>
          <p:cNvSpPr>
            <a:spLocks/>
          </p:cNvSpPr>
          <p:nvPr/>
        </p:nvSpPr>
        <p:spPr bwMode="auto">
          <a:xfrm rot="-2700000">
            <a:off x="13818152" y="7392845"/>
            <a:ext cx="571028" cy="571027"/>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23" presetClass="entr" presetSubtype="16" fill="hold" grpId="0" nodeType="withEffect">
                                  <p:stCondLst>
                                    <p:cond delay="0"/>
                                  </p:stCondLst>
                                  <p:childTnLst>
                                    <p:set>
                                      <p:cBhvr>
                                        <p:cTn id="12" dur="1" fill="hold">
                                          <p:stCondLst>
                                            <p:cond delay="0"/>
                                          </p:stCondLst>
                                        </p:cTn>
                                        <p:tgtEl>
                                          <p:spTgt spid="131077"/>
                                        </p:tgtEl>
                                        <p:attrNameLst>
                                          <p:attrName>style.visibility</p:attrName>
                                        </p:attrNameLst>
                                      </p:cBhvr>
                                      <p:to>
                                        <p:strVal val="visible"/>
                                      </p:to>
                                    </p:set>
                                    <p:anim calcmode="lin" valueType="num">
                                      <p:cBhvr>
                                        <p:cTn id="13" dur="500" fill="hold"/>
                                        <p:tgtEl>
                                          <p:spTgt spid="131077"/>
                                        </p:tgtEl>
                                        <p:attrNameLst>
                                          <p:attrName>ppt_w</p:attrName>
                                        </p:attrNameLst>
                                      </p:cBhvr>
                                      <p:tavLst>
                                        <p:tav tm="0">
                                          <p:val>
                                            <p:fltVal val="0"/>
                                          </p:val>
                                        </p:tav>
                                        <p:tav tm="100000">
                                          <p:val>
                                            <p:strVal val="#ppt_w"/>
                                          </p:val>
                                        </p:tav>
                                      </p:tavLst>
                                    </p:anim>
                                    <p:anim calcmode="lin" valueType="num">
                                      <p:cBhvr>
                                        <p:cTn id="14" dur="500" fill="hold"/>
                                        <p:tgtEl>
                                          <p:spTgt spid="131077"/>
                                        </p:tgtEl>
                                        <p:attrNameLst>
                                          <p:attrName>ppt_h</p:attrName>
                                        </p:attrNameLst>
                                      </p:cBhvr>
                                      <p:tavLst>
                                        <p:tav tm="0">
                                          <p:val>
                                            <p:fltVal val="0"/>
                                          </p:val>
                                        </p:tav>
                                        <p:tav tm="100000">
                                          <p:val>
                                            <p:strVal val="#ppt_h"/>
                                          </p:val>
                                        </p:tav>
                                      </p:tavLst>
                                    </p:anim>
                                  </p:childTnLst>
                                </p:cTn>
                              </p:par>
                            </p:childTnLst>
                          </p:cTn>
                        </p:par>
                        <p:par>
                          <p:cTn id="15" fill="hold" nodeType="afterGroup">
                            <p:stCondLst>
                              <p:cond delay="500"/>
                            </p:stCondLst>
                            <p:childTnLst>
                              <p:par>
                                <p:cTn id="16" presetID="9" presetClass="entr" presetSubtype="0" fill="hold" grpId="0" nodeType="afterEffect">
                                  <p:stCondLst>
                                    <p:cond delay="0"/>
                                  </p:stCondLst>
                                  <p:childTnLst>
                                    <p:set>
                                      <p:cBhvr>
                                        <p:cTn id="17" dur="1" fill="hold">
                                          <p:stCondLst>
                                            <p:cond delay="0"/>
                                          </p:stCondLst>
                                        </p:cTn>
                                        <p:tgtEl>
                                          <p:spTgt spid="131078"/>
                                        </p:tgtEl>
                                        <p:attrNameLst>
                                          <p:attrName>style.visibility</p:attrName>
                                        </p:attrNameLst>
                                      </p:cBhvr>
                                      <p:to>
                                        <p:strVal val="visible"/>
                                      </p:to>
                                    </p:set>
                                    <p:animEffect transition="in" filter="dissolve">
                                      <p:cBhvr>
                                        <p:cTn id="18" dur="500"/>
                                        <p:tgtEl>
                                          <p:spTgt spid="131078"/>
                                        </p:tgtEl>
                                      </p:cBhvr>
                                    </p:animEffect>
                                  </p:childTnLst>
                                </p:cTn>
                              </p:par>
                            </p:childTnLst>
                          </p:cTn>
                        </p:par>
                        <p:par>
                          <p:cTn id="19" fill="hold" nodeType="afterGroup">
                            <p:stCondLst>
                              <p:cond delay="1000"/>
                            </p:stCondLst>
                            <p:childTnLst>
                              <p:par>
                                <p:cTn id="20" presetID="9" presetClass="entr" presetSubtype="0" fill="hold" grpId="0" nodeType="afterEffect">
                                  <p:stCondLst>
                                    <p:cond delay="0"/>
                                  </p:stCondLst>
                                  <p:childTnLst>
                                    <p:set>
                                      <p:cBhvr>
                                        <p:cTn id="21" dur="1" fill="hold">
                                          <p:stCondLst>
                                            <p:cond delay="0"/>
                                          </p:stCondLst>
                                        </p:cTn>
                                        <p:tgtEl>
                                          <p:spTgt spid="131079"/>
                                        </p:tgtEl>
                                        <p:attrNameLst>
                                          <p:attrName>style.visibility</p:attrName>
                                        </p:attrNameLst>
                                      </p:cBhvr>
                                      <p:to>
                                        <p:strVal val="visible"/>
                                      </p:to>
                                    </p:set>
                                    <p:animEffect transition="in" filter="dissolve">
                                      <p:cBhvr>
                                        <p:cTn id="22" dur="500"/>
                                        <p:tgtEl>
                                          <p:spTgt spid="131079"/>
                                        </p:tgtEl>
                                      </p:cBhvr>
                                    </p:animEffect>
                                  </p:childTnLst>
                                </p:cTn>
                              </p:par>
                            </p:childTnLst>
                          </p:cTn>
                        </p:par>
                        <p:par>
                          <p:cTn id="23" fill="hold" nodeType="afterGroup">
                            <p:stCondLst>
                              <p:cond delay="1500"/>
                            </p:stCondLst>
                            <p:childTnLst>
                              <p:par>
                                <p:cTn id="24" presetID="9" presetClass="entr" presetSubtype="0" fill="hold" grpId="0" nodeType="afterEffect">
                                  <p:stCondLst>
                                    <p:cond delay="100"/>
                                  </p:stCondLst>
                                  <p:childTnLst>
                                    <p:set>
                                      <p:cBhvr>
                                        <p:cTn id="25" dur="1" fill="hold">
                                          <p:stCondLst>
                                            <p:cond delay="0"/>
                                          </p:stCondLst>
                                        </p:cTn>
                                        <p:tgtEl>
                                          <p:spTgt spid="131080"/>
                                        </p:tgtEl>
                                        <p:attrNameLst>
                                          <p:attrName>style.visibility</p:attrName>
                                        </p:attrNameLst>
                                      </p:cBhvr>
                                      <p:to>
                                        <p:strVal val="visible"/>
                                      </p:to>
                                    </p:set>
                                    <p:animEffect transition="in" filter="dissolve">
                                      <p:cBhvr>
                                        <p:cTn id="26" dur="500"/>
                                        <p:tgtEl>
                                          <p:spTgt spid="131080"/>
                                        </p:tgtEl>
                                      </p:cBhvr>
                                    </p:animEffect>
                                  </p:childTnLst>
                                </p:cTn>
                              </p:par>
                            </p:childTnLst>
                          </p:cTn>
                        </p:par>
                        <p:par>
                          <p:cTn id="27" fill="hold" nodeType="afterGroup">
                            <p:stCondLst>
                              <p:cond delay="2100"/>
                            </p:stCondLst>
                            <p:childTnLst>
                              <p:par>
                                <p:cTn id="28" presetID="9" presetClass="entr" presetSubtype="0" fill="hold" grpId="0" nodeType="afterEffect">
                                  <p:stCondLst>
                                    <p:cond delay="100"/>
                                  </p:stCondLst>
                                  <p:childTnLst>
                                    <p:set>
                                      <p:cBhvr>
                                        <p:cTn id="29" dur="1" fill="hold">
                                          <p:stCondLst>
                                            <p:cond delay="0"/>
                                          </p:stCondLst>
                                        </p:cTn>
                                        <p:tgtEl>
                                          <p:spTgt spid="131082"/>
                                        </p:tgtEl>
                                        <p:attrNameLst>
                                          <p:attrName>style.visibility</p:attrName>
                                        </p:attrNameLst>
                                      </p:cBhvr>
                                      <p:to>
                                        <p:strVal val="visible"/>
                                      </p:to>
                                    </p:set>
                                    <p:animEffect transition="in" filter="dissolve">
                                      <p:cBhvr>
                                        <p:cTn id="30" dur="500"/>
                                        <p:tgtEl>
                                          <p:spTgt spid="131082"/>
                                        </p:tgtEl>
                                      </p:cBhvr>
                                    </p:animEffect>
                                  </p:childTnLst>
                                </p:cTn>
                              </p:par>
                              <p:par>
                                <p:cTn id="31" presetID="9" presetClass="entr" presetSubtype="0" fill="hold" grpId="0" nodeType="withEffect">
                                  <p:stCondLst>
                                    <p:cond delay="100"/>
                                  </p:stCondLst>
                                  <p:childTnLst>
                                    <p:set>
                                      <p:cBhvr>
                                        <p:cTn id="32" dur="1" fill="hold">
                                          <p:stCondLst>
                                            <p:cond delay="0"/>
                                          </p:stCondLst>
                                        </p:cTn>
                                        <p:tgtEl>
                                          <p:spTgt spid="131081"/>
                                        </p:tgtEl>
                                        <p:attrNameLst>
                                          <p:attrName>style.visibility</p:attrName>
                                        </p:attrNameLst>
                                      </p:cBhvr>
                                      <p:to>
                                        <p:strVal val="visible"/>
                                      </p:to>
                                    </p:set>
                                    <p:animEffect transition="in" filter="dissolve">
                                      <p:cBhvr>
                                        <p:cTn id="33" dur="500"/>
                                        <p:tgtEl>
                                          <p:spTgt spid="131081"/>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131083"/>
                                        </p:tgtEl>
                                        <p:attrNameLst>
                                          <p:attrName>style.visibility</p:attrName>
                                        </p:attrNameLst>
                                      </p:cBhvr>
                                      <p:to>
                                        <p:strVal val="visible"/>
                                      </p:to>
                                    </p:set>
                                    <p:animEffect transition="in" filter="fade">
                                      <p:cBhvr>
                                        <p:cTn id="36" dur="500"/>
                                        <p:tgtEl>
                                          <p:spTgt spid="131083"/>
                                        </p:tgtEl>
                                      </p:cBhvr>
                                    </p:animEffect>
                                  </p:childTnLst>
                                </p:cTn>
                              </p:par>
                            </p:childTnLst>
                          </p:cTn>
                        </p:par>
                        <p:par>
                          <p:cTn id="37" fill="hold">
                            <p:stCondLst>
                              <p:cond delay="2700"/>
                            </p:stCondLst>
                            <p:childTnLst>
                              <p:par>
                                <p:cTn id="38" presetID="23" presetClass="entr" presetSubtype="16" fill="hold" grpId="0" nodeType="afterEffect">
                                  <p:stCondLst>
                                    <p:cond delay="100"/>
                                  </p:stCondLst>
                                  <p:childTnLst>
                                    <p:set>
                                      <p:cBhvr>
                                        <p:cTn id="39" dur="1" fill="hold">
                                          <p:stCondLst>
                                            <p:cond delay="0"/>
                                          </p:stCondLst>
                                        </p:cTn>
                                        <p:tgtEl>
                                          <p:spTgt spid="131098"/>
                                        </p:tgtEl>
                                        <p:attrNameLst>
                                          <p:attrName>style.visibility</p:attrName>
                                        </p:attrNameLst>
                                      </p:cBhvr>
                                      <p:to>
                                        <p:strVal val="visible"/>
                                      </p:to>
                                    </p:set>
                                    <p:anim calcmode="lin" valueType="num">
                                      <p:cBhvr>
                                        <p:cTn id="40" dur="500" fill="hold"/>
                                        <p:tgtEl>
                                          <p:spTgt spid="131098"/>
                                        </p:tgtEl>
                                        <p:attrNameLst>
                                          <p:attrName>ppt_w</p:attrName>
                                        </p:attrNameLst>
                                      </p:cBhvr>
                                      <p:tavLst>
                                        <p:tav tm="0">
                                          <p:val>
                                            <p:fltVal val="0"/>
                                          </p:val>
                                        </p:tav>
                                        <p:tav tm="100000">
                                          <p:val>
                                            <p:strVal val="#ppt_w"/>
                                          </p:val>
                                        </p:tav>
                                      </p:tavLst>
                                    </p:anim>
                                    <p:anim calcmode="lin" valueType="num">
                                      <p:cBhvr>
                                        <p:cTn id="41" dur="500" fill="hold"/>
                                        <p:tgtEl>
                                          <p:spTgt spid="131098"/>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131086"/>
                                        </p:tgtEl>
                                        <p:attrNameLst>
                                          <p:attrName>style.visibility</p:attrName>
                                        </p:attrNameLst>
                                      </p:cBhvr>
                                      <p:to>
                                        <p:strVal val="visible"/>
                                      </p:to>
                                    </p:set>
                                    <p:anim calcmode="lin" valueType="num">
                                      <p:cBhvr>
                                        <p:cTn id="44" dur="500" fill="hold"/>
                                        <p:tgtEl>
                                          <p:spTgt spid="131086"/>
                                        </p:tgtEl>
                                        <p:attrNameLst>
                                          <p:attrName>ppt_w</p:attrName>
                                        </p:attrNameLst>
                                      </p:cBhvr>
                                      <p:tavLst>
                                        <p:tav tm="0">
                                          <p:val>
                                            <p:fltVal val="0"/>
                                          </p:val>
                                        </p:tav>
                                        <p:tav tm="100000">
                                          <p:val>
                                            <p:strVal val="#ppt_w"/>
                                          </p:val>
                                        </p:tav>
                                      </p:tavLst>
                                    </p:anim>
                                    <p:anim calcmode="lin" valueType="num">
                                      <p:cBhvr>
                                        <p:cTn id="45" dur="500" fill="hold"/>
                                        <p:tgtEl>
                                          <p:spTgt spid="13108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3300"/>
                            </p:stCondLst>
                            <p:childTnLst>
                              <p:par>
                                <p:cTn id="47" presetID="23" presetClass="entr" presetSubtype="16" fill="hold" grpId="0" nodeType="afterEffect">
                                  <p:stCondLst>
                                    <p:cond delay="0"/>
                                  </p:stCondLst>
                                  <p:childTnLst>
                                    <p:set>
                                      <p:cBhvr>
                                        <p:cTn id="48" dur="1" fill="hold">
                                          <p:stCondLst>
                                            <p:cond delay="0"/>
                                          </p:stCondLst>
                                        </p:cTn>
                                        <p:tgtEl>
                                          <p:spTgt spid="131101"/>
                                        </p:tgtEl>
                                        <p:attrNameLst>
                                          <p:attrName>style.visibility</p:attrName>
                                        </p:attrNameLst>
                                      </p:cBhvr>
                                      <p:to>
                                        <p:strVal val="visible"/>
                                      </p:to>
                                    </p:set>
                                    <p:anim calcmode="lin" valueType="num">
                                      <p:cBhvr>
                                        <p:cTn id="49" dur="500" fill="hold"/>
                                        <p:tgtEl>
                                          <p:spTgt spid="131101"/>
                                        </p:tgtEl>
                                        <p:attrNameLst>
                                          <p:attrName>ppt_w</p:attrName>
                                        </p:attrNameLst>
                                      </p:cBhvr>
                                      <p:tavLst>
                                        <p:tav tm="0">
                                          <p:val>
                                            <p:fltVal val="0"/>
                                          </p:val>
                                        </p:tav>
                                        <p:tav tm="100000">
                                          <p:val>
                                            <p:strVal val="#ppt_w"/>
                                          </p:val>
                                        </p:tav>
                                      </p:tavLst>
                                    </p:anim>
                                    <p:anim calcmode="lin" valueType="num">
                                      <p:cBhvr>
                                        <p:cTn id="50" dur="500" fill="hold"/>
                                        <p:tgtEl>
                                          <p:spTgt spid="131101"/>
                                        </p:tgtEl>
                                        <p:attrNameLst>
                                          <p:attrName>ppt_h</p:attrName>
                                        </p:attrNameLst>
                                      </p:cBhvr>
                                      <p:tavLst>
                                        <p:tav tm="0">
                                          <p:val>
                                            <p:fltVal val="0"/>
                                          </p:val>
                                        </p:tav>
                                        <p:tav tm="100000">
                                          <p:val>
                                            <p:strVal val="#ppt_h"/>
                                          </p:val>
                                        </p:tav>
                                      </p:tavLst>
                                    </p:anim>
                                  </p:childTnLst>
                                </p:cTn>
                              </p:par>
                            </p:childTnLst>
                          </p:cTn>
                        </p:par>
                        <p:par>
                          <p:cTn id="51" fill="hold" nodeType="afterGroup">
                            <p:stCondLst>
                              <p:cond delay="3800"/>
                            </p:stCondLst>
                            <p:childTnLst>
                              <p:par>
                                <p:cTn id="52" presetID="9" presetClass="entr" presetSubtype="0" fill="hold" grpId="0" nodeType="afterEffect">
                                  <p:stCondLst>
                                    <p:cond delay="0"/>
                                  </p:stCondLst>
                                  <p:childTnLst>
                                    <p:set>
                                      <p:cBhvr>
                                        <p:cTn id="53" dur="1" fill="hold">
                                          <p:stCondLst>
                                            <p:cond delay="0"/>
                                          </p:stCondLst>
                                        </p:cTn>
                                        <p:tgtEl>
                                          <p:spTgt spid="131092"/>
                                        </p:tgtEl>
                                        <p:attrNameLst>
                                          <p:attrName>style.visibility</p:attrName>
                                        </p:attrNameLst>
                                      </p:cBhvr>
                                      <p:to>
                                        <p:strVal val="visible"/>
                                      </p:to>
                                    </p:set>
                                    <p:animEffect transition="in" filter="dissolve">
                                      <p:cBhvr>
                                        <p:cTn id="54" dur="500"/>
                                        <p:tgtEl>
                                          <p:spTgt spid="13109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1093"/>
                                        </p:tgtEl>
                                        <p:attrNameLst>
                                          <p:attrName>style.visibility</p:attrName>
                                        </p:attrNameLst>
                                      </p:cBhvr>
                                      <p:to>
                                        <p:strVal val="visible"/>
                                      </p:to>
                                    </p:set>
                                    <p:animEffect transition="in" filter="fade">
                                      <p:cBhvr>
                                        <p:cTn id="57" dur="500"/>
                                        <p:tgtEl>
                                          <p:spTgt spid="131093"/>
                                        </p:tgtEl>
                                      </p:cBhvr>
                                    </p:animEffect>
                                  </p:childTnLst>
                                </p:cTn>
                              </p:par>
                            </p:childTnLst>
                          </p:cTn>
                        </p:par>
                        <p:par>
                          <p:cTn id="58" fill="hold">
                            <p:stCondLst>
                              <p:cond delay="4300"/>
                            </p:stCondLst>
                            <p:childTnLst>
                              <p:par>
                                <p:cTn id="59" presetID="23" presetClass="entr" presetSubtype="16" fill="hold" grpId="0" nodeType="afterEffect">
                                  <p:stCondLst>
                                    <p:cond delay="0"/>
                                  </p:stCondLst>
                                  <p:childTnLst>
                                    <p:set>
                                      <p:cBhvr>
                                        <p:cTn id="60" dur="1" fill="hold">
                                          <p:stCondLst>
                                            <p:cond delay="0"/>
                                          </p:stCondLst>
                                        </p:cTn>
                                        <p:tgtEl>
                                          <p:spTgt spid="131084"/>
                                        </p:tgtEl>
                                        <p:attrNameLst>
                                          <p:attrName>style.visibility</p:attrName>
                                        </p:attrNameLst>
                                      </p:cBhvr>
                                      <p:to>
                                        <p:strVal val="visible"/>
                                      </p:to>
                                    </p:set>
                                    <p:anim calcmode="lin" valueType="num">
                                      <p:cBhvr>
                                        <p:cTn id="61" dur="500" fill="hold"/>
                                        <p:tgtEl>
                                          <p:spTgt spid="131084"/>
                                        </p:tgtEl>
                                        <p:attrNameLst>
                                          <p:attrName>ppt_w</p:attrName>
                                        </p:attrNameLst>
                                      </p:cBhvr>
                                      <p:tavLst>
                                        <p:tav tm="0">
                                          <p:val>
                                            <p:fltVal val="0"/>
                                          </p:val>
                                        </p:tav>
                                        <p:tav tm="100000">
                                          <p:val>
                                            <p:strVal val="#ppt_w"/>
                                          </p:val>
                                        </p:tav>
                                      </p:tavLst>
                                    </p:anim>
                                    <p:anim calcmode="lin" valueType="num">
                                      <p:cBhvr>
                                        <p:cTn id="62" dur="500" fill="hold"/>
                                        <p:tgtEl>
                                          <p:spTgt spid="131084"/>
                                        </p:tgtEl>
                                        <p:attrNameLst>
                                          <p:attrName>ppt_h</p:attrName>
                                        </p:attrNameLst>
                                      </p:cBhvr>
                                      <p:tavLst>
                                        <p:tav tm="0">
                                          <p:val>
                                            <p:fltVal val="0"/>
                                          </p:val>
                                        </p:tav>
                                        <p:tav tm="100000">
                                          <p:val>
                                            <p:strVal val="#ppt_h"/>
                                          </p:val>
                                        </p:tav>
                                      </p:tavLst>
                                    </p:anim>
                                  </p:childTnLst>
                                </p:cTn>
                              </p:par>
                            </p:childTnLst>
                          </p:cTn>
                        </p:par>
                        <p:par>
                          <p:cTn id="63" fill="hold" nodeType="afterGroup">
                            <p:stCondLst>
                              <p:cond delay="4800"/>
                            </p:stCondLst>
                            <p:childTnLst>
                              <p:par>
                                <p:cTn id="64" presetID="23" presetClass="entr" presetSubtype="16" fill="hold" grpId="0" nodeType="afterEffect">
                                  <p:stCondLst>
                                    <p:cond delay="0"/>
                                  </p:stCondLst>
                                  <p:childTnLst>
                                    <p:set>
                                      <p:cBhvr>
                                        <p:cTn id="65" dur="1" fill="hold">
                                          <p:stCondLst>
                                            <p:cond delay="0"/>
                                          </p:stCondLst>
                                        </p:cTn>
                                        <p:tgtEl>
                                          <p:spTgt spid="131096"/>
                                        </p:tgtEl>
                                        <p:attrNameLst>
                                          <p:attrName>style.visibility</p:attrName>
                                        </p:attrNameLst>
                                      </p:cBhvr>
                                      <p:to>
                                        <p:strVal val="visible"/>
                                      </p:to>
                                    </p:set>
                                    <p:anim calcmode="lin" valueType="num">
                                      <p:cBhvr>
                                        <p:cTn id="66" dur="500" fill="hold"/>
                                        <p:tgtEl>
                                          <p:spTgt spid="131096"/>
                                        </p:tgtEl>
                                        <p:attrNameLst>
                                          <p:attrName>ppt_w</p:attrName>
                                        </p:attrNameLst>
                                      </p:cBhvr>
                                      <p:tavLst>
                                        <p:tav tm="0">
                                          <p:val>
                                            <p:fltVal val="0"/>
                                          </p:val>
                                        </p:tav>
                                        <p:tav tm="100000">
                                          <p:val>
                                            <p:strVal val="#ppt_w"/>
                                          </p:val>
                                        </p:tav>
                                      </p:tavLst>
                                    </p:anim>
                                    <p:anim calcmode="lin" valueType="num">
                                      <p:cBhvr>
                                        <p:cTn id="67" dur="500" fill="hold"/>
                                        <p:tgtEl>
                                          <p:spTgt spid="131096"/>
                                        </p:tgtEl>
                                        <p:attrNameLst>
                                          <p:attrName>ppt_h</p:attrName>
                                        </p:attrNameLst>
                                      </p:cBhvr>
                                      <p:tavLst>
                                        <p:tav tm="0">
                                          <p:val>
                                            <p:fltVal val="0"/>
                                          </p:val>
                                        </p:tav>
                                        <p:tav tm="100000">
                                          <p:val>
                                            <p:strVal val="#ppt_h"/>
                                          </p:val>
                                        </p:tav>
                                      </p:tavLst>
                                    </p:anim>
                                  </p:childTnLst>
                                </p:cTn>
                              </p:par>
                              <p:par>
                                <p:cTn id="68" presetID="23" presetClass="entr" presetSubtype="16" fill="hold" grpId="0" nodeType="withEffect">
                                  <p:stCondLst>
                                    <p:cond delay="0"/>
                                  </p:stCondLst>
                                  <p:childTnLst>
                                    <p:set>
                                      <p:cBhvr>
                                        <p:cTn id="69" dur="1" fill="hold">
                                          <p:stCondLst>
                                            <p:cond delay="0"/>
                                          </p:stCondLst>
                                        </p:cTn>
                                        <p:tgtEl>
                                          <p:spTgt spid="131102"/>
                                        </p:tgtEl>
                                        <p:attrNameLst>
                                          <p:attrName>style.visibility</p:attrName>
                                        </p:attrNameLst>
                                      </p:cBhvr>
                                      <p:to>
                                        <p:strVal val="visible"/>
                                      </p:to>
                                    </p:set>
                                    <p:anim calcmode="lin" valueType="num">
                                      <p:cBhvr>
                                        <p:cTn id="70" dur="500" fill="hold"/>
                                        <p:tgtEl>
                                          <p:spTgt spid="131102"/>
                                        </p:tgtEl>
                                        <p:attrNameLst>
                                          <p:attrName>ppt_w</p:attrName>
                                        </p:attrNameLst>
                                      </p:cBhvr>
                                      <p:tavLst>
                                        <p:tav tm="0">
                                          <p:val>
                                            <p:fltVal val="0"/>
                                          </p:val>
                                        </p:tav>
                                        <p:tav tm="100000">
                                          <p:val>
                                            <p:strVal val="#ppt_w"/>
                                          </p:val>
                                        </p:tav>
                                      </p:tavLst>
                                    </p:anim>
                                    <p:anim calcmode="lin" valueType="num">
                                      <p:cBhvr>
                                        <p:cTn id="71" dur="500" fill="hold"/>
                                        <p:tgtEl>
                                          <p:spTgt spid="131102"/>
                                        </p:tgtEl>
                                        <p:attrNameLst>
                                          <p:attrName>ppt_h</p:attrName>
                                        </p:attrNameLst>
                                      </p:cBhvr>
                                      <p:tavLst>
                                        <p:tav tm="0">
                                          <p:val>
                                            <p:fltVal val="0"/>
                                          </p:val>
                                        </p:tav>
                                        <p:tav tm="100000">
                                          <p:val>
                                            <p:strVal val="#ppt_h"/>
                                          </p:val>
                                        </p:tav>
                                      </p:tavLst>
                                    </p:anim>
                                  </p:childTnLst>
                                </p:cTn>
                              </p:par>
                            </p:childTnLst>
                          </p:cTn>
                        </p:par>
                        <p:par>
                          <p:cTn id="72" fill="hold" nodeType="afterGroup">
                            <p:stCondLst>
                              <p:cond delay="5300"/>
                            </p:stCondLst>
                            <p:childTnLst>
                              <p:par>
                                <p:cTn id="73" presetID="9" presetClass="entr" presetSubtype="0" fill="hold" grpId="0" nodeType="afterEffect">
                                  <p:stCondLst>
                                    <p:cond delay="0"/>
                                  </p:stCondLst>
                                  <p:childTnLst>
                                    <p:set>
                                      <p:cBhvr>
                                        <p:cTn id="74" dur="1" fill="hold">
                                          <p:stCondLst>
                                            <p:cond delay="0"/>
                                          </p:stCondLst>
                                        </p:cTn>
                                        <p:tgtEl>
                                          <p:spTgt spid="131088"/>
                                        </p:tgtEl>
                                        <p:attrNameLst>
                                          <p:attrName>style.visibility</p:attrName>
                                        </p:attrNameLst>
                                      </p:cBhvr>
                                      <p:to>
                                        <p:strVal val="visible"/>
                                      </p:to>
                                    </p:set>
                                    <p:animEffect transition="in" filter="dissolve">
                                      <p:cBhvr>
                                        <p:cTn id="75" dur="500"/>
                                        <p:tgtEl>
                                          <p:spTgt spid="13108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1089"/>
                                        </p:tgtEl>
                                        <p:attrNameLst>
                                          <p:attrName>style.visibility</p:attrName>
                                        </p:attrNameLst>
                                      </p:cBhvr>
                                      <p:to>
                                        <p:strVal val="visible"/>
                                      </p:to>
                                    </p:set>
                                    <p:animEffect transition="in" filter="fade">
                                      <p:cBhvr>
                                        <p:cTn id="78" dur="500"/>
                                        <p:tgtEl>
                                          <p:spTgt spid="131089"/>
                                        </p:tgtEl>
                                      </p:cBhvr>
                                    </p:animEffect>
                                  </p:childTnLst>
                                </p:cTn>
                              </p:par>
                            </p:childTnLst>
                          </p:cTn>
                        </p:par>
                        <p:par>
                          <p:cTn id="79" fill="hold">
                            <p:stCondLst>
                              <p:cond delay="5800"/>
                            </p:stCondLst>
                            <p:childTnLst>
                              <p:par>
                                <p:cTn id="80" presetID="23" presetClass="entr" presetSubtype="16" fill="hold" grpId="0" nodeType="afterEffect">
                                  <p:stCondLst>
                                    <p:cond delay="0"/>
                                  </p:stCondLst>
                                  <p:childTnLst>
                                    <p:set>
                                      <p:cBhvr>
                                        <p:cTn id="81" dur="1" fill="hold">
                                          <p:stCondLst>
                                            <p:cond delay="0"/>
                                          </p:stCondLst>
                                        </p:cTn>
                                        <p:tgtEl>
                                          <p:spTgt spid="131085"/>
                                        </p:tgtEl>
                                        <p:attrNameLst>
                                          <p:attrName>style.visibility</p:attrName>
                                        </p:attrNameLst>
                                      </p:cBhvr>
                                      <p:to>
                                        <p:strVal val="visible"/>
                                      </p:to>
                                    </p:set>
                                    <p:anim calcmode="lin" valueType="num">
                                      <p:cBhvr>
                                        <p:cTn id="82" dur="500" fill="hold"/>
                                        <p:tgtEl>
                                          <p:spTgt spid="131085"/>
                                        </p:tgtEl>
                                        <p:attrNameLst>
                                          <p:attrName>ppt_w</p:attrName>
                                        </p:attrNameLst>
                                      </p:cBhvr>
                                      <p:tavLst>
                                        <p:tav tm="0">
                                          <p:val>
                                            <p:fltVal val="0"/>
                                          </p:val>
                                        </p:tav>
                                        <p:tav tm="100000">
                                          <p:val>
                                            <p:strVal val="#ppt_w"/>
                                          </p:val>
                                        </p:tav>
                                      </p:tavLst>
                                    </p:anim>
                                    <p:anim calcmode="lin" valueType="num">
                                      <p:cBhvr>
                                        <p:cTn id="83" dur="500" fill="hold"/>
                                        <p:tgtEl>
                                          <p:spTgt spid="131085"/>
                                        </p:tgtEl>
                                        <p:attrNameLst>
                                          <p:attrName>ppt_h</p:attrName>
                                        </p:attrNameLst>
                                      </p:cBhvr>
                                      <p:tavLst>
                                        <p:tav tm="0">
                                          <p:val>
                                            <p:fltVal val="0"/>
                                          </p:val>
                                        </p:tav>
                                        <p:tav tm="100000">
                                          <p:val>
                                            <p:strVal val="#ppt_h"/>
                                          </p:val>
                                        </p:tav>
                                      </p:tavLst>
                                    </p:anim>
                                  </p:childTnLst>
                                </p:cTn>
                              </p:par>
                            </p:childTnLst>
                          </p:cTn>
                        </p:par>
                        <p:par>
                          <p:cTn id="84" fill="hold" nodeType="afterGroup">
                            <p:stCondLst>
                              <p:cond delay="6300"/>
                            </p:stCondLst>
                            <p:childTnLst>
                              <p:par>
                                <p:cTn id="85" presetID="23" presetClass="entr" presetSubtype="16" fill="hold" grpId="0" nodeType="afterEffect">
                                  <p:stCondLst>
                                    <p:cond delay="0"/>
                                  </p:stCondLst>
                                  <p:childTnLst>
                                    <p:set>
                                      <p:cBhvr>
                                        <p:cTn id="86" dur="1" fill="hold">
                                          <p:stCondLst>
                                            <p:cond delay="0"/>
                                          </p:stCondLst>
                                        </p:cTn>
                                        <p:tgtEl>
                                          <p:spTgt spid="131100"/>
                                        </p:tgtEl>
                                        <p:attrNameLst>
                                          <p:attrName>style.visibility</p:attrName>
                                        </p:attrNameLst>
                                      </p:cBhvr>
                                      <p:to>
                                        <p:strVal val="visible"/>
                                      </p:to>
                                    </p:set>
                                    <p:anim calcmode="lin" valueType="num">
                                      <p:cBhvr>
                                        <p:cTn id="87" dur="500" fill="hold"/>
                                        <p:tgtEl>
                                          <p:spTgt spid="131100"/>
                                        </p:tgtEl>
                                        <p:attrNameLst>
                                          <p:attrName>ppt_w</p:attrName>
                                        </p:attrNameLst>
                                      </p:cBhvr>
                                      <p:tavLst>
                                        <p:tav tm="0">
                                          <p:val>
                                            <p:fltVal val="0"/>
                                          </p:val>
                                        </p:tav>
                                        <p:tav tm="100000">
                                          <p:val>
                                            <p:strVal val="#ppt_w"/>
                                          </p:val>
                                        </p:tav>
                                      </p:tavLst>
                                    </p:anim>
                                    <p:anim calcmode="lin" valueType="num">
                                      <p:cBhvr>
                                        <p:cTn id="88" dur="500" fill="hold"/>
                                        <p:tgtEl>
                                          <p:spTgt spid="131100"/>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0"/>
                                  </p:stCondLst>
                                  <p:childTnLst>
                                    <p:set>
                                      <p:cBhvr>
                                        <p:cTn id="90" dur="1" fill="hold">
                                          <p:stCondLst>
                                            <p:cond delay="0"/>
                                          </p:stCondLst>
                                        </p:cTn>
                                        <p:tgtEl>
                                          <p:spTgt spid="131097"/>
                                        </p:tgtEl>
                                        <p:attrNameLst>
                                          <p:attrName>style.visibility</p:attrName>
                                        </p:attrNameLst>
                                      </p:cBhvr>
                                      <p:to>
                                        <p:strVal val="visible"/>
                                      </p:to>
                                    </p:set>
                                    <p:anim calcmode="lin" valueType="num">
                                      <p:cBhvr>
                                        <p:cTn id="91" dur="500" fill="hold"/>
                                        <p:tgtEl>
                                          <p:spTgt spid="131097"/>
                                        </p:tgtEl>
                                        <p:attrNameLst>
                                          <p:attrName>ppt_w</p:attrName>
                                        </p:attrNameLst>
                                      </p:cBhvr>
                                      <p:tavLst>
                                        <p:tav tm="0">
                                          <p:val>
                                            <p:fltVal val="0"/>
                                          </p:val>
                                        </p:tav>
                                        <p:tav tm="100000">
                                          <p:val>
                                            <p:strVal val="#ppt_w"/>
                                          </p:val>
                                        </p:tav>
                                      </p:tavLst>
                                    </p:anim>
                                    <p:anim calcmode="lin" valueType="num">
                                      <p:cBhvr>
                                        <p:cTn id="92" dur="500" fill="hold"/>
                                        <p:tgtEl>
                                          <p:spTgt spid="131097"/>
                                        </p:tgtEl>
                                        <p:attrNameLst>
                                          <p:attrName>ppt_h</p:attrName>
                                        </p:attrNameLst>
                                      </p:cBhvr>
                                      <p:tavLst>
                                        <p:tav tm="0">
                                          <p:val>
                                            <p:fltVal val="0"/>
                                          </p:val>
                                        </p:tav>
                                        <p:tav tm="100000">
                                          <p:val>
                                            <p:strVal val="#ppt_h"/>
                                          </p:val>
                                        </p:tav>
                                      </p:tavLst>
                                    </p:anim>
                                  </p:childTnLst>
                                </p:cTn>
                              </p:par>
                            </p:childTnLst>
                          </p:cTn>
                        </p:par>
                        <p:par>
                          <p:cTn id="93" fill="hold" nodeType="afterGroup">
                            <p:stCondLst>
                              <p:cond delay="6800"/>
                            </p:stCondLst>
                            <p:childTnLst>
                              <p:par>
                                <p:cTn id="94" presetID="9" presetClass="entr" presetSubtype="0" fill="hold" grpId="0" nodeType="afterEffect">
                                  <p:stCondLst>
                                    <p:cond delay="0"/>
                                  </p:stCondLst>
                                  <p:childTnLst>
                                    <p:set>
                                      <p:cBhvr>
                                        <p:cTn id="95" dur="1" fill="hold">
                                          <p:stCondLst>
                                            <p:cond delay="0"/>
                                          </p:stCondLst>
                                        </p:cTn>
                                        <p:tgtEl>
                                          <p:spTgt spid="131090"/>
                                        </p:tgtEl>
                                        <p:attrNameLst>
                                          <p:attrName>style.visibility</p:attrName>
                                        </p:attrNameLst>
                                      </p:cBhvr>
                                      <p:to>
                                        <p:strVal val="visible"/>
                                      </p:to>
                                    </p:set>
                                    <p:animEffect transition="in" filter="dissolve">
                                      <p:cBhvr>
                                        <p:cTn id="96" dur="500"/>
                                        <p:tgtEl>
                                          <p:spTgt spid="13109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31091"/>
                                        </p:tgtEl>
                                        <p:attrNameLst>
                                          <p:attrName>style.visibility</p:attrName>
                                        </p:attrNameLst>
                                      </p:cBhvr>
                                      <p:to>
                                        <p:strVal val="visible"/>
                                      </p:to>
                                    </p:set>
                                    <p:animEffect transition="in" filter="fade">
                                      <p:cBhvr>
                                        <p:cTn id="99" dur="500"/>
                                        <p:tgtEl>
                                          <p:spTgt spid="131091"/>
                                        </p:tgtEl>
                                      </p:cBhvr>
                                    </p:animEffect>
                                  </p:childTnLst>
                                </p:cTn>
                              </p:par>
                            </p:childTnLst>
                          </p:cTn>
                        </p:par>
                        <p:par>
                          <p:cTn id="100" fill="hold">
                            <p:stCondLst>
                              <p:cond delay="7300"/>
                            </p:stCondLst>
                            <p:childTnLst>
                              <p:par>
                                <p:cTn id="101" presetID="23" presetClass="entr" presetSubtype="16" fill="hold" grpId="0" nodeType="afterEffect">
                                  <p:stCondLst>
                                    <p:cond delay="0"/>
                                  </p:stCondLst>
                                  <p:childTnLst>
                                    <p:set>
                                      <p:cBhvr>
                                        <p:cTn id="102" dur="1" fill="hold">
                                          <p:stCondLst>
                                            <p:cond delay="0"/>
                                          </p:stCondLst>
                                        </p:cTn>
                                        <p:tgtEl>
                                          <p:spTgt spid="131087"/>
                                        </p:tgtEl>
                                        <p:attrNameLst>
                                          <p:attrName>style.visibility</p:attrName>
                                        </p:attrNameLst>
                                      </p:cBhvr>
                                      <p:to>
                                        <p:strVal val="visible"/>
                                      </p:to>
                                    </p:set>
                                    <p:anim calcmode="lin" valueType="num">
                                      <p:cBhvr>
                                        <p:cTn id="103" dur="500" fill="hold"/>
                                        <p:tgtEl>
                                          <p:spTgt spid="131087"/>
                                        </p:tgtEl>
                                        <p:attrNameLst>
                                          <p:attrName>ppt_w</p:attrName>
                                        </p:attrNameLst>
                                      </p:cBhvr>
                                      <p:tavLst>
                                        <p:tav tm="0">
                                          <p:val>
                                            <p:fltVal val="0"/>
                                          </p:val>
                                        </p:tav>
                                        <p:tav tm="100000">
                                          <p:val>
                                            <p:strVal val="#ppt_w"/>
                                          </p:val>
                                        </p:tav>
                                      </p:tavLst>
                                    </p:anim>
                                    <p:anim calcmode="lin" valueType="num">
                                      <p:cBhvr>
                                        <p:cTn id="104" dur="500" fill="hold"/>
                                        <p:tgtEl>
                                          <p:spTgt spid="131087"/>
                                        </p:tgtEl>
                                        <p:attrNameLst>
                                          <p:attrName>ppt_h</p:attrName>
                                        </p:attrNameLst>
                                      </p:cBhvr>
                                      <p:tavLst>
                                        <p:tav tm="0">
                                          <p:val>
                                            <p:fltVal val="0"/>
                                          </p:val>
                                        </p:tav>
                                        <p:tav tm="100000">
                                          <p:val>
                                            <p:strVal val="#ppt_h"/>
                                          </p:val>
                                        </p:tav>
                                      </p:tavLst>
                                    </p:anim>
                                  </p:childTnLst>
                                </p:cTn>
                              </p:par>
                            </p:childTnLst>
                          </p:cTn>
                        </p:par>
                        <p:par>
                          <p:cTn id="105" fill="hold">
                            <p:stCondLst>
                              <p:cond delay="7800"/>
                            </p:stCondLst>
                            <p:childTnLst>
                              <p:par>
                                <p:cTn id="106" presetID="23" presetClass="entr" presetSubtype="16" fill="hold" grpId="0" nodeType="afterEffect">
                                  <p:stCondLst>
                                    <p:cond delay="0"/>
                                  </p:stCondLst>
                                  <p:childTnLst>
                                    <p:set>
                                      <p:cBhvr>
                                        <p:cTn id="107" dur="1" fill="hold">
                                          <p:stCondLst>
                                            <p:cond delay="0"/>
                                          </p:stCondLst>
                                        </p:cTn>
                                        <p:tgtEl>
                                          <p:spTgt spid="131103"/>
                                        </p:tgtEl>
                                        <p:attrNameLst>
                                          <p:attrName>style.visibility</p:attrName>
                                        </p:attrNameLst>
                                      </p:cBhvr>
                                      <p:to>
                                        <p:strVal val="visible"/>
                                      </p:to>
                                    </p:set>
                                    <p:anim calcmode="lin" valueType="num">
                                      <p:cBhvr>
                                        <p:cTn id="108" dur="500" fill="hold"/>
                                        <p:tgtEl>
                                          <p:spTgt spid="131103"/>
                                        </p:tgtEl>
                                        <p:attrNameLst>
                                          <p:attrName>ppt_w</p:attrName>
                                        </p:attrNameLst>
                                      </p:cBhvr>
                                      <p:tavLst>
                                        <p:tav tm="0">
                                          <p:val>
                                            <p:fltVal val="0"/>
                                          </p:val>
                                        </p:tav>
                                        <p:tav tm="100000">
                                          <p:val>
                                            <p:strVal val="#ppt_w"/>
                                          </p:val>
                                        </p:tav>
                                      </p:tavLst>
                                    </p:anim>
                                    <p:anim calcmode="lin" valueType="num">
                                      <p:cBhvr>
                                        <p:cTn id="109" dur="500" fill="hold"/>
                                        <p:tgtEl>
                                          <p:spTgt spid="131103"/>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0"/>
                                  </p:stCondLst>
                                  <p:childTnLst>
                                    <p:set>
                                      <p:cBhvr>
                                        <p:cTn id="111" dur="1" fill="hold">
                                          <p:stCondLst>
                                            <p:cond delay="0"/>
                                          </p:stCondLst>
                                        </p:cTn>
                                        <p:tgtEl>
                                          <p:spTgt spid="131099"/>
                                        </p:tgtEl>
                                        <p:attrNameLst>
                                          <p:attrName>style.visibility</p:attrName>
                                        </p:attrNameLst>
                                      </p:cBhvr>
                                      <p:to>
                                        <p:strVal val="visible"/>
                                      </p:to>
                                    </p:set>
                                    <p:anim calcmode="lin" valueType="num">
                                      <p:cBhvr>
                                        <p:cTn id="112" dur="500" fill="hold"/>
                                        <p:tgtEl>
                                          <p:spTgt spid="131099"/>
                                        </p:tgtEl>
                                        <p:attrNameLst>
                                          <p:attrName>ppt_w</p:attrName>
                                        </p:attrNameLst>
                                      </p:cBhvr>
                                      <p:tavLst>
                                        <p:tav tm="0">
                                          <p:val>
                                            <p:fltVal val="0"/>
                                          </p:val>
                                        </p:tav>
                                        <p:tav tm="100000">
                                          <p:val>
                                            <p:strVal val="#ppt_w"/>
                                          </p:val>
                                        </p:tav>
                                      </p:tavLst>
                                    </p:anim>
                                    <p:anim calcmode="lin" valueType="num">
                                      <p:cBhvr>
                                        <p:cTn id="113" dur="500" fill="hold"/>
                                        <p:tgtEl>
                                          <p:spTgt spid="131099"/>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8300"/>
                            </p:stCondLst>
                            <p:childTnLst>
                              <p:par>
                                <p:cTn id="115" presetID="9" presetClass="entr" presetSubtype="0" fill="hold" grpId="0" nodeType="afterEffect">
                                  <p:stCondLst>
                                    <p:cond delay="0"/>
                                  </p:stCondLst>
                                  <p:childTnLst>
                                    <p:set>
                                      <p:cBhvr>
                                        <p:cTn id="116" dur="1" fill="hold">
                                          <p:stCondLst>
                                            <p:cond delay="0"/>
                                          </p:stCondLst>
                                        </p:cTn>
                                        <p:tgtEl>
                                          <p:spTgt spid="131094"/>
                                        </p:tgtEl>
                                        <p:attrNameLst>
                                          <p:attrName>style.visibility</p:attrName>
                                        </p:attrNameLst>
                                      </p:cBhvr>
                                      <p:to>
                                        <p:strVal val="visible"/>
                                      </p:to>
                                    </p:set>
                                    <p:animEffect transition="in" filter="dissolve">
                                      <p:cBhvr>
                                        <p:cTn id="117" dur="500"/>
                                        <p:tgtEl>
                                          <p:spTgt spid="131094"/>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31095"/>
                                        </p:tgtEl>
                                        <p:attrNameLst>
                                          <p:attrName>style.visibility</p:attrName>
                                        </p:attrNameLst>
                                      </p:cBhvr>
                                      <p:to>
                                        <p:strVal val="visible"/>
                                      </p:to>
                                    </p:set>
                                    <p:animEffect transition="in" filter="fade">
                                      <p:cBhvr>
                                        <p:cTn id="120" dur="500"/>
                                        <p:tgtEl>
                                          <p:spTgt spid="131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131077" grpId="0" animBg="1"/>
      <p:bldP spid="131078" grpId="0" animBg="1"/>
      <p:bldP spid="131080" grpId="0" autoUpdateAnimBg="0"/>
      <p:bldP spid="131081" grpId="0" autoUpdateAnimBg="0"/>
      <p:bldP spid="131082" grpId="0" autoUpdateAnimBg="0"/>
      <p:bldP spid="131083" grpId="0" animBg="1"/>
      <p:bldP spid="131084" grpId="0" animBg="1"/>
      <p:bldP spid="131085" grpId="0" animBg="1"/>
      <p:bldP spid="131086" grpId="0" animBg="1"/>
      <p:bldP spid="131087" grpId="0" animBg="1"/>
      <p:bldP spid="131088" grpId="0" autoUpdateAnimBg="0"/>
      <p:bldP spid="131089" grpId="0"/>
      <p:bldP spid="131090" grpId="0" autoUpdateAnimBg="0"/>
      <p:bldP spid="131091" grpId="0"/>
      <p:bldP spid="131092" grpId="0" autoUpdateAnimBg="0"/>
      <p:bldP spid="131093" grpId="0"/>
      <p:bldP spid="131094" grpId="0" autoUpdateAnimBg="0"/>
      <p:bldP spid="131095" grpId="0"/>
      <p:bldP spid="131096" grpId="0" autoUpdateAnimBg="0"/>
      <p:bldP spid="131097" grpId="0" autoUpdateAnimBg="0"/>
      <p:bldP spid="131098" grpId="0" autoUpdateAnimBg="0"/>
      <p:bldP spid="131099" grpId="0" autoUpdateAnimBg="0"/>
      <p:bldP spid="131100" grpId="0" animBg="1"/>
      <p:bldP spid="131101" grpId="0" animBg="1"/>
      <p:bldP spid="131102" grpId="0" animBg="1"/>
      <p:bldP spid="131103" grpId="0" animBg="1"/>
      <p:bldP spid="131079"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B367C0-D7A8-4DE5-8E4B-9B1200A9001B}" type="slidenum">
              <a:rPr lang="en-US" sz="2000">
                <a:solidFill>
                  <a:schemeClr val="bg1"/>
                </a:solidFill>
              </a:rPr>
              <a:pPr algn="ctr" eaLnBrk="1">
                <a:lnSpc>
                  <a:spcPct val="100000"/>
                </a:lnSpc>
              </a:pPr>
              <a:t>125</a:t>
            </a:fld>
            <a:endParaRPr lang="en-US">
              <a:solidFill>
                <a:schemeClr val="bg1"/>
              </a:solidFill>
            </a:endParaRPr>
          </a:p>
        </p:txBody>
      </p:sp>
      <p:sp>
        <p:nvSpPr>
          <p:cNvPr id="132100" name="AutoShape 4"/>
          <p:cNvSpPr>
            <a:spLocks/>
          </p:cNvSpPr>
          <p:nvPr/>
        </p:nvSpPr>
        <p:spPr bwMode="auto">
          <a:xfrm>
            <a:off x="13073063" y="3486150"/>
            <a:ext cx="1990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2101" name="AutoShape 5"/>
          <p:cNvSpPr>
            <a:spLocks/>
          </p:cNvSpPr>
          <p:nvPr/>
        </p:nvSpPr>
        <p:spPr bwMode="auto">
          <a:xfrm>
            <a:off x="13073063" y="3984625"/>
            <a:ext cx="42164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2" name="AutoShape 6"/>
          <p:cNvSpPr>
            <a:spLocks/>
          </p:cNvSpPr>
          <p:nvPr/>
        </p:nvSpPr>
        <p:spPr bwMode="auto">
          <a:xfrm>
            <a:off x="18953163" y="8194675"/>
            <a:ext cx="198913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2103" name="AutoShape 7"/>
          <p:cNvSpPr>
            <a:spLocks/>
          </p:cNvSpPr>
          <p:nvPr/>
        </p:nvSpPr>
        <p:spPr bwMode="auto">
          <a:xfrm>
            <a:off x="18953163" y="8693150"/>
            <a:ext cx="41021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4" name="AutoShape 8"/>
          <p:cNvSpPr>
            <a:spLocks/>
          </p:cNvSpPr>
          <p:nvPr/>
        </p:nvSpPr>
        <p:spPr bwMode="auto">
          <a:xfrm>
            <a:off x="8901113" y="1048861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2105" name="AutoShape 9"/>
          <p:cNvSpPr>
            <a:spLocks/>
          </p:cNvSpPr>
          <p:nvPr/>
        </p:nvSpPr>
        <p:spPr bwMode="auto">
          <a:xfrm>
            <a:off x="6808788" y="11036300"/>
            <a:ext cx="41846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6" name="AutoShape 10"/>
          <p:cNvSpPr>
            <a:spLocks/>
          </p:cNvSpPr>
          <p:nvPr/>
        </p:nvSpPr>
        <p:spPr bwMode="auto">
          <a:xfrm>
            <a:off x="3794125" y="51514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32107" name="AutoShape 11"/>
          <p:cNvSpPr>
            <a:spLocks/>
          </p:cNvSpPr>
          <p:nvPr/>
        </p:nvSpPr>
        <p:spPr bwMode="auto">
          <a:xfrm>
            <a:off x="1703388" y="5700713"/>
            <a:ext cx="4183062"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best they made you simple</a:t>
            </a:r>
          </a:p>
        </p:txBody>
      </p:sp>
      <p:sp>
        <p:nvSpPr>
          <p:cNvPr id="132108" name="AutoShape 12"/>
          <p:cNvSpPr>
            <a:spLocks/>
          </p:cNvSpPr>
          <p:nvPr/>
        </p:nvSpPr>
        <p:spPr bwMode="auto">
          <a:xfrm rot="2700000">
            <a:off x="9398793" y="6654007"/>
            <a:ext cx="341313" cy="1549400"/>
          </a:xfrm>
          <a:custGeom>
            <a:avLst/>
            <a:gdLst>
              <a:gd name="T0" fmla="*/ 170657 w 21600"/>
              <a:gd name="T1" fmla="*/ 774700 h 21600"/>
              <a:gd name="T2" fmla="*/ 170657 w 21600"/>
              <a:gd name="T3" fmla="*/ 774700 h 21600"/>
              <a:gd name="T4" fmla="*/ 170657 w 21600"/>
              <a:gd name="T5" fmla="*/ 774700 h 21600"/>
              <a:gd name="T6" fmla="*/ 170657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32109" name="AutoShape 13"/>
          <p:cNvSpPr>
            <a:spLocks/>
          </p:cNvSpPr>
          <p:nvPr/>
        </p:nvSpPr>
        <p:spPr bwMode="auto">
          <a:xfrm rot="2700000">
            <a:off x="14896307" y="7674769"/>
            <a:ext cx="341312" cy="1549400"/>
          </a:xfrm>
          <a:custGeom>
            <a:avLst/>
            <a:gdLst>
              <a:gd name="T0" fmla="*/ 170656 w 21600"/>
              <a:gd name="T1" fmla="*/ 774700 h 21600"/>
              <a:gd name="T2" fmla="*/ 170656 w 21600"/>
              <a:gd name="T3" fmla="*/ 774700 h 21600"/>
              <a:gd name="T4" fmla="*/ 170656 w 21600"/>
              <a:gd name="T5" fmla="*/ 774700 h 21600"/>
              <a:gd name="T6" fmla="*/ 170656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32110" name="AutoShape 14"/>
          <p:cNvSpPr>
            <a:spLocks/>
          </p:cNvSpPr>
          <p:nvPr/>
        </p:nvSpPr>
        <p:spPr bwMode="auto">
          <a:xfrm rot="-2700000">
            <a:off x="11817350" y="7323138"/>
            <a:ext cx="342900" cy="1549400"/>
          </a:xfrm>
          <a:custGeom>
            <a:avLst/>
            <a:gdLst>
              <a:gd name="T0" fmla="*/ 171450 w 21600"/>
              <a:gd name="T1" fmla="*/ 774700 h 21600"/>
              <a:gd name="T2" fmla="*/ 171450 w 21600"/>
              <a:gd name="T3" fmla="*/ 774700 h 21600"/>
              <a:gd name="T4" fmla="*/ 171450 w 21600"/>
              <a:gd name="T5" fmla="*/ 774700 h 21600"/>
              <a:gd name="T6" fmla="*/ 171450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2111" name="AutoShape 15"/>
          <p:cNvSpPr>
            <a:spLocks/>
          </p:cNvSpPr>
          <p:nvPr/>
        </p:nvSpPr>
        <p:spPr bwMode="auto">
          <a:xfrm rot="2700000">
            <a:off x="9846469" y="5074444"/>
            <a:ext cx="2933700" cy="2935288"/>
          </a:xfrm>
          <a:prstGeom prst="roundRect">
            <a:avLst>
              <a:gd name="adj" fmla="val 13773"/>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32112" name="AutoShape 16"/>
          <p:cNvSpPr>
            <a:spLocks/>
          </p:cNvSpPr>
          <p:nvPr/>
        </p:nvSpPr>
        <p:spPr bwMode="auto">
          <a:xfrm rot="2700000">
            <a:off x="11753056" y="8236744"/>
            <a:ext cx="2935288" cy="2933700"/>
          </a:xfrm>
          <a:prstGeom prst="roundRect">
            <a:avLst>
              <a:gd name="adj" fmla="val 13773"/>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32113" name="AutoShape 17"/>
          <p:cNvSpPr>
            <a:spLocks/>
          </p:cNvSpPr>
          <p:nvPr/>
        </p:nvSpPr>
        <p:spPr bwMode="auto">
          <a:xfrm rot="2700000">
            <a:off x="15052675" y="6391275"/>
            <a:ext cx="2933700" cy="2933700"/>
          </a:xfrm>
          <a:prstGeom prst="roundRect">
            <a:avLst>
              <a:gd name="adj" fmla="val 13773"/>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32114" name="AutoShape 18"/>
          <p:cNvSpPr>
            <a:spLocks/>
          </p:cNvSpPr>
          <p:nvPr/>
        </p:nvSpPr>
        <p:spPr bwMode="auto">
          <a:xfrm rot="2700000">
            <a:off x="6395244" y="6982619"/>
            <a:ext cx="2935288" cy="2933700"/>
          </a:xfrm>
          <a:prstGeom prst="roundRect">
            <a:avLst>
              <a:gd name="adj" fmla="val 13773"/>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32115" name="AutoShape 19"/>
          <p:cNvSpPr>
            <a:spLocks/>
          </p:cNvSpPr>
          <p:nvPr/>
        </p:nvSpPr>
        <p:spPr bwMode="auto">
          <a:xfrm rot="2700000">
            <a:off x="10079830" y="5309393"/>
            <a:ext cx="2466975" cy="2465388"/>
          </a:xfrm>
          <a:prstGeom prst="roundRect">
            <a:avLst>
              <a:gd name="adj" fmla="val 13773"/>
            </a:avLst>
          </a:prstGeom>
          <a:solidFill>
            <a:schemeClr val="tx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32116" name="AutoShape 20"/>
          <p:cNvSpPr>
            <a:spLocks/>
          </p:cNvSpPr>
          <p:nvPr/>
        </p:nvSpPr>
        <p:spPr bwMode="auto">
          <a:xfrm rot="2700000">
            <a:off x="15286038" y="6624638"/>
            <a:ext cx="2466975" cy="2466975"/>
          </a:xfrm>
          <a:prstGeom prst="roundRect">
            <a:avLst>
              <a:gd name="adj" fmla="val 13773"/>
            </a:avLst>
          </a:prstGeom>
          <a:solidFill>
            <a:schemeClr val="tx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32117" name="AutoShape 21"/>
          <p:cNvSpPr>
            <a:spLocks/>
          </p:cNvSpPr>
          <p:nvPr/>
        </p:nvSpPr>
        <p:spPr bwMode="auto">
          <a:xfrm rot="2700000">
            <a:off x="11988007" y="8470106"/>
            <a:ext cx="2465388" cy="2466975"/>
          </a:xfrm>
          <a:prstGeom prst="roundRect">
            <a:avLst>
              <a:gd name="adj" fmla="val 13773"/>
            </a:avLst>
          </a:prstGeom>
          <a:solidFill>
            <a:schemeClr val="tx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32118" name="AutoShape 22"/>
          <p:cNvSpPr>
            <a:spLocks/>
          </p:cNvSpPr>
          <p:nvPr/>
        </p:nvSpPr>
        <p:spPr bwMode="auto">
          <a:xfrm rot="2700000">
            <a:off x="6633369" y="7215981"/>
            <a:ext cx="2465388" cy="2466975"/>
          </a:xfrm>
          <a:prstGeom prst="roundRect">
            <a:avLst>
              <a:gd name="adj" fmla="val 13773"/>
            </a:avLst>
          </a:prstGeom>
          <a:solidFill>
            <a:schemeClr val="tx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32119" name="AutoShape 23"/>
          <p:cNvSpPr>
            <a:spLocks/>
          </p:cNvSpPr>
          <p:nvPr/>
        </p:nvSpPr>
        <p:spPr bwMode="auto">
          <a:xfrm>
            <a:off x="10863263" y="6076950"/>
            <a:ext cx="912812" cy="769938"/>
          </a:xfrm>
          <a:custGeom>
            <a:avLst/>
            <a:gdLst>
              <a:gd name="T0" fmla="*/ 456406 w 21600"/>
              <a:gd name="T1" fmla="*/ 384969 h 21600"/>
              <a:gd name="T2" fmla="*/ 456406 w 21600"/>
              <a:gd name="T3" fmla="*/ 384969 h 21600"/>
              <a:gd name="T4" fmla="*/ 456406 w 21600"/>
              <a:gd name="T5" fmla="*/ 384969 h 21600"/>
              <a:gd name="T6" fmla="*/ 456406 w 21600"/>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50" y="21600"/>
                </a:lnTo>
                <a:cubicBezTo>
                  <a:pt x="604" y="21600"/>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600"/>
                  <a:pt x="20249" y="21600"/>
                </a:cubicBezTo>
                <a:cubicBezTo>
                  <a:pt x="20249" y="21600"/>
                  <a:pt x="20249" y="21600"/>
                  <a:pt x="20249" y="21600"/>
                </a:cubicBezTo>
                <a:close/>
              </a:path>
            </a:pathLst>
          </a:custGeom>
          <a:solidFill>
            <a:schemeClr val="accent2"/>
          </a:solidFill>
          <a:ln>
            <a:noFill/>
          </a:ln>
          <a:effectLst/>
          <a:extLst/>
        </p:spPr>
        <p:txBody>
          <a:bodyPr lIns="38100" tIns="38100" rIns="38100" bIns="38100" anchor="ctr"/>
          <a:lstStyle/>
          <a:p>
            <a:endParaRPr lang="id-ID">
              <a:solidFill>
                <a:schemeClr val="bg1"/>
              </a:solidFill>
            </a:endParaRPr>
          </a:p>
        </p:txBody>
      </p:sp>
      <p:sp>
        <p:nvSpPr>
          <p:cNvPr id="132120" name="AutoShape 24"/>
          <p:cNvSpPr>
            <a:spLocks/>
          </p:cNvSpPr>
          <p:nvPr/>
        </p:nvSpPr>
        <p:spPr bwMode="auto">
          <a:xfrm>
            <a:off x="12761913" y="9285288"/>
            <a:ext cx="912812" cy="912812"/>
          </a:xfrm>
          <a:custGeom>
            <a:avLst/>
            <a:gdLst>
              <a:gd name="T0" fmla="*/ 456406 w 21600"/>
              <a:gd name="T1" fmla="*/ 456406 h 21600"/>
              <a:gd name="T2" fmla="*/ 456406 w 21600"/>
              <a:gd name="T3" fmla="*/ 456406 h 21600"/>
              <a:gd name="T4" fmla="*/ 456406 w 21600"/>
              <a:gd name="T5" fmla="*/ 456406 h 21600"/>
              <a:gd name="T6" fmla="*/ 456406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3"/>
          </a:solidFill>
          <a:ln>
            <a:noFill/>
          </a:ln>
          <a:effectLst/>
          <a:extLst/>
        </p:spPr>
        <p:txBody>
          <a:bodyPr lIns="38100" tIns="38100" rIns="38100" bIns="38100" anchor="ctr"/>
          <a:lstStyle/>
          <a:p>
            <a:endParaRPr lang="id-ID">
              <a:solidFill>
                <a:schemeClr val="bg1"/>
              </a:solidFill>
            </a:endParaRPr>
          </a:p>
        </p:txBody>
      </p:sp>
      <p:sp>
        <p:nvSpPr>
          <p:cNvPr id="132121" name="AutoShape 25"/>
          <p:cNvSpPr>
            <a:spLocks/>
          </p:cNvSpPr>
          <p:nvPr/>
        </p:nvSpPr>
        <p:spPr bwMode="auto">
          <a:xfrm>
            <a:off x="7372350" y="7818438"/>
            <a:ext cx="855663" cy="912812"/>
          </a:xfrm>
          <a:custGeom>
            <a:avLst/>
            <a:gdLst>
              <a:gd name="T0" fmla="*/ 427832 w 21600"/>
              <a:gd name="T1" fmla="*/ 456406 h 21600"/>
              <a:gd name="T2" fmla="*/ 427832 w 21600"/>
              <a:gd name="T3" fmla="*/ 456406 h 21600"/>
              <a:gd name="T4" fmla="*/ 427832 w 21600"/>
              <a:gd name="T5" fmla="*/ 456406 h 21600"/>
              <a:gd name="T6" fmla="*/ 427832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1" y="5418"/>
                  <a:pt x="15831" y="8045"/>
                </a:cubicBezTo>
                <a:lnTo>
                  <a:pt x="15831"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2122" name="AutoShape 26"/>
          <p:cNvSpPr>
            <a:spLocks/>
          </p:cNvSpPr>
          <p:nvPr/>
        </p:nvSpPr>
        <p:spPr bwMode="auto">
          <a:xfrm>
            <a:off x="16060738" y="7429500"/>
            <a:ext cx="917575" cy="793750"/>
          </a:xfrm>
          <a:custGeom>
            <a:avLst/>
            <a:gdLst>
              <a:gd name="T0" fmla="*/ 458788 w 20492"/>
              <a:gd name="T1" fmla="*/ 421675 h 20804"/>
              <a:gd name="T2" fmla="*/ 458788 w 20492"/>
              <a:gd name="T3" fmla="*/ 421675 h 20804"/>
              <a:gd name="T4" fmla="*/ 458788 w 20492"/>
              <a:gd name="T5" fmla="*/ 421675 h 20804"/>
              <a:gd name="T6" fmla="*/ 458788 w 20492"/>
              <a:gd name="T7" fmla="*/ 42167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4"/>
          </a:solidFill>
          <a:ln>
            <a:noFill/>
          </a:ln>
          <a:effectLst/>
          <a:extLst/>
        </p:spPr>
        <p:txBody>
          <a:bodyPr lIns="38100" tIns="38100" rIns="38100" bIns="381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7" name="AutoShape 17"/>
          <p:cNvSpPr>
            <a:spLocks/>
          </p:cNvSpPr>
          <p:nvPr/>
        </p:nvSpPr>
        <p:spPr bwMode="auto">
          <a:xfrm>
            <a:off x="9739313" y="6683375"/>
            <a:ext cx="3952875" cy="3952875"/>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4"/>
          </a:solidFill>
          <a:ln>
            <a:noFill/>
          </a:ln>
          <a:effectLst/>
          <a:extLst/>
        </p:spPr>
        <p:txBody>
          <a:bodyPr lIns="50800" tIns="50800" rIns="50800" bIns="50800" anchor="ctr"/>
          <a:lstStyle/>
          <a:p>
            <a:endParaRPr lang="id-ID"/>
          </a:p>
        </p:txBody>
      </p:sp>
      <p:sp>
        <p:nvSpPr>
          <p:cNvPr id="1331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1715546-456D-4BA6-8DD4-627F6B83AB05}" type="slidenum">
              <a:rPr lang="en-US" sz="2000">
                <a:solidFill>
                  <a:srgbClr val="FFFFFF"/>
                </a:solidFill>
              </a:rPr>
              <a:pPr algn="ctr" eaLnBrk="1">
                <a:lnSpc>
                  <a:spcPct val="100000"/>
                </a:lnSpc>
              </a:pPr>
              <a:t>126</a:t>
            </a:fld>
            <a:endParaRPr lang="en-US"/>
          </a:p>
        </p:txBody>
      </p:sp>
      <p:sp>
        <p:nvSpPr>
          <p:cNvPr id="133124" name="AutoShape 4"/>
          <p:cNvSpPr>
            <a:spLocks/>
          </p:cNvSpPr>
          <p:nvPr/>
        </p:nvSpPr>
        <p:spPr bwMode="auto">
          <a:xfrm>
            <a:off x="4046538" y="8075613"/>
            <a:ext cx="3952875" cy="3952875"/>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3"/>
          </a:solidFill>
          <a:ln>
            <a:noFill/>
          </a:ln>
          <a:effectLst/>
          <a:extLst/>
        </p:spPr>
        <p:txBody>
          <a:bodyPr lIns="50800" tIns="50800" rIns="50800" bIns="50800" anchor="ctr"/>
          <a:lstStyle/>
          <a:p>
            <a:endParaRPr lang="id-ID"/>
          </a:p>
        </p:txBody>
      </p:sp>
      <p:sp>
        <p:nvSpPr>
          <p:cNvPr id="133125" name="AutoShape 5"/>
          <p:cNvSpPr>
            <a:spLocks/>
          </p:cNvSpPr>
          <p:nvPr/>
        </p:nvSpPr>
        <p:spPr bwMode="auto">
          <a:xfrm>
            <a:off x="5584825" y="8694738"/>
            <a:ext cx="874713"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rgbClr val="FFFFFF"/>
                </a:solidFill>
                <a:latin typeface="Roboto" charset="0"/>
                <a:ea typeface="ＭＳ Ｐゴシック" charset="0"/>
                <a:cs typeface="Roboto" charset="0"/>
                <a:sym typeface="Roboto" charset="0"/>
              </a:rPr>
              <a:t>4</a:t>
            </a:r>
            <a:endParaRPr lang="en-US">
              <a:latin typeface="Roboto" charset="0"/>
              <a:ea typeface="ＭＳ Ｐゴシック" charset="0"/>
              <a:cs typeface="Roboto" charset="0"/>
              <a:sym typeface="Roboto" charset="0"/>
            </a:endParaRPr>
          </a:p>
        </p:txBody>
      </p:sp>
      <p:sp>
        <p:nvSpPr>
          <p:cNvPr id="133126" name="AutoShape 6"/>
          <p:cNvSpPr>
            <a:spLocks/>
          </p:cNvSpPr>
          <p:nvPr/>
        </p:nvSpPr>
        <p:spPr bwMode="auto">
          <a:xfrm>
            <a:off x="4803775" y="9725025"/>
            <a:ext cx="2436813" cy="1392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rgbClr val="FFFFFF"/>
                </a:solidFill>
                <a:latin typeface="Roboto" charset="0"/>
                <a:ea typeface="ＭＳ Ｐゴシック" charset="0"/>
                <a:cs typeface="Roboto" charset="0"/>
                <a:sym typeface="Roboto" charset="0"/>
              </a:rPr>
              <a:t>Lorem ipsum dolor sit amet, consectetur.</a:t>
            </a:r>
            <a:endParaRPr lang="en-US">
              <a:latin typeface="Roboto" charset="0"/>
              <a:ea typeface="ＭＳ Ｐゴシック" charset="0"/>
              <a:cs typeface="Roboto" charset="0"/>
              <a:sym typeface="Roboto" charset="0"/>
            </a:endParaRPr>
          </a:p>
        </p:txBody>
      </p:sp>
      <p:sp>
        <p:nvSpPr>
          <p:cNvPr id="133127" name="AutoShape 7"/>
          <p:cNvSpPr>
            <a:spLocks/>
          </p:cNvSpPr>
          <p:nvPr/>
        </p:nvSpPr>
        <p:spPr bwMode="auto">
          <a:xfrm>
            <a:off x="1268413" y="4414838"/>
            <a:ext cx="3952875" cy="3952875"/>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1"/>
          </a:solidFill>
          <a:ln>
            <a:noFill/>
          </a:ln>
          <a:effectLst/>
          <a:extLst/>
        </p:spPr>
        <p:txBody>
          <a:bodyPr lIns="50800" tIns="50800" rIns="50800" bIns="50800" anchor="ctr"/>
          <a:lstStyle/>
          <a:p>
            <a:endParaRPr lang="id-ID"/>
          </a:p>
        </p:txBody>
      </p:sp>
      <p:sp>
        <p:nvSpPr>
          <p:cNvPr id="133128" name="AutoShape 8"/>
          <p:cNvSpPr>
            <a:spLocks/>
          </p:cNvSpPr>
          <p:nvPr/>
        </p:nvSpPr>
        <p:spPr bwMode="auto">
          <a:xfrm>
            <a:off x="2806700" y="5033963"/>
            <a:ext cx="876300"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dirty="0">
                <a:solidFill>
                  <a:srgbClr val="FFFFFF"/>
                </a:solidFill>
                <a:latin typeface="Roboto" charset="0"/>
                <a:ea typeface="ＭＳ Ｐゴシック" charset="0"/>
                <a:cs typeface="Roboto" charset="0"/>
                <a:sym typeface="Roboto" charset="0"/>
              </a:rPr>
              <a:t>1</a:t>
            </a:r>
            <a:endParaRPr lang="en-US" dirty="0">
              <a:latin typeface="Roboto" charset="0"/>
              <a:ea typeface="ＭＳ Ｐゴシック" charset="0"/>
              <a:cs typeface="Roboto" charset="0"/>
              <a:sym typeface="Roboto" charset="0"/>
            </a:endParaRPr>
          </a:p>
        </p:txBody>
      </p:sp>
      <p:sp>
        <p:nvSpPr>
          <p:cNvPr id="133129" name="AutoShape 9"/>
          <p:cNvSpPr>
            <a:spLocks/>
          </p:cNvSpPr>
          <p:nvPr/>
        </p:nvSpPr>
        <p:spPr bwMode="auto">
          <a:xfrm>
            <a:off x="2027238" y="6062663"/>
            <a:ext cx="2435225" cy="139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rgbClr val="FFFFFF"/>
                </a:solidFill>
                <a:latin typeface="Roboto" charset="0"/>
                <a:ea typeface="ＭＳ Ｐゴシック" charset="0"/>
                <a:cs typeface="Roboto" charset="0"/>
                <a:sym typeface="Roboto" charset="0"/>
              </a:rPr>
              <a:t>Morbi</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leo</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risus</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porta</a:t>
            </a:r>
            <a:r>
              <a:rPr lang="en-US" dirty="0">
                <a:solidFill>
                  <a:srgbClr val="FFFFFF"/>
                </a:solidFill>
                <a:latin typeface="Roboto" charset="0"/>
                <a:ea typeface="ＭＳ Ｐゴシック" charset="0"/>
                <a:cs typeface="Roboto" charset="0"/>
                <a:sym typeface="Roboto" charset="0"/>
              </a:rPr>
              <a:t> ac </a:t>
            </a:r>
            <a:r>
              <a:rPr lang="en-US" dirty="0" err="1">
                <a:solidFill>
                  <a:srgbClr val="FFFFFF"/>
                </a:solidFill>
                <a:latin typeface="Roboto" charset="0"/>
                <a:ea typeface="ＭＳ Ｐゴシック" charset="0"/>
                <a:cs typeface="Roboto" charset="0"/>
                <a:sym typeface="Roboto" charset="0"/>
              </a:rPr>
              <a:t>vestibulum</a:t>
            </a:r>
            <a:r>
              <a:rPr lang="en-US" dirty="0">
                <a:solidFill>
                  <a:srgbClr val="FFFFFF"/>
                </a:solidFill>
                <a:latin typeface="Roboto" charset="0"/>
                <a:ea typeface="ＭＳ Ｐゴシック" charset="0"/>
                <a:cs typeface="Roboto" charset="0"/>
                <a:sym typeface="Roboto" charset="0"/>
              </a:rPr>
              <a:t>.</a:t>
            </a:r>
            <a:endParaRPr lang="en-US" dirty="0">
              <a:latin typeface="Roboto" charset="0"/>
              <a:ea typeface="ＭＳ Ｐゴシック" charset="0"/>
              <a:cs typeface="Roboto" charset="0"/>
              <a:sym typeface="Roboto" charset="0"/>
            </a:endParaRPr>
          </a:p>
        </p:txBody>
      </p:sp>
      <p:sp>
        <p:nvSpPr>
          <p:cNvPr id="133130" name="AutoShape 10"/>
          <p:cNvSpPr>
            <a:spLocks/>
          </p:cNvSpPr>
          <p:nvPr/>
        </p:nvSpPr>
        <p:spPr bwMode="auto">
          <a:xfrm rot="2531865">
            <a:off x="9936163" y="5314950"/>
            <a:ext cx="1949450" cy="296863"/>
          </a:xfrm>
          <a:custGeom>
            <a:avLst/>
            <a:gdLst>
              <a:gd name="T0" fmla="*/ 974725 w 21600"/>
              <a:gd name="T1" fmla="*/ 165471 h 20427"/>
              <a:gd name="T2" fmla="*/ 974725 w 21600"/>
              <a:gd name="T3" fmla="*/ 165471 h 20427"/>
              <a:gd name="T4" fmla="*/ 974725 w 21600"/>
              <a:gd name="T5" fmla="*/ 165471 h 20427"/>
              <a:gd name="T6" fmla="*/ 974725 w 21600"/>
              <a:gd name="T7" fmla="*/ 165471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3132" name="AutoShape 12"/>
          <p:cNvSpPr>
            <a:spLocks/>
          </p:cNvSpPr>
          <p:nvPr/>
        </p:nvSpPr>
        <p:spPr bwMode="auto">
          <a:xfrm rot="10325804">
            <a:off x="8070850" y="10628313"/>
            <a:ext cx="1949450" cy="295275"/>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3133" name="AutoShape 13"/>
          <p:cNvSpPr>
            <a:spLocks/>
          </p:cNvSpPr>
          <p:nvPr/>
        </p:nvSpPr>
        <p:spPr bwMode="auto">
          <a:xfrm rot="-1027557">
            <a:off x="4216400" y="3816350"/>
            <a:ext cx="1949450" cy="295275"/>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3134" name="AutoShape 14"/>
          <p:cNvSpPr>
            <a:spLocks/>
          </p:cNvSpPr>
          <p:nvPr/>
        </p:nvSpPr>
        <p:spPr bwMode="auto">
          <a:xfrm>
            <a:off x="6084888" y="3579813"/>
            <a:ext cx="3952875" cy="3952875"/>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2"/>
          </a:solidFill>
          <a:ln>
            <a:noFill/>
          </a:ln>
          <a:effectLst/>
          <a:extLst/>
        </p:spPr>
        <p:txBody>
          <a:bodyPr lIns="50800" tIns="50800" rIns="50800" bIns="50800" anchor="ctr"/>
          <a:lstStyle/>
          <a:p>
            <a:endParaRPr lang="id-ID"/>
          </a:p>
        </p:txBody>
      </p:sp>
      <p:sp>
        <p:nvSpPr>
          <p:cNvPr id="133135" name="AutoShape 15"/>
          <p:cNvSpPr>
            <a:spLocks/>
          </p:cNvSpPr>
          <p:nvPr/>
        </p:nvSpPr>
        <p:spPr bwMode="auto">
          <a:xfrm>
            <a:off x="7623175" y="4198938"/>
            <a:ext cx="876300"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rgbClr val="FFFFFF"/>
                </a:solidFill>
                <a:latin typeface="Roboto" charset="0"/>
                <a:ea typeface="ＭＳ Ｐゴシック" charset="0"/>
                <a:cs typeface="Roboto" charset="0"/>
                <a:sym typeface="Roboto" charset="0"/>
              </a:rPr>
              <a:t>2</a:t>
            </a:r>
            <a:endParaRPr lang="en-US">
              <a:latin typeface="Roboto" charset="0"/>
              <a:ea typeface="ＭＳ Ｐゴシック" charset="0"/>
              <a:cs typeface="Roboto" charset="0"/>
              <a:sym typeface="Roboto" charset="0"/>
            </a:endParaRPr>
          </a:p>
        </p:txBody>
      </p:sp>
      <p:sp>
        <p:nvSpPr>
          <p:cNvPr id="133136" name="AutoShape 16"/>
          <p:cNvSpPr>
            <a:spLocks/>
          </p:cNvSpPr>
          <p:nvPr/>
        </p:nvSpPr>
        <p:spPr bwMode="auto">
          <a:xfrm>
            <a:off x="6840538" y="5227638"/>
            <a:ext cx="2436812" cy="139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rgbClr val="FFFFFF"/>
                </a:solidFill>
                <a:latin typeface="Roboto" charset="0"/>
                <a:ea typeface="ＭＳ Ｐゴシック" charset="0"/>
                <a:cs typeface="Roboto" charset="0"/>
                <a:sym typeface="Roboto" charset="0"/>
              </a:rPr>
              <a:t>Vestibulum id ligula porta felis euismod.</a:t>
            </a:r>
            <a:endParaRPr lang="en-US">
              <a:latin typeface="Roboto" charset="0"/>
              <a:ea typeface="ＭＳ Ｐゴシック" charset="0"/>
              <a:cs typeface="Roboto" charset="0"/>
              <a:sym typeface="Roboto" charset="0"/>
            </a:endParaRPr>
          </a:p>
        </p:txBody>
      </p:sp>
      <p:sp>
        <p:nvSpPr>
          <p:cNvPr id="133138" name="AutoShape 18"/>
          <p:cNvSpPr>
            <a:spLocks/>
          </p:cNvSpPr>
          <p:nvPr/>
        </p:nvSpPr>
        <p:spPr bwMode="auto">
          <a:xfrm>
            <a:off x="11277600" y="7302500"/>
            <a:ext cx="876300"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rgbClr val="FFFFFF"/>
                </a:solidFill>
                <a:latin typeface="Roboto" charset="0"/>
                <a:ea typeface="ＭＳ Ｐゴシック" charset="0"/>
                <a:cs typeface="Roboto" charset="0"/>
                <a:sym typeface="Roboto" charset="0"/>
              </a:rPr>
              <a:t>3</a:t>
            </a:r>
            <a:endParaRPr lang="en-US">
              <a:latin typeface="Roboto" charset="0"/>
              <a:ea typeface="ＭＳ Ｐゴシック" charset="0"/>
              <a:cs typeface="Roboto" charset="0"/>
              <a:sym typeface="Roboto" charset="0"/>
            </a:endParaRPr>
          </a:p>
        </p:txBody>
      </p:sp>
      <p:sp>
        <p:nvSpPr>
          <p:cNvPr id="133139" name="AutoShape 19"/>
          <p:cNvSpPr>
            <a:spLocks/>
          </p:cNvSpPr>
          <p:nvPr/>
        </p:nvSpPr>
        <p:spPr bwMode="auto">
          <a:xfrm>
            <a:off x="10498138" y="8331200"/>
            <a:ext cx="2435225" cy="1393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rgbClr val="FFFFFF"/>
                </a:solidFill>
                <a:latin typeface="Roboto" charset="0"/>
                <a:ea typeface="ＭＳ Ｐゴシック" charset="0"/>
                <a:cs typeface="Roboto" charset="0"/>
                <a:sym typeface="Roboto" charset="0"/>
              </a:rPr>
              <a:t>Ullamcorper</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nulla</a:t>
            </a:r>
            <a:r>
              <a:rPr lang="en-US" dirty="0">
                <a:solidFill>
                  <a:srgbClr val="FFFFFF"/>
                </a:solidFill>
                <a:latin typeface="Roboto" charset="0"/>
                <a:ea typeface="ＭＳ Ｐゴシック" charset="0"/>
                <a:cs typeface="Roboto" charset="0"/>
                <a:sym typeface="Roboto" charset="0"/>
              </a:rPr>
              <a:t> non </a:t>
            </a:r>
            <a:r>
              <a:rPr lang="en-US" dirty="0" err="1">
                <a:solidFill>
                  <a:srgbClr val="FFFFFF"/>
                </a:solidFill>
                <a:latin typeface="Roboto" charset="0"/>
                <a:ea typeface="ＭＳ Ｐゴシック" charset="0"/>
                <a:cs typeface="Roboto" charset="0"/>
                <a:sym typeface="Roboto" charset="0"/>
              </a:rPr>
              <a:t>metus</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auctor</a:t>
            </a:r>
            <a:r>
              <a:rPr lang="en-US" dirty="0">
                <a:solidFill>
                  <a:srgbClr val="FFFFFF"/>
                </a:solidFill>
                <a:latin typeface="Roboto" charset="0"/>
                <a:ea typeface="ＭＳ Ｐゴシック" charset="0"/>
                <a:cs typeface="Roboto" charset="0"/>
                <a:sym typeface="Roboto" charset="0"/>
              </a:rPr>
              <a:t> </a:t>
            </a:r>
            <a:r>
              <a:rPr lang="en-US" dirty="0" err="1">
                <a:solidFill>
                  <a:srgbClr val="FFFFFF"/>
                </a:solidFill>
                <a:latin typeface="Roboto" charset="0"/>
                <a:ea typeface="ＭＳ Ｐゴシック" charset="0"/>
                <a:cs typeface="Roboto" charset="0"/>
                <a:sym typeface="Roboto" charset="0"/>
              </a:rPr>
              <a:t>fringilla</a:t>
            </a:r>
            <a:r>
              <a:rPr lang="en-US" dirty="0">
                <a:solidFill>
                  <a:srgbClr val="FFFFFF"/>
                </a:solidFill>
                <a:latin typeface="Roboto" charset="0"/>
                <a:ea typeface="ＭＳ Ｐゴシック" charset="0"/>
                <a:cs typeface="Roboto" charset="0"/>
                <a:sym typeface="Roboto" charset="0"/>
              </a:rPr>
              <a:t>.</a:t>
            </a:r>
            <a:endParaRPr lang="en-US" dirty="0">
              <a:latin typeface="Roboto" charset="0"/>
              <a:ea typeface="ＭＳ Ｐゴシック" charset="0"/>
              <a:cs typeface="Roboto" charset="0"/>
              <a:sym typeface="Roboto" charset="0"/>
            </a:endParaRPr>
          </a:p>
        </p:txBody>
      </p:sp>
      <p:sp>
        <p:nvSpPr>
          <p:cNvPr id="133140" name="AutoShape 20"/>
          <p:cNvSpPr>
            <a:spLocks/>
          </p:cNvSpPr>
          <p:nvPr/>
        </p:nvSpPr>
        <p:spPr bwMode="auto">
          <a:xfrm>
            <a:off x="14935200" y="4332288"/>
            <a:ext cx="8140700"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6300" dirty="0">
                <a:solidFill>
                  <a:schemeClr val="bg1"/>
                </a:solidFill>
              </a:rPr>
              <a:t>”</a:t>
            </a:r>
            <a:r>
              <a:rPr lang="en-US" altLang="ja-JP" sz="6300" dirty="0">
                <a:solidFill>
                  <a:schemeClr val="bg1"/>
                </a:solidFill>
              </a:rPr>
              <a:t>Human intelligence as you can find advertising agency.</a:t>
            </a:r>
            <a:r>
              <a:rPr lang="ja-JP" altLang="en-US" sz="6300" dirty="0">
                <a:solidFill>
                  <a:schemeClr val="bg1"/>
                </a:solidFill>
              </a:rPr>
              <a:t>”</a:t>
            </a:r>
            <a:endParaRPr lang="en-US" dirty="0">
              <a:solidFill>
                <a:schemeClr val="bg1"/>
              </a:solidFill>
            </a:endParaRPr>
          </a:p>
        </p:txBody>
      </p:sp>
      <p:sp>
        <p:nvSpPr>
          <p:cNvPr id="133141" name="AutoShape 21"/>
          <p:cNvSpPr>
            <a:spLocks/>
          </p:cNvSpPr>
          <p:nvPr/>
        </p:nvSpPr>
        <p:spPr bwMode="auto">
          <a:xfrm>
            <a:off x="14974888" y="8326438"/>
            <a:ext cx="8140700" cy="284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don't look even slightly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slightly.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3127"/>
                                        </p:tgtEl>
                                        <p:attrNameLst>
                                          <p:attrName>style.visibility</p:attrName>
                                        </p:attrNameLst>
                                      </p:cBhvr>
                                      <p:to>
                                        <p:strVal val="visible"/>
                                      </p:to>
                                    </p:set>
                                    <p:anim calcmode="lin" valueType="num">
                                      <p:cBhvr>
                                        <p:cTn id="7" dur="500" fill="hold"/>
                                        <p:tgtEl>
                                          <p:spTgt spid="133127"/>
                                        </p:tgtEl>
                                        <p:attrNameLst>
                                          <p:attrName>ppt_w</p:attrName>
                                        </p:attrNameLst>
                                      </p:cBhvr>
                                      <p:tavLst>
                                        <p:tav tm="0">
                                          <p:val>
                                            <p:fltVal val="0"/>
                                          </p:val>
                                        </p:tav>
                                        <p:tav tm="100000">
                                          <p:val>
                                            <p:strVal val="#ppt_w"/>
                                          </p:val>
                                        </p:tav>
                                      </p:tavLst>
                                    </p:anim>
                                    <p:anim calcmode="lin" valueType="num">
                                      <p:cBhvr>
                                        <p:cTn id="8" dur="500" fill="hold"/>
                                        <p:tgtEl>
                                          <p:spTgt spid="133127"/>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3128"/>
                                        </p:tgtEl>
                                        <p:attrNameLst>
                                          <p:attrName>style.visibility</p:attrName>
                                        </p:attrNameLst>
                                      </p:cBhvr>
                                      <p:to>
                                        <p:strVal val="visible"/>
                                      </p:to>
                                    </p:set>
                                    <p:animEffect transition="in" filter="fade">
                                      <p:cBhvr>
                                        <p:cTn id="11" dur="500"/>
                                        <p:tgtEl>
                                          <p:spTgt spid="133128"/>
                                        </p:tgtEl>
                                      </p:cBhvr>
                                    </p:animEffect>
                                  </p:childTnLst>
                                </p:cTn>
                              </p:par>
                            </p:childTnLst>
                          </p:cTn>
                        </p:par>
                        <p:par>
                          <p:cTn id="12" fill="hold">
                            <p:stCondLst>
                              <p:cond delay="500"/>
                            </p:stCondLst>
                            <p:childTnLst>
                              <p:par>
                                <p:cTn id="13" presetID="23" presetClass="entr" presetSubtype="16" fill="hold" grpId="0" nodeType="afterEffect">
                                  <p:stCondLst>
                                    <p:cond delay="100"/>
                                  </p:stCondLst>
                                  <p:childTnLst>
                                    <p:set>
                                      <p:cBhvr>
                                        <p:cTn id="14" dur="1" fill="hold">
                                          <p:stCondLst>
                                            <p:cond delay="0"/>
                                          </p:stCondLst>
                                        </p:cTn>
                                        <p:tgtEl>
                                          <p:spTgt spid="133129"/>
                                        </p:tgtEl>
                                        <p:attrNameLst>
                                          <p:attrName>style.visibility</p:attrName>
                                        </p:attrNameLst>
                                      </p:cBhvr>
                                      <p:to>
                                        <p:strVal val="visible"/>
                                      </p:to>
                                    </p:set>
                                    <p:anim calcmode="lin" valueType="num">
                                      <p:cBhvr>
                                        <p:cTn id="15" dur="500" fill="hold"/>
                                        <p:tgtEl>
                                          <p:spTgt spid="133129"/>
                                        </p:tgtEl>
                                        <p:attrNameLst>
                                          <p:attrName>ppt_w</p:attrName>
                                        </p:attrNameLst>
                                      </p:cBhvr>
                                      <p:tavLst>
                                        <p:tav tm="0">
                                          <p:val>
                                            <p:fltVal val="0"/>
                                          </p:val>
                                        </p:tav>
                                        <p:tav tm="100000">
                                          <p:val>
                                            <p:strVal val="#ppt_w"/>
                                          </p:val>
                                        </p:tav>
                                      </p:tavLst>
                                    </p:anim>
                                    <p:anim calcmode="lin" valueType="num">
                                      <p:cBhvr>
                                        <p:cTn id="16" dur="500" fill="hold"/>
                                        <p:tgtEl>
                                          <p:spTgt spid="133129"/>
                                        </p:tgtEl>
                                        <p:attrNameLst>
                                          <p:attrName>ppt_h</p:attrName>
                                        </p:attrNameLst>
                                      </p:cBhvr>
                                      <p:tavLst>
                                        <p:tav tm="0">
                                          <p:val>
                                            <p:fltVal val="0"/>
                                          </p:val>
                                        </p:tav>
                                        <p:tav tm="100000">
                                          <p:val>
                                            <p:strVal val="#ppt_h"/>
                                          </p:val>
                                        </p:tav>
                                      </p:tavLst>
                                    </p:anim>
                                  </p:childTnLst>
                                </p:cTn>
                              </p:par>
                            </p:childTnLst>
                          </p:cTn>
                        </p:par>
                        <p:par>
                          <p:cTn id="17" fill="hold">
                            <p:stCondLst>
                              <p:cond delay="1100"/>
                            </p:stCondLst>
                            <p:childTnLst>
                              <p:par>
                                <p:cTn id="18" presetID="23" presetClass="entr" presetSubtype="16" fill="hold" grpId="0" nodeType="afterEffect">
                                  <p:stCondLst>
                                    <p:cond delay="0"/>
                                  </p:stCondLst>
                                  <p:childTnLst>
                                    <p:set>
                                      <p:cBhvr>
                                        <p:cTn id="19" dur="1" fill="hold">
                                          <p:stCondLst>
                                            <p:cond delay="0"/>
                                          </p:stCondLst>
                                        </p:cTn>
                                        <p:tgtEl>
                                          <p:spTgt spid="133133"/>
                                        </p:tgtEl>
                                        <p:attrNameLst>
                                          <p:attrName>style.visibility</p:attrName>
                                        </p:attrNameLst>
                                      </p:cBhvr>
                                      <p:to>
                                        <p:strVal val="visible"/>
                                      </p:to>
                                    </p:set>
                                    <p:anim calcmode="lin" valueType="num">
                                      <p:cBhvr>
                                        <p:cTn id="20" dur="500" fill="hold"/>
                                        <p:tgtEl>
                                          <p:spTgt spid="133133"/>
                                        </p:tgtEl>
                                        <p:attrNameLst>
                                          <p:attrName>ppt_w</p:attrName>
                                        </p:attrNameLst>
                                      </p:cBhvr>
                                      <p:tavLst>
                                        <p:tav tm="0">
                                          <p:val>
                                            <p:fltVal val="0"/>
                                          </p:val>
                                        </p:tav>
                                        <p:tav tm="100000">
                                          <p:val>
                                            <p:strVal val="#ppt_w"/>
                                          </p:val>
                                        </p:tav>
                                      </p:tavLst>
                                    </p:anim>
                                    <p:anim calcmode="lin" valueType="num">
                                      <p:cBhvr>
                                        <p:cTn id="21" dur="500" fill="hold"/>
                                        <p:tgtEl>
                                          <p:spTgt spid="13313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600"/>
                            </p:stCondLst>
                            <p:childTnLst>
                              <p:par>
                                <p:cTn id="23" presetID="23" presetClass="entr" presetSubtype="16" fill="hold" grpId="0" nodeType="afterEffect">
                                  <p:stCondLst>
                                    <p:cond delay="100"/>
                                  </p:stCondLst>
                                  <p:childTnLst>
                                    <p:set>
                                      <p:cBhvr>
                                        <p:cTn id="24" dur="1" fill="hold">
                                          <p:stCondLst>
                                            <p:cond delay="0"/>
                                          </p:stCondLst>
                                        </p:cTn>
                                        <p:tgtEl>
                                          <p:spTgt spid="133134"/>
                                        </p:tgtEl>
                                        <p:attrNameLst>
                                          <p:attrName>style.visibility</p:attrName>
                                        </p:attrNameLst>
                                      </p:cBhvr>
                                      <p:to>
                                        <p:strVal val="visible"/>
                                      </p:to>
                                    </p:set>
                                    <p:anim calcmode="lin" valueType="num">
                                      <p:cBhvr>
                                        <p:cTn id="25" dur="500" fill="hold"/>
                                        <p:tgtEl>
                                          <p:spTgt spid="133134"/>
                                        </p:tgtEl>
                                        <p:attrNameLst>
                                          <p:attrName>ppt_w</p:attrName>
                                        </p:attrNameLst>
                                      </p:cBhvr>
                                      <p:tavLst>
                                        <p:tav tm="0">
                                          <p:val>
                                            <p:fltVal val="0"/>
                                          </p:val>
                                        </p:tav>
                                        <p:tav tm="100000">
                                          <p:val>
                                            <p:strVal val="#ppt_w"/>
                                          </p:val>
                                        </p:tav>
                                      </p:tavLst>
                                    </p:anim>
                                    <p:anim calcmode="lin" valueType="num">
                                      <p:cBhvr>
                                        <p:cTn id="26" dur="500" fill="hold"/>
                                        <p:tgtEl>
                                          <p:spTgt spid="133134"/>
                                        </p:tgtEl>
                                        <p:attrNameLst>
                                          <p:attrName>ppt_h</p:attrName>
                                        </p:attrNameLst>
                                      </p:cBhvr>
                                      <p:tavLst>
                                        <p:tav tm="0">
                                          <p:val>
                                            <p:fltVal val="0"/>
                                          </p:val>
                                        </p:tav>
                                        <p:tav tm="100000">
                                          <p:val>
                                            <p:strVal val="#ppt_h"/>
                                          </p:val>
                                        </p:tav>
                                      </p:tavLst>
                                    </p:anim>
                                  </p:childTnLst>
                                </p:cTn>
                              </p:par>
                              <p:par>
                                <p:cTn id="27" presetID="10" presetClass="entr" presetSubtype="0" fill="hold" grpId="0" nodeType="withEffect">
                                  <p:stCondLst>
                                    <p:cond delay="100"/>
                                  </p:stCondLst>
                                  <p:childTnLst>
                                    <p:set>
                                      <p:cBhvr>
                                        <p:cTn id="28" dur="1" fill="hold">
                                          <p:stCondLst>
                                            <p:cond delay="0"/>
                                          </p:stCondLst>
                                        </p:cTn>
                                        <p:tgtEl>
                                          <p:spTgt spid="133135"/>
                                        </p:tgtEl>
                                        <p:attrNameLst>
                                          <p:attrName>style.visibility</p:attrName>
                                        </p:attrNameLst>
                                      </p:cBhvr>
                                      <p:to>
                                        <p:strVal val="visible"/>
                                      </p:to>
                                    </p:set>
                                    <p:animEffect transition="in" filter="fade">
                                      <p:cBhvr>
                                        <p:cTn id="29" dur="500"/>
                                        <p:tgtEl>
                                          <p:spTgt spid="133135"/>
                                        </p:tgtEl>
                                      </p:cBhvr>
                                    </p:animEffect>
                                  </p:childTnLst>
                                </p:cTn>
                              </p:par>
                            </p:childTnLst>
                          </p:cTn>
                        </p:par>
                        <p:par>
                          <p:cTn id="30" fill="hold">
                            <p:stCondLst>
                              <p:cond delay="2200"/>
                            </p:stCondLst>
                            <p:childTnLst>
                              <p:par>
                                <p:cTn id="31" presetID="23" presetClass="entr" presetSubtype="16" fill="hold" grpId="0" nodeType="afterEffect">
                                  <p:stCondLst>
                                    <p:cond delay="100"/>
                                  </p:stCondLst>
                                  <p:childTnLst>
                                    <p:set>
                                      <p:cBhvr>
                                        <p:cTn id="32" dur="1" fill="hold">
                                          <p:stCondLst>
                                            <p:cond delay="0"/>
                                          </p:stCondLst>
                                        </p:cTn>
                                        <p:tgtEl>
                                          <p:spTgt spid="133136"/>
                                        </p:tgtEl>
                                        <p:attrNameLst>
                                          <p:attrName>style.visibility</p:attrName>
                                        </p:attrNameLst>
                                      </p:cBhvr>
                                      <p:to>
                                        <p:strVal val="visible"/>
                                      </p:to>
                                    </p:set>
                                    <p:anim calcmode="lin" valueType="num">
                                      <p:cBhvr>
                                        <p:cTn id="33" dur="500" fill="hold"/>
                                        <p:tgtEl>
                                          <p:spTgt spid="133136"/>
                                        </p:tgtEl>
                                        <p:attrNameLst>
                                          <p:attrName>ppt_w</p:attrName>
                                        </p:attrNameLst>
                                      </p:cBhvr>
                                      <p:tavLst>
                                        <p:tav tm="0">
                                          <p:val>
                                            <p:fltVal val="0"/>
                                          </p:val>
                                        </p:tav>
                                        <p:tav tm="100000">
                                          <p:val>
                                            <p:strVal val="#ppt_w"/>
                                          </p:val>
                                        </p:tav>
                                      </p:tavLst>
                                    </p:anim>
                                    <p:anim calcmode="lin" valueType="num">
                                      <p:cBhvr>
                                        <p:cTn id="34" dur="500" fill="hold"/>
                                        <p:tgtEl>
                                          <p:spTgt spid="133136"/>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800"/>
                            </p:stCondLst>
                            <p:childTnLst>
                              <p:par>
                                <p:cTn id="36" presetID="23" presetClass="entr" presetSubtype="16" fill="hold" grpId="0" nodeType="afterEffect">
                                  <p:stCondLst>
                                    <p:cond delay="100"/>
                                  </p:stCondLst>
                                  <p:childTnLst>
                                    <p:set>
                                      <p:cBhvr>
                                        <p:cTn id="37" dur="1" fill="hold">
                                          <p:stCondLst>
                                            <p:cond delay="0"/>
                                          </p:stCondLst>
                                        </p:cTn>
                                        <p:tgtEl>
                                          <p:spTgt spid="133130"/>
                                        </p:tgtEl>
                                        <p:attrNameLst>
                                          <p:attrName>style.visibility</p:attrName>
                                        </p:attrNameLst>
                                      </p:cBhvr>
                                      <p:to>
                                        <p:strVal val="visible"/>
                                      </p:to>
                                    </p:set>
                                    <p:anim calcmode="lin" valueType="num">
                                      <p:cBhvr>
                                        <p:cTn id="38" dur="500" fill="hold"/>
                                        <p:tgtEl>
                                          <p:spTgt spid="133130"/>
                                        </p:tgtEl>
                                        <p:attrNameLst>
                                          <p:attrName>ppt_w</p:attrName>
                                        </p:attrNameLst>
                                      </p:cBhvr>
                                      <p:tavLst>
                                        <p:tav tm="0">
                                          <p:val>
                                            <p:fltVal val="0"/>
                                          </p:val>
                                        </p:tav>
                                        <p:tav tm="100000">
                                          <p:val>
                                            <p:strVal val="#ppt_w"/>
                                          </p:val>
                                        </p:tav>
                                      </p:tavLst>
                                    </p:anim>
                                    <p:anim calcmode="lin" valueType="num">
                                      <p:cBhvr>
                                        <p:cTn id="39" dur="500" fill="hold"/>
                                        <p:tgtEl>
                                          <p:spTgt spid="13313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400"/>
                            </p:stCondLst>
                            <p:childTnLst>
                              <p:par>
                                <p:cTn id="41" presetID="23" presetClass="entr" presetSubtype="16" fill="hold" grpId="0" nodeType="afterEffect">
                                  <p:stCondLst>
                                    <p:cond delay="100"/>
                                  </p:stCondLst>
                                  <p:childTnLst>
                                    <p:set>
                                      <p:cBhvr>
                                        <p:cTn id="42" dur="1" fill="hold">
                                          <p:stCondLst>
                                            <p:cond delay="0"/>
                                          </p:stCondLst>
                                        </p:cTn>
                                        <p:tgtEl>
                                          <p:spTgt spid="133137"/>
                                        </p:tgtEl>
                                        <p:attrNameLst>
                                          <p:attrName>style.visibility</p:attrName>
                                        </p:attrNameLst>
                                      </p:cBhvr>
                                      <p:to>
                                        <p:strVal val="visible"/>
                                      </p:to>
                                    </p:set>
                                    <p:anim calcmode="lin" valueType="num">
                                      <p:cBhvr>
                                        <p:cTn id="43" dur="500" fill="hold"/>
                                        <p:tgtEl>
                                          <p:spTgt spid="133137"/>
                                        </p:tgtEl>
                                        <p:attrNameLst>
                                          <p:attrName>ppt_w</p:attrName>
                                        </p:attrNameLst>
                                      </p:cBhvr>
                                      <p:tavLst>
                                        <p:tav tm="0">
                                          <p:val>
                                            <p:fltVal val="0"/>
                                          </p:val>
                                        </p:tav>
                                        <p:tav tm="100000">
                                          <p:val>
                                            <p:strVal val="#ppt_w"/>
                                          </p:val>
                                        </p:tav>
                                      </p:tavLst>
                                    </p:anim>
                                    <p:anim calcmode="lin" valueType="num">
                                      <p:cBhvr>
                                        <p:cTn id="44" dur="500" fill="hold"/>
                                        <p:tgtEl>
                                          <p:spTgt spid="133137"/>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100"/>
                                  </p:stCondLst>
                                  <p:childTnLst>
                                    <p:set>
                                      <p:cBhvr>
                                        <p:cTn id="46" dur="1" fill="hold">
                                          <p:stCondLst>
                                            <p:cond delay="0"/>
                                          </p:stCondLst>
                                        </p:cTn>
                                        <p:tgtEl>
                                          <p:spTgt spid="133138"/>
                                        </p:tgtEl>
                                        <p:attrNameLst>
                                          <p:attrName>style.visibility</p:attrName>
                                        </p:attrNameLst>
                                      </p:cBhvr>
                                      <p:to>
                                        <p:strVal val="visible"/>
                                      </p:to>
                                    </p:set>
                                    <p:animEffect transition="in" filter="fade">
                                      <p:cBhvr>
                                        <p:cTn id="47" dur="500"/>
                                        <p:tgtEl>
                                          <p:spTgt spid="133138"/>
                                        </p:tgtEl>
                                      </p:cBhvr>
                                    </p:animEffect>
                                  </p:childTnLst>
                                </p:cTn>
                              </p:par>
                            </p:childTnLst>
                          </p:cTn>
                        </p:par>
                        <p:par>
                          <p:cTn id="48" fill="hold" nodeType="afterGroup">
                            <p:stCondLst>
                              <p:cond delay="4000"/>
                            </p:stCondLst>
                            <p:childTnLst>
                              <p:par>
                                <p:cTn id="49" presetID="23" presetClass="entr" presetSubtype="16" fill="hold" grpId="0" nodeType="afterEffect">
                                  <p:stCondLst>
                                    <p:cond delay="0"/>
                                  </p:stCondLst>
                                  <p:childTnLst>
                                    <p:set>
                                      <p:cBhvr>
                                        <p:cTn id="50" dur="1" fill="hold">
                                          <p:stCondLst>
                                            <p:cond delay="0"/>
                                          </p:stCondLst>
                                        </p:cTn>
                                        <p:tgtEl>
                                          <p:spTgt spid="133139"/>
                                        </p:tgtEl>
                                        <p:attrNameLst>
                                          <p:attrName>style.visibility</p:attrName>
                                        </p:attrNameLst>
                                      </p:cBhvr>
                                      <p:to>
                                        <p:strVal val="visible"/>
                                      </p:to>
                                    </p:set>
                                    <p:anim calcmode="lin" valueType="num">
                                      <p:cBhvr>
                                        <p:cTn id="51" dur="500" fill="hold"/>
                                        <p:tgtEl>
                                          <p:spTgt spid="133139"/>
                                        </p:tgtEl>
                                        <p:attrNameLst>
                                          <p:attrName>ppt_w</p:attrName>
                                        </p:attrNameLst>
                                      </p:cBhvr>
                                      <p:tavLst>
                                        <p:tav tm="0">
                                          <p:val>
                                            <p:fltVal val="0"/>
                                          </p:val>
                                        </p:tav>
                                        <p:tav tm="100000">
                                          <p:val>
                                            <p:strVal val="#ppt_w"/>
                                          </p:val>
                                        </p:tav>
                                      </p:tavLst>
                                    </p:anim>
                                    <p:anim calcmode="lin" valueType="num">
                                      <p:cBhvr>
                                        <p:cTn id="52" dur="500" fill="hold"/>
                                        <p:tgtEl>
                                          <p:spTgt spid="133139"/>
                                        </p:tgtEl>
                                        <p:attrNameLst>
                                          <p:attrName>ppt_h</p:attrName>
                                        </p:attrNameLst>
                                      </p:cBhvr>
                                      <p:tavLst>
                                        <p:tav tm="0">
                                          <p:val>
                                            <p:fltVal val="0"/>
                                          </p:val>
                                        </p:tav>
                                        <p:tav tm="100000">
                                          <p:val>
                                            <p:strVal val="#ppt_h"/>
                                          </p:val>
                                        </p:tav>
                                      </p:tavLst>
                                    </p:anim>
                                  </p:childTnLst>
                                </p:cTn>
                              </p:par>
                            </p:childTnLst>
                          </p:cTn>
                        </p:par>
                        <p:par>
                          <p:cTn id="53" fill="hold">
                            <p:stCondLst>
                              <p:cond delay="4500"/>
                            </p:stCondLst>
                            <p:childTnLst>
                              <p:par>
                                <p:cTn id="54" presetID="23" presetClass="entr" presetSubtype="16" fill="hold" grpId="0" nodeType="afterEffect">
                                  <p:stCondLst>
                                    <p:cond delay="0"/>
                                  </p:stCondLst>
                                  <p:childTnLst>
                                    <p:set>
                                      <p:cBhvr>
                                        <p:cTn id="55" dur="1" fill="hold">
                                          <p:stCondLst>
                                            <p:cond delay="0"/>
                                          </p:stCondLst>
                                        </p:cTn>
                                        <p:tgtEl>
                                          <p:spTgt spid="133132"/>
                                        </p:tgtEl>
                                        <p:attrNameLst>
                                          <p:attrName>style.visibility</p:attrName>
                                        </p:attrNameLst>
                                      </p:cBhvr>
                                      <p:to>
                                        <p:strVal val="visible"/>
                                      </p:to>
                                    </p:set>
                                    <p:anim calcmode="lin" valueType="num">
                                      <p:cBhvr>
                                        <p:cTn id="56" dur="500" fill="hold"/>
                                        <p:tgtEl>
                                          <p:spTgt spid="133132"/>
                                        </p:tgtEl>
                                        <p:attrNameLst>
                                          <p:attrName>ppt_w</p:attrName>
                                        </p:attrNameLst>
                                      </p:cBhvr>
                                      <p:tavLst>
                                        <p:tav tm="0">
                                          <p:val>
                                            <p:fltVal val="0"/>
                                          </p:val>
                                        </p:tav>
                                        <p:tav tm="100000">
                                          <p:val>
                                            <p:strVal val="#ppt_w"/>
                                          </p:val>
                                        </p:tav>
                                      </p:tavLst>
                                    </p:anim>
                                    <p:anim calcmode="lin" valueType="num">
                                      <p:cBhvr>
                                        <p:cTn id="57" dur="500" fill="hold"/>
                                        <p:tgtEl>
                                          <p:spTgt spid="133132"/>
                                        </p:tgtEl>
                                        <p:attrNameLst>
                                          <p:attrName>ppt_h</p:attrName>
                                        </p:attrNameLst>
                                      </p:cBhvr>
                                      <p:tavLst>
                                        <p:tav tm="0">
                                          <p:val>
                                            <p:fltVal val="0"/>
                                          </p:val>
                                        </p:tav>
                                        <p:tav tm="100000">
                                          <p:val>
                                            <p:strVal val="#ppt_h"/>
                                          </p:val>
                                        </p:tav>
                                      </p:tavLst>
                                    </p:anim>
                                  </p:childTnLst>
                                </p:cTn>
                              </p:par>
                            </p:childTnLst>
                          </p:cTn>
                        </p:par>
                        <p:par>
                          <p:cTn id="58" fill="hold">
                            <p:stCondLst>
                              <p:cond delay="5000"/>
                            </p:stCondLst>
                            <p:childTnLst>
                              <p:par>
                                <p:cTn id="59" presetID="23" presetClass="entr" presetSubtype="16" fill="hold" grpId="0" nodeType="afterEffect">
                                  <p:stCondLst>
                                    <p:cond delay="0"/>
                                  </p:stCondLst>
                                  <p:childTnLst>
                                    <p:set>
                                      <p:cBhvr>
                                        <p:cTn id="60" dur="1" fill="hold">
                                          <p:stCondLst>
                                            <p:cond delay="0"/>
                                          </p:stCondLst>
                                        </p:cTn>
                                        <p:tgtEl>
                                          <p:spTgt spid="133124"/>
                                        </p:tgtEl>
                                        <p:attrNameLst>
                                          <p:attrName>style.visibility</p:attrName>
                                        </p:attrNameLst>
                                      </p:cBhvr>
                                      <p:to>
                                        <p:strVal val="visible"/>
                                      </p:to>
                                    </p:set>
                                    <p:anim calcmode="lin" valueType="num">
                                      <p:cBhvr>
                                        <p:cTn id="61" dur="500" fill="hold"/>
                                        <p:tgtEl>
                                          <p:spTgt spid="133124"/>
                                        </p:tgtEl>
                                        <p:attrNameLst>
                                          <p:attrName>ppt_w</p:attrName>
                                        </p:attrNameLst>
                                      </p:cBhvr>
                                      <p:tavLst>
                                        <p:tav tm="0">
                                          <p:val>
                                            <p:fltVal val="0"/>
                                          </p:val>
                                        </p:tav>
                                        <p:tav tm="100000">
                                          <p:val>
                                            <p:strVal val="#ppt_w"/>
                                          </p:val>
                                        </p:tav>
                                      </p:tavLst>
                                    </p:anim>
                                    <p:anim calcmode="lin" valueType="num">
                                      <p:cBhvr>
                                        <p:cTn id="62" dur="500" fill="hold"/>
                                        <p:tgtEl>
                                          <p:spTgt spid="133124"/>
                                        </p:tgtEl>
                                        <p:attrNameLst>
                                          <p:attrName>ppt_h</p:attrName>
                                        </p:attrNameLst>
                                      </p:cBhvr>
                                      <p:tavLst>
                                        <p:tav tm="0">
                                          <p:val>
                                            <p:fltVal val="0"/>
                                          </p:val>
                                        </p:tav>
                                        <p:tav tm="100000">
                                          <p:val>
                                            <p:strVal val="#ppt_h"/>
                                          </p:val>
                                        </p:tav>
                                      </p:tavLst>
                                    </p:anim>
                                  </p:childTnLst>
                                </p:cTn>
                              </p:par>
                              <p:par>
                                <p:cTn id="63" presetID="10" presetClass="entr" presetSubtype="0" fill="hold" grpId="0" nodeType="withEffect">
                                  <p:stCondLst>
                                    <p:cond delay="0"/>
                                  </p:stCondLst>
                                  <p:childTnLst>
                                    <p:set>
                                      <p:cBhvr>
                                        <p:cTn id="64" dur="1" fill="hold">
                                          <p:stCondLst>
                                            <p:cond delay="0"/>
                                          </p:stCondLst>
                                        </p:cTn>
                                        <p:tgtEl>
                                          <p:spTgt spid="133125"/>
                                        </p:tgtEl>
                                        <p:attrNameLst>
                                          <p:attrName>style.visibility</p:attrName>
                                        </p:attrNameLst>
                                      </p:cBhvr>
                                      <p:to>
                                        <p:strVal val="visible"/>
                                      </p:to>
                                    </p:set>
                                    <p:animEffect transition="in" filter="fade">
                                      <p:cBhvr>
                                        <p:cTn id="65" dur="500"/>
                                        <p:tgtEl>
                                          <p:spTgt spid="133125"/>
                                        </p:tgtEl>
                                      </p:cBhvr>
                                    </p:animEffect>
                                  </p:childTnLst>
                                </p:cTn>
                              </p:par>
                            </p:childTnLst>
                          </p:cTn>
                        </p:par>
                        <p:par>
                          <p:cTn id="66" fill="hold">
                            <p:stCondLst>
                              <p:cond delay="5500"/>
                            </p:stCondLst>
                            <p:childTnLst>
                              <p:par>
                                <p:cTn id="67" presetID="23" presetClass="entr" presetSubtype="16" fill="hold" grpId="0" nodeType="afterEffect">
                                  <p:stCondLst>
                                    <p:cond delay="100"/>
                                  </p:stCondLst>
                                  <p:childTnLst>
                                    <p:set>
                                      <p:cBhvr>
                                        <p:cTn id="68" dur="1" fill="hold">
                                          <p:stCondLst>
                                            <p:cond delay="0"/>
                                          </p:stCondLst>
                                        </p:cTn>
                                        <p:tgtEl>
                                          <p:spTgt spid="133126"/>
                                        </p:tgtEl>
                                        <p:attrNameLst>
                                          <p:attrName>style.visibility</p:attrName>
                                        </p:attrNameLst>
                                      </p:cBhvr>
                                      <p:to>
                                        <p:strVal val="visible"/>
                                      </p:to>
                                    </p:set>
                                    <p:anim calcmode="lin" valueType="num">
                                      <p:cBhvr>
                                        <p:cTn id="69" dur="500" fill="hold"/>
                                        <p:tgtEl>
                                          <p:spTgt spid="133126"/>
                                        </p:tgtEl>
                                        <p:attrNameLst>
                                          <p:attrName>ppt_w</p:attrName>
                                        </p:attrNameLst>
                                      </p:cBhvr>
                                      <p:tavLst>
                                        <p:tav tm="0">
                                          <p:val>
                                            <p:fltVal val="0"/>
                                          </p:val>
                                        </p:tav>
                                        <p:tav tm="100000">
                                          <p:val>
                                            <p:strVal val="#ppt_w"/>
                                          </p:val>
                                        </p:tav>
                                      </p:tavLst>
                                    </p:anim>
                                    <p:anim calcmode="lin" valueType="num">
                                      <p:cBhvr>
                                        <p:cTn id="70" dur="500" fill="hold"/>
                                        <p:tgtEl>
                                          <p:spTgt spid="133126"/>
                                        </p:tgtEl>
                                        <p:attrNameLst>
                                          <p:attrName>ppt_h</p:attrName>
                                        </p:attrNameLst>
                                      </p:cBhvr>
                                      <p:tavLst>
                                        <p:tav tm="0">
                                          <p:val>
                                            <p:fltVal val="0"/>
                                          </p:val>
                                        </p:tav>
                                        <p:tav tm="100000">
                                          <p:val>
                                            <p:strVal val="#ppt_h"/>
                                          </p:val>
                                        </p:tav>
                                      </p:tavLst>
                                    </p:anim>
                                  </p:childTnLst>
                                </p:cTn>
                              </p:par>
                            </p:childTnLst>
                          </p:cTn>
                        </p:par>
                        <p:par>
                          <p:cTn id="71" fill="hold" nodeType="afterGroup">
                            <p:stCondLst>
                              <p:cond delay="6100"/>
                            </p:stCondLst>
                            <p:childTnLst>
                              <p:par>
                                <p:cTn id="72" presetID="2" presetClass="entr" presetSubtype="2" decel="60000" fill="hold" grpId="0" nodeType="afterEffect">
                                  <p:stCondLst>
                                    <p:cond delay="0"/>
                                  </p:stCondLst>
                                  <p:iterate type="wd">
                                    <p:tmPct val="5000"/>
                                  </p:iterate>
                                  <p:childTnLst>
                                    <p:set>
                                      <p:cBhvr>
                                        <p:cTn id="73" dur="1" fill="hold">
                                          <p:stCondLst>
                                            <p:cond delay="0"/>
                                          </p:stCondLst>
                                        </p:cTn>
                                        <p:tgtEl>
                                          <p:spTgt spid="133140"/>
                                        </p:tgtEl>
                                        <p:attrNameLst>
                                          <p:attrName>style.visibility</p:attrName>
                                        </p:attrNameLst>
                                      </p:cBhvr>
                                      <p:to>
                                        <p:strVal val="visible"/>
                                      </p:to>
                                    </p:set>
                                    <p:anim calcmode="lin" valueType="num">
                                      <p:cBhvr additive="base">
                                        <p:cTn id="74" dur="500" fill="hold"/>
                                        <p:tgtEl>
                                          <p:spTgt spid="133140"/>
                                        </p:tgtEl>
                                        <p:attrNameLst>
                                          <p:attrName>ppt_x</p:attrName>
                                        </p:attrNameLst>
                                      </p:cBhvr>
                                      <p:tavLst>
                                        <p:tav tm="0">
                                          <p:val>
                                            <p:strVal val="1+#ppt_w/2"/>
                                          </p:val>
                                        </p:tav>
                                        <p:tav tm="100000">
                                          <p:val>
                                            <p:strVal val="#ppt_x"/>
                                          </p:val>
                                        </p:tav>
                                      </p:tavLst>
                                    </p:anim>
                                    <p:anim calcmode="lin" valueType="num">
                                      <p:cBhvr additive="base">
                                        <p:cTn id="75" dur="500" fill="hold"/>
                                        <p:tgtEl>
                                          <p:spTgt spid="133140"/>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6850"/>
                            </p:stCondLst>
                            <p:childTnLst>
                              <p:par>
                                <p:cTn id="77" presetID="2" presetClass="entr" presetSubtype="2" decel="60000" fill="hold" grpId="0" nodeType="afterEffect">
                                  <p:stCondLst>
                                    <p:cond delay="0"/>
                                  </p:stCondLst>
                                  <p:iterate type="wd">
                                    <p:tmPct val="5000"/>
                                  </p:iterate>
                                  <p:childTnLst>
                                    <p:set>
                                      <p:cBhvr>
                                        <p:cTn id="78" dur="1" fill="hold">
                                          <p:stCondLst>
                                            <p:cond delay="0"/>
                                          </p:stCondLst>
                                        </p:cTn>
                                        <p:tgtEl>
                                          <p:spTgt spid="133141"/>
                                        </p:tgtEl>
                                        <p:attrNameLst>
                                          <p:attrName>style.visibility</p:attrName>
                                        </p:attrNameLst>
                                      </p:cBhvr>
                                      <p:to>
                                        <p:strVal val="visible"/>
                                      </p:to>
                                    </p:set>
                                    <p:anim calcmode="lin" valueType="num">
                                      <p:cBhvr additive="base">
                                        <p:cTn id="79" dur="500" fill="hold"/>
                                        <p:tgtEl>
                                          <p:spTgt spid="133141"/>
                                        </p:tgtEl>
                                        <p:attrNameLst>
                                          <p:attrName>ppt_x</p:attrName>
                                        </p:attrNameLst>
                                      </p:cBhvr>
                                      <p:tavLst>
                                        <p:tav tm="0">
                                          <p:val>
                                            <p:strVal val="1+#ppt_w/2"/>
                                          </p:val>
                                        </p:tav>
                                        <p:tav tm="100000">
                                          <p:val>
                                            <p:strVal val="#ppt_x"/>
                                          </p:val>
                                        </p:tav>
                                      </p:tavLst>
                                    </p:anim>
                                    <p:anim calcmode="lin" valueType="num">
                                      <p:cBhvr additive="base">
                                        <p:cTn id="80" dur="500" fill="hold"/>
                                        <p:tgtEl>
                                          <p:spTgt spid="1331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37" grpId="0" animBg="1"/>
      <p:bldP spid="133124" grpId="0" animBg="1"/>
      <p:bldP spid="133125" grpId="0"/>
      <p:bldP spid="133126" grpId="0" autoUpdateAnimBg="0"/>
      <p:bldP spid="133127" grpId="0" animBg="1"/>
      <p:bldP spid="133128" grpId="0"/>
      <p:bldP spid="133129" grpId="0" autoUpdateAnimBg="0"/>
      <p:bldP spid="133130" grpId="0" animBg="1"/>
      <p:bldP spid="133132" grpId="0" animBg="1"/>
      <p:bldP spid="133133" grpId="0" animBg="1"/>
      <p:bldP spid="133134" grpId="0" animBg="1"/>
      <p:bldP spid="133135" grpId="0"/>
      <p:bldP spid="133136" grpId="0" autoUpdateAnimBg="0"/>
      <p:bldP spid="133138" grpId="0"/>
      <p:bldP spid="133139" grpId="0" autoUpdateAnimBg="0"/>
      <p:bldP spid="133140" grpId="0" autoUpdateAnimBg="0"/>
      <p:bldP spid="133141"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BBF2F-F29B-4050-82E3-0630E3BCB67D}" type="slidenum">
              <a:rPr lang="en-US" sz="2000">
                <a:solidFill>
                  <a:schemeClr val="bg1"/>
                </a:solidFill>
              </a:rPr>
              <a:pPr algn="ctr" eaLnBrk="1">
                <a:lnSpc>
                  <a:spcPct val="100000"/>
                </a:lnSpc>
              </a:pPr>
              <a:t>127</a:t>
            </a:fld>
            <a:endParaRPr lang="en-US">
              <a:solidFill>
                <a:schemeClr val="bg1"/>
              </a:solidFill>
            </a:endParaRPr>
          </a:p>
        </p:txBody>
      </p:sp>
      <p:sp>
        <p:nvSpPr>
          <p:cNvPr id="134148" name="AutoShape 4"/>
          <p:cNvSpPr>
            <a:spLocks/>
          </p:cNvSpPr>
          <p:nvPr/>
        </p:nvSpPr>
        <p:spPr bwMode="auto">
          <a:xfrm>
            <a:off x="4357688" y="100536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4149" name="AutoShape 5"/>
          <p:cNvSpPr>
            <a:spLocks/>
          </p:cNvSpPr>
          <p:nvPr/>
        </p:nvSpPr>
        <p:spPr bwMode="auto">
          <a:xfrm>
            <a:off x="3362325" y="10675938"/>
            <a:ext cx="40830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34150" name="AutoShape 6"/>
          <p:cNvSpPr>
            <a:spLocks/>
          </p:cNvSpPr>
          <p:nvPr/>
        </p:nvSpPr>
        <p:spPr bwMode="auto">
          <a:xfrm>
            <a:off x="9024938" y="100536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4151" name="AutoShape 7"/>
          <p:cNvSpPr>
            <a:spLocks/>
          </p:cNvSpPr>
          <p:nvPr/>
        </p:nvSpPr>
        <p:spPr bwMode="auto">
          <a:xfrm>
            <a:off x="8029575" y="10675938"/>
            <a:ext cx="40830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2" name="AutoShape 8"/>
          <p:cNvSpPr>
            <a:spLocks/>
          </p:cNvSpPr>
          <p:nvPr/>
        </p:nvSpPr>
        <p:spPr bwMode="auto">
          <a:xfrm>
            <a:off x="13692188" y="10053638"/>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4153" name="AutoShape 9"/>
          <p:cNvSpPr>
            <a:spLocks/>
          </p:cNvSpPr>
          <p:nvPr/>
        </p:nvSpPr>
        <p:spPr bwMode="auto">
          <a:xfrm>
            <a:off x="12696825" y="10675938"/>
            <a:ext cx="40830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4" name="AutoShape 10"/>
          <p:cNvSpPr>
            <a:spLocks/>
          </p:cNvSpPr>
          <p:nvPr/>
        </p:nvSpPr>
        <p:spPr bwMode="auto">
          <a:xfrm>
            <a:off x="18359438" y="10053638"/>
            <a:ext cx="20907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4155" name="AutoShape 11"/>
          <p:cNvSpPr>
            <a:spLocks/>
          </p:cNvSpPr>
          <p:nvPr/>
        </p:nvSpPr>
        <p:spPr bwMode="auto">
          <a:xfrm>
            <a:off x="17364075" y="10675938"/>
            <a:ext cx="4081463"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6" name="AutoShape 12"/>
          <p:cNvSpPr>
            <a:spLocks/>
          </p:cNvSpPr>
          <p:nvPr/>
        </p:nvSpPr>
        <p:spPr bwMode="auto">
          <a:xfrm>
            <a:off x="11056938" y="3348038"/>
            <a:ext cx="8977312" cy="4489450"/>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4157" name="AutoShape 13"/>
          <p:cNvSpPr>
            <a:spLocks/>
          </p:cNvSpPr>
          <p:nvPr/>
        </p:nvSpPr>
        <p:spPr bwMode="auto">
          <a:xfrm>
            <a:off x="8742363" y="3348038"/>
            <a:ext cx="8977312" cy="4489450"/>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4158" name="AutoShape 14"/>
          <p:cNvSpPr>
            <a:spLocks/>
          </p:cNvSpPr>
          <p:nvPr/>
        </p:nvSpPr>
        <p:spPr bwMode="auto">
          <a:xfrm>
            <a:off x="4348163" y="3348038"/>
            <a:ext cx="8977312" cy="4489450"/>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4159" name="AutoShape 15"/>
          <p:cNvSpPr>
            <a:spLocks/>
          </p:cNvSpPr>
          <p:nvPr/>
        </p:nvSpPr>
        <p:spPr bwMode="auto">
          <a:xfrm>
            <a:off x="6569075" y="3348038"/>
            <a:ext cx="8977313" cy="4489450"/>
          </a:xfrm>
          <a:custGeom>
            <a:avLst/>
            <a:gdLst>
              <a:gd name="T0" fmla="*/ 4488657 w 21600"/>
              <a:gd name="T1" fmla="*/ 2244725 h 21600"/>
              <a:gd name="T2" fmla="*/ 4488657 w 21600"/>
              <a:gd name="T3" fmla="*/ 2244725 h 21600"/>
              <a:gd name="T4" fmla="*/ 4488657 w 21600"/>
              <a:gd name="T5" fmla="*/ 2244725 h 21600"/>
              <a:gd name="T6" fmla="*/ 4488657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4160" name="AutoShape 16"/>
          <p:cNvSpPr>
            <a:spLocks/>
          </p:cNvSpPr>
          <p:nvPr/>
        </p:nvSpPr>
        <p:spPr bwMode="auto">
          <a:xfrm>
            <a:off x="4348163" y="7985125"/>
            <a:ext cx="2578100" cy="1290638"/>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4161" name="AutoShape 17"/>
          <p:cNvSpPr>
            <a:spLocks/>
          </p:cNvSpPr>
          <p:nvPr/>
        </p:nvSpPr>
        <p:spPr bwMode="auto">
          <a:xfrm>
            <a:off x="8758238" y="7985125"/>
            <a:ext cx="2579687" cy="1290638"/>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4162" name="AutoShape 18"/>
          <p:cNvSpPr>
            <a:spLocks/>
          </p:cNvSpPr>
          <p:nvPr/>
        </p:nvSpPr>
        <p:spPr bwMode="auto">
          <a:xfrm>
            <a:off x="12966700" y="7985125"/>
            <a:ext cx="2579688" cy="1290638"/>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4163" name="AutoShape 19"/>
          <p:cNvSpPr>
            <a:spLocks/>
          </p:cNvSpPr>
          <p:nvPr/>
        </p:nvSpPr>
        <p:spPr bwMode="auto">
          <a:xfrm>
            <a:off x="17456150" y="7985125"/>
            <a:ext cx="2578100" cy="1290638"/>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4164" name="AutoShape 20"/>
          <p:cNvSpPr>
            <a:spLocks/>
          </p:cNvSpPr>
          <p:nvPr/>
        </p:nvSpPr>
        <p:spPr bwMode="auto">
          <a:xfrm>
            <a:off x="4786313" y="7023100"/>
            <a:ext cx="1701800" cy="170180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4165" name="AutoShape 21"/>
          <p:cNvSpPr>
            <a:spLocks/>
          </p:cNvSpPr>
          <p:nvPr/>
        </p:nvSpPr>
        <p:spPr bwMode="auto">
          <a:xfrm>
            <a:off x="9196388" y="7023100"/>
            <a:ext cx="1701800" cy="170180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4166" name="AutoShape 22"/>
          <p:cNvSpPr>
            <a:spLocks/>
          </p:cNvSpPr>
          <p:nvPr/>
        </p:nvSpPr>
        <p:spPr bwMode="auto">
          <a:xfrm>
            <a:off x="13404850" y="7023100"/>
            <a:ext cx="1701800" cy="170180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4167" name="AutoShape 23"/>
          <p:cNvSpPr>
            <a:spLocks/>
          </p:cNvSpPr>
          <p:nvPr/>
        </p:nvSpPr>
        <p:spPr bwMode="auto">
          <a:xfrm>
            <a:off x="17894300" y="7023100"/>
            <a:ext cx="1701800" cy="170180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4168" name="AutoShape 24"/>
          <p:cNvSpPr>
            <a:spLocks/>
          </p:cNvSpPr>
          <p:nvPr/>
        </p:nvSpPr>
        <p:spPr bwMode="auto">
          <a:xfrm>
            <a:off x="5399088" y="7546975"/>
            <a:ext cx="366712" cy="733425"/>
          </a:xfrm>
          <a:custGeom>
            <a:avLst/>
            <a:gdLst>
              <a:gd name="T0" fmla="*/ 183356 w 21600"/>
              <a:gd name="T1" fmla="*/ 366713 h 21600"/>
              <a:gd name="T2" fmla="*/ 183356 w 21600"/>
              <a:gd name="T3" fmla="*/ 366713 h 21600"/>
              <a:gd name="T4" fmla="*/ 183356 w 21600"/>
              <a:gd name="T5" fmla="*/ 366713 h 21600"/>
              <a:gd name="T6" fmla="*/ 18335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34169" name="AutoShape 25"/>
          <p:cNvSpPr>
            <a:spLocks/>
          </p:cNvSpPr>
          <p:nvPr/>
        </p:nvSpPr>
        <p:spPr bwMode="auto">
          <a:xfrm>
            <a:off x="9720263" y="7581900"/>
            <a:ext cx="614362" cy="614363"/>
          </a:xfrm>
          <a:custGeom>
            <a:avLst/>
            <a:gdLst>
              <a:gd name="T0" fmla="*/ 307181 w 21600"/>
              <a:gd name="T1" fmla="*/ 307182 h 21600"/>
              <a:gd name="T2" fmla="*/ 307181 w 21600"/>
              <a:gd name="T3" fmla="*/ 307182 h 21600"/>
              <a:gd name="T4" fmla="*/ 307181 w 21600"/>
              <a:gd name="T5" fmla="*/ 307182 h 21600"/>
              <a:gd name="T6" fmla="*/ 307181 w 21600"/>
              <a:gd name="T7" fmla="*/ 307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599"/>
                </a:moveTo>
                <a:lnTo>
                  <a:pt x="18155" y="21493"/>
                </a:lnTo>
                <a:lnTo>
                  <a:pt x="18277" y="21493"/>
                </a:lnTo>
                <a:lnTo>
                  <a:pt x="18308" y="21599"/>
                </a:lnTo>
                <a:cubicBezTo>
                  <a:pt x="18308" y="21599"/>
                  <a:pt x="18308" y="21599"/>
                  <a:pt x="18308" y="21599"/>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600" y="7741"/>
                  <a:pt x="21600" y="8009"/>
                </a:cubicBezTo>
                <a:cubicBezTo>
                  <a:pt x="21600" y="8161"/>
                  <a:pt x="21547" y="8290"/>
                  <a:pt x="21472" y="8406"/>
                </a:cubicBezTo>
                <a:cubicBezTo>
                  <a:pt x="21472" y="8406"/>
                  <a:pt x="21472" y="8406"/>
                  <a:pt x="21472" y="8406"/>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34170" name="AutoShape 26"/>
          <p:cNvSpPr>
            <a:spLocks/>
          </p:cNvSpPr>
          <p:nvPr/>
        </p:nvSpPr>
        <p:spPr bwMode="auto">
          <a:xfrm>
            <a:off x="18443575" y="7539038"/>
            <a:ext cx="608013" cy="609600"/>
          </a:xfrm>
          <a:custGeom>
            <a:avLst/>
            <a:gdLst>
              <a:gd name="T0" fmla="*/ 304007 w 21600"/>
              <a:gd name="T1" fmla="*/ 306683 h 21533"/>
              <a:gd name="T2" fmla="*/ 304007 w 21600"/>
              <a:gd name="T3" fmla="*/ 306683 h 21533"/>
              <a:gd name="T4" fmla="*/ 304007 w 21600"/>
              <a:gd name="T5" fmla="*/ 306683 h 21533"/>
              <a:gd name="T6" fmla="*/ 304007 w 21600"/>
              <a:gd name="T7" fmla="*/ 30668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34171" name="AutoShape 27"/>
          <p:cNvSpPr>
            <a:spLocks/>
          </p:cNvSpPr>
          <p:nvPr/>
        </p:nvSpPr>
        <p:spPr bwMode="auto">
          <a:xfrm>
            <a:off x="13963650" y="7631113"/>
            <a:ext cx="617538" cy="565150"/>
          </a:xfrm>
          <a:custGeom>
            <a:avLst/>
            <a:gdLst>
              <a:gd name="T0" fmla="*/ 308755 w 21455"/>
              <a:gd name="T1" fmla="*/ 282575 h 21600"/>
              <a:gd name="T2" fmla="*/ 308755 w 21455"/>
              <a:gd name="T3" fmla="*/ 282575 h 21600"/>
              <a:gd name="T4" fmla="*/ 308755 w 21455"/>
              <a:gd name="T5" fmla="*/ 282575 h 21600"/>
              <a:gd name="T6" fmla="*/ 308755 w 21455"/>
              <a:gd name="T7" fmla="*/ 282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671ABF-E7C8-4115-BC98-CA0488ADA89A}" type="slidenum">
              <a:rPr lang="en-US" sz="2000">
                <a:solidFill>
                  <a:schemeClr val="bg1"/>
                </a:solidFill>
              </a:rPr>
              <a:pPr algn="ctr" eaLnBrk="1">
                <a:lnSpc>
                  <a:spcPct val="100000"/>
                </a:lnSpc>
              </a:pPr>
              <a:t>128</a:t>
            </a:fld>
            <a:endParaRPr lang="en-US">
              <a:solidFill>
                <a:schemeClr val="bg1"/>
              </a:solidFill>
            </a:endParaRPr>
          </a:p>
        </p:txBody>
      </p:sp>
      <p:sp>
        <p:nvSpPr>
          <p:cNvPr id="135172" name="AutoShape 4"/>
          <p:cNvSpPr>
            <a:spLocks/>
          </p:cNvSpPr>
          <p:nvPr/>
        </p:nvSpPr>
        <p:spPr bwMode="auto">
          <a:xfrm rot="10800000">
            <a:off x="7480300" y="8534400"/>
            <a:ext cx="527050" cy="527050"/>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lumMod val="75000"/>
            </a:schemeClr>
          </a:solidFill>
          <a:ln>
            <a:noFill/>
          </a:ln>
          <a:effectLst/>
          <a:extLst/>
        </p:spPr>
        <p:txBody>
          <a:bodyPr lIns="50800" tIns="50800" rIns="50800" bIns="50800" anchor="ctr"/>
          <a:lstStyle/>
          <a:p>
            <a:endParaRPr lang="id-ID">
              <a:solidFill>
                <a:schemeClr val="bg1"/>
              </a:solidFill>
            </a:endParaRPr>
          </a:p>
        </p:txBody>
      </p:sp>
      <p:sp>
        <p:nvSpPr>
          <p:cNvPr id="135173" name="AutoShape 5"/>
          <p:cNvSpPr>
            <a:spLocks/>
          </p:cNvSpPr>
          <p:nvPr/>
        </p:nvSpPr>
        <p:spPr bwMode="auto">
          <a:xfrm rot="10800000">
            <a:off x="18553113" y="8534400"/>
            <a:ext cx="525462" cy="527050"/>
          </a:xfrm>
          <a:custGeom>
            <a:avLst/>
            <a:gdLst>
              <a:gd name="T0" fmla="*/ 262731 w 21600"/>
              <a:gd name="T1" fmla="*/ 263525 h 21600"/>
              <a:gd name="T2" fmla="*/ 262731 w 21600"/>
              <a:gd name="T3" fmla="*/ 263525 h 21600"/>
              <a:gd name="T4" fmla="*/ 262731 w 21600"/>
              <a:gd name="T5" fmla="*/ 263525 h 21600"/>
              <a:gd name="T6" fmla="*/ 2627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4">
              <a:lumMod val="75000"/>
            </a:schemeClr>
          </a:solidFill>
          <a:ln>
            <a:noFill/>
          </a:ln>
          <a:effectLst/>
          <a:extLst/>
        </p:spPr>
        <p:txBody>
          <a:bodyPr lIns="50800" tIns="50800" rIns="50800" bIns="50800" anchor="ctr"/>
          <a:lstStyle/>
          <a:p>
            <a:endParaRPr lang="id-ID">
              <a:solidFill>
                <a:schemeClr val="bg1"/>
              </a:solidFill>
            </a:endParaRPr>
          </a:p>
        </p:txBody>
      </p:sp>
      <p:sp>
        <p:nvSpPr>
          <p:cNvPr id="135174" name="AutoShape 6"/>
          <p:cNvSpPr>
            <a:spLocks/>
          </p:cNvSpPr>
          <p:nvPr/>
        </p:nvSpPr>
        <p:spPr bwMode="auto">
          <a:xfrm>
            <a:off x="1304925" y="7089775"/>
            <a:ext cx="5167313" cy="1530350"/>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5175" name="AutoShape 7"/>
          <p:cNvSpPr>
            <a:spLocks/>
          </p:cNvSpPr>
          <p:nvPr/>
        </p:nvSpPr>
        <p:spPr bwMode="auto">
          <a:xfrm>
            <a:off x="1947863" y="6562725"/>
            <a:ext cx="527050" cy="527050"/>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bg1"/>
              </a:solidFill>
            </a:endParaRPr>
          </a:p>
        </p:txBody>
      </p:sp>
      <p:sp>
        <p:nvSpPr>
          <p:cNvPr id="135176" name="AutoShape 8"/>
          <p:cNvSpPr>
            <a:spLocks/>
          </p:cNvSpPr>
          <p:nvPr/>
        </p:nvSpPr>
        <p:spPr bwMode="auto">
          <a:xfrm>
            <a:off x="1508125" y="4795838"/>
            <a:ext cx="1406525" cy="1406525"/>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5177" name="AutoShape 9"/>
          <p:cNvSpPr>
            <a:spLocks/>
          </p:cNvSpPr>
          <p:nvPr/>
        </p:nvSpPr>
        <p:spPr bwMode="auto">
          <a:xfrm>
            <a:off x="6840538" y="7089775"/>
            <a:ext cx="5167312" cy="1530350"/>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5178" name="AutoShape 10"/>
          <p:cNvSpPr>
            <a:spLocks/>
          </p:cNvSpPr>
          <p:nvPr/>
        </p:nvSpPr>
        <p:spPr bwMode="auto">
          <a:xfrm>
            <a:off x="7042150" y="9388475"/>
            <a:ext cx="1406525" cy="1406525"/>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5179" name="AutoShape 11"/>
          <p:cNvSpPr>
            <a:spLocks/>
          </p:cNvSpPr>
          <p:nvPr/>
        </p:nvSpPr>
        <p:spPr bwMode="auto">
          <a:xfrm>
            <a:off x="7042150" y="4398963"/>
            <a:ext cx="4233863" cy="1849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lookor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form.</a:t>
            </a:r>
          </a:p>
        </p:txBody>
      </p:sp>
      <p:sp>
        <p:nvSpPr>
          <p:cNvPr id="135180" name="AutoShape 12"/>
          <p:cNvSpPr>
            <a:spLocks/>
          </p:cNvSpPr>
          <p:nvPr/>
        </p:nvSpPr>
        <p:spPr bwMode="auto">
          <a:xfrm>
            <a:off x="2211388" y="7577138"/>
            <a:ext cx="2933700" cy="554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Tittle here</a:t>
            </a:r>
            <a:endParaRPr lang="en-US">
              <a:solidFill>
                <a:schemeClr val="tx2"/>
              </a:solidFill>
              <a:latin typeface="Roboto" charset="0"/>
              <a:ea typeface="ＭＳ Ｐゴシック" charset="0"/>
              <a:cs typeface="Roboto" charset="0"/>
              <a:sym typeface="Roboto" charset="0"/>
            </a:endParaRPr>
          </a:p>
        </p:txBody>
      </p:sp>
      <p:sp>
        <p:nvSpPr>
          <p:cNvPr id="135181" name="AutoShape 13"/>
          <p:cNvSpPr>
            <a:spLocks/>
          </p:cNvSpPr>
          <p:nvPr/>
        </p:nvSpPr>
        <p:spPr bwMode="auto">
          <a:xfrm>
            <a:off x="12374563" y="7089775"/>
            <a:ext cx="5167312" cy="1530350"/>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35182" name="AutoShape 14"/>
          <p:cNvSpPr>
            <a:spLocks/>
          </p:cNvSpPr>
          <p:nvPr/>
        </p:nvSpPr>
        <p:spPr bwMode="auto">
          <a:xfrm>
            <a:off x="13017500" y="6562725"/>
            <a:ext cx="527050" cy="527050"/>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lumMod val="75000"/>
            </a:schemeClr>
          </a:solidFill>
          <a:ln>
            <a:noFill/>
          </a:ln>
          <a:effectLst/>
          <a:extLst/>
        </p:spPr>
        <p:txBody>
          <a:bodyPr lIns="50800" tIns="50800" rIns="50800" bIns="50800" anchor="ctr"/>
          <a:lstStyle/>
          <a:p>
            <a:endParaRPr lang="id-ID">
              <a:solidFill>
                <a:schemeClr val="bg1"/>
              </a:solidFill>
            </a:endParaRPr>
          </a:p>
        </p:txBody>
      </p:sp>
      <p:sp>
        <p:nvSpPr>
          <p:cNvPr id="135183" name="AutoShape 15"/>
          <p:cNvSpPr>
            <a:spLocks/>
          </p:cNvSpPr>
          <p:nvPr/>
        </p:nvSpPr>
        <p:spPr bwMode="auto">
          <a:xfrm>
            <a:off x="12577763" y="4795838"/>
            <a:ext cx="1406525" cy="1406525"/>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35184" name="AutoShape 16"/>
          <p:cNvSpPr>
            <a:spLocks/>
          </p:cNvSpPr>
          <p:nvPr/>
        </p:nvSpPr>
        <p:spPr bwMode="auto">
          <a:xfrm>
            <a:off x="12577763" y="9388475"/>
            <a:ext cx="4233862" cy="1849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5" name="AutoShape 17"/>
          <p:cNvSpPr>
            <a:spLocks/>
          </p:cNvSpPr>
          <p:nvPr/>
        </p:nvSpPr>
        <p:spPr bwMode="auto">
          <a:xfrm>
            <a:off x="17910175" y="7089775"/>
            <a:ext cx="5167313" cy="1530350"/>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5186" name="AutoShape 18"/>
          <p:cNvSpPr>
            <a:spLocks/>
          </p:cNvSpPr>
          <p:nvPr/>
        </p:nvSpPr>
        <p:spPr bwMode="auto">
          <a:xfrm>
            <a:off x="18113375" y="9388475"/>
            <a:ext cx="1406525" cy="1406525"/>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5187" name="AutoShape 19"/>
          <p:cNvSpPr>
            <a:spLocks/>
          </p:cNvSpPr>
          <p:nvPr/>
        </p:nvSpPr>
        <p:spPr bwMode="auto">
          <a:xfrm>
            <a:off x="18113375" y="4398963"/>
            <a:ext cx="4233863" cy="1849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8" name="AutoShape 20"/>
          <p:cNvSpPr>
            <a:spLocks/>
          </p:cNvSpPr>
          <p:nvPr/>
        </p:nvSpPr>
        <p:spPr bwMode="auto">
          <a:xfrm>
            <a:off x="1304925" y="9388475"/>
            <a:ext cx="4233863" cy="1849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lookor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form.</a:t>
            </a:r>
          </a:p>
        </p:txBody>
      </p:sp>
      <p:sp>
        <p:nvSpPr>
          <p:cNvPr id="135189" name="AutoShape 21"/>
          <p:cNvSpPr>
            <a:spLocks/>
          </p:cNvSpPr>
          <p:nvPr/>
        </p:nvSpPr>
        <p:spPr bwMode="auto">
          <a:xfrm>
            <a:off x="7391400" y="9791700"/>
            <a:ext cx="709613" cy="598488"/>
          </a:xfrm>
          <a:custGeom>
            <a:avLst/>
            <a:gdLst>
              <a:gd name="T0" fmla="*/ 354807 w 21600"/>
              <a:gd name="T1" fmla="*/ 299244 h 21600"/>
              <a:gd name="T2" fmla="*/ 354807 w 21600"/>
              <a:gd name="T3" fmla="*/ 299244 h 21600"/>
              <a:gd name="T4" fmla="*/ 354807 w 21600"/>
              <a:gd name="T5" fmla="*/ 299244 h 21600"/>
              <a:gd name="T6" fmla="*/ 354807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35190" name="AutoShape 22"/>
          <p:cNvSpPr>
            <a:spLocks/>
          </p:cNvSpPr>
          <p:nvPr/>
        </p:nvSpPr>
        <p:spPr bwMode="auto">
          <a:xfrm>
            <a:off x="18461038" y="9680575"/>
            <a:ext cx="709612" cy="709613"/>
          </a:xfrm>
          <a:custGeom>
            <a:avLst/>
            <a:gdLst>
              <a:gd name="T0" fmla="*/ 354806 w 21600"/>
              <a:gd name="T1" fmla="*/ 354807 h 21600"/>
              <a:gd name="T2" fmla="*/ 354806 w 21600"/>
              <a:gd name="T3" fmla="*/ 354807 h 21600"/>
              <a:gd name="T4" fmla="*/ 354806 w 21600"/>
              <a:gd name="T5" fmla="*/ 354807 h 21600"/>
              <a:gd name="T6" fmla="*/ 354806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35191" name="AutoShape 23"/>
          <p:cNvSpPr>
            <a:spLocks/>
          </p:cNvSpPr>
          <p:nvPr/>
        </p:nvSpPr>
        <p:spPr bwMode="auto">
          <a:xfrm>
            <a:off x="1878013" y="5075238"/>
            <a:ext cx="665162" cy="709612"/>
          </a:xfrm>
          <a:custGeom>
            <a:avLst/>
            <a:gdLst>
              <a:gd name="T0" fmla="*/ 332581 w 21600"/>
              <a:gd name="T1" fmla="*/ 354806 h 21600"/>
              <a:gd name="T2" fmla="*/ 332581 w 21600"/>
              <a:gd name="T3" fmla="*/ 354806 h 21600"/>
              <a:gd name="T4" fmla="*/ 332581 w 21600"/>
              <a:gd name="T5" fmla="*/ 354806 h 21600"/>
              <a:gd name="T6" fmla="*/ 332581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35192" name="AutoShape 24"/>
          <p:cNvSpPr>
            <a:spLocks/>
          </p:cNvSpPr>
          <p:nvPr/>
        </p:nvSpPr>
        <p:spPr bwMode="auto">
          <a:xfrm>
            <a:off x="12923838" y="5189538"/>
            <a:ext cx="714375" cy="619125"/>
          </a:xfrm>
          <a:custGeom>
            <a:avLst/>
            <a:gdLst>
              <a:gd name="T0" fmla="*/ 357188 w 20492"/>
              <a:gd name="T1" fmla="*/ 328906 h 20804"/>
              <a:gd name="T2" fmla="*/ 357188 w 20492"/>
              <a:gd name="T3" fmla="*/ 328906 h 20804"/>
              <a:gd name="T4" fmla="*/ 357188 w 20492"/>
              <a:gd name="T5" fmla="*/ 328906 h 20804"/>
              <a:gd name="T6" fmla="*/ 357188 w 20492"/>
              <a:gd name="T7" fmla="*/ 32890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a:solidFill>
                <a:schemeClr val="tx2"/>
              </a:solidFill>
            </a:endParaRPr>
          </a:p>
        </p:txBody>
      </p:sp>
      <p:sp>
        <p:nvSpPr>
          <p:cNvPr id="135193" name="AutoShape 25"/>
          <p:cNvSpPr>
            <a:spLocks/>
          </p:cNvSpPr>
          <p:nvPr/>
        </p:nvSpPr>
        <p:spPr bwMode="auto">
          <a:xfrm>
            <a:off x="7693025" y="7577138"/>
            <a:ext cx="2933700" cy="554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Tittle here</a:t>
            </a:r>
            <a:endParaRPr lang="en-US">
              <a:solidFill>
                <a:schemeClr val="tx2"/>
              </a:solidFill>
              <a:latin typeface="Roboto" charset="0"/>
              <a:ea typeface="ＭＳ Ｐゴシック" charset="0"/>
              <a:cs typeface="Roboto" charset="0"/>
              <a:sym typeface="Roboto" charset="0"/>
            </a:endParaRPr>
          </a:p>
        </p:txBody>
      </p:sp>
      <p:sp>
        <p:nvSpPr>
          <p:cNvPr id="135194" name="AutoShape 26"/>
          <p:cNvSpPr>
            <a:spLocks/>
          </p:cNvSpPr>
          <p:nvPr/>
        </p:nvSpPr>
        <p:spPr bwMode="auto">
          <a:xfrm>
            <a:off x="13492163" y="7577138"/>
            <a:ext cx="2933700" cy="554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Tittle here</a:t>
            </a:r>
            <a:endParaRPr lang="en-US">
              <a:solidFill>
                <a:schemeClr val="tx2"/>
              </a:solidFill>
              <a:latin typeface="Roboto" charset="0"/>
              <a:ea typeface="ＭＳ Ｐゴシック" charset="0"/>
              <a:cs typeface="Roboto" charset="0"/>
              <a:sym typeface="Roboto" charset="0"/>
            </a:endParaRPr>
          </a:p>
        </p:txBody>
      </p:sp>
      <p:sp>
        <p:nvSpPr>
          <p:cNvPr id="135195" name="AutoShape 27"/>
          <p:cNvSpPr>
            <a:spLocks/>
          </p:cNvSpPr>
          <p:nvPr/>
        </p:nvSpPr>
        <p:spPr bwMode="auto">
          <a:xfrm>
            <a:off x="18896013" y="7577138"/>
            <a:ext cx="2933700" cy="554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Tittle here</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58F0CB5-A2BC-4BFB-88CE-27A0C4A32AE7}" type="slidenum">
              <a:rPr lang="en-US" sz="2000">
                <a:solidFill>
                  <a:schemeClr val="bg1"/>
                </a:solidFill>
              </a:rPr>
              <a:pPr algn="ctr" eaLnBrk="1">
                <a:lnSpc>
                  <a:spcPct val="100000"/>
                </a:lnSpc>
              </a:pPr>
              <a:t>129</a:t>
            </a:fld>
            <a:endParaRPr lang="en-US">
              <a:solidFill>
                <a:schemeClr val="bg1"/>
              </a:solidFill>
            </a:endParaRPr>
          </a:p>
        </p:txBody>
      </p:sp>
      <p:sp>
        <p:nvSpPr>
          <p:cNvPr id="136196" name="AutoShape 4"/>
          <p:cNvSpPr>
            <a:spLocks/>
          </p:cNvSpPr>
          <p:nvPr/>
        </p:nvSpPr>
        <p:spPr bwMode="auto">
          <a:xfrm>
            <a:off x="12626975" y="3930650"/>
            <a:ext cx="1045845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chemeClr val="bg1"/>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136197" name="AutoShape 5"/>
          <p:cNvSpPr>
            <a:spLocks/>
          </p:cNvSpPr>
          <p:nvPr/>
        </p:nvSpPr>
        <p:spPr bwMode="auto">
          <a:xfrm>
            <a:off x="1296988" y="3689350"/>
            <a:ext cx="10318750" cy="200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dirty="0">
                <a:solidFill>
                  <a:schemeClr val="bg1"/>
                </a:solidFill>
                <a:latin typeface="Roboto" charset="0"/>
                <a:ea typeface="ＭＳ Ｐゴシック" charset="0"/>
                <a:cs typeface="Roboto" charset="0"/>
                <a:sym typeface="Roboto" charset="0"/>
              </a:rPr>
              <a:t>We are The Better Creative Agency Ever!</a:t>
            </a:r>
            <a:endParaRPr lang="en-US" dirty="0">
              <a:solidFill>
                <a:schemeClr val="bg1"/>
              </a:solidFill>
              <a:latin typeface="Roboto" charset="0"/>
              <a:ea typeface="ＭＳ Ｐゴシック" charset="0"/>
              <a:cs typeface="Roboto" charset="0"/>
              <a:sym typeface="Roboto" charset="0"/>
            </a:endParaRPr>
          </a:p>
        </p:txBody>
      </p:sp>
      <p:sp>
        <p:nvSpPr>
          <p:cNvPr id="136198" name="AutoShape 6"/>
          <p:cNvSpPr>
            <a:spLocks/>
          </p:cNvSpPr>
          <p:nvPr/>
        </p:nvSpPr>
        <p:spPr bwMode="auto">
          <a:xfrm rot="-5400000">
            <a:off x="3705225" y="7321550"/>
            <a:ext cx="1511300" cy="1511300"/>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6199" name="AutoShape 7"/>
          <p:cNvSpPr>
            <a:spLocks/>
          </p:cNvSpPr>
          <p:nvPr/>
        </p:nvSpPr>
        <p:spPr bwMode="auto">
          <a:xfrm>
            <a:off x="3216275" y="9482138"/>
            <a:ext cx="2489200"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36200" name="AutoShape 8"/>
          <p:cNvSpPr>
            <a:spLocks/>
          </p:cNvSpPr>
          <p:nvPr/>
        </p:nvSpPr>
        <p:spPr bwMode="auto">
          <a:xfrm>
            <a:off x="2336800" y="10123488"/>
            <a:ext cx="42497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a:t>
            </a:r>
          </a:p>
        </p:txBody>
      </p:sp>
      <p:sp>
        <p:nvSpPr>
          <p:cNvPr id="136201" name="AutoShape 9"/>
          <p:cNvSpPr>
            <a:spLocks/>
          </p:cNvSpPr>
          <p:nvPr/>
        </p:nvSpPr>
        <p:spPr bwMode="auto">
          <a:xfrm rot="-5400000">
            <a:off x="8858250" y="7321550"/>
            <a:ext cx="1511300" cy="1511300"/>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6202" name="AutoShape 10"/>
          <p:cNvSpPr>
            <a:spLocks/>
          </p:cNvSpPr>
          <p:nvPr/>
        </p:nvSpPr>
        <p:spPr bwMode="auto">
          <a:xfrm rot="-5400000">
            <a:off x="14012863" y="7321550"/>
            <a:ext cx="1511300" cy="1511300"/>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36203" name="AutoShape 11"/>
          <p:cNvSpPr>
            <a:spLocks/>
          </p:cNvSpPr>
          <p:nvPr/>
        </p:nvSpPr>
        <p:spPr bwMode="auto">
          <a:xfrm rot="-5400000">
            <a:off x="19165888" y="7321550"/>
            <a:ext cx="1511300" cy="1511300"/>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6204" name="AutoShape 12"/>
          <p:cNvSpPr>
            <a:spLocks/>
          </p:cNvSpPr>
          <p:nvPr/>
        </p:nvSpPr>
        <p:spPr bwMode="auto">
          <a:xfrm>
            <a:off x="8369300" y="9482138"/>
            <a:ext cx="2490788"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6205" name="AutoShape 13"/>
          <p:cNvSpPr>
            <a:spLocks/>
          </p:cNvSpPr>
          <p:nvPr/>
        </p:nvSpPr>
        <p:spPr bwMode="auto">
          <a:xfrm>
            <a:off x="7489825" y="10123488"/>
            <a:ext cx="42497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6" name="AutoShape 14"/>
          <p:cNvSpPr>
            <a:spLocks/>
          </p:cNvSpPr>
          <p:nvPr/>
        </p:nvSpPr>
        <p:spPr bwMode="auto">
          <a:xfrm>
            <a:off x="13522325" y="9482138"/>
            <a:ext cx="2490788"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6207" name="AutoShape 15"/>
          <p:cNvSpPr>
            <a:spLocks/>
          </p:cNvSpPr>
          <p:nvPr/>
        </p:nvSpPr>
        <p:spPr bwMode="auto">
          <a:xfrm>
            <a:off x="12642850" y="10123488"/>
            <a:ext cx="42497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8" name="AutoShape 16"/>
          <p:cNvSpPr>
            <a:spLocks/>
          </p:cNvSpPr>
          <p:nvPr/>
        </p:nvSpPr>
        <p:spPr bwMode="auto">
          <a:xfrm>
            <a:off x="18676938" y="9482138"/>
            <a:ext cx="2489200"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36209" name="AutoShape 17"/>
          <p:cNvSpPr>
            <a:spLocks/>
          </p:cNvSpPr>
          <p:nvPr/>
        </p:nvSpPr>
        <p:spPr bwMode="auto">
          <a:xfrm>
            <a:off x="17795875" y="10123488"/>
            <a:ext cx="42497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10" name="AutoShape 18"/>
          <p:cNvSpPr>
            <a:spLocks/>
          </p:cNvSpPr>
          <p:nvPr/>
        </p:nvSpPr>
        <p:spPr bwMode="auto">
          <a:xfrm>
            <a:off x="14512925" y="7707313"/>
            <a:ext cx="509588" cy="738187"/>
          </a:xfrm>
          <a:custGeom>
            <a:avLst/>
            <a:gdLst>
              <a:gd name="T0" fmla="*/ 254794 w 21600"/>
              <a:gd name="T1" fmla="*/ 369094 h 21600"/>
              <a:gd name="T2" fmla="*/ 254794 w 21600"/>
              <a:gd name="T3" fmla="*/ 369094 h 21600"/>
              <a:gd name="T4" fmla="*/ 254794 w 21600"/>
              <a:gd name="T5" fmla="*/ 369094 h 21600"/>
              <a:gd name="T6" fmla="*/ 2547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36211" name="AutoShape 19"/>
          <p:cNvSpPr>
            <a:spLocks/>
          </p:cNvSpPr>
          <p:nvPr/>
        </p:nvSpPr>
        <p:spPr bwMode="auto">
          <a:xfrm>
            <a:off x="4108450" y="7707313"/>
            <a:ext cx="704850" cy="738187"/>
          </a:xfrm>
          <a:custGeom>
            <a:avLst/>
            <a:gdLst>
              <a:gd name="T0" fmla="*/ 352425 w 21600"/>
              <a:gd name="T1" fmla="*/ 379701 h 21294"/>
              <a:gd name="T2" fmla="*/ 352425 w 21600"/>
              <a:gd name="T3" fmla="*/ 379701 h 21294"/>
              <a:gd name="T4" fmla="*/ 352425 w 21600"/>
              <a:gd name="T5" fmla="*/ 379701 h 21294"/>
              <a:gd name="T6" fmla="*/ 352425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36212" name="AutoShape 20"/>
          <p:cNvSpPr>
            <a:spLocks/>
          </p:cNvSpPr>
          <p:nvPr/>
        </p:nvSpPr>
        <p:spPr bwMode="auto">
          <a:xfrm>
            <a:off x="9269413" y="7707313"/>
            <a:ext cx="690562" cy="738187"/>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36213" name="AutoShape 21"/>
          <p:cNvSpPr>
            <a:spLocks/>
          </p:cNvSpPr>
          <p:nvPr/>
        </p:nvSpPr>
        <p:spPr bwMode="auto">
          <a:xfrm>
            <a:off x="19542125" y="7789863"/>
            <a:ext cx="757238" cy="655637"/>
          </a:xfrm>
          <a:custGeom>
            <a:avLst/>
            <a:gdLst>
              <a:gd name="T0" fmla="*/ 378619 w 20492"/>
              <a:gd name="T1" fmla="*/ 348303 h 20804"/>
              <a:gd name="T2" fmla="*/ 378619 w 20492"/>
              <a:gd name="T3" fmla="*/ 348303 h 20804"/>
              <a:gd name="T4" fmla="*/ 378619 w 20492"/>
              <a:gd name="T5" fmla="*/ 348303 h 20804"/>
              <a:gd name="T6" fmla="*/ 378619 w 20492"/>
              <a:gd name="T7" fmla="*/ 34830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iterate type="wd">
                                    <p:tmPct val="5000"/>
                                  </p:iterate>
                                  <p:childTnLst>
                                    <p:set>
                                      <p:cBhvr>
                                        <p:cTn id="6" dur="1" fill="hold">
                                          <p:stCondLst>
                                            <p:cond delay="0"/>
                                          </p:stCondLst>
                                        </p:cTn>
                                        <p:tgtEl>
                                          <p:spTgt spid="136197"/>
                                        </p:tgtEl>
                                        <p:attrNameLst>
                                          <p:attrName>style.visibility</p:attrName>
                                        </p:attrNameLst>
                                      </p:cBhvr>
                                      <p:to>
                                        <p:strVal val="visible"/>
                                      </p:to>
                                    </p:set>
                                    <p:anim calcmode="lin" valueType="num">
                                      <p:cBhvr additive="base">
                                        <p:cTn id="7" dur="500" fill="hold"/>
                                        <p:tgtEl>
                                          <p:spTgt spid="136197"/>
                                        </p:tgtEl>
                                        <p:attrNameLst>
                                          <p:attrName>ppt_x</p:attrName>
                                        </p:attrNameLst>
                                      </p:cBhvr>
                                      <p:tavLst>
                                        <p:tav tm="0">
                                          <p:val>
                                            <p:strVal val="0-#ppt_w/2"/>
                                          </p:val>
                                        </p:tav>
                                        <p:tav tm="100000">
                                          <p:val>
                                            <p:strVal val="#ppt_x"/>
                                          </p:val>
                                        </p:tav>
                                      </p:tavLst>
                                    </p:anim>
                                    <p:anim calcmode="lin" valueType="num">
                                      <p:cBhvr additive="base">
                                        <p:cTn id="8" dur="500" fill="hold"/>
                                        <p:tgtEl>
                                          <p:spTgt spid="136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75"/>
                            </p:stCondLst>
                            <p:childTnLst>
                              <p:par>
                                <p:cTn id="10" presetID="2" presetClass="entr" presetSubtype="2" decel="60000" fill="hold" grpId="0" nodeType="afterEffect">
                                  <p:stCondLst>
                                    <p:cond delay="0"/>
                                  </p:stCondLst>
                                  <p:iterate type="wd">
                                    <p:tmPct val="5000"/>
                                  </p:iterate>
                                  <p:childTnLst>
                                    <p:set>
                                      <p:cBhvr>
                                        <p:cTn id="11" dur="1" fill="hold">
                                          <p:stCondLst>
                                            <p:cond delay="0"/>
                                          </p:stCondLst>
                                        </p:cTn>
                                        <p:tgtEl>
                                          <p:spTgt spid="136196"/>
                                        </p:tgtEl>
                                        <p:attrNameLst>
                                          <p:attrName>style.visibility</p:attrName>
                                        </p:attrNameLst>
                                      </p:cBhvr>
                                      <p:to>
                                        <p:strVal val="visible"/>
                                      </p:to>
                                    </p:set>
                                    <p:anim calcmode="lin" valueType="num">
                                      <p:cBhvr additive="base">
                                        <p:cTn id="12" dur="500" fill="hold"/>
                                        <p:tgtEl>
                                          <p:spTgt spid="136196"/>
                                        </p:tgtEl>
                                        <p:attrNameLst>
                                          <p:attrName>ppt_x</p:attrName>
                                        </p:attrNameLst>
                                      </p:cBhvr>
                                      <p:tavLst>
                                        <p:tav tm="0">
                                          <p:val>
                                            <p:strVal val="1+#ppt_w/2"/>
                                          </p:val>
                                        </p:tav>
                                        <p:tav tm="100000">
                                          <p:val>
                                            <p:strVal val="#ppt_x"/>
                                          </p:val>
                                        </p:tav>
                                      </p:tavLst>
                                    </p:anim>
                                    <p:anim calcmode="lin" valueType="num">
                                      <p:cBhvr additive="base">
                                        <p:cTn id="13" dur="500" fill="hold"/>
                                        <p:tgtEl>
                                          <p:spTgt spid="13619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425"/>
                            </p:stCondLst>
                            <p:childTnLst>
                              <p:par>
                                <p:cTn id="15" presetID="23" presetClass="entr" presetSubtype="16" fill="hold" grpId="0" nodeType="afterEffect">
                                  <p:stCondLst>
                                    <p:cond delay="0"/>
                                  </p:stCondLst>
                                  <p:childTnLst>
                                    <p:set>
                                      <p:cBhvr>
                                        <p:cTn id="16" dur="1" fill="hold">
                                          <p:stCondLst>
                                            <p:cond delay="0"/>
                                          </p:stCondLst>
                                        </p:cTn>
                                        <p:tgtEl>
                                          <p:spTgt spid="136198"/>
                                        </p:tgtEl>
                                        <p:attrNameLst>
                                          <p:attrName>style.visibility</p:attrName>
                                        </p:attrNameLst>
                                      </p:cBhvr>
                                      <p:to>
                                        <p:strVal val="visible"/>
                                      </p:to>
                                    </p:set>
                                    <p:anim calcmode="lin" valueType="num">
                                      <p:cBhvr>
                                        <p:cTn id="17" dur="300" fill="hold"/>
                                        <p:tgtEl>
                                          <p:spTgt spid="136198"/>
                                        </p:tgtEl>
                                        <p:attrNameLst>
                                          <p:attrName>ppt_w</p:attrName>
                                        </p:attrNameLst>
                                      </p:cBhvr>
                                      <p:tavLst>
                                        <p:tav tm="0">
                                          <p:val>
                                            <p:fltVal val="0"/>
                                          </p:val>
                                        </p:tav>
                                        <p:tav tm="100000">
                                          <p:val>
                                            <p:strVal val="#ppt_w"/>
                                          </p:val>
                                        </p:tav>
                                      </p:tavLst>
                                    </p:anim>
                                    <p:anim calcmode="lin" valueType="num">
                                      <p:cBhvr>
                                        <p:cTn id="18" dur="300" fill="hold"/>
                                        <p:tgtEl>
                                          <p:spTgt spid="13619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2725"/>
                            </p:stCondLst>
                            <p:childTnLst>
                              <p:par>
                                <p:cTn id="20" presetID="23" presetClass="entr" presetSubtype="16" fill="hold" grpId="0" nodeType="afterEffect">
                                  <p:stCondLst>
                                    <p:cond delay="0"/>
                                  </p:stCondLst>
                                  <p:childTnLst>
                                    <p:set>
                                      <p:cBhvr>
                                        <p:cTn id="21" dur="1" fill="hold">
                                          <p:stCondLst>
                                            <p:cond delay="0"/>
                                          </p:stCondLst>
                                        </p:cTn>
                                        <p:tgtEl>
                                          <p:spTgt spid="136201"/>
                                        </p:tgtEl>
                                        <p:attrNameLst>
                                          <p:attrName>style.visibility</p:attrName>
                                        </p:attrNameLst>
                                      </p:cBhvr>
                                      <p:to>
                                        <p:strVal val="visible"/>
                                      </p:to>
                                    </p:set>
                                    <p:anim calcmode="lin" valueType="num">
                                      <p:cBhvr>
                                        <p:cTn id="22" dur="300" fill="hold"/>
                                        <p:tgtEl>
                                          <p:spTgt spid="136201"/>
                                        </p:tgtEl>
                                        <p:attrNameLst>
                                          <p:attrName>ppt_w</p:attrName>
                                        </p:attrNameLst>
                                      </p:cBhvr>
                                      <p:tavLst>
                                        <p:tav tm="0">
                                          <p:val>
                                            <p:fltVal val="0"/>
                                          </p:val>
                                        </p:tav>
                                        <p:tav tm="100000">
                                          <p:val>
                                            <p:strVal val="#ppt_w"/>
                                          </p:val>
                                        </p:tav>
                                      </p:tavLst>
                                    </p:anim>
                                    <p:anim calcmode="lin" valueType="num">
                                      <p:cBhvr>
                                        <p:cTn id="23" dur="300" fill="hold"/>
                                        <p:tgtEl>
                                          <p:spTgt spid="13620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3025"/>
                            </p:stCondLst>
                            <p:childTnLst>
                              <p:par>
                                <p:cTn id="25" presetID="23" presetClass="entr" presetSubtype="16" fill="hold" grpId="0" nodeType="afterEffect">
                                  <p:stCondLst>
                                    <p:cond delay="0"/>
                                  </p:stCondLst>
                                  <p:childTnLst>
                                    <p:set>
                                      <p:cBhvr>
                                        <p:cTn id="26" dur="1" fill="hold">
                                          <p:stCondLst>
                                            <p:cond delay="0"/>
                                          </p:stCondLst>
                                        </p:cTn>
                                        <p:tgtEl>
                                          <p:spTgt spid="136202"/>
                                        </p:tgtEl>
                                        <p:attrNameLst>
                                          <p:attrName>style.visibility</p:attrName>
                                        </p:attrNameLst>
                                      </p:cBhvr>
                                      <p:to>
                                        <p:strVal val="visible"/>
                                      </p:to>
                                    </p:set>
                                    <p:anim calcmode="lin" valueType="num">
                                      <p:cBhvr>
                                        <p:cTn id="27" dur="300" fill="hold"/>
                                        <p:tgtEl>
                                          <p:spTgt spid="136202"/>
                                        </p:tgtEl>
                                        <p:attrNameLst>
                                          <p:attrName>ppt_w</p:attrName>
                                        </p:attrNameLst>
                                      </p:cBhvr>
                                      <p:tavLst>
                                        <p:tav tm="0">
                                          <p:val>
                                            <p:fltVal val="0"/>
                                          </p:val>
                                        </p:tav>
                                        <p:tav tm="100000">
                                          <p:val>
                                            <p:strVal val="#ppt_w"/>
                                          </p:val>
                                        </p:tav>
                                      </p:tavLst>
                                    </p:anim>
                                    <p:anim calcmode="lin" valueType="num">
                                      <p:cBhvr>
                                        <p:cTn id="28" dur="300" fill="hold"/>
                                        <p:tgtEl>
                                          <p:spTgt spid="13620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325"/>
                            </p:stCondLst>
                            <p:childTnLst>
                              <p:par>
                                <p:cTn id="30" presetID="23" presetClass="entr" presetSubtype="16" fill="hold" grpId="0" nodeType="afterEffect">
                                  <p:stCondLst>
                                    <p:cond delay="0"/>
                                  </p:stCondLst>
                                  <p:childTnLst>
                                    <p:set>
                                      <p:cBhvr>
                                        <p:cTn id="31" dur="1" fill="hold">
                                          <p:stCondLst>
                                            <p:cond delay="0"/>
                                          </p:stCondLst>
                                        </p:cTn>
                                        <p:tgtEl>
                                          <p:spTgt spid="136203"/>
                                        </p:tgtEl>
                                        <p:attrNameLst>
                                          <p:attrName>style.visibility</p:attrName>
                                        </p:attrNameLst>
                                      </p:cBhvr>
                                      <p:to>
                                        <p:strVal val="visible"/>
                                      </p:to>
                                    </p:set>
                                    <p:anim calcmode="lin" valueType="num">
                                      <p:cBhvr>
                                        <p:cTn id="32" dur="300" fill="hold"/>
                                        <p:tgtEl>
                                          <p:spTgt spid="136203"/>
                                        </p:tgtEl>
                                        <p:attrNameLst>
                                          <p:attrName>ppt_w</p:attrName>
                                        </p:attrNameLst>
                                      </p:cBhvr>
                                      <p:tavLst>
                                        <p:tav tm="0">
                                          <p:val>
                                            <p:fltVal val="0"/>
                                          </p:val>
                                        </p:tav>
                                        <p:tav tm="100000">
                                          <p:val>
                                            <p:strVal val="#ppt_w"/>
                                          </p:val>
                                        </p:tav>
                                      </p:tavLst>
                                    </p:anim>
                                    <p:anim calcmode="lin" valueType="num">
                                      <p:cBhvr>
                                        <p:cTn id="33" dur="300" fill="hold"/>
                                        <p:tgtEl>
                                          <p:spTgt spid="136203"/>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136211"/>
                                        </p:tgtEl>
                                        <p:attrNameLst>
                                          <p:attrName>style.visibility</p:attrName>
                                        </p:attrNameLst>
                                      </p:cBhvr>
                                      <p:to>
                                        <p:strVal val="visible"/>
                                      </p:to>
                                    </p:set>
                                    <p:anim calcmode="lin" valueType="num">
                                      <p:cBhvr>
                                        <p:cTn id="36" dur="300" fill="hold"/>
                                        <p:tgtEl>
                                          <p:spTgt spid="136211"/>
                                        </p:tgtEl>
                                        <p:attrNameLst>
                                          <p:attrName>ppt_w</p:attrName>
                                        </p:attrNameLst>
                                      </p:cBhvr>
                                      <p:tavLst>
                                        <p:tav tm="0">
                                          <p:val>
                                            <p:fltVal val="0"/>
                                          </p:val>
                                        </p:tav>
                                        <p:tav tm="100000">
                                          <p:val>
                                            <p:strVal val="#ppt_w"/>
                                          </p:val>
                                        </p:tav>
                                      </p:tavLst>
                                    </p:anim>
                                    <p:anim calcmode="lin" valueType="num">
                                      <p:cBhvr>
                                        <p:cTn id="37" dur="300" fill="hold"/>
                                        <p:tgtEl>
                                          <p:spTgt spid="136211"/>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625"/>
                            </p:stCondLst>
                            <p:childTnLst>
                              <p:par>
                                <p:cTn id="39" presetID="23" presetClass="entr" presetSubtype="16" fill="hold" grpId="0" nodeType="afterEffect">
                                  <p:stCondLst>
                                    <p:cond delay="0"/>
                                  </p:stCondLst>
                                  <p:childTnLst>
                                    <p:set>
                                      <p:cBhvr>
                                        <p:cTn id="40" dur="1" fill="hold">
                                          <p:stCondLst>
                                            <p:cond delay="0"/>
                                          </p:stCondLst>
                                        </p:cTn>
                                        <p:tgtEl>
                                          <p:spTgt spid="136212"/>
                                        </p:tgtEl>
                                        <p:attrNameLst>
                                          <p:attrName>style.visibility</p:attrName>
                                        </p:attrNameLst>
                                      </p:cBhvr>
                                      <p:to>
                                        <p:strVal val="visible"/>
                                      </p:to>
                                    </p:set>
                                    <p:anim calcmode="lin" valueType="num">
                                      <p:cBhvr>
                                        <p:cTn id="41" dur="300" fill="hold"/>
                                        <p:tgtEl>
                                          <p:spTgt spid="136212"/>
                                        </p:tgtEl>
                                        <p:attrNameLst>
                                          <p:attrName>ppt_w</p:attrName>
                                        </p:attrNameLst>
                                      </p:cBhvr>
                                      <p:tavLst>
                                        <p:tav tm="0">
                                          <p:val>
                                            <p:fltVal val="0"/>
                                          </p:val>
                                        </p:tav>
                                        <p:tav tm="100000">
                                          <p:val>
                                            <p:strVal val="#ppt_w"/>
                                          </p:val>
                                        </p:tav>
                                      </p:tavLst>
                                    </p:anim>
                                    <p:anim calcmode="lin" valueType="num">
                                      <p:cBhvr>
                                        <p:cTn id="42" dur="300" fill="hold"/>
                                        <p:tgtEl>
                                          <p:spTgt spid="13621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25"/>
                            </p:stCondLst>
                            <p:childTnLst>
                              <p:par>
                                <p:cTn id="44" presetID="23" presetClass="entr" presetSubtype="16" fill="hold" grpId="0" nodeType="afterEffect">
                                  <p:stCondLst>
                                    <p:cond delay="0"/>
                                  </p:stCondLst>
                                  <p:childTnLst>
                                    <p:set>
                                      <p:cBhvr>
                                        <p:cTn id="45" dur="1" fill="hold">
                                          <p:stCondLst>
                                            <p:cond delay="0"/>
                                          </p:stCondLst>
                                        </p:cTn>
                                        <p:tgtEl>
                                          <p:spTgt spid="136210"/>
                                        </p:tgtEl>
                                        <p:attrNameLst>
                                          <p:attrName>style.visibility</p:attrName>
                                        </p:attrNameLst>
                                      </p:cBhvr>
                                      <p:to>
                                        <p:strVal val="visible"/>
                                      </p:to>
                                    </p:set>
                                    <p:anim calcmode="lin" valueType="num">
                                      <p:cBhvr>
                                        <p:cTn id="46" dur="300" fill="hold"/>
                                        <p:tgtEl>
                                          <p:spTgt spid="136210"/>
                                        </p:tgtEl>
                                        <p:attrNameLst>
                                          <p:attrName>ppt_w</p:attrName>
                                        </p:attrNameLst>
                                      </p:cBhvr>
                                      <p:tavLst>
                                        <p:tav tm="0">
                                          <p:val>
                                            <p:fltVal val="0"/>
                                          </p:val>
                                        </p:tav>
                                        <p:tav tm="100000">
                                          <p:val>
                                            <p:strVal val="#ppt_w"/>
                                          </p:val>
                                        </p:tav>
                                      </p:tavLst>
                                    </p:anim>
                                    <p:anim calcmode="lin" valueType="num">
                                      <p:cBhvr>
                                        <p:cTn id="47" dur="300" fill="hold"/>
                                        <p:tgtEl>
                                          <p:spTgt spid="13621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225"/>
                            </p:stCondLst>
                            <p:childTnLst>
                              <p:par>
                                <p:cTn id="49" presetID="23" presetClass="entr" presetSubtype="16" fill="hold" grpId="0" nodeType="afterEffect">
                                  <p:stCondLst>
                                    <p:cond delay="0"/>
                                  </p:stCondLst>
                                  <p:childTnLst>
                                    <p:set>
                                      <p:cBhvr>
                                        <p:cTn id="50" dur="1" fill="hold">
                                          <p:stCondLst>
                                            <p:cond delay="0"/>
                                          </p:stCondLst>
                                        </p:cTn>
                                        <p:tgtEl>
                                          <p:spTgt spid="136213"/>
                                        </p:tgtEl>
                                        <p:attrNameLst>
                                          <p:attrName>style.visibility</p:attrName>
                                        </p:attrNameLst>
                                      </p:cBhvr>
                                      <p:to>
                                        <p:strVal val="visible"/>
                                      </p:to>
                                    </p:set>
                                    <p:anim calcmode="lin" valueType="num">
                                      <p:cBhvr>
                                        <p:cTn id="51" dur="300" fill="hold"/>
                                        <p:tgtEl>
                                          <p:spTgt spid="136213"/>
                                        </p:tgtEl>
                                        <p:attrNameLst>
                                          <p:attrName>ppt_w</p:attrName>
                                        </p:attrNameLst>
                                      </p:cBhvr>
                                      <p:tavLst>
                                        <p:tav tm="0">
                                          <p:val>
                                            <p:fltVal val="0"/>
                                          </p:val>
                                        </p:tav>
                                        <p:tav tm="100000">
                                          <p:val>
                                            <p:strVal val="#ppt_w"/>
                                          </p:val>
                                        </p:tav>
                                      </p:tavLst>
                                    </p:anim>
                                    <p:anim calcmode="lin" valueType="num">
                                      <p:cBhvr>
                                        <p:cTn id="52" dur="300" fill="hold"/>
                                        <p:tgtEl>
                                          <p:spTgt spid="136213"/>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0"/>
                                  </p:stCondLst>
                                  <p:childTnLst>
                                    <p:set>
                                      <p:cBhvr>
                                        <p:cTn id="54" dur="1" fill="hold">
                                          <p:stCondLst>
                                            <p:cond delay="0"/>
                                          </p:stCondLst>
                                        </p:cTn>
                                        <p:tgtEl>
                                          <p:spTgt spid="136199"/>
                                        </p:tgtEl>
                                        <p:attrNameLst>
                                          <p:attrName>style.visibility</p:attrName>
                                        </p:attrNameLst>
                                      </p:cBhvr>
                                      <p:to>
                                        <p:strVal val="visible"/>
                                      </p:to>
                                    </p:set>
                                    <p:animEffect transition="in" filter="fade">
                                      <p:cBhvr>
                                        <p:cTn id="55" dur="400"/>
                                        <p:tgtEl>
                                          <p:spTgt spid="13619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200"/>
                                        </p:tgtEl>
                                        <p:attrNameLst>
                                          <p:attrName>style.visibility</p:attrName>
                                        </p:attrNameLst>
                                      </p:cBhvr>
                                      <p:to>
                                        <p:strVal val="visible"/>
                                      </p:to>
                                    </p:set>
                                    <p:animEffect transition="in" filter="fade">
                                      <p:cBhvr>
                                        <p:cTn id="58" dur="400"/>
                                        <p:tgtEl>
                                          <p:spTgt spid="136200"/>
                                        </p:tgtEl>
                                      </p:cBhvr>
                                    </p:animEffect>
                                  </p:childTnLst>
                                </p:cTn>
                              </p:par>
                            </p:childTnLst>
                          </p:cTn>
                        </p:par>
                        <p:par>
                          <p:cTn id="59" fill="hold">
                            <p:stCondLst>
                              <p:cond delay="4625"/>
                            </p:stCondLst>
                            <p:childTnLst>
                              <p:par>
                                <p:cTn id="60" presetID="10" presetClass="entr" presetSubtype="0" fill="hold" grpId="0" nodeType="afterEffect">
                                  <p:stCondLst>
                                    <p:cond delay="0"/>
                                  </p:stCondLst>
                                  <p:childTnLst>
                                    <p:set>
                                      <p:cBhvr>
                                        <p:cTn id="61" dur="1" fill="hold">
                                          <p:stCondLst>
                                            <p:cond delay="0"/>
                                          </p:stCondLst>
                                        </p:cTn>
                                        <p:tgtEl>
                                          <p:spTgt spid="136204"/>
                                        </p:tgtEl>
                                        <p:attrNameLst>
                                          <p:attrName>style.visibility</p:attrName>
                                        </p:attrNameLst>
                                      </p:cBhvr>
                                      <p:to>
                                        <p:strVal val="visible"/>
                                      </p:to>
                                    </p:set>
                                    <p:animEffect transition="in" filter="fade">
                                      <p:cBhvr>
                                        <p:cTn id="62" dur="400"/>
                                        <p:tgtEl>
                                          <p:spTgt spid="13620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6205"/>
                                        </p:tgtEl>
                                        <p:attrNameLst>
                                          <p:attrName>style.visibility</p:attrName>
                                        </p:attrNameLst>
                                      </p:cBhvr>
                                      <p:to>
                                        <p:strVal val="visible"/>
                                      </p:to>
                                    </p:set>
                                    <p:animEffect transition="in" filter="fade">
                                      <p:cBhvr>
                                        <p:cTn id="65" dur="400"/>
                                        <p:tgtEl>
                                          <p:spTgt spid="136205"/>
                                        </p:tgtEl>
                                      </p:cBhvr>
                                    </p:animEffect>
                                  </p:childTnLst>
                                </p:cTn>
                              </p:par>
                            </p:childTnLst>
                          </p:cTn>
                        </p:par>
                        <p:par>
                          <p:cTn id="66" fill="hold">
                            <p:stCondLst>
                              <p:cond delay="5025"/>
                            </p:stCondLst>
                            <p:childTnLst>
                              <p:par>
                                <p:cTn id="67" presetID="10" presetClass="entr" presetSubtype="0" fill="hold" grpId="0" nodeType="afterEffect">
                                  <p:stCondLst>
                                    <p:cond delay="0"/>
                                  </p:stCondLst>
                                  <p:childTnLst>
                                    <p:set>
                                      <p:cBhvr>
                                        <p:cTn id="68" dur="1" fill="hold">
                                          <p:stCondLst>
                                            <p:cond delay="0"/>
                                          </p:stCondLst>
                                        </p:cTn>
                                        <p:tgtEl>
                                          <p:spTgt spid="136206"/>
                                        </p:tgtEl>
                                        <p:attrNameLst>
                                          <p:attrName>style.visibility</p:attrName>
                                        </p:attrNameLst>
                                      </p:cBhvr>
                                      <p:to>
                                        <p:strVal val="visible"/>
                                      </p:to>
                                    </p:set>
                                    <p:animEffect transition="in" filter="fade">
                                      <p:cBhvr>
                                        <p:cTn id="69" dur="400"/>
                                        <p:tgtEl>
                                          <p:spTgt spid="13620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6207"/>
                                        </p:tgtEl>
                                        <p:attrNameLst>
                                          <p:attrName>style.visibility</p:attrName>
                                        </p:attrNameLst>
                                      </p:cBhvr>
                                      <p:to>
                                        <p:strVal val="visible"/>
                                      </p:to>
                                    </p:set>
                                    <p:animEffect transition="in" filter="fade">
                                      <p:cBhvr>
                                        <p:cTn id="72" dur="400"/>
                                        <p:tgtEl>
                                          <p:spTgt spid="136207"/>
                                        </p:tgtEl>
                                      </p:cBhvr>
                                    </p:animEffect>
                                  </p:childTnLst>
                                </p:cTn>
                              </p:par>
                            </p:childTnLst>
                          </p:cTn>
                        </p:par>
                        <p:par>
                          <p:cTn id="73" fill="hold">
                            <p:stCondLst>
                              <p:cond delay="5425"/>
                            </p:stCondLst>
                            <p:childTnLst>
                              <p:par>
                                <p:cTn id="74" presetID="10" presetClass="entr" presetSubtype="0" fill="hold" grpId="0" nodeType="afterEffect">
                                  <p:stCondLst>
                                    <p:cond delay="0"/>
                                  </p:stCondLst>
                                  <p:childTnLst>
                                    <p:set>
                                      <p:cBhvr>
                                        <p:cTn id="75" dur="1" fill="hold">
                                          <p:stCondLst>
                                            <p:cond delay="0"/>
                                          </p:stCondLst>
                                        </p:cTn>
                                        <p:tgtEl>
                                          <p:spTgt spid="136208"/>
                                        </p:tgtEl>
                                        <p:attrNameLst>
                                          <p:attrName>style.visibility</p:attrName>
                                        </p:attrNameLst>
                                      </p:cBhvr>
                                      <p:to>
                                        <p:strVal val="visible"/>
                                      </p:to>
                                    </p:set>
                                    <p:animEffect transition="in" filter="fade">
                                      <p:cBhvr>
                                        <p:cTn id="76" dur="400"/>
                                        <p:tgtEl>
                                          <p:spTgt spid="1362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36209"/>
                                        </p:tgtEl>
                                        <p:attrNameLst>
                                          <p:attrName>style.visibility</p:attrName>
                                        </p:attrNameLst>
                                      </p:cBhvr>
                                      <p:to>
                                        <p:strVal val="visible"/>
                                      </p:to>
                                    </p:set>
                                    <p:animEffect transition="in" filter="fade">
                                      <p:cBhvr>
                                        <p:cTn id="79" dur="400"/>
                                        <p:tgtEl>
                                          <p:spTgt spid="136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6" grpId="0" autoUpdateAnimBg="0"/>
      <p:bldP spid="136197" grpId="0" autoUpdateAnimBg="0"/>
      <p:bldP spid="136198" grpId="0" animBg="1"/>
      <p:bldP spid="136199" grpId="0"/>
      <p:bldP spid="136200" grpId="0"/>
      <p:bldP spid="136201" grpId="0" animBg="1"/>
      <p:bldP spid="136202" grpId="0" animBg="1"/>
      <p:bldP spid="136203" grpId="0" animBg="1"/>
      <p:bldP spid="136204" grpId="0"/>
      <p:bldP spid="136205" grpId="0"/>
      <p:bldP spid="136206" grpId="0"/>
      <p:bldP spid="136207" grpId="0"/>
      <p:bldP spid="136208" grpId="0"/>
      <p:bldP spid="136209" grpId="0"/>
      <p:bldP spid="136210" grpId="0" animBg="1"/>
      <p:bldP spid="136211" grpId="0" animBg="1"/>
      <p:bldP spid="136212" grpId="0" animBg="1"/>
      <p:bldP spid="13621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Oval 32"/>
          <p:cNvSpPr/>
          <p:nvPr/>
        </p:nvSpPr>
        <p:spPr bwMode="auto">
          <a:xfrm>
            <a:off x="18256250" y="1676400"/>
            <a:ext cx="3530600" cy="353060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sp>
        <p:nvSpPr>
          <p:cNvPr id="32" name="Oval 31"/>
          <p:cNvSpPr/>
          <p:nvPr/>
        </p:nvSpPr>
        <p:spPr bwMode="auto">
          <a:xfrm>
            <a:off x="2542928" y="8064500"/>
            <a:ext cx="3530600" cy="353060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cxnSp>
        <p:nvCxnSpPr>
          <p:cNvPr id="25" name="AutoShape 5"/>
          <p:cNvCxnSpPr>
            <a:cxnSpLocks noChangeShapeType="1"/>
          </p:cNvCxnSpPr>
          <p:nvPr/>
        </p:nvCxnSpPr>
        <p:spPr bwMode="auto">
          <a:xfrm flipH="1">
            <a:off x="12631738" y="3435350"/>
            <a:ext cx="2333625" cy="0"/>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8" name="AutoShape 16"/>
          <p:cNvCxnSpPr>
            <a:cxnSpLocks noChangeShapeType="1"/>
          </p:cNvCxnSpPr>
          <p:nvPr/>
        </p:nvCxnSpPr>
        <p:spPr bwMode="auto">
          <a:xfrm>
            <a:off x="9374188" y="9813925"/>
            <a:ext cx="2395537" cy="1588"/>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420" name="AutoShape 12"/>
          <p:cNvCxnSpPr>
            <a:cxnSpLocks noChangeShapeType="1"/>
            <a:stCxn id="17421" idx="0"/>
            <a:endCxn id="17418" idx="0"/>
          </p:cNvCxnSpPr>
          <p:nvPr/>
        </p:nvCxnSpPr>
        <p:spPr bwMode="auto">
          <a:xfrm rot="5400000" flipH="1" flipV="1">
            <a:off x="8978900" y="3835400"/>
            <a:ext cx="6375400" cy="5588000"/>
          </a:xfrm>
          <a:prstGeom prst="bentConnector3">
            <a:avLst>
              <a:gd name="adj1" fmla="val 47051"/>
            </a:avLst>
          </a:prstGeom>
          <a:noFill/>
          <a:ln w="50800" cap="flat" cmpd="sng">
            <a:solidFill>
              <a:schemeClr val="accent4"/>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409" name="AutoShape 1"/>
          <p:cNvSpPr>
            <a:spLocks/>
          </p:cNvSpPr>
          <p:nvPr/>
        </p:nvSpPr>
        <p:spPr bwMode="auto">
          <a:xfrm>
            <a:off x="11769725" y="9009063"/>
            <a:ext cx="1643063" cy="1643062"/>
          </a:xfrm>
          <a:custGeom>
            <a:avLst/>
            <a:gdLst>
              <a:gd name="T0" fmla="*/ 821490 w 19679"/>
              <a:gd name="T1" fmla="*/ 901726 h 19679"/>
              <a:gd name="T2" fmla="*/ 821490 w 19679"/>
              <a:gd name="T3" fmla="*/ 901726 h 19679"/>
              <a:gd name="T4" fmla="*/ 821490 w 19679"/>
              <a:gd name="T5" fmla="*/ 901726 h 19679"/>
              <a:gd name="T6" fmla="*/ 821490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410" name="AutoShape 2"/>
          <p:cNvSpPr>
            <a:spLocks/>
          </p:cNvSpPr>
          <p:nvPr/>
        </p:nvSpPr>
        <p:spPr bwMode="auto">
          <a:xfrm>
            <a:off x="10988675" y="2613025"/>
            <a:ext cx="1643063" cy="164306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411" name="AutoShape 3"/>
          <p:cNvSpPr>
            <a:spLocks/>
          </p:cNvSpPr>
          <p:nvPr/>
        </p:nvSpPr>
        <p:spPr bwMode="auto">
          <a:xfrm>
            <a:off x="12230100" y="9466263"/>
            <a:ext cx="728663" cy="728662"/>
          </a:xfrm>
          <a:custGeom>
            <a:avLst/>
            <a:gdLst>
              <a:gd name="T0" fmla="*/ 364331 w 21600"/>
              <a:gd name="T1" fmla="*/ 364331 h 21600"/>
              <a:gd name="T2" fmla="*/ 364331 w 21600"/>
              <a:gd name="T3" fmla="*/ 364331 h 21600"/>
              <a:gd name="T4" fmla="*/ 364331 w 21600"/>
              <a:gd name="T5" fmla="*/ 364331 h 21600"/>
              <a:gd name="T6" fmla="*/ 364331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887" y="3185"/>
                </a:moveTo>
                <a:cubicBezTo>
                  <a:pt x="17597" y="3185"/>
                  <a:pt x="17360" y="3421"/>
                  <a:pt x="17360" y="3713"/>
                </a:cubicBezTo>
                <a:cubicBezTo>
                  <a:pt x="17360" y="4003"/>
                  <a:pt x="17597" y="4240"/>
                  <a:pt x="17887" y="4240"/>
                </a:cubicBezTo>
                <a:cubicBezTo>
                  <a:pt x="18179" y="4240"/>
                  <a:pt x="18415" y="4003"/>
                  <a:pt x="18415" y="3713"/>
                </a:cubicBezTo>
                <a:cubicBezTo>
                  <a:pt x="18415" y="3421"/>
                  <a:pt x="18179" y="3185"/>
                  <a:pt x="17887" y="3185"/>
                </a:cubicBezTo>
                <a:cubicBezTo>
                  <a:pt x="17887" y="3185"/>
                  <a:pt x="17887" y="3185"/>
                  <a:pt x="17887" y="3185"/>
                </a:cubicBezTo>
                <a:close/>
                <a:moveTo>
                  <a:pt x="4809" y="12861"/>
                </a:moveTo>
                <a:cubicBezTo>
                  <a:pt x="4713" y="12727"/>
                  <a:pt x="4565" y="12635"/>
                  <a:pt x="4386" y="12635"/>
                </a:cubicBezTo>
                <a:cubicBezTo>
                  <a:pt x="4095" y="12635"/>
                  <a:pt x="3859" y="12871"/>
                  <a:pt x="3859" y="13162"/>
                </a:cubicBezTo>
                <a:cubicBezTo>
                  <a:pt x="3859" y="13453"/>
                  <a:pt x="4095" y="13689"/>
                  <a:pt x="4386" y="13689"/>
                </a:cubicBezTo>
                <a:cubicBezTo>
                  <a:pt x="4565" y="13689"/>
                  <a:pt x="4713" y="13596"/>
                  <a:pt x="4809" y="13463"/>
                </a:cubicBezTo>
                <a:lnTo>
                  <a:pt x="4809" y="12861"/>
                </a:lnTo>
                <a:cubicBezTo>
                  <a:pt x="4809" y="12861"/>
                  <a:pt x="4809" y="12861"/>
                  <a:pt x="4809" y="12861"/>
                </a:cubicBezTo>
                <a:close/>
                <a:moveTo>
                  <a:pt x="18226" y="5387"/>
                </a:moveTo>
                <a:lnTo>
                  <a:pt x="18226" y="6749"/>
                </a:lnTo>
                <a:lnTo>
                  <a:pt x="17550" y="6749"/>
                </a:lnTo>
                <a:lnTo>
                  <a:pt x="17550" y="5442"/>
                </a:lnTo>
                <a:cubicBezTo>
                  <a:pt x="17276" y="5442"/>
                  <a:pt x="17023" y="5360"/>
                  <a:pt x="16806" y="5222"/>
                </a:cubicBezTo>
                <a:lnTo>
                  <a:pt x="12382" y="10210"/>
                </a:lnTo>
                <a:cubicBezTo>
                  <a:pt x="12467" y="10389"/>
                  <a:pt x="12519" y="10588"/>
                  <a:pt x="12519" y="10800"/>
                </a:cubicBezTo>
                <a:cubicBezTo>
                  <a:pt x="12519" y="11563"/>
                  <a:pt x="11900" y="12181"/>
                  <a:pt x="11137" y="12181"/>
                </a:cubicBezTo>
                <a:cubicBezTo>
                  <a:pt x="10800" y="12181"/>
                  <a:pt x="10497" y="12056"/>
                  <a:pt x="10257" y="11857"/>
                </a:cubicBezTo>
                <a:lnTo>
                  <a:pt x="6047" y="13517"/>
                </a:lnTo>
                <a:cubicBezTo>
                  <a:pt x="5905" y="14173"/>
                  <a:pt x="5381" y="14664"/>
                  <a:pt x="4724" y="14800"/>
                </a:cubicBezTo>
                <a:lnTo>
                  <a:pt x="4724" y="16200"/>
                </a:lnTo>
                <a:lnTo>
                  <a:pt x="4050" y="16200"/>
                </a:lnTo>
                <a:lnTo>
                  <a:pt x="4050" y="14825"/>
                </a:lnTo>
                <a:cubicBezTo>
                  <a:pt x="3273" y="14669"/>
                  <a:pt x="2688" y="13983"/>
                  <a:pt x="2688" y="13162"/>
                </a:cubicBezTo>
                <a:cubicBezTo>
                  <a:pt x="2688" y="12225"/>
                  <a:pt x="3449" y="11464"/>
                  <a:pt x="4386" y="11464"/>
                </a:cubicBezTo>
                <a:cubicBezTo>
                  <a:pt x="4992" y="11464"/>
                  <a:pt x="5517" y="11782"/>
                  <a:pt x="5819" y="12258"/>
                </a:cubicBezTo>
                <a:lnTo>
                  <a:pt x="9766" y="10701"/>
                </a:lnTo>
                <a:cubicBezTo>
                  <a:pt x="9816" y="9985"/>
                  <a:pt x="10407" y="9418"/>
                  <a:pt x="11137" y="9418"/>
                </a:cubicBezTo>
                <a:cubicBezTo>
                  <a:pt x="11359" y="9418"/>
                  <a:pt x="11567" y="9475"/>
                  <a:pt x="11753" y="9569"/>
                </a:cubicBezTo>
                <a:lnTo>
                  <a:pt x="16241" y="4510"/>
                </a:lnTo>
                <a:cubicBezTo>
                  <a:pt x="16191" y="4365"/>
                  <a:pt x="16158" y="4212"/>
                  <a:pt x="16158" y="4049"/>
                </a:cubicBezTo>
                <a:cubicBezTo>
                  <a:pt x="16158" y="3957"/>
                  <a:pt x="16168" y="3864"/>
                  <a:pt x="16185" y="3777"/>
                </a:cubicBezTo>
                <a:cubicBezTo>
                  <a:pt x="16185" y="3755"/>
                  <a:pt x="16179" y="3734"/>
                  <a:pt x="16179" y="3713"/>
                </a:cubicBezTo>
                <a:cubicBezTo>
                  <a:pt x="16179" y="2769"/>
                  <a:pt x="16944" y="2003"/>
                  <a:pt x="17887" y="2003"/>
                </a:cubicBezTo>
                <a:cubicBezTo>
                  <a:pt x="18831" y="2003"/>
                  <a:pt x="19596" y="2769"/>
                  <a:pt x="19596" y="3713"/>
                </a:cubicBezTo>
                <a:cubicBezTo>
                  <a:pt x="19596" y="4540"/>
                  <a:pt x="19007" y="5230"/>
                  <a:pt x="18226" y="5387"/>
                </a:cubicBezTo>
                <a:cubicBezTo>
                  <a:pt x="18226" y="5387"/>
                  <a:pt x="18226" y="5387"/>
                  <a:pt x="18226" y="5387"/>
                </a:cubicBezTo>
                <a:close/>
                <a:moveTo>
                  <a:pt x="4724" y="19575"/>
                </a:moveTo>
                <a:lnTo>
                  <a:pt x="4050" y="19575"/>
                </a:lnTo>
                <a:lnTo>
                  <a:pt x="4050" y="17550"/>
                </a:lnTo>
                <a:lnTo>
                  <a:pt x="4724" y="17550"/>
                </a:lnTo>
                <a:lnTo>
                  <a:pt x="4724" y="19575"/>
                </a:lnTo>
                <a:cubicBezTo>
                  <a:pt x="4724" y="19575"/>
                  <a:pt x="4724" y="19575"/>
                  <a:pt x="4724" y="19575"/>
                </a:cubicBezTo>
                <a:close/>
                <a:moveTo>
                  <a:pt x="10799" y="12824"/>
                </a:moveTo>
                <a:lnTo>
                  <a:pt x="11475" y="12824"/>
                </a:lnTo>
                <a:lnTo>
                  <a:pt x="11475" y="14849"/>
                </a:lnTo>
                <a:lnTo>
                  <a:pt x="10799" y="14849"/>
                </a:lnTo>
                <a:lnTo>
                  <a:pt x="10799" y="12824"/>
                </a:lnTo>
                <a:cubicBezTo>
                  <a:pt x="10799" y="12824"/>
                  <a:pt x="10799" y="12824"/>
                  <a:pt x="10799" y="12824"/>
                </a:cubicBezTo>
                <a:close/>
                <a:moveTo>
                  <a:pt x="11475" y="18224"/>
                </a:moveTo>
                <a:lnTo>
                  <a:pt x="10799" y="18224"/>
                </a:lnTo>
                <a:lnTo>
                  <a:pt x="10799" y="16200"/>
                </a:lnTo>
                <a:lnTo>
                  <a:pt x="11475" y="16200"/>
                </a:lnTo>
                <a:lnTo>
                  <a:pt x="11475" y="18224"/>
                </a:lnTo>
                <a:cubicBezTo>
                  <a:pt x="11475" y="18224"/>
                  <a:pt x="11475" y="18224"/>
                  <a:pt x="11475" y="18224"/>
                </a:cubicBezTo>
                <a:close/>
                <a:moveTo>
                  <a:pt x="17550" y="11475"/>
                </a:moveTo>
                <a:lnTo>
                  <a:pt x="18226" y="11475"/>
                </a:lnTo>
                <a:lnTo>
                  <a:pt x="18226" y="13500"/>
                </a:lnTo>
                <a:lnTo>
                  <a:pt x="17550" y="13500"/>
                </a:lnTo>
                <a:lnTo>
                  <a:pt x="17550" y="11475"/>
                </a:lnTo>
                <a:cubicBezTo>
                  <a:pt x="17550" y="11475"/>
                  <a:pt x="17550" y="11475"/>
                  <a:pt x="17550" y="11475"/>
                </a:cubicBezTo>
                <a:close/>
                <a:moveTo>
                  <a:pt x="18226" y="16875"/>
                </a:moveTo>
                <a:lnTo>
                  <a:pt x="17550" y="16875"/>
                </a:lnTo>
                <a:lnTo>
                  <a:pt x="17550" y="14849"/>
                </a:lnTo>
                <a:lnTo>
                  <a:pt x="18226" y="14849"/>
                </a:lnTo>
                <a:lnTo>
                  <a:pt x="18226" y="16875"/>
                </a:lnTo>
                <a:cubicBezTo>
                  <a:pt x="18226" y="16875"/>
                  <a:pt x="18226" y="16875"/>
                  <a:pt x="18226" y="16875"/>
                </a:cubicBezTo>
                <a:close/>
                <a:moveTo>
                  <a:pt x="17550" y="8100"/>
                </a:moveTo>
                <a:lnTo>
                  <a:pt x="18226" y="8100"/>
                </a:lnTo>
                <a:lnTo>
                  <a:pt x="18226" y="10124"/>
                </a:lnTo>
                <a:lnTo>
                  <a:pt x="17550" y="10124"/>
                </a:lnTo>
                <a:lnTo>
                  <a:pt x="17550" y="8100"/>
                </a:lnTo>
                <a:cubicBezTo>
                  <a:pt x="17550" y="8100"/>
                  <a:pt x="17550" y="8100"/>
                  <a:pt x="17550" y="8100"/>
                </a:cubicBezTo>
                <a:close/>
                <a:moveTo>
                  <a:pt x="20925" y="21600"/>
                </a:moveTo>
                <a:lnTo>
                  <a:pt x="4724" y="21600"/>
                </a:lnTo>
                <a:lnTo>
                  <a:pt x="4050" y="21600"/>
                </a:lnTo>
                <a:lnTo>
                  <a:pt x="674" y="21600"/>
                </a:lnTo>
                <a:cubicBezTo>
                  <a:pt x="301" y="21600"/>
                  <a:pt x="0" y="21298"/>
                  <a:pt x="0" y="20925"/>
                </a:cubicBezTo>
                <a:lnTo>
                  <a:pt x="0" y="675"/>
                </a:lnTo>
                <a:cubicBezTo>
                  <a:pt x="0" y="301"/>
                  <a:pt x="301" y="0"/>
                  <a:pt x="674" y="0"/>
                </a:cubicBezTo>
                <a:cubicBezTo>
                  <a:pt x="1046" y="0"/>
                  <a:pt x="1348" y="301"/>
                  <a:pt x="1348" y="675"/>
                </a:cubicBezTo>
                <a:lnTo>
                  <a:pt x="1348" y="20249"/>
                </a:lnTo>
                <a:lnTo>
                  <a:pt x="10799" y="20249"/>
                </a:lnTo>
                <a:lnTo>
                  <a:pt x="10799" y="19575"/>
                </a:lnTo>
                <a:lnTo>
                  <a:pt x="11475" y="19575"/>
                </a:lnTo>
                <a:lnTo>
                  <a:pt x="11475" y="20249"/>
                </a:lnTo>
                <a:lnTo>
                  <a:pt x="17550" y="20249"/>
                </a:lnTo>
                <a:lnTo>
                  <a:pt x="17550" y="18224"/>
                </a:lnTo>
                <a:lnTo>
                  <a:pt x="18226" y="18224"/>
                </a:lnTo>
                <a:lnTo>
                  <a:pt x="18226" y="20249"/>
                </a:lnTo>
                <a:lnTo>
                  <a:pt x="20925" y="20249"/>
                </a:lnTo>
                <a:cubicBezTo>
                  <a:pt x="21298" y="20249"/>
                  <a:pt x="21600" y="20553"/>
                  <a:pt x="21600" y="20925"/>
                </a:cubicBezTo>
                <a:cubicBezTo>
                  <a:pt x="21600" y="21298"/>
                  <a:pt x="21298" y="21600"/>
                  <a:pt x="20925" y="21600"/>
                </a:cubicBezTo>
                <a:cubicBezTo>
                  <a:pt x="20925" y="21600"/>
                  <a:pt x="20925" y="21600"/>
                  <a:pt x="20925" y="21600"/>
                </a:cubicBez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17412" name="AutoShape 4"/>
          <p:cNvSpPr>
            <a:spLocks/>
          </p:cNvSpPr>
          <p:nvPr/>
        </p:nvSpPr>
        <p:spPr bwMode="auto">
          <a:xfrm>
            <a:off x="2173288" y="3032125"/>
            <a:ext cx="7104062"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14" name="AutoShape 6"/>
          <p:cNvSpPr>
            <a:spLocks/>
          </p:cNvSpPr>
          <p:nvPr/>
        </p:nvSpPr>
        <p:spPr bwMode="auto">
          <a:xfrm>
            <a:off x="2173288" y="2400300"/>
            <a:ext cx="7104062"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dirty="0">
                <a:solidFill>
                  <a:schemeClr val="bg1"/>
                </a:solidFill>
                <a:latin typeface="Roboto" charset="0"/>
                <a:ea typeface="ＭＳ Ｐゴシック" charset="0"/>
                <a:cs typeface="Roboto" charset="0"/>
                <a:sym typeface="Roboto" charset="0"/>
              </a:rPr>
              <a:t>Find Co-Founder</a:t>
            </a:r>
            <a:endParaRPr lang="en-US" dirty="0">
              <a:solidFill>
                <a:schemeClr val="bg1"/>
              </a:solidFill>
              <a:latin typeface="Roboto" charset="0"/>
              <a:ea typeface="ＭＳ Ｐゴシック" charset="0"/>
              <a:cs typeface="Roboto" charset="0"/>
              <a:sym typeface="Roboto" charset="0"/>
            </a:endParaRPr>
          </a:p>
        </p:txBody>
      </p:sp>
      <p:sp>
        <p:nvSpPr>
          <p:cNvPr id="17415" name="AutoShape 7"/>
          <p:cNvSpPr>
            <a:spLocks/>
          </p:cNvSpPr>
          <p:nvPr/>
        </p:nvSpPr>
        <p:spPr bwMode="auto">
          <a:xfrm>
            <a:off x="11428413" y="3130550"/>
            <a:ext cx="796925" cy="6096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accent4"/>
          </a:solidFill>
          <a:ln>
            <a:noFill/>
          </a:ln>
          <a:effectLst/>
          <a:extLst/>
        </p:spPr>
        <p:txBody>
          <a:bodyPr lIns="0" tIns="0" rIns="0" bIns="0" anchor="ctr"/>
          <a:lstStyle/>
          <a:p>
            <a:endParaRPr lang="id-ID">
              <a:solidFill>
                <a:schemeClr val="bg1"/>
              </a:solidFill>
            </a:endParaRPr>
          </a:p>
        </p:txBody>
      </p:sp>
      <p:sp>
        <p:nvSpPr>
          <p:cNvPr id="17416" name="AutoShape 8"/>
          <p:cNvSpPr>
            <a:spLocks/>
          </p:cNvSpPr>
          <p:nvPr/>
        </p:nvSpPr>
        <p:spPr bwMode="auto">
          <a:xfrm>
            <a:off x="14965363" y="-79375"/>
            <a:ext cx="41275" cy="2892425"/>
          </a:xfrm>
          <a:custGeom>
            <a:avLst/>
            <a:gdLst>
              <a:gd name="T0" fmla="*/ 20638 w 21600"/>
              <a:gd name="T1" fmla="*/ 1446213 h 21600"/>
              <a:gd name="T2" fmla="*/ 20638 w 21600"/>
              <a:gd name="T3" fmla="*/ 1446213 h 21600"/>
              <a:gd name="T4" fmla="*/ 20638 w 21600"/>
              <a:gd name="T5" fmla="*/ 1446213 h 21600"/>
              <a:gd name="T6" fmla="*/ 20638 w 21600"/>
              <a:gd name="T7" fmla="*/ 144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703"/>
                </a:lnTo>
                <a:lnTo>
                  <a:pt x="0" y="13824"/>
                </a:lnTo>
                <a:lnTo>
                  <a:pt x="0" y="0"/>
                </a:lnTo>
                <a:lnTo>
                  <a:pt x="21600" y="0"/>
                </a:lnTo>
              </a:path>
            </a:pathLst>
          </a:custGeom>
          <a:solidFill>
            <a:schemeClr val="accent4"/>
          </a:solidFill>
          <a:ln w="50800" cap="flat" cmpd="sng">
            <a:solidFill>
              <a:schemeClr val="accent4"/>
            </a:solidFill>
            <a:prstDash val="solid"/>
            <a:miter lim="0"/>
            <a:headEnd/>
            <a:tailEnd/>
          </a:ln>
          <a:effectLst/>
          <a:extLst/>
        </p:spPr>
        <p:txBody>
          <a:bodyPr/>
          <a:lstStyle/>
          <a:p>
            <a:endParaRPr lang="id-ID">
              <a:solidFill>
                <a:schemeClr val="bg1"/>
              </a:solidFill>
            </a:endParaRPr>
          </a:p>
        </p:txBody>
      </p:sp>
      <p:sp>
        <p:nvSpPr>
          <p:cNvPr id="17418" name="AutoShape 10"/>
          <p:cNvSpPr>
            <a:spLocks/>
          </p:cNvSpPr>
          <p:nvPr/>
        </p:nvSpPr>
        <p:spPr bwMode="auto">
          <a:xfrm>
            <a:off x="14343063" y="2813050"/>
            <a:ext cx="1244600" cy="1244600"/>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419" name="AutoShape 11"/>
          <p:cNvSpPr>
            <a:spLocks/>
          </p:cNvSpPr>
          <p:nvPr/>
        </p:nvSpPr>
        <p:spPr bwMode="auto">
          <a:xfrm>
            <a:off x="14582775" y="3219450"/>
            <a:ext cx="7635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2012</a:t>
            </a:r>
            <a:endParaRPr lang="en-US" dirty="0">
              <a:solidFill>
                <a:schemeClr val="tx2"/>
              </a:solidFill>
              <a:latin typeface="Roboto" charset="0"/>
              <a:ea typeface="ＭＳ Ｐゴシック" charset="0"/>
              <a:cs typeface="Roboto" charset="0"/>
              <a:sym typeface="Roboto" charset="0"/>
            </a:endParaRPr>
          </a:p>
        </p:txBody>
      </p:sp>
      <p:sp>
        <p:nvSpPr>
          <p:cNvPr id="17421" name="AutoShape 13"/>
          <p:cNvSpPr>
            <a:spLocks/>
          </p:cNvSpPr>
          <p:nvPr/>
        </p:nvSpPr>
        <p:spPr bwMode="auto">
          <a:xfrm>
            <a:off x="8751888" y="9191625"/>
            <a:ext cx="1246187" cy="1244600"/>
          </a:xfrm>
          <a:custGeom>
            <a:avLst/>
            <a:gdLst>
              <a:gd name="T0" fmla="*/ 623062 w 19679"/>
              <a:gd name="T1" fmla="*/ 683047 h 19679"/>
              <a:gd name="T2" fmla="*/ 623062 w 19679"/>
              <a:gd name="T3" fmla="*/ 683047 h 19679"/>
              <a:gd name="T4" fmla="*/ 623062 w 19679"/>
              <a:gd name="T5" fmla="*/ 683047 h 19679"/>
              <a:gd name="T6" fmla="*/ 623062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7422" name="AutoShape 14"/>
          <p:cNvSpPr>
            <a:spLocks/>
          </p:cNvSpPr>
          <p:nvPr/>
        </p:nvSpPr>
        <p:spPr bwMode="auto">
          <a:xfrm>
            <a:off x="8993188" y="9613900"/>
            <a:ext cx="7635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2012</a:t>
            </a:r>
            <a:endParaRPr lang="en-US" dirty="0">
              <a:solidFill>
                <a:schemeClr val="tx2"/>
              </a:solidFill>
              <a:latin typeface="Roboto" charset="0"/>
              <a:ea typeface="ＭＳ Ｐゴシック" charset="0"/>
              <a:cs typeface="Roboto" charset="0"/>
              <a:sym typeface="Roboto" charset="0"/>
            </a:endParaRPr>
          </a:p>
        </p:txBody>
      </p:sp>
      <p:sp>
        <p:nvSpPr>
          <p:cNvPr id="17425" name="AutoShape 17"/>
          <p:cNvSpPr>
            <a:spLocks/>
          </p:cNvSpPr>
          <p:nvPr/>
        </p:nvSpPr>
        <p:spPr bwMode="auto">
          <a:xfrm>
            <a:off x="15062200" y="9215438"/>
            <a:ext cx="7105650"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26" name="AutoShape 18"/>
          <p:cNvSpPr>
            <a:spLocks/>
          </p:cNvSpPr>
          <p:nvPr/>
        </p:nvSpPr>
        <p:spPr bwMode="auto">
          <a:xfrm>
            <a:off x="15062200" y="8542338"/>
            <a:ext cx="71056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Find Co-Founder</a:t>
            </a:r>
            <a:endParaRPr lang="en-US" dirty="0">
              <a:solidFill>
                <a:schemeClr val="bg1"/>
              </a:solidFill>
              <a:latin typeface="Roboto" charset="0"/>
              <a:ea typeface="ＭＳ Ｐゴシック" charset="0"/>
              <a:cs typeface="Roboto" charset="0"/>
              <a:sym typeface="Roboto" charset="0"/>
            </a:endParaRPr>
          </a:p>
        </p:txBody>
      </p:sp>
      <p:sp>
        <p:nvSpPr>
          <p:cNvPr id="17427" name="AutoShape 19"/>
          <p:cNvSpPr>
            <a:spLocks/>
          </p:cNvSpPr>
          <p:nvPr/>
        </p:nvSpPr>
        <p:spPr bwMode="auto">
          <a:xfrm>
            <a:off x="15587663" y="3435350"/>
            <a:ext cx="2668587" cy="0"/>
          </a:xfrm>
          <a:custGeom>
            <a:avLst/>
            <a:gdLst>
              <a:gd name="T0" fmla="*/ 1334294 w 21600"/>
              <a:gd name="T1" fmla="*/ 1 h 21600"/>
              <a:gd name="T2" fmla="*/ 1334294 w 21600"/>
              <a:gd name="T3" fmla="*/ 1 h 21600"/>
              <a:gd name="T4" fmla="*/ 1334294 w 21600"/>
              <a:gd name="T5" fmla="*/ 1 h 21600"/>
              <a:gd name="T6" fmla="*/ 1334294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400" y="7200"/>
                  <a:pt x="7200" y="14400"/>
                  <a:pt x="0" y="21600"/>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17428" name="AutoShape 20"/>
          <p:cNvSpPr>
            <a:spLocks/>
          </p:cNvSpPr>
          <p:nvPr/>
        </p:nvSpPr>
        <p:spPr bwMode="auto">
          <a:xfrm>
            <a:off x="6084888" y="9815513"/>
            <a:ext cx="2667000" cy="9525"/>
          </a:xfrm>
          <a:custGeom>
            <a:avLst/>
            <a:gdLst>
              <a:gd name="T0" fmla="*/ 1333500 w 21600"/>
              <a:gd name="T1" fmla="*/ 4763 h 21600"/>
              <a:gd name="T2" fmla="*/ 1333500 w 21600"/>
              <a:gd name="T3" fmla="*/ 4763 h 21600"/>
              <a:gd name="T4" fmla="*/ 1333500 w 21600"/>
              <a:gd name="T5" fmla="*/ 4763 h 21600"/>
              <a:gd name="T6" fmla="*/ 1333500 w 21600"/>
              <a:gd name="T7" fmla="*/ 4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400" y="7200"/>
                  <a:pt x="7200"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17429" name="AutoShape 21"/>
          <p:cNvSpPr>
            <a:spLocks/>
          </p:cNvSpPr>
          <p:nvPr/>
        </p:nvSpPr>
        <p:spPr bwMode="auto">
          <a:xfrm>
            <a:off x="9374188" y="10436225"/>
            <a:ext cx="14287" cy="3556000"/>
          </a:xfrm>
          <a:custGeom>
            <a:avLst/>
            <a:gdLst>
              <a:gd name="T0" fmla="*/ 7144 w 21600"/>
              <a:gd name="T1" fmla="*/ 1778000 h 21600"/>
              <a:gd name="T2" fmla="*/ 7144 w 21600"/>
              <a:gd name="T3" fmla="*/ 1778000 h 21600"/>
              <a:gd name="T4" fmla="*/ 7144 w 21600"/>
              <a:gd name="T5" fmla="*/ 1778000 h 21600"/>
              <a:gd name="T6" fmla="*/ 7144 w 21600"/>
              <a:gd name="T7" fmla="*/ 177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8578"/>
                </a:lnTo>
                <a:lnTo>
                  <a:pt x="0" y="1542"/>
                </a:ln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416"/>
                                        </p:tgtEl>
                                        <p:attrNameLst>
                                          <p:attrName>style.visibility</p:attrName>
                                        </p:attrNameLst>
                                      </p:cBhvr>
                                      <p:to>
                                        <p:strVal val="visible"/>
                                      </p:to>
                                    </p:set>
                                    <p:animEffect transition="in" filter="wipe(up)">
                                      <p:cBhvr>
                                        <p:cTn id="7" dur="500"/>
                                        <p:tgtEl>
                                          <p:spTgt spid="174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419"/>
                                        </p:tgtEl>
                                        <p:attrNameLst>
                                          <p:attrName>style.visibility</p:attrName>
                                        </p:attrNameLst>
                                      </p:cBhvr>
                                      <p:to>
                                        <p:strVal val="visible"/>
                                      </p:to>
                                    </p:set>
                                    <p:animEffect transition="in" filter="fade">
                                      <p:cBhvr>
                                        <p:cTn id="11" dur="500"/>
                                        <p:tgtEl>
                                          <p:spTgt spid="1741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7418"/>
                                        </p:tgtEl>
                                        <p:attrNameLst>
                                          <p:attrName>style.visibility</p:attrName>
                                        </p:attrNameLst>
                                      </p:cBhvr>
                                      <p:to>
                                        <p:strVal val="visible"/>
                                      </p:to>
                                    </p:set>
                                    <p:animEffect transition="in" filter="fade">
                                      <p:cBhvr>
                                        <p:cTn id="14" dur="500"/>
                                        <p:tgtEl>
                                          <p:spTgt spid="1741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7415"/>
                                        </p:tgtEl>
                                        <p:attrNameLst>
                                          <p:attrName>style.visibility</p:attrName>
                                        </p:attrNameLst>
                                      </p:cBhvr>
                                      <p:to>
                                        <p:strVal val="visible"/>
                                      </p:to>
                                    </p:set>
                                    <p:animEffect transition="in" filter="fade">
                                      <p:cBhvr>
                                        <p:cTn id="21" dur="500"/>
                                        <p:tgtEl>
                                          <p:spTgt spid="17415"/>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7410"/>
                                        </p:tgtEl>
                                        <p:attrNameLst>
                                          <p:attrName>style.visibility</p:attrName>
                                        </p:attrNameLst>
                                      </p:cBhvr>
                                      <p:to>
                                        <p:strVal val="visible"/>
                                      </p:to>
                                    </p:set>
                                    <p:animEffect transition="in" filter="fade">
                                      <p:cBhvr>
                                        <p:cTn id="24" dur="500"/>
                                        <p:tgtEl>
                                          <p:spTgt spid="17410"/>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7427"/>
                                        </p:tgtEl>
                                        <p:attrNameLst>
                                          <p:attrName>style.visibility</p:attrName>
                                        </p:attrNameLst>
                                      </p:cBhvr>
                                      <p:to>
                                        <p:strVal val="visible"/>
                                      </p:to>
                                    </p:set>
                                    <p:animEffect transition="in" filter="fade">
                                      <p:cBhvr>
                                        <p:cTn id="27" dur="500"/>
                                        <p:tgtEl>
                                          <p:spTgt spid="1742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7414"/>
                                        </p:tgtEl>
                                        <p:attrNameLst>
                                          <p:attrName>style.visibility</p:attrName>
                                        </p:attrNameLst>
                                      </p:cBhvr>
                                      <p:to>
                                        <p:strVal val="visible"/>
                                      </p:to>
                                    </p:set>
                                    <p:animEffect transition="in" filter="fade">
                                      <p:cBhvr>
                                        <p:cTn id="33" dur="500"/>
                                        <p:tgtEl>
                                          <p:spTgt spid="17414"/>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7412"/>
                                        </p:tgtEl>
                                        <p:attrNameLst>
                                          <p:attrName>style.visibility</p:attrName>
                                        </p:attrNameLst>
                                      </p:cBhvr>
                                      <p:to>
                                        <p:strVal val="visible"/>
                                      </p:to>
                                    </p:set>
                                    <p:animEffect transition="in" filter="fade">
                                      <p:cBhvr>
                                        <p:cTn id="36" dur="500"/>
                                        <p:tgtEl>
                                          <p:spTgt spid="1741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7420"/>
                                        </p:tgtEl>
                                        <p:attrNameLst>
                                          <p:attrName>style.visibility</p:attrName>
                                        </p:attrNameLst>
                                      </p:cBhvr>
                                      <p:to>
                                        <p:strVal val="visible"/>
                                      </p:to>
                                    </p:set>
                                    <p:animEffect transition="in" filter="fade">
                                      <p:cBhvr>
                                        <p:cTn id="41" dur="500"/>
                                        <p:tgtEl>
                                          <p:spTgt spid="1742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7422"/>
                                        </p:tgtEl>
                                        <p:attrNameLst>
                                          <p:attrName>style.visibility</p:attrName>
                                        </p:attrNameLst>
                                      </p:cBhvr>
                                      <p:to>
                                        <p:strVal val="visible"/>
                                      </p:to>
                                    </p:set>
                                    <p:animEffect transition="in" filter="fade">
                                      <p:cBhvr>
                                        <p:cTn id="45" dur="500"/>
                                        <p:tgtEl>
                                          <p:spTgt spid="174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7421"/>
                                        </p:tgtEl>
                                        <p:attrNameLst>
                                          <p:attrName>style.visibility</p:attrName>
                                        </p:attrNameLst>
                                      </p:cBhvr>
                                      <p:to>
                                        <p:strVal val="visible"/>
                                      </p:to>
                                    </p:set>
                                    <p:animEffect transition="in" filter="fade">
                                      <p:cBhvr>
                                        <p:cTn id="48" dur="500"/>
                                        <p:tgtEl>
                                          <p:spTgt spid="17421"/>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7409"/>
                                        </p:tgtEl>
                                        <p:attrNameLst>
                                          <p:attrName>style.visibility</p:attrName>
                                        </p:attrNameLst>
                                      </p:cBhvr>
                                      <p:to>
                                        <p:strVal val="visible"/>
                                      </p:to>
                                    </p:set>
                                    <p:animEffect transition="in" filter="fade">
                                      <p:cBhvr>
                                        <p:cTn id="55" dur="500"/>
                                        <p:tgtEl>
                                          <p:spTgt spid="17409"/>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7411"/>
                                        </p:tgtEl>
                                        <p:attrNameLst>
                                          <p:attrName>style.visibility</p:attrName>
                                        </p:attrNameLst>
                                      </p:cBhvr>
                                      <p:to>
                                        <p:strVal val="visible"/>
                                      </p:to>
                                    </p:set>
                                    <p:animEffect transition="in" filter="fade">
                                      <p:cBhvr>
                                        <p:cTn id="58" dur="500"/>
                                        <p:tgtEl>
                                          <p:spTgt spid="17411"/>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7428"/>
                                        </p:tgtEl>
                                        <p:attrNameLst>
                                          <p:attrName>style.visibility</p:attrName>
                                        </p:attrNameLst>
                                      </p:cBhvr>
                                      <p:to>
                                        <p:strVal val="visible"/>
                                      </p:to>
                                    </p:set>
                                    <p:animEffect transition="in" filter="fade">
                                      <p:cBhvr>
                                        <p:cTn id="61" dur="500"/>
                                        <p:tgtEl>
                                          <p:spTgt spid="17428"/>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7426"/>
                                        </p:tgtEl>
                                        <p:attrNameLst>
                                          <p:attrName>style.visibility</p:attrName>
                                        </p:attrNameLst>
                                      </p:cBhvr>
                                      <p:to>
                                        <p:strVal val="visible"/>
                                      </p:to>
                                    </p:set>
                                    <p:animEffect transition="in" filter="fade">
                                      <p:cBhvr>
                                        <p:cTn id="67" dur="500"/>
                                        <p:tgtEl>
                                          <p:spTgt spid="17426"/>
                                        </p:tgtEl>
                                      </p:cBhvr>
                                    </p:animEffect>
                                  </p:childTnLst>
                                </p:cTn>
                              </p:par>
                              <p:par>
                                <p:cTn id="68" presetID="10" presetClass="entr" presetSubtype="0" fill="hold" grpId="0" nodeType="withEffect">
                                  <p:stCondLst>
                                    <p:cond delay="1600"/>
                                  </p:stCondLst>
                                  <p:childTnLst>
                                    <p:set>
                                      <p:cBhvr>
                                        <p:cTn id="69" dur="1" fill="hold">
                                          <p:stCondLst>
                                            <p:cond delay="0"/>
                                          </p:stCondLst>
                                        </p:cTn>
                                        <p:tgtEl>
                                          <p:spTgt spid="17425"/>
                                        </p:tgtEl>
                                        <p:attrNameLst>
                                          <p:attrName>style.visibility</p:attrName>
                                        </p:attrNameLst>
                                      </p:cBhvr>
                                      <p:to>
                                        <p:strVal val="visible"/>
                                      </p:to>
                                    </p:set>
                                    <p:animEffect transition="in" filter="fade">
                                      <p:cBhvr>
                                        <p:cTn id="70" dur="500"/>
                                        <p:tgtEl>
                                          <p:spTgt spid="17425"/>
                                        </p:tgtEl>
                                      </p:cBhvr>
                                    </p:animEffect>
                                  </p:childTnLst>
                                </p:cTn>
                              </p:par>
                            </p:childTnLst>
                          </p:cTn>
                        </p:par>
                        <p:par>
                          <p:cTn id="71" fill="hold">
                            <p:stCondLst>
                              <p:cond delay="3100"/>
                            </p:stCondLst>
                            <p:childTnLst>
                              <p:par>
                                <p:cTn id="72" presetID="22" presetClass="entr" presetSubtype="1" fill="hold" grpId="0" nodeType="afterEffect">
                                  <p:stCondLst>
                                    <p:cond delay="0"/>
                                  </p:stCondLst>
                                  <p:childTnLst>
                                    <p:set>
                                      <p:cBhvr>
                                        <p:cTn id="73" dur="1" fill="hold">
                                          <p:stCondLst>
                                            <p:cond delay="0"/>
                                          </p:stCondLst>
                                        </p:cTn>
                                        <p:tgtEl>
                                          <p:spTgt spid="17429"/>
                                        </p:tgtEl>
                                        <p:attrNameLst>
                                          <p:attrName>style.visibility</p:attrName>
                                        </p:attrNameLst>
                                      </p:cBhvr>
                                      <p:to>
                                        <p:strVal val="visible"/>
                                      </p:to>
                                    </p:set>
                                    <p:animEffect transition="in" filter="wipe(up)">
                                      <p:cBhvr>
                                        <p:cTn id="74" dur="500"/>
                                        <p:tgtEl>
                                          <p:spTgt spid="17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2" grpId="0" animBg="1"/>
      <p:bldP spid="17409" grpId="0" animBg="1"/>
      <p:bldP spid="17410" grpId="0" animBg="1"/>
      <p:bldP spid="17411" grpId="0" animBg="1"/>
      <p:bldP spid="17412" grpId="0"/>
      <p:bldP spid="17414" grpId="0"/>
      <p:bldP spid="17415" grpId="0" animBg="1"/>
      <p:bldP spid="17416" grpId="0" animBg="1"/>
      <p:bldP spid="17418" grpId="0" animBg="1"/>
      <p:bldP spid="17419" grpId="0"/>
      <p:bldP spid="17421" grpId="0" animBg="1"/>
      <p:bldP spid="17422" grpId="0"/>
      <p:bldP spid="17425" grpId="0"/>
      <p:bldP spid="17426" grpId="0"/>
      <p:bldP spid="17427" grpId="0" animBg="1"/>
      <p:bldP spid="17428" grpId="0" animBg="1"/>
      <p:bldP spid="17429"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6E6BCF7-F52F-4D73-B9DE-3A4BD1D3686A}" type="slidenum">
              <a:rPr lang="en-US" sz="2000">
                <a:solidFill>
                  <a:schemeClr val="bg1"/>
                </a:solidFill>
              </a:rPr>
              <a:pPr algn="ctr" eaLnBrk="1">
                <a:lnSpc>
                  <a:spcPct val="100000"/>
                </a:lnSpc>
              </a:pPr>
              <a:t>130</a:t>
            </a:fld>
            <a:endParaRPr lang="en-US">
              <a:solidFill>
                <a:schemeClr val="bg1"/>
              </a:solidFill>
            </a:endParaRPr>
          </a:p>
        </p:txBody>
      </p:sp>
      <p:grpSp>
        <p:nvGrpSpPr>
          <p:cNvPr id="137220" name="Group 4"/>
          <p:cNvGrpSpPr>
            <a:grpSpLocks/>
          </p:cNvGrpSpPr>
          <p:nvPr/>
        </p:nvGrpSpPr>
        <p:grpSpPr bwMode="auto">
          <a:xfrm>
            <a:off x="1797050" y="8636000"/>
            <a:ext cx="8074025" cy="3455988"/>
            <a:chOff x="0" y="-1"/>
            <a:chExt cx="8075457" cy="3454995"/>
          </a:xfrm>
        </p:grpSpPr>
        <p:sp>
          <p:nvSpPr>
            <p:cNvPr id="137221" name="AutoShape 5"/>
            <p:cNvSpPr>
              <a:spLocks/>
            </p:cNvSpPr>
            <p:nvPr/>
          </p:nvSpPr>
          <p:spPr bwMode="auto">
            <a:xfrm>
              <a:off x="0" y="810979"/>
              <a:ext cx="8075457" cy="2644015"/>
            </a:xfrm>
            <a:custGeom>
              <a:avLst/>
              <a:gdLst>
                <a:gd name="T0" fmla="*/ 4037728 w 21374"/>
                <a:gd name="T1" fmla="*/ 1321944 h 20929"/>
                <a:gd name="T2" fmla="*/ 4037728 w 21374"/>
                <a:gd name="T3" fmla="*/ 1321944 h 20929"/>
                <a:gd name="T4" fmla="*/ 4037728 w 21374"/>
                <a:gd name="T5" fmla="*/ 1321944 h 20929"/>
                <a:gd name="T6" fmla="*/ 4037728 w 21374"/>
                <a:gd name="T7" fmla="*/ 1321944 h 209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4" h="20929">
                  <a:moveTo>
                    <a:pt x="0" y="0"/>
                  </a:moveTo>
                  <a:lnTo>
                    <a:pt x="0" y="13753"/>
                  </a:lnTo>
                  <a:lnTo>
                    <a:pt x="11" y="13753"/>
                  </a:lnTo>
                  <a:cubicBezTo>
                    <a:pt x="-113" y="15611"/>
                    <a:pt x="926" y="17496"/>
                    <a:pt x="3130" y="18914"/>
                  </a:cubicBezTo>
                  <a:cubicBezTo>
                    <a:pt x="7304" y="21599"/>
                    <a:pt x="14071" y="21600"/>
                    <a:pt x="18244" y="18914"/>
                  </a:cubicBezTo>
                  <a:cubicBezTo>
                    <a:pt x="20449" y="17496"/>
                    <a:pt x="21486" y="15611"/>
                    <a:pt x="21362" y="13753"/>
                  </a:cubicBezTo>
                  <a:lnTo>
                    <a:pt x="21374" y="13753"/>
                  </a:lnTo>
                  <a:lnTo>
                    <a:pt x="21374"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7222" name="AutoShape 6"/>
            <p:cNvSpPr>
              <a:spLocks/>
            </p:cNvSpPr>
            <p:nvPr/>
          </p:nvSpPr>
          <p:spPr bwMode="auto">
            <a:xfrm>
              <a:off x="0" y="-1"/>
              <a:ext cx="8075457" cy="1737814"/>
            </a:xfrm>
            <a:custGeom>
              <a:avLst/>
              <a:gdLst>
                <a:gd name="T0" fmla="*/ 4037523 w 19679"/>
                <a:gd name="T1" fmla="*/ 953727 h 19679"/>
                <a:gd name="T2" fmla="*/ 4037523 w 19679"/>
                <a:gd name="T3" fmla="*/ 953727 h 19679"/>
                <a:gd name="T4" fmla="*/ 4037523 w 19679"/>
                <a:gd name="T5" fmla="*/ 953727 h 19679"/>
                <a:gd name="T6" fmla="*/ 4037523 w 19679"/>
                <a:gd name="T7" fmla="*/ 953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37223" name="Group 7"/>
          <p:cNvGrpSpPr>
            <a:grpSpLocks/>
          </p:cNvGrpSpPr>
          <p:nvPr/>
        </p:nvGrpSpPr>
        <p:grpSpPr bwMode="auto">
          <a:xfrm>
            <a:off x="2586038" y="6996113"/>
            <a:ext cx="6496050" cy="2947987"/>
            <a:chOff x="-1" y="0"/>
            <a:chExt cx="6495957" cy="2947338"/>
          </a:xfrm>
        </p:grpSpPr>
        <p:sp>
          <p:nvSpPr>
            <p:cNvPr id="137224" name="AutoShape 8"/>
            <p:cNvSpPr>
              <a:spLocks/>
            </p:cNvSpPr>
            <p:nvPr/>
          </p:nvSpPr>
          <p:spPr bwMode="auto">
            <a:xfrm>
              <a:off x="-1" y="671364"/>
              <a:ext cx="6495957" cy="2275974"/>
            </a:xfrm>
            <a:custGeom>
              <a:avLst/>
              <a:gdLst>
                <a:gd name="T0" fmla="*/ 3247978 w 21370"/>
                <a:gd name="T1" fmla="*/ 1137987 h 20972"/>
                <a:gd name="T2" fmla="*/ 3247978 w 21370"/>
                <a:gd name="T3" fmla="*/ 1137987 h 20972"/>
                <a:gd name="T4" fmla="*/ 3247978 w 21370"/>
                <a:gd name="T5" fmla="*/ 1137987 h 20972"/>
                <a:gd name="T6" fmla="*/ 3247978 w 21370"/>
                <a:gd name="T7" fmla="*/ 1137987 h 20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0" h="20972">
                  <a:moveTo>
                    <a:pt x="0" y="0"/>
                  </a:moveTo>
                  <a:lnTo>
                    <a:pt x="0" y="14255"/>
                  </a:lnTo>
                  <a:lnTo>
                    <a:pt x="10" y="14255"/>
                  </a:lnTo>
                  <a:cubicBezTo>
                    <a:pt x="-115" y="15995"/>
                    <a:pt x="924" y="17757"/>
                    <a:pt x="3129" y="19086"/>
                  </a:cubicBezTo>
                  <a:cubicBezTo>
                    <a:pt x="7302" y="21599"/>
                    <a:pt x="14067" y="21599"/>
                    <a:pt x="18240" y="19086"/>
                  </a:cubicBezTo>
                  <a:cubicBezTo>
                    <a:pt x="20445" y="17757"/>
                    <a:pt x="21484" y="15995"/>
                    <a:pt x="21359" y="14255"/>
                  </a:cubicBezTo>
                  <a:lnTo>
                    <a:pt x="21369" y="14255"/>
                  </a:lnTo>
                  <a:lnTo>
                    <a:pt x="2136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7225" name="AutoShape 9"/>
            <p:cNvSpPr>
              <a:spLocks/>
            </p:cNvSpPr>
            <p:nvPr/>
          </p:nvSpPr>
          <p:spPr bwMode="auto">
            <a:xfrm>
              <a:off x="-1" y="0"/>
              <a:ext cx="6495957" cy="1396692"/>
            </a:xfrm>
            <a:custGeom>
              <a:avLst/>
              <a:gdLst>
                <a:gd name="T0" fmla="*/ 3247813 w 19679"/>
                <a:gd name="T1" fmla="*/ 766516 h 19679"/>
                <a:gd name="T2" fmla="*/ 3247813 w 19679"/>
                <a:gd name="T3" fmla="*/ 766516 h 19679"/>
                <a:gd name="T4" fmla="*/ 3247813 w 19679"/>
                <a:gd name="T5" fmla="*/ 766516 h 19679"/>
                <a:gd name="T6" fmla="*/ 3247813 w 19679"/>
                <a:gd name="T7" fmla="*/ 766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37226" name="Group 10"/>
          <p:cNvGrpSpPr>
            <a:grpSpLocks/>
          </p:cNvGrpSpPr>
          <p:nvPr/>
        </p:nvGrpSpPr>
        <p:grpSpPr bwMode="auto">
          <a:xfrm>
            <a:off x="3321050" y="5441950"/>
            <a:ext cx="5026025" cy="2559050"/>
            <a:chOff x="0" y="-1"/>
            <a:chExt cx="5026012" cy="2557878"/>
          </a:xfrm>
        </p:grpSpPr>
        <p:sp>
          <p:nvSpPr>
            <p:cNvPr id="137227" name="AutoShape 11"/>
            <p:cNvSpPr>
              <a:spLocks/>
            </p:cNvSpPr>
            <p:nvPr/>
          </p:nvSpPr>
          <p:spPr bwMode="auto">
            <a:xfrm>
              <a:off x="0" y="572825"/>
              <a:ext cx="5026012" cy="1985052"/>
            </a:xfrm>
            <a:custGeom>
              <a:avLst/>
              <a:gdLst>
                <a:gd name="T0" fmla="*/ 2512889 w 21393"/>
                <a:gd name="T1" fmla="*/ 992479 h 21041"/>
                <a:gd name="T2" fmla="*/ 2512889 w 21393"/>
                <a:gd name="T3" fmla="*/ 992479 h 21041"/>
                <a:gd name="T4" fmla="*/ 2512889 w 21393"/>
                <a:gd name="T5" fmla="*/ 992479 h 21041"/>
                <a:gd name="T6" fmla="*/ 2512889 w 21393"/>
                <a:gd name="T7" fmla="*/ 992479 h 210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3" h="21041">
                  <a:moveTo>
                    <a:pt x="0" y="0"/>
                  </a:moveTo>
                  <a:lnTo>
                    <a:pt x="0" y="15059"/>
                  </a:lnTo>
                  <a:lnTo>
                    <a:pt x="23" y="15059"/>
                  </a:lnTo>
                  <a:cubicBezTo>
                    <a:pt x="-103" y="16608"/>
                    <a:pt x="925" y="18179"/>
                    <a:pt x="3133" y="19362"/>
                  </a:cubicBezTo>
                  <a:cubicBezTo>
                    <a:pt x="7310" y="21599"/>
                    <a:pt x="14083" y="21599"/>
                    <a:pt x="18260" y="19362"/>
                  </a:cubicBezTo>
                  <a:cubicBezTo>
                    <a:pt x="20468" y="18179"/>
                    <a:pt x="21496" y="16608"/>
                    <a:pt x="21370" y="15059"/>
                  </a:cubicBezTo>
                  <a:lnTo>
                    <a:pt x="21393" y="15059"/>
                  </a:lnTo>
                  <a:lnTo>
                    <a:pt x="21393"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7228" name="AutoShape 12"/>
            <p:cNvSpPr>
              <a:spLocks/>
            </p:cNvSpPr>
            <p:nvPr/>
          </p:nvSpPr>
          <p:spPr bwMode="auto">
            <a:xfrm>
              <a:off x="0" y="-1"/>
              <a:ext cx="5026012" cy="1080593"/>
            </a:xfrm>
            <a:custGeom>
              <a:avLst/>
              <a:gdLst>
                <a:gd name="T0" fmla="*/ 2512878 w 19679"/>
                <a:gd name="T1" fmla="*/ 593038 h 19679"/>
                <a:gd name="T2" fmla="*/ 2512878 w 19679"/>
                <a:gd name="T3" fmla="*/ 593038 h 19679"/>
                <a:gd name="T4" fmla="*/ 2512878 w 19679"/>
                <a:gd name="T5" fmla="*/ 593038 h 19679"/>
                <a:gd name="T6" fmla="*/ 2512878 w 19679"/>
                <a:gd name="T7" fmla="*/ 5930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37229" name="Group 13"/>
          <p:cNvGrpSpPr>
            <a:grpSpLocks/>
          </p:cNvGrpSpPr>
          <p:nvPr/>
        </p:nvGrpSpPr>
        <p:grpSpPr bwMode="auto">
          <a:xfrm>
            <a:off x="3857625" y="3956050"/>
            <a:ext cx="3952875" cy="2178050"/>
            <a:chOff x="-1" y="0"/>
            <a:chExt cx="3953353" cy="2178208"/>
          </a:xfrm>
        </p:grpSpPr>
        <p:sp>
          <p:nvSpPr>
            <p:cNvPr id="137230" name="AutoShape 14"/>
            <p:cNvSpPr>
              <a:spLocks/>
            </p:cNvSpPr>
            <p:nvPr/>
          </p:nvSpPr>
          <p:spPr bwMode="auto">
            <a:xfrm>
              <a:off x="-1" y="444532"/>
              <a:ext cx="3953353" cy="1733676"/>
            </a:xfrm>
            <a:custGeom>
              <a:avLst/>
              <a:gdLst>
                <a:gd name="T0" fmla="*/ 1976677 w 21394"/>
                <a:gd name="T1" fmla="*/ 866797 h 21095"/>
                <a:gd name="T2" fmla="*/ 1976677 w 21394"/>
                <a:gd name="T3" fmla="*/ 866797 h 21095"/>
                <a:gd name="T4" fmla="*/ 1976677 w 21394"/>
                <a:gd name="T5" fmla="*/ 866797 h 21095"/>
                <a:gd name="T6" fmla="*/ 1976677 w 21394"/>
                <a:gd name="T7" fmla="*/ 866797 h 210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4" h="21095">
                  <a:moveTo>
                    <a:pt x="0" y="0"/>
                  </a:moveTo>
                  <a:lnTo>
                    <a:pt x="0" y="15695"/>
                  </a:lnTo>
                  <a:lnTo>
                    <a:pt x="22" y="15695"/>
                  </a:lnTo>
                  <a:cubicBezTo>
                    <a:pt x="-103" y="17092"/>
                    <a:pt x="926" y="18513"/>
                    <a:pt x="3133" y="19580"/>
                  </a:cubicBezTo>
                  <a:cubicBezTo>
                    <a:pt x="7310" y="21600"/>
                    <a:pt x="14083" y="21599"/>
                    <a:pt x="18260" y="19580"/>
                  </a:cubicBezTo>
                  <a:cubicBezTo>
                    <a:pt x="20467" y="18513"/>
                    <a:pt x="21496" y="17092"/>
                    <a:pt x="21371" y="15695"/>
                  </a:cubicBezTo>
                  <a:lnTo>
                    <a:pt x="21393" y="15695"/>
                  </a:lnTo>
                  <a:lnTo>
                    <a:pt x="21393"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7231" name="AutoShape 15"/>
            <p:cNvSpPr>
              <a:spLocks/>
            </p:cNvSpPr>
            <p:nvPr/>
          </p:nvSpPr>
          <p:spPr bwMode="auto">
            <a:xfrm>
              <a:off x="-1" y="0"/>
              <a:ext cx="3953353" cy="850962"/>
            </a:xfrm>
            <a:custGeom>
              <a:avLst/>
              <a:gdLst>
                <a:gd name="T0" fmla="*/ 1976576 w 19679"/>
                <a:gd name="T1" fmla="*/ 467015 h 19679"/>
                <a:gd name="T2" fmla="*/ 1976576 w 19679"/>
                <a:gd name="T3" fmla="*/ 467015 h 19679"/>
                <a:gd name="T4" fmla="*/ 1976576 w 19679"/>
                <a:gd name="T5" fmla="*/ 467015 h 19679"/>
                <a:gd name="T6" fmla="*/ 1976576 w 19679"/>
                <a:gd name="T7" fmla="*/ 4670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37232" name="AutoShape 16"/>
          <p:cNvSpPr>
            <a:spLocks/>
          </p:cNvSpPr>
          <p:nvPr/>
        </p:nvSpPr>
        <p:spPr bwMode="auto">
          <a:xfrm>
            <a:off x="3257550" y="10871200"/>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Base</a:t>
            </a:r>
            <a:endParaRPr lang="en-US" dirty="0">
              <a:solidFill>
                <a:schemeClr val="bg1"/>
              </a:solidFill>
              <a:latin typeface="Roboto" charset="0"/>
              <a:ea typeface="ＭＳ Ｐゴシック" charset="0"/>
              <a:cs typeface="Roboto" charset="0"/>
              <a:sym typeface="Roboto" charset="0"/>
            </a:endParaRPr>
          </a:p>
        </p:txBody>
      </p:sp>
      <p:sp>
        <p:nvSpPr>
          <p:cNvPr id="137233" name="AutoShape 17"/>
          <p:cNvSpPr>
            <a:spLocks/>
          </p:cNvSpPr>
          <p:nvPr/>
        </p:nvSpPr>
        <p:spPr bwMode="auto">
          <a:xfrm>
            <a:off x="3257550" y="8780463"/>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Middle</a:t>
            </a:r>
            <a:endParaRPr lang="en-US" dirty="0">
              <a:solidFill>
                <a:schemeClr val="bg1"/>
              </a:solidFill>
              <a:latin typeface="Roboto" charset="0"/>
              <a:ea typeface="ＭＳ Ｐゴシック" charset="0"/>
              <a:cs typeface="Roboto" charset="0"/>
              <a:sym typeface="Roboto" charset="0"/>
            </a:endParaRPr>
          </a:p>
        </p:txBody>
      </p:sp>
      <p:sp>
        <p:nvSpPr>
          <p:cNvPr id="137234" name="AutoShape 18"/>
          <p:cNvSpPr>
            <a:spLocks/>
          </p:cNvSpPr>
          <p:nvPr/>
        </p:nvSpPr>
        <p:spPr bwMode="auto">
          <a:xfrm>
            <a:off x="3536950" y="6858000"/>
            <a:ext cx="45942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High</a:t>
            </a:r>
            <a:endParaRPr lang="en-US">
              <a:solidFill>
                <a:schemeClr val="bg1"/>
              </a:solidFill>
              <a:latin typeface="Roboto" charset="0"/>
              <a:ea typeface="ＭＳ Ｐゴシック" charset="0"/>
              <a:cs typeface="Roboto" charset="0"/>
              <a:sym typeface="Roboto" charset="0"/>
            </a:endParaRPr>
          </a:p>
        </p:txBody>
      </p:sp>
      <p:sp>
        <p:nvSpPr>
          <p:cNvPr id="137235" name="AutoShape 19"/>
          <p:cNvSpPr>
            <a:spLocks/>
          </p:cNvSpPr>
          <p:nvPr/>
        </p:nvSpPr>
        <p:spPr bwMode="auto">
          <a:xfrm>
            <a:off x="4070350" y="5207000"/>
            <a:ext cx="35274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Highest</a:t>
            </a:r>
            <a:endParaRPr lang="en-US">
              <a:solidFill>
                <a:schemeClr val="bg1"/>
              </a:solidFill>
              <a:latin typeface="Roboto" charset="0"/>
              <a:ea typeface="ＭＳ Ｐゴシック" charset="0"/>
              <a:cs typeface="Roboto" charset="0"/>
              <a:sym typeface="Roboto" charset="0"/>
            </a:endParaRPr>
          </a:p>
        </p:txBody>
      </p:sp>
      <p:sp>
        <p:nvSpPr>
          <p:cNvPr id="137236" name="AutoShape 20"/>
          <p:cNvSpPr>
            <a:spLocks/>
          </p:cNvSpPr>
          <p:nvPr/>
        </p:nvSpPr>
        <p:spPr bwMode="auto">
          <a:xfrm>
            <a:off x="12904788" y="10201275"/>
            <a:ext cx="1616075" cy="1616075"/>
          </a:xfrm>
          <a:custGeom>
            <a:avLst/>
            <a:gdLst>
              <a:gd name="T0" fmla="*/ 807996 w 19679"/>
              <a:gd name="T1" fmla="*/ 886915 h 19679"/>
              <a:gd name="T2" fmla="*/ 807996 w 19679"/>
              <a:gd name="T3" fmla="*/ 886915 h 19679"/>
              <a:gd name="T4" fmla="*/ 807996 w 19679"/>
              <a:gd name="T5" fmla="*/ 886915 h 19679"/>
              <a:gd name="T6" fmla="*/ 807996 w 19679"/>
              <a:gd name="T7" fmla="*/ 8869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7237" name="AutoShape 21"/>
          <p:cNvSpPr>
            <a:spLocks/>
          </p:cNvSpPr>
          <p:nvPr/>
        </p:nvSpPr>
        <p:spPr bwMode="auto">
          <a:xfrm>
            <a:off x="12923838" y="7994650"/>
            <a:ext cx="1577975" cy="1577975"/>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7238" name="AutoShape 22"/>
          <p:cNvSpPr>
            <a:spLocks/>
          </p:cNvSpPr>
          <p:nvPr/>
        </p:nvSpPr>
        <p:spPr bwMode="auto">
          <a:xfrm>
            <a:off x="12923838" y="5849938"/>
            <a:ext cx="1577975" cy="1577975"/>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7239" name="AutoShape 23"/>
          <p:cNvSpPr>
            <a:spLocks/>
          </p:cNvSpPr>
          <p:nvPr/>
        </p:nvSpPr>
        <p:spPr bwMode="auto">
          <a:xfrm>
            <a:off x="12923838" y="3625850"/>
            <a:ext cx="1577975" cy="1577975"/>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7240" name="AutoShape 24"/>
          <p:cNvSpPr>
            <a:spLocks/>
          </p:cNvSpPr>
          <p:nvPr/>
        </p:nvSpPr>
        <p:spPr bwMode="auto">
          <a:xfrm>
            <a:off x="13071475" y="3881438"/>
            <a:ext cx="1282700" cy="10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34%</a:t>
            </a:r>
            <a:endParaRPr lang="en-US">
              <a:solidFill>
                <a:schemeClr val="bg1"/>
              </a:solidFill>
              <a:latin typeface="Roboto" charset="0"/>
              <a:ea typeface="ＭＳ Ｐゴシック" charset="0"/>
              <a:cs typeface="Roboto" charset="0"/>
              <a:sym typeface="Roboto" charset="0"/>
            </a:endParaRPr>
          </a:p>
        </p:txBody>
      </p:sp>
      <p:sp>
        <p:nvSpPr>
          <p:cNvPr id="137241" name="AutoShape 25"/>
          <p:cNvSpPr>
            <a:spLocks/>
          </p:cNvSpPr>
          <p:nvPr/>
        </p:nvSpPr>
        <p:spPr bwMode="auto">
          <a:xfrm>
            <a:off x="13071475" y="6105525"/>
            <a:ext cx="1282700"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27%</a:t>
            </a:r>
            <a:endParaRPr lang="en-US">
              <a:solidFill>
                <a:schemeClr val="bg1"/>
              </a:solidFill>
              <a:latin typeface="Roboto" charset="0"/>
              <a:ea typeface="ＭＳ Ｐゴシック" charset="0"/>
              <a:cs typeface="Roboto" charset="0"/>
              <a:sym typeface="Roboto" charset="0"/>
            </a:endParaRPr>
          </a:p>
        </p:txBody>
      </p:sp>
      <p:sp>
        <p:nvSpPr>
          <p:cNvPr id="137242" name="AutoShape 26"/>
          <p:cNvSpPr>
            <a:spLocks/>
          </p:cNvSpPr>
          <p:nvPr/>
        </p:nvSpPr>
        <p:spPr bwMode="auto">
          <a:xfrm>
            <a:off x="13071475" y="8259763"/>
            <a:ext cx="1282700"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45%</a:t>
            </a:r>
            <a:endParaRPr lang="en-US">
              <a:solidFill>
                <a:schemeClr val="bg1"/>
              </a:solidFill>
              <a:latin typeface="Roboto" charset="0"/>
              <a:ea typeface="ＭＳ Ｐゴシック" charset="0"/>
              <a:cs typeface="Roboto" charset="0"/>
              <a:sym typeface="Roboto" charset="0"/>
            </a:endParaRPr>
          </a:p>
        </p:txBody>
      </p:sp>
      <p:sp>
        <p:nvSpPr>
          <p:cNvPr id="137243" name="AutoShape 27"/>
          <p:cNvSpPr>
            <a:spLocks/>
          </p:cNvSpPr>
          <p:nvPr/>
        </p:nvSpPr>
        <p:spPr bwMode="auto">
          <a:xfrm>
            <a:off x="13071475" y="10475913"/>
            <a:ext cx="1282700"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63%</a:t>
            </a:r>
            <a:endParaRPr lang="en-US">
              <a:solidFill>
                <a:schemeClr val="bg1"/>
              </a:solidFill>
              <a:latin typeface="Roboto" charset="0"/>
              <a:ea typeface="ＭＳ Ｐゴシック" charset="0"/>
              <a:cs typeface="Roboto" charset="0"/>
              <a:sym typeface="Roboto" charset="0"/>
            </a:endParaRPr>
          </a:p>
        </p:txBody>
      </p:sp>
      <p:sp>
        <p:nvSpPr>
          <p:cNvPr id="137244" name="AutoShape 28"/>
          <p:cNvSpPr>
            <a:spLocks/>
          </p:cNvSpPr>
          <p:nvPr/>
        </p:nvSpPr>
        <p:spPr bwMode="auto">
          <a:xfrm>
            <a:off x="15179675" y="362267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New Fresh Idea to Sell</a:t>
            </a:r>
            <a:endParaRPr lang="en-US">
              <a:solidFill>
                <a:schemeClr val="bg1"/>
              </a:solidFill>
              <a:latin typeface="Roboto" charset="0"/>
              <a:ea typeface="ＭＳ Ｐゴシック" charset="0"/>
              <a:cs typeface="Roboto" charset="0"/>
              <a:sym typeface="Roboto" charset="0"/>
            </a:endParaRPr>
          </a:p>
        </p:txBody>
      </p:sp>
      <p:sp>
        <p:nvSpPr>
          <p:cNvPr id="137245" name="AutoShape 29"/>
          <p:cNvSpPr>
            <a:spLocks/>
          </p:cNvSpPr>
          <p:nvPr/>
        </p:nvSpPr>
        <p:spPr bwMode="auto">
          <a:xfrm>
            <a:off x="15179675" y="4057650"/>
            <a:ext cx="7124700"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7246" name="AutoShape 30"/>
          <p:cNvSpPr>
            <a:spLocks/>
          </p:cNvSpPr>
          <p:nvPr/>
        </p:nvSpPr>
        <p:spPr bwMode="auto">
          <a:xfrm>
            <a:off x="15179675" y="5811838"/>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New Fresh Idea to Sell</a:t>
            </a:r>
            <a:endParaRPr lang="en-US">
              <a:solidFill>
                <a:schemeClr val="bg1"/>
              </a:solidFill>
              <a:latin typeface="Roboto" charset="0"/>
              <a:ea typeface="ＭＳ Ｐゴシック" charset="0"/>
              <a:cs typeface="Roboto" charset="0"/>
              <a:sym typeface="Roboto" charset="0"/>
            </a:endParaRPr>
          </a:p>
        </p:txBody>
      </p:sp>
      <p:sp>
        <p:nvSpPr>
          <p:cNvPr id="137247" name="AutoShape 31"/>
          <p:cNvSpPr>
            <a:spLocks/>
          </p:cNvSpPr>
          <p:nvPr/>
        </p:nvSpPr>
        <p:spPr bwMode="auto">
          <a:xfrm>
            <a:off x="15179675" y="6246813"/>
            <a:ext cx="7124700"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7248" name="AutoShape 32"/>
          <p:cNvSpPr>
            <a:spLocks/>
          </p:cNvSpPr>
          <p:nvPr/>
        </p:nvSpPr>
        <p:spPr bwMode="auto">
          <a:xfrm>
            <a:off x="15179675" y="801052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New Fresh Idea to Sell</a:t>
            </a:r>
            <a:endParaRPr lang="en-US">
              <a:solidFill>
                <a:schemeClr val="bg1"/>
              </a:solidFill>
              <a:latin typeface="Roboto" charset="0"/>
              <a:ea typeface="ＭＳ Ｐゴシック" charset="0"/>
              <a:cs typeface="Roboto" charset="0"/>
              <a:sym typeface="Roboto" charset="0"/>
            </a:endParaRPr>
          </a:p>
        </p:txBody>
      </p:sp>
      <p:sp>
        <p:nvSpPr>
          <p:cNvPr id="137249" name="AutoShape 33"/>
          <p:cNvSpPr>
            <a:spLocks/>
          </p:cNvSpPr>
          <p:nvPr/>
        </p:nvSpPr>
        <p:spPr bwMode="auto">
          <a:xfrm>
            <a:off x="15179675" y="8445500"/>
            <a:ext cx="7124700"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7250" name="AutoShape 34"/>
          <p:cNvSpPr>
            <a:spLocks/>
          </p:cNvSpPr>
          <p:nvPr/>
        </p:nvSpPr>
        <p:spPr bwMode="auto">
          <a:xfrm>
            <a:off x="15179675" y="1022667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New Fresh Idea to Sell</a:t>
            </a:r>
            <a:endParaRPr lang="en-US">
              <a:solidFill>
                <a:schemeClr val="bg1"/>
              </a:solidFill>
              <a:latin typeface="Roboto" charset="0"/>
              <a:ea typeface="ＭＳ Ｐゴシック" charset="0"/>
              <a:cs typeface="Roboto" charset="0"/>
              <a:sym typeface="Roboto" charset="0"/>
            </a:endParaRPr>
          </a:p>
        </p:txBody>
      </p:sp>
      <p:sp>
        <p:nvSpPr>
          <p:cNvPr id="137251" name="AutoShape 35"/>
          <p:cNvSpPr>
            <a:spLocks/>
          </p:cNvSpPr>
          <p:nvPr/>
        </p:nvSpPr>
        <p:spPr bwMode="auto">
          <a:xfrm>
            <a:off x="15179675" y="10661650"/>
            <a:ext cx="7124700"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4000" fill="hold" nodeType="afterEffect">
                                  <p:stCondLst>
                                    <p:cond delay="0"/>
                                  </p:stCondLst>
                                  <p:childTnLst>
                                    <p:set>
                                      <p:cBhvr>
                                        <p:cTn id="6" dur="1" fill="hold">
                                          <p:stCondLst>
                                            <p:cond delay="0"/>
                                          </p:stCondLst>
                                        </p:cTn>
                                        <p:tgtEl>
                                          <p:spTgt spid="137220"/>
                                        </p:tgtEl>
                                        <p:attrNameLst>
                                          <p:attrName>style.visibility</p:attrName>
                                        </p:attrNameLst>
                                      </p:cBhvr>
                                      <p:to>
                                        <p:strVal val="visible"/>
                                      </p:to>
                                    </p:set>
                                    <p:anim calcmode="lin" valueType="num">
                                      <p:cBhvr additive="base">
                                        <p:cTn id="7" dur="500" fill="hold"/>
                                        <p:tgtEl>
                                          <p:spTgt spid="137220"/>
                                        </p:tgtEl>
                                        <p:attrNameLst>
                                          <p:attrName>ppt_x</p:attrName>
                                        </p:attrNameLst>
                                      </p:cBhvr>
                                      <p:tavLst>
                                        <p:tav tm="0">
                                          <p:val>
                                            <p:strVal val="0-#ppt_w/2"/>
                                          </p:val>
                                        </p:tav>
                                        <p:tav tm="100000">
                                          <p:val>
                                            <p:strVal val="#ppt_x"/>
                                          </p:val>
                                        </p:tav>
                                      </p:tavLst>
                                    </p:anim>
                                    <p:anim calcmode="lin" valueType="num">
                                      <p:cBhvr additive="base">
                                        <p:cTn id="8" dur="500" fill="hold"/>
                                        <p:tgtEl>
                                          <p:spTgt spid="13722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7232"/>
                                        </p:tgtEl>
                                        <p:attrNameLst>
                                          <p:attrName>style.visibility</p:attrName>
                                        </p:attrNameLst>
                                      </p:cBhvr>
                                      <p:to>
                                        <p:strVal val="visible"/>
                                      </p:to>
                                    </p:set>
                                    <p:animEffect transition="in" filter="fade">
                                      <p:cBhvr>
                                        <p:cTn id="12" dur="500"/>
                                        <p:tgtEl>
                                          <p:spTgt spid="137232"/>
                                        </p:tgtEl>
                                      </p:cBhvr>
                                    </p:animEffect>
                                  </p:childTnLst>
                                </p:cTn>
                              </p:par>
                              <p:par>
                                <p:cTn id="13" presetID="23" presetClass="entr" presetSubtype="16" fill="hold" grpId="0" nodeType="withEffect">
                                  <p:stCondLst>
                                    <p:cond delay="0"/>
                                  </p:stCondLst>
                                  <p:childTnLst>
                                    <p:set>
                                      <p:cBhvr>
                                        <p:cTn id="14" dur="1" fill="hold">
                                          <p:stCondLst>
                                            <p:cond delay="0"/>
                                          </p:stCondLst>
                                        </p:cTn>
                                        <p:tgtEl>
                                          <p:spTgt spid="137236"/>
                                        </p:tgtEl>
                                        <p:attrNameLst>
                                          <p:attrName>style.visibility</p:attrName>
                                        </p:attrNameLst>
                                      </p:cBhvr>
                                      <p:to>
                                        <p:strVal val="visible"/>
                                      </p:to>
                                    </p:set>
                                    <p:anim calcmode="lin" valueType="num">
                                      <p:cBhvr>
                                        <p:cTn id="15" dur="400" fill="hold"/>
                                        <p:tgtEl>
                                          <p:spTgt spid="137236"/>
                                        </p:tgtEl>
                                        <p:attrNameLst>
                                          <p:attrName>ppt_w</p:attrName>
                                        </p:attrNameLst>
                                      </p:cBhvr>
                                      <p:tavLst>
                                        <p:tav tm="0">
                                          <p:val>
                                            <p:fltVal val="0"/>
                                          </p:val>
                                        </p:tav>
                                        <p:tav tm="100000">
                                          <p:val>
                                            <p:strVal val="#ppt_w"/>
                                          </p:val>
                                        </p:tav>
                                      </p:tavLst>
                                    </p:anim>
                                    <p:anim calcmode="lin" valueType="num">
                                      <p:cBhvr>
                                        <p:cTn id="16" dur="400" fill="hold"/>
                                        <p:tgtEl>
                                          <p:spTgt spid="13723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000"/>
                            </p:stCondLst>
                            <p:childTnLst>
                              <p:par>
                                <p:cTn id="18" presetID="23" presetClass="entr" presetSubtype="16" fill="hold" grpId="0" nodeType="afterEffect">
                                  <p:stCondLst>
                                    <p:cond delay="0"/>
                                  </p:stCondLst>
                                  <p:childTnLst>
                                    <p:set>
                                      <p:cBhvr>
                                        <p:cTn id="19" dur="1" fill="hold">
                                          <p:stCondLst>
                                            <p:cond delay="0"/>
                                          </p:stCondLst>
                                        </p:cTn>
                                        <p:tgtEl>
                                          <p:spTgt spid="137243"/>
                                        </p:tgtEl>
                                        <p:attrNameLst>
                                          <p:attrName>style.visibility</p:attrName>
                                        </p:attrNameLst>
                                      </p:cBhvr>
                                      <p:to>
                                        <p:strVal val="visible"/>
                                      </p:to>
                                    </p:set>
                                    <p:anim calcmode="lin" valueType="num">
                                      <p:cBhvr>
                                        <p:cTn id="20" dur="400" fill="hold"/>
                                        <p:tgtEl>
                                          <p:spTgt spid="137243"/>
                                        </p:tgtEl>
                                        <p:attrNameLst>
                                          <p:attrName>ppt_w</p:attrName>
                                        </p:attrNameLst>
                                      </p:cBhvr>
                                      <p:tavLst>
                                        <p:tav tm="0">
                                          <p:val>
                                            <p:fltVal val="0"/>
                                          </p:val>
                                        </p:tav>
                                        <p:tav tm="100000">
                                          <p:val>
                                            <p:strVal val="#ppt_w"/>
                                          </p:val>
                                        </p:tav>
                                      </p:tavLst>
                                    </p:anim>
                                    <p:anim calcmode="lin" valueType="num">
                                      <p:cBhvr>
                                        <p:cTn id="21" dur="400" fill="hold"/>
                                        <p:tgtEl>
                                          <p:spTgt spid="13724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
                            </p:stCondLst>
                            <p:childTnLst>
                              <p:par>
                                <p:cTn id="23" presetID="10" presetClass="entr" presetSubtype="0" fill="hold" grpId="0" nodeType="afterEffect">
                                  <p:stCondLst>
                                    <p:cond delay="0"/>
                                  </p:stCondLst>
                                  <p:childTnLst>
                                    <p:set>
                                      <p:cBhvr>
                                        <p:cTn id="24" dur="1" fill="hold">
                                          <p:stCondLst>
                                            <p:cond delay="0"/>
                                          </p:stCondLst>
                                        </p:cTn>
                                        <p:tgtEl>
                                          <p:spTgt spid="137250"/>
                                        </p:tgtEl>
                                        <p:attrNameLst>
                                          <p:attrName>style.visibility</p:attrName>
                                        </p:attrNameLst>
                                      </p:cBhvr>
                                      <p:to>
                                        <p:strVal val="visible"/>
                                      </p:to>
                                    </p:set>
                                    <p:animEffect transition="in" filter="fade">
                                      <p:cBhvr>
                                        <p:cTn id="25" dur="400"/>
                                        <p:tgtEl>
                                          <p:spTgt spid="137250"/>
                                        </p:tgtEl>
                                      </p:cBhvr>
                                    </p:animEffect>
                                  </p:childTnLst>
                                </p:cTn>
                              </p:par>
                            </p:childTnLst>
                          </p:cTn>
                        </p:par>
                        <p:par>
                          <p:cTn id="26" fill="hold">
                            <p:stCondLst>
                              <p:cond delay="1800"/>
                            </p:stCondLst>
                            <p:childTnLst>
                              <p:par>
                                <p:cTn id="27" presetID="10" presetClass="entr" presetSubtype="0" fill="hold" grpId="0" nodeType="afterEffect">
                                  <p:stCondLst>
                                    <p:cond delay="0"/>
                                  </p:stCondLst>
                                  <p:childTnLst>
                                    <p:set>
                                      <p:cBhvr>
                                        <p:cTn id="28" dur="1" fill="hold">
                                          <p:stCondLst>
                                            <p:cond delay="0"/>
                                          </p:stCondLst>
                                        </p:cTn>
                                        <p:tgtEl>
                                          <p:spTgt spid="137251"/>
                                        </p:tgtEl>
                                        <p:attrNameLst>
                                          <p:attrName>style.visibility</p:attrName>
                                        </p:attrNameLst>
                                      </p:cBhvr>
                                      <p:to>
                                        <p:strVal val="visible"/>
                                      </p:to>
                                    </p:set>
                                    <p:animEffect transition="in" filter="fade">
                                      <p:cBhvr>
                                        <p:cTn id="29" dur="400"/>
                                        <p:tgtEl>
                                          <p:spTgt spid="137251"/>
                                        </p:tgtEl>
                                      </p:cBhvr>
                                    </p:animEffect>
                                  </p:childTnLst>
                                </p:cTn>
                              </p:par>
                            </p:childTnLst>
                          </p:cTn>
                        </p:par>
                        <p:par>
                          <p:cTn id="30" fill="hold">
                            <p:stCondLst>
                              <p:cond delay="2200"/>
                            </p:stCondLst>
                            <p:childTnLst>
                              <p:par>
                                <p:cTn id="31" presetID="2" presetClass="entr" presetSubtype="8" decel="54000" fill="hold" nodeType="afterEffect">
                                  <p:stCondLst>
                                    <p:cond delay="0"/>
                                  </p:stCondLst>
                                  <p:childTnLst>
                                    <p:set>
                                      <p:cBhvr>
                                        <p:cTn id="32" dur="1" fill="hold">
                                          <p:stCondLst>
                                            <p:cond delay="0"/>
                                          </p:stCondLst>
                                        </p:cTn>
                                        <p:tgtEl>
                                          <p:spTgt spid="137223"/>
                                        </p:tgtEl>
                                        <p:attrNameLst>
                                          <p:attrName>style.visibility</p:attrName>
                                        </p:attrNameLst>
                                      </p:cBhvr>
                                      <p:to>
                                        <p:strVal val="visible"/>
                                      </p:to>
                                    </p:set>
                                    <p:anim calcmode="lin" valueType="num">
                                      <p:cBhvr additive="base">
                                        <p:cTn id="33" dur="500" fill="hold"/>
                                        <p:tgtEl>
                                          <p:spTgt spid="137223"/>
                                        </p:tgtEl>
                                        <p:attrNameLst>
                                          <p:attrName>ppt_x</p:attrName>
                                        </p:attrNameLst>
                                      </p:cBhvr>
                                      <p:tavLst>
                                        <p:tav tm="0">
                                          <p:val>
                                            <p:strVal val="0-#ppt_w/2"/>
                                          </p:val>
                                        </p:tav>
                                        <p:tav tm="100000">
                                          <p:val>
                                            <p:strVal val="#ppt_x"/>
                                          </p:val>
                                        </p:tav>
                                      </p:tavLst>
                                    </p:anim>
                                    <p:anim calcmode="lin" valueType="num">
                                      <p:cBhvr additive="base">
                                        <p:cTn id="34" dur="500" fill="hold"/>
                                        <p:tgtEl>
                                          <p:spTgt spid="137223"/>
                                        </p:tgtEl>
                                        <p:attrNameLst>
                                          <p:attrName>ppt_y</p:attrName>
                                        </p:attrNameLst>
                                      </p:cBhvr>
                                      <p:tavLst>
                                        <p:tav tm="0">
                                          <p:val>
                                            <p:strVal val="#ppt_y"/>
                                          </p:val>
                                        </p:tav>
                                        <p:tav tm="100000">
                                          <p:val>
                                            <p:strVal val="#ppt_y"/>
                                          </p:val>
                                        </p:tav>
                                      </p:tavLst>
                                    </p:anim>
                                  </p:childTnLst>
                                </p:cTn>
                              </p:par>
                            </p:childTnLst>
                          </p:cTn>
                        </p:par>
                        <p:par>
                          <p:cTn id="35" fill="hold">
                            <p:stCondLst>
                              <p:cond delay="2700"/>
                            </p:stCondLst>
                            <p:childTnLst>
                              <p:par>
                                <p:cTn id="36" presetID="10" presetClass="entr" presetSubtype="0" fill="hold" grpId="0" nodeType="afterEffect">
                                  <p:stCondLst>
                                    <p:cond delay="0"/>
                                  </p:stCondLst>
                                  <p:childTnLst>
                                    <p:set>
                                      <p:cBhvr>
                                        <p:cTn id="37" dur="1" fill="hold">
                                          <p:stCondLst>
                                            <p:cond delay="0"/>
                                          </p:stCondLst>
                                        </p:cTn>
                                        <p:tgtEl>
                                          <p:spTgt spid="137233"/>
                                        </p:tgtEl>
                                        <p:attrNameLst>
                                          <p:attrName>style.visibility</p:attrName>
                                        </p:attrNameLst>
                                      </p:cBhvr>
                                      <p:to>
                                        <p:strVal val="visible"/>
                                      </p:to>
                                    </p:set>
                                    <p:animEffect transition="in" filter="fade">
                                      <p:cBhvr>
                                        <p:cTn id="38" dur="500"/>
                                        <p:tgtEl>
                                          <p:spTgt spid="137233"/>
                                        </p:tgtEl>
                                      </p:cBhvr>
                                    </p:animEffect>
                                  </p:childTnLst>
                                </p:cTn>
                              </p:par>
                              <p:par>
                                <p:cTn id="39" presetID="23" presetClass="entr" presetSubtype="16" fill="hold" grpId="0" nodeType="withEffect">
                                  <p:stCondLst>
                                    <p:cond delay="0"/>
                                  </p:stCondLst>
                                  <p:childTnLst>
                                    <p:set>
                                      <p:cBhvr>
                                        <p:cTn id="40" dur="1" fill="hold">
                                          <p:stCondLst>
                                            <p:cond delay="0"/>
                                          </p:stCondLst>
                                        </p:cTn>
                                        <p:tgtEl>
                                          <p:spTgt spid="137237"/>
                                        </p:tgtEl>
                                        <p:attrNameLst>
                                          <p:attrName>style.visibility</p:attrName>
                                        </p:attrNameLst>
                                      </p:cBhvr>
                                      <p:to>
                                        <p:strVal val="visible"/>
                                      </p:to>
                                    </p:set>
                                    <p:anim calcmode="lin" valueType="num">
                                      <p:cBhvr>
                                        <p:cTn id="41" dur="400" fill="hold"/>
                                        <p:tgtEl>
                                          <p:spTgt spid="137237"/>
                                        </p:tgtEl>
                                        <p:attrNameLst>
                                          <p:attrName>ppt_w</p:attrName>
                                        </p:attrNameLst>
                                      </p:cBhvr>
                                      <p:tavLst>
                                        <p:tav tm="0">
                                          <p:val>
                                            <p:fltVal val="0"/>
                                          </p:val>
                                        </p:tav>
                                        <p:tav tm="100000">
                                          <p:val>
                                            <p:strVal val="#ppt_w"/>
                                          </p:val>
                                        </p:tav>
                                      </p:tavLst>
                                    </p:anim>
                                    <p:anim calcmode="lin" valueType="num">
                                      <p:cBhvr>
                                        <p:cTn id="42" dur="400" fill="hold"/>
                                        <p:tgtEl>
                                          <p:spTgt spid="137237"/>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200"/>
                            </p:stCondLst>
                            <p:childTnLst>
                              <p:par>
                                <p:cTn id="44" presetID="23" presetClass="entr" presetSubtype="16" fill="hold" grpId="0" nodeType="afterEffect">
                                  <p:stCondLst>
                                    <p:cond delay="0"/>
                                  </p:stCondLst>
                                  <p:childTnLst>
                                    <p:set>
                                      <p:cBhvr>
                                        <p:cTn id="45" dur="1" fill="hold">
                                          <p:stCondLst>
                                            <p:cond delay="0"/>
                                          </p:stCondLst>
                                        </p:cTn>
                                        <p:tgtEl>
                                          <p:spTgt spid="137242"/>
                                        </p:tgtEl>
                                        <p:attrNameLst>
                                          <p:attrName>style.visibility</p:attrName>
                                        </p:attrNameLst>
                                      </p:cBhvr>
                                      <p:to>
                                        <p:strVal val="visible"/>
                                      </p:to>
                                    </p:set>
                                    <p:anim calcmode="lin" valueType="num">
                                      <p:cBhvr>
                                        <p:cTn id="46" dur="400" fill="hold"/>
                                        <p:tgtEl>
                                          <p:spTgt spid="137242"/>
                                        </p:tgtEl>
                                        <p:attrNameLst>
                                          <p:attrName>ppt_w</p:attrName>
                                        </p:attrNameLst>
                                      </p:cBhvr>
                                      <p:tavLst>
                                        <p:tav tm="0">
                                          <p:val>
                                            <p:fltVal val="0"/>
                                          </p:val>
                                        </p:tav>
                                        <p:tav tm="100000">
                                          <p:val>
                                            <p:strVal val="#ppt_w"/>
                                          </p:val>
                                        </p:tav>
                                      </p:tavLst>
                                    </p:anim>
                                    <p:anim calcmode="lin" valueType="num">
                                      <p:cBhvr>
                                        <p:cTn id="47" dur="400" fill="hold"/>
                                        <p:tgtEl>
                                          <p:spTgt spid="137242"/>
                                        </p:tgtEl>
                                        <p:attrNameLst>
                                          <p:attrName>ppt_h</p:attrName>
                                        </p:attrNameLst>
                                      </p:cBhvr>
                                      <p:tavLst>
                                        <p:tav tm="0">
                                          <p:val>
                                            <p:fltVal val="0"/>
                                          </p:val>
                                        </p:tav>
                                        <p:tav tm="100000">
                                          <p:val>
                                            <p:strVal val="#ppt_h"/>
                                          </p:val>
                                        </p:tav>
                                      </p:tavLst>
                                    </p:anim>
                                  </p:childTnLst>
                                </p:cTn>
                              </p:par>
                            </p:childTnLst>
                          </p:cTn>
                        </p:par>
                        <p:par>
                          <p:cTn id="48" fill="hold">
                            <p:stCondLst>
                              <p:cond delay="3600"/>
                            </p:stCondLst>
                            <p:childTnLst>
                              <p:par>
                                <p:cTn id="49" presetID="10" presetClass="entr" presetSubtype="0" fill="hold" grpId="0" nodeType="afterEffect">
                                  <p:stCondLst>
                                    <p:cond delay="0"/>
                                  </p:stCondLst>
                                  <p:childTnLst>
                                    <p:set>
                                      <p:cBhvr>
                                        <p:cTn id="50" dur="1" fill="hold">
                                          <p:stCondLst>
                                            <p:cond delay="0"/>
                                          </p:stCondLst>
                                        </p:cTn>
                                        <p:tgtEl>
                                          <p:spTgt spid="137248"/>
                                        </p:tgtEl>
                                        <p:attrNameLst>
                                          <p:attrName>style.visibility</p:attrName>
                                        </p:attrNameLst>
                                      </p:cBhvr>
                                      <p:to>
                                        <p:strVal val="visible"/>
                                      </p:to>
                                    </p:set>
                                    <p:animEffect transition="in" filter="fade">
                                      <p:cBhvr>
                                        <p:cTn id="51" dur="400"/>
                                        <p:tgtEl>
                                          <p:spTgt spid="137248"/>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37249"/>
                                        </p:tgtEl>
                                        <p:attrNameLst>
                                          <p:attrName>style.visibility</p:attrName>
                                        </p:attrNameLst>
                                      </p:cBhvr>
                                      <p:to>
                                        <p:strVal val="visible"/>
                                      </p:to>
                                    </p:set>
                                    <p:animEffect transition="in" filter="fade">
                                      <p:cBhvr>
                                        <p:cTn id="55" dur="400"/>
                                        <p:tgtEl>
                                          <p:spTgt spid="137249"/>
                                        </p:tgtEl>
                                      </p:cBhvr>
                                    </p:animEffect>
                                  </p:childTnLst>
                                </p:cTn>
                              </p:par>
                            </p:childTnLst>
                          </p:cTn>
                        </p:par>
                        <p:par>
                          <p:cTn id="56" fill="hold">
                            <p:stCondLst>
                              <p:cond delay="4400"/>
                            </p:stCondLst>
                            <p:childTnLst>
                              <p:par>
                                <p:cTn id="57" presetID="2" presetClass="entr" presetSubtype="8" decel="54000" fill="hold" nodeType="afterEffect">
                                  <p:stCondLst>
                                    <p:cond delay="0"/>
                                  </p:stCondLst>
                                  <p:childTnLst>
                                    <p:set>
                                      <p:cBhvr>
                                        <p:cTn id="58" dur="1" fill="hold">
                                          <p:stCondLst>
                                            <p:cond delay="0"/>
                                          </p:stCondLst>
                                        </p:cTn>
                                        <p:tgtEl>
                                          <p:spTgt spid="137226"/>
                                        </p:tgtEl>
                                        <p:attrNameLst>
                                          <p:attrName>style.visibility</p:attrName>
                                        </p:attrNameLst>
                                      </p:cBhvr>
                                      <p:to>
                                        <p:strVal val="visible"/>
                                      </p:to>
                                    </p:set>
                                    <p:anim calcmode="lin" valueType="num">
                                      <p:cBhvr additive="base">
                                        <p:cTn id="59" dur="500" fill="hold"/>
                                        <p:tgtEl>
                                          <p:spTgt spid="137226"/>
                                        </p:tgtEl>
                                        <p:attrNameLst>
                                          <p:attrName>ppt_x</p:attrName>
                                        </p:attrNameLst>
                                      </p:cBhvr>
                                      <p:tavLst>
                                        <p:tav tm="0">
                                          <p:val>
                                            <p:strVal val="0-#ppt_w/2"/>
                                          </p:val>
                                        </p:tav>
                                        <p:tav tm="100000">
                                          <p:val>
                                            <p:strVal val="#ppt_x"/>
                                          </p:val>
                                        </p:tav>
                                      </p:tavLst>
                                    </p:anim>
                                    <p:anim calcmode="lin" valueType="num">
                                      <p:cBhvr additive="base">
                                        <p:cTn id="60" dur="500" fill="hold"/>
                                        <p:tgtEl>
                                          <p:spTgt spid="137226"/>
                                        </p:tgtEl>
                                        <p:attrNameLst>
                                          <p:attrName>ppt_y</p:attrName>
                                        </p:attrNameLst>
                                      </p:cBhvr>
                                      <p:tavLst>
                                        <p:tav tm="0">
                                          <p:val>
                                            <p:strVal val="#ppt_y"/>
                                          </p:val>
                                        </p:tav>
                                        <p:tav tm="100000">
                                          <p:val>
                                            <p:strVal val="#ppt_y"/>
                                          </p:val>
                                        </p:tav>
                                      </p:tavLst>
                                    </p:anim>
                                  </p:childTnLst>
                                </p:cTn>
                              </p:par>
                            </p:childTnLst>
                          </p:cTn>
                        </p:par>
                        <p:par>
                          <p:cTn id="61" fill="hold">
                            <p:stCondLst>
                              <p:cond delay="4900"/>
                            </p:stCondLst>
                            <p:childTnLst>
                              <p:par>
                                <p:cTn id="62" presetID="10" presetClass="entr" presetSubtype="0" fill="hold" grpId="0" nodeType="afterEffect">
                                  <p:stCondLst>
                                    <p:cond delay="0"/>
                                  </p:stCondLst>
                                  <p:childTnLst>
                                    <p:set>
                                      <p:cBhvr>
                                        <p:cTn id="63" dur="1" fill="hold">
                                          <p:stCondLst>
                                            <p:cond delay="0"/>
                                          </p:stCondLst>
                                        </p:cTn>
                                        <p:tgtEl>
                                          <p:spTgt spid="137234"/>
                                        </p:tgtEl>
                                        <p:attrNameLst>
                                          <p:attrName>style.visibility</p:attrName>
                                        </p:attrNameLst>
                                      </p:cBhvr>
                                      <p:to>
                                        <p:strVal val="visible"/>
                                      </p:to>
                                    </p:set>
                                    <p:animEffect transition="in" filter="fade">
                                      <p:cBhvr>
                                        <p:cTn id="64" dur="500"/>
                                        <p:tgtEl>
                                          <p:spTgt spid="137234"/>
                                        </p:tgtEl>
                                      </p:cBhvr>
                                    </p:animEffect>
                                  </p:childTnLst>
                                </p:cTn>
                              </p:par>
                              <p:par>
                                <p:cTn id="65" presetID="23" presetClass="entr" presetSubtype="16" fill="hold" grpId="0" nodeType="withEffect">
                                  <p:stCondLst>
                                    <p:cond delay="0"/>
                                  </p:stCondLst>
                                  <p:childTnLst>
                                    <p:set>
                                      <p:cBhvr>
                                        <p:cTn id="66" dur="1" fill="hold">
                                          <p:stCondLst>
                                            <p:cond delay="0"/>
                                          </p:stCondLst>
                                        </p:cTn>
                                        <p:tgtEl>
                                          <p:spTgt spid="137238"/>
                                        </p:tgtEl>
                                        <p:attrNameLst>
                                          <p:attrName>style.visibility</p:attrName>
                                        </p:attrNameLst>
                                      </p:cBhvr>
                                      <p:to>
                                        <p:strVal val="visible"/>
                                      </p:to>
                                    </p:set>
                                    <p:anim calcmode="lin" valueType="num">
                                      <p:cBhvr>
                                        <p:cTn id="67" dur="400" fill="hold"/>
                                        <p:tgtEl>
                                          <p:spTgt spid="137238"/>
                                        </p:tgtEl>
                                        <p:attrNameLst>
                                          <p:attrName>ppt_w</p:attrName>
                                        </p:attrNameLst>
                                      </p:cBhvr>
                                      <p:tavLst>
                                        <p:tav tm="0">
                                          <p:val>
                                            <p:fltVal val="0"/>
                                          </p:val>
                                        </p:tav>
                                        <p:tav tm="100000">
                                          <p:val>
                                            <p:strVal val="#ppt_w"/>
                                          </p:val>
                                        </p:tav>
                                      </p:tavLst>
                                    </p:anim>
                                    <p:anim calcmode="lin" valueType="num">
                                      <p:cBhvr>
                                        <p:cTn id="68" dur="400" fill="hold"/>
                                        <p:tgtEl>
                                          <p:spTgt spid="137238"/>
                                        </p:tgtEl>
                                        <p:attrNameLst>
                                          <p:attrName>ppt_h</p:attrName>
                                        </p:attrNameLst>
                                      </p:cBhvr>
                                      <p:tavLst>
                                        <p:tav tm="0">
                                          <p:val>
                                            <p:fltVal val="0"/>
                                          </p:val>
                                        </p:tav>
                                        <p:tav tm="100000">
                                          <p:val>
                                            <p:strVal val="#ppt_h"/>
                                          </p:val>
                                        </p:tav>
                                      </p:tavLst>
                                    </p:anim>
                                  </p:childTnLst>
                                </p:cTn>
                              </p:par>
                            </p:childTnLst>
                          </p:cTn>
                        </p:par>
                        <p:par>
                          <p:cTn id="69" fill="hold" nodeType="afterGroup">
                            <p:stCondLst>
                              <p:cond delay="5400"/>
                            </p:stCondLst>
                            <p:childTnLst>
                              <p:par>
                                <p:cTn id="70" presetID="23" presetClass="entr" presetSubtype="16" fill="hold" grpId="0" nodeType="afterEffect">
                                  <p:stCondLst>
                                    <p:cond delay="0"/>
                                  </p:stCondLst>
                                  <p:childTnLst>
                                    <p:set>
                                      <p:cBhvr>
                                        <p:cTn id="71" dur="1" fill="hold">
                                          <p:stCondLst>
                                            <p:cond delay="0"/>
                                          </p:stCondLst>
                                        </p:cTn>
                                        <p:tgtEl>
                                          <p:spTgt spid="137241"/>
                                        </p:tgtEl>
                                        <p:attrNameLst>
                                          <p:attrName>style.visibility</p:attrName>
                                        </p:attrNameLst>
                                      </p:cBhvr>
                                      <p:to>
                                        <p:strVal val="visible"/>
                                      </p:to>
                                    </p:set>
                                    <p:anim calcmode="lin" valueType="num">
                                      <p:cBhvr>
                                        <p:cTn id="72" dur="400" fill="hold"/>
                                        <p:tgtEl>
                                          <p:spTgt spid="137241"/>
                                        </p:tgtEl>
                                        <p:attrNameLst>
                                          <p:attrName>ppt_w</p:attrName>
                                        </p:attrNameLst>
                                      </p:cBhvr>
                                      <p:tavLst>
                                        <p:tav tm="0">
                                          <p:val>
                                            <p:fltVal val="0"/>
                                          </p:val>
                                        </p:tav>
                                        <p:tav tm="100000">
                                          <p:val>
                                            <p:strVal val="#ppt_w"/>
                                          </p:val>
                                        </p:tav>
                                      </p:tavLst>
                                    </p:anim>
                                    <p:anim calcmode="lin" valueType="num">
                                      <p:cBhvr>
                                        <p:cTn id="73" dur="400" fill="hold"/>
                                        <p:tgtEl>
                                          <p:spTgt spid="137241"/>
                                        </p:tgtEl>
                                        <p:attrNameLst>
                                          <p:attrName>ppt_h</p:attrName>
                                        </p:attrNameLst>
                                      </p:cBhvr>
                                      <p:tavLst>
                                        <p:tav tm="0">
                                          <p:val>
                                            <p:fltVal val="0"/>
                                          </p:val>
                                        </p:tav>
                                        <p:tav tm="100000">
                                          <p:val>
                                            <p:strVal val="#ppt_h"/>
                                          </p:val>
                                        </p:tav>
                                      </p:tavLst>
                                    </p:anim>
                                  </p:childTnLst>
                                </p:cTn>
                              </p:par>
                            </p:childTnLst>
                          </p:cTn>
                        </p:par>
                        <p:par>
                          <p:cTn id="74" fill="hold">
                            <p:stCondLst>
                              <p:cond delay="5800"/>
                            </p:stCondLst>
                            <p:childTnLst>
                              <p:par>
                                <p:cTn id="75" presetID="10" presetClass="entr" presetSubtype="0" fill="hold" grpId="0" nodeType="afterEffect">
                                  <p:stCondLst>
                                    <p:cond delay="0"/>
                                  </p:stCondLst>
                                  <p:childTnLst>
                                    <p:set>
                                      <p:cBhvr>
                                        <p:cTn id="76" dur="1" fill="hold">
                                          <p:stCondLst>
                                            <p:cond delay="0"/>
                                          </p:stCondLst>
                                        </p:cTn>
                                        <p:tgtEl>
                                          <p:spTgt spid="137246"/>
                                        </p:tgtEl>
                                        <p:attrNameLst>
                                          <p:attrName>style.visibility</p:attrName>
                                        </p:attrNameLst>
                                      </p:cBhvr>
                                      <p:to>
                                        <p:strVal val="visible"/>
                                      </p:to>
                                    </p:set>
                                    <p:animEffect transition="in" filter="fade">
                                      <p:cBhvr>
                                        <p:cTn id="77" dur="400"/>
                                        <p:tgtEl>
                                          <p:spTgt spid="137246"/>
                                        </p:tgtEl>
                                      </p:cBhvr>
                                    </p:animEffect>
                                  </p:childTnLst>
                                </p:cTn>
                              </p:par>
                            </p:childTnLst>
                          </p:cTn>
                        </p:par>
                        <p:par>
                          <p:cTn id="78" fill="hold">
                            <p:stCondLst>
                              <p:cond delay="6200"/>
                            </p:stCondLst>
                            <p:childTnLst>
                              <p:par>
                                <p:cTn id="79" presetID="10" presetClass="entr" presetSubtype="0" fill="hold" grpId="0" nodeType="afterEffect">
                                  <p:stCondLst>
                                    <p:cond delay="0"/>
                                  </p:stCondLst>
                                  <p:childTnLst>
                                    <p:set>
                                      <p:cBhvr>
                                        <p:cTn id="80" dur="1" fill="hold">
                                          <p:stCondLst>
                                            <p:cond delay="0"/>
                                          </p:stCondLst>
                                        </p:cTn>
                                        <p:tgtEl>
                                          <p:spTgt spid="137247"/>
                                        </p:tgtEl>
                                        <p:attrNameLst>
                                          <p:attrName>style.visibility</p:attrName>
                                        </p:attrNameLst>
                                      </p:cBhvr>
                                      <p:to>
                                        <p:strVal val="visible"/>
                                      </p:to>
                                    </p:set>
                                    <p:animEffect transition="in" filter="fade">
                                      <p:cBhvr>
                                        <p:cTn id="81" dur="400"/>
                                        <p:tgtEl>
                                          <p:spTgt spid="137247"/>
                                        </p:tgtEl>
                                      </p:cBhvr>
                                    </p:animEffect>
                                  </p:childTnLst>
                                </p:cTn>
                              </p:par>
                            </p:childTnLst>
                          </p:cTn>
                        </p:par>
                        <p:par>
                          <p:cTn id="82" fill="hold">
                            <p:stCondLst>
                              <p:cond delay="6600"/>
                            </p:stCondLst>
                            <p:childTnLst>
                              <p:par>
                                <p:cTn id="83" presetID="2" presetClass="entr" presetSubtype="8" decel="54000" fill="hold" nodeType="afterEffect">
                                  <p:stCondLst>
                                    <p:cond delay="0"/>
                                  </p:stCondLst>
                                  <p:childTnLst>
                                    <p:set>
                                      <p:cBhvr>
                                        <p:cTn id="84" dur="1" fill="hold">
                                          <p:stCondLst>
                                            <p:cond delay="0"/>
                                          </p:stCondLst>
                                        </p:cTn>
                                        <p:tgtEl>
                                          <p:spTgt spid="137229"/>
                                        </p:tgtEl>
                                        <p:attrNameLst>
                                          <p:attrName>style.visibility</p:attrName>
                                        </p:attrNameLst>
                                      </p:cBhvr>
                                      <p:to>
                                        <p:strVal val="visible"/>
                                      </p:to>
                                    </p:set>
                                    <p:anim calcmode="lin" valueType="num">
                                      <p:cBhvr additive="base">
                                        <p:cTn id="85" dur="500" fill="hold"/>
                                        <p:tgtEl>
                                          <p:spTgt spid="137229"/>
                                        </p:tgtEl>
                                        <p:attrNameLst>
                                          <p:attrName>ppt_x</p:attrName>
                                        </p:attrNameLst>
                                      </p:cBhvr>
                                      <p:tavLst>
                                        <p:tav tm="0">
                                          <p:val>
                                            <p:strVal val="0-#ppt_w/2"/>
                                          </p:val>
                                        </p:tav>
                                        <p:tav tm="100000">
                                          <p:val>
                                            <p:strVal val="#ppt_x"/>
                                          </p:val>
                                        </p:tav>
                                      </p:tavLst>
                                    </p:anim>
                                    <p:anim calcmode="lin" valueType="num">
                                      <p:cBhvr additive="base">
                                        <p:cTn id="86" dur="500" fill="hold"/>
                                        <p:tgtEl>
                                          <p:spTgt spid="137229"/>
                                        </p:tgtEl>
                                        <p:attrNameLst>
                                          <p:attrName>ppt_y</p:attrName>
                                        </p:attrNameLst>
                                      </p:cBhvr>
                                      <p:tavLst>
                                        <p:tav tm="0">
                                          <p:val>
                                            <p:strVal val="#ppt_y"/>
                                          </p:val>
                                        </p:tav>
                                        <p:tav tm="100000">
                                          <p:val>
                                            <p:strVal val="#ppt_y"/>
                                          </p:val>
                                        </p:tav>
                                      </p:tavLst>
                                    </p:anim>
                                  </p:childTnLst>
                                </p:cTn>
                              </p:par>
                            </p:childTnLst>
                          </p:cTn>
                        </p:par>
                        <p:par>
                          <p:cTn id="87" fill="hold">
                            <p:stCondLst>
                              <p:cond delay="7100"/>
                            </p:stCondLst>
                            <p:childTnLst>
                              <p:par>
                                <p:cTn id="88" presetID="10" presetClass="entr" presetSubtype="0" fill="hold" grpId="0" nodeType="afterEffect">
                                  <p:stCondLst>
                                    <p:cond delay="0"/>
                                  </p:stCondLst>
                                  <p:childTnLst>
                                    <p:set>
                                      <p:cBhvr>
                                        <p:cTn id="89" dur="1" fill="hold">
                                          <p:stCondLst>
                                            <p:cond delay="0"/>
                                          </p:stCondLst>
                                        </p:cTn>
                                        <p:tgtEl>
                                          <p:spTgt spid="137235"/>
                                        </p:tgtEl>
                                        <p:attrNameLst>
                                          <p:attrName>style.visibility</p:attrName>
                                        </p:attrNameLst>
                                      </p:cBhvr>
                                      <p:to>
                                        <p:strVal val="visible"/>
                                      </p:to>
                                    </p:set>
                                    <p:animEffect transition="in" filter="fade">
                                      <p:cBhvr>
                                        <p:cTn id="90" dur="500"/>
                                        <p:tgtEl>
                                          <p:spTgt spid="137235"/>
                                        </p:tgtEl>
                                      </p:cBhvr>
                                    </p:animEffect>
                                  </p:childTnLst>
                                </p:cTn>
                              </p:par>
                              <p:par>
                                <p:cTn id="91" presetID="23" presetClass="entr" presetSubtype="16" fill="hold" grpId="0" nodeType="withEffect">
                                  <p:stCondLst>
                                    <p:cond delay="0"/>
                                  </p:stCondLst>
                                  <p:childTnLst>
                                    <p:set>
                                      <p:cBhvr>
                                        <p:cTn id="92" dur="1" fill="hold">
                                          <p:stCondLst>
                                            <p:cond delay="0"/>
                                          </p:stCondLst>
                                        </p:cTn>
                                        <p:tgtEl>
                                          <p:spTgt spid="137239"/>
                                        </p:tgtEl>
                                        <p:attrNameLst>
                                          <p:attrName>style.visibility</p:attrName>
                                        </p:attrNameLst>
                                      </p:cBhvr>
                                      <p:to>
                                        <p:strVal val="visible"/>
                                      </p:to>
                                    </p:set>
                                    <p:anim calcmode="lin" valueType="num">
                                      <p:cBhvr>
                                        <p:cTn id="93" dur="400" fill="hold"/>
                                        <p:tgtEl>
                                          <p:spTgt spid="137239"/>
                                        </p:tgtEl>
                                        <p:attrNameLst>
                                          <p:attrName>ppt_w</p:attrName>
                                        </p:attrNameLst>
                                      </p:cBhvr>
                                      <p:tavLst>
                                        <p:tav tm="0">
                                          <p:val>
                                            <p:fltVal val="0"/>
                                          </p:val>
                                        </p:tav>
                                        <p:tav tm="100000">
                                          <p:val>
                                            <p:strVal val="#ppt_w"/>
                                          </p:val>
                                        </p:tav>
                                      </p:tavLst>
                                    </p:anim>
                                    <p:anim calcmode="lin" valueType="num">
                                      <p:cBhvr>
                                        <p:cTn id="94" dur="400" fill="hold"/>
                                        <p:tgtEl>
                                          <p:spTgt spid="137239"/>
                                        </p:tgtEl>
                                        <p:attrNameLst>
                                          <p:attrName>ppt_h</p:attrName>
                                        </p:attrNameLst>
                                      </p:cBhvr>
                                      <p:tavLst>
                                        <p:tav tm="0">
                                          <p:val>
                                            <p:fltVal val="0"/>
                                          </p:val>
                                        </p:tav>
                                        <p:tav tm="100000">
                                          <p:val>
                                            <p:strVal val="#ppt_h"/>
                                          </p:val>
                                        </p:tav>
                                      </p:tavLst>
                                    </p:anim>
                                  </p:childTnLst>
                                </p:cTn>
                              </p:par>
                            </p:childTnLst>
                          </p:cTn>
                        </p:par>
                        <p:par>
                          <p:cTn id="95" fill="hold" nodeType="afterGroup">
                            <p:stCondLst>
                              <p:cond delay="7600"/>
                            </p:stCondLst>
                            <p:childTnLst>
                              <p:par>
                                <p:cTn id="96" presetID="23" presetClass="entr" presetSubtype="16" fill="hold" grpId="0" nodeType="afterEffect">
                                  <p:stCondLst>
                                    <p:cond delay="0"/>
                                  </p:stCondLst>
                                  <p:childTnLst>
                                    <p:set>
                                      <p:cBhvr>
                                        <p:cTn id="97" dur="1" fill="hold">
                                          <p:stCondLst>
                                            <p:cond delay="0"/>
                                          </p:stCondLst>
                                        </p:cTn>
                                        <p:tgtEl>
                                          <p:spTgt spid="137240"/>
                                        </p:tgtEl>
                                        <p:attrNameLst>
                                          <p:attrName>style.visibility</p:attrName>
                                        </p:attrNameLst>
                                      </p:cBhvr>
                                      <p:to>
                                        <p:strVal val="visible"/>
                                      </p:to>
                                    </p:set>
                                    <p:anim calcmode="lin" valueType="num">
                                      <p:cBhvr>
                                        <p:cTn id="98" dur="400" fill="hold"/>
                                        <p:tgtEl>
                                          <p:spTgt spid="137240"/>
                                        </p:tgtEl>
                                        <p:attrNameLst>
                                          <p:attrName>ppt_w</p:attrName>
                                        </p:attrNameLst>
                                      </p:cBhvr>
                                      <p:tavLst>
                                        <p:tav tm="0">
                                          <p:val>
                                            <p:fltVal val="0"/>
                                          </p:val>
                                        </p:tav>
                                        <p:tav tm="100000">
                                          <p:val>
                                            <p:strVal val="#ppt_w"/>
                                          </p:val>
                                        </p:tav>
                                      </p:tavLst>
                                    </p:anim>
                                    <p:anim calcmode="lin" valueType="num">
                                      <p:cBhvr>
                                        <p:cTn id="99" dur="400" fill="hold"/>
                                        <p:tgtEl>
                                          <p:spTgt spid="137240"/>
                                        </p:tgtEl>
                                        <p:attrNameLst>
                                          <p:attrName>ppt_h</p:attrName>
                                        </p:attrNameLst>
                                      </p:cBhvr>
                                      <p:tavLst>
                                        <p:tav tm="0">
                                          <p:val>
                                            <p:fltVal val="0"/>
                                          </p:val>
                                        </p:tav>
                                        <p:tav tm="100000">
                                          <p:val>
                                            <p:strVal val="#ppt_h"/>
                                          </p:val>
                                        </p:tav>
                                      </p:tavLst>
                                    </p:anim>
                                  </p:childTnLst>
                                </p:cTn>
                              </p:par>
                            </p:childTnLst>
                          </p:cTn>
                        </p:par>
                        <p:par>
                          <p:cTn id="100" fill="hold">
                            <p:stCondLst>
                              <p:cond delay="8000"/>
                            </p:stCondLst>
                            <p:childTnLst>
                              <p:par>
                                <p:cTn id="101" presetID="10" presetClass="entr" presetSubtype="0" fill="hold" grpId="0" nodeType="afterEffect">
                                  <p:stCondLst>
                                    <p:cond delay="0"/>
                                  </p:stCondLst>
                                  <p:childTnLst>
                                    <p:set>
                                      <p:cBhvr>
                                        <p:cTn id="102" dur="1" fill="hold">
                                          <p:stCondLst>
                                            <p:cond delay="0"/>
                                          </p:stCondLst>
                                        </p:cTn>
                                        <p:tgtEl>
                                          <p:spTgt spid="137244"/>
                                        </p:tgtEl>
                                        <p:attrNameLst>
                                          <p:attrName>style.visibility</p:attrName>
                                        </p:attrNameLst>
                                      </p:cBhvr>
                                      <p:to>
                                        <p:strVal val="visible"/>
                                      </p:to>
                                    </p:set>
                                    <p:animEffect transition="in" filter="fade">
                                      <p:cBhvr>
                                        <p:cTn id="103" dur="400"/>
                                        <p:tgtEl>
                                          <p:spTgt spid="137244"/>
                                        </p:tgtEl>
                                      </p:cBhvr>
                                    </p:animEffect>
                                  </p:childTnLst>
                                </p:cTn>
                              </p:par>
                            </p:childTnLst>
                          </p:cTn>
                        </p:par>
                        <p:par>
                          <p:cTn id="104" fill="hold">
                            <p:stCondLst>
                              <p:cond delay="8400"/>
                            </p:stCondLst>
                            <p:childTnLst>
                              <p:par>
                                <p:cTn id="105" presetID="10" presetClass="entr" presetSubtype="0" fill="hold" grpId="0" nodeType="afterEffect">
                                  <p:stCondLst>
                                    <p:cond delay="0"/>
                                  </p:stCondLst>
                                  <p:childTnLst>
                                    <p:set>
                                      <p:cBhvr>
                                        <p:cTn id="106" dur="1" fill="hold">
                                          <p:stCondLst>
                                            <p:cond delay="0"/>
                                          </p:stCondLst>
                                        </p:cTn>
                                        <p:tgtEl>
                                          <p:spTgt spid="137245"/>
                                        </p:tgtEl>
                                        <p:attrNameLst>
                                          <p:attrName>style.visibility</p:attrName>
                                        </p:attrNameLst>
                                      </p:cBhvr>
                                      <p:to>
                                        <p:strVal val="visible"/>
                                      </p:to>
                                    </p:set>
                                    <p:animEffect transition="in" filter="fade">
                                      <p:cBhvr>
                                        <p:cTn id="107" dur="400"/>
                                        <p:tgtEl>
                                          <p:spTgt spid="137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32" grpId="0"/>
      <p:bldP spid="137233" grpId="0"/>
      <p:bldP spid="137234" grpId="0"/>
      <p:bldP spid="137235" grpId="0"/>
      <p:bldP spid="137236" grpId="0" animBg="1"/>
      <p:bldP spid="137237" grpId="0" animBg="1"/>
      <p:bldP spid="137238" grpId="0" animBg="1"/>
      <p:bldP spid="137239" grpId="0" animBg="1"/>
      <p:bldP spid="137240" grpId="0" autoUpdateAnimBg="0"/>
      <p:bldP spid="137241" grpId="0" autoUpdateAnimBg="0"/>
      <p:bldP spid="137242" grpId="0" autoUpdateAnimBg="0"/>
      <p:bldP spid="137243" grpId="0" autoUpdateAnimBg="0"/>
      <p:bldP spid="137244" grpId="0"/>
      <p:bldP spid="137245" grpId="0"/>
      <p:bldP spid="137246" grpId="0"/>
      <p:bldP spid="137247" grpId="0"/>
      <p:bldP spid="137248" grpId="0"/>
      <p:bldP spid="137249" grpId="0"/>
      <p:bldP spid="137250" grpId="0"/>
      <p:bldP spid="13725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28E72C-4186-472B-8D19-9E193CF17D5B}" type="slidenum">
              <a:rPr lang="en-US" sz="2000">
                <a:solidFill>
                  <a:schemeClr val="bg1"/>
                </a:solidFill>
              </a:rPr>
              <a:pPr algn="ctr" eaLnBrk="1">
                <a:lnSpc>
                  <a:spcPct val="100000"/>
                </a:lnSpc>
              </a:pPr>
              <a:t>131</a:t>
            </a:fld>
            <a:endParaRPr lang="en-US">
              <a:solidFill>
                <a:schemeClr val="bg1"/>
              </a:solidFill>
            </a:endParaRPr>
          </a:p>
        </p:txBody>
      </p:sp>
      <p:sp>
        <p:nvSpPr>
          <p:cNvPr id="138244" name="Line 4"/>
          <p:cNvSpPr>
            <a:spLocks noChangeShapeType="1"/>
          </p:cNvSpPr>
          <p:nvPr/>
        </p:nvSpPr>
        <p:spPr bwMode="auto">
          <a:xfrm>
            <a:off x="11991975" y="11209338"/>
            <a:ext cx="6689725"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bg1"/>
              </a:solidFill>
              <a:latin typeface="Helvetica" charset="0"/>
              <a:ea typeface="ＭＳ Ｐゴシック" charset="0"/>
              <a:cs typeface="Helvetica" charset="0"/>
              <a:sym typeface="Helvetica" charset="0"/>
            </a:endParaRPr>
          </a:p>
        </p:txBody>
      </p:sp>
      <p:sp>
        <p:nvSpPr>
          <p:cNvPr id="138245" name="Line 5"/>
          <p:cNvSpPr>
            <a:spLocks noChangeShapeType="1"/>
          </p:cNvSpPr>
          <p:nvPr/>
        </p:nvSpPr>
        <p:spPr bwMode="auto">
          <a:xfrm>
            <a:off x="11991975" y="4495800"/>
            <a:ext cx="2955925"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bg1"/>
              </a:solidFill>
              <a:latin typeface="Helvetica" charset="0"/>
              <a:ea typeface="ＭＳ Ｐゴシック" charset="0"/>
              <a:cs typeface="Helvetica" charset="0"/>
              <a:sym typeface="Helvetica" charset="0"/>
            </a:endParaRPr>
          </a:p>
        </p:txBody>
      </p:sp>
      <p:sp>
        <p:nvSpPr>
          <p:cNvPr id="138246" name="Line 6"/>
          <p:cNvSpPr>
            <a:spLocks noChangeShapeType="1"/>
          </p:cNvSpPr>
          <p:nvPr/>
        </p:nvSpPr>
        <p:spPr bwMode="auto">
          <a:xfrm>
            <a:off x="11991975" y="6172200"/>
            <a:ext cx="3794125"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bg1"/>
              </a:solidFill>
              <a:latin typeface="Helvetica" charset="0"/>
              <a:ea typeface="ＭＳ Ｐゴシック" charset="0"/>
              <a:cs typeface="Helvetica" charset="0"/>
              <a:sym typeface="Helvetica" charset="0"/>
            </a:endParaRPr>
          </a:p>
        </p:txBody>
      </p:sp>
      <p:sp>
        <p:nvSpPr>
          <p:cNvPr id="138247" name="Line 7"/>
          <p:cNvSpPr>
            <a:spLocks noChangeShapeType="1"/>
          </p:cNvSpPr>
          <p:nvPr/>
        </p:nvSpPr>
        <p:spPr bwMode="auto">
          <a:xfrm>
            <a:off x="11991975" y="7847013"/>
            <a:ext cx="4686300"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bg1"/>
              </a:solidFill>
              <a:latin typeface="Helvetica" charset="0"/>
              <a:ea typeface="ＭＳ Ｐゴシック" charset="0"/>
              <a:cs typeface="Helvetica" charset="0"/>
              <a:sym typeface="Helvetica" charset="0"/>
            </a:endParaRPr>
          </a:p>
        </p:txBody>
      </p:sp>
      <p:sp>
        <p:nvSpPr>
          <p:cNvPr id="138248" name="Line 8"/>
          <p:cNvSpPr>
            <a:spLocks noChangeShapeType="1"/>
          </p:cNvSpPr>
          <p:nvPr/>
        </p:nvSpPr>
        <p:spPr bwMode="auto">
          <a:xfrm>
            <a:off x="11991975" y="9545638"/>
            <a:ext cx="5594350"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bg1"/>
              </a:solidFill>
              <a:latin typeface="Helvetica" charset="0"/>
              <a:ea typeface="ＭＳ Ｐゴシック" charset="0"/>
              <a:cs typeface="Helvetica" charset="0"/>
              <a:sym typeface="Helvetica" charset="0"/>
            </a:endParaRPr>
          </a:p>
        </p:txBody>
      </p:sp>
      <p:sp>
        <p:nvSpPr>
          <p:cNvPr id="138249" name="AutoShape 9"/>
          <p:cNvSpPr>
            <a:spLocks/>
          </p:cNvSpPr>
          <p:nvPr/>
        </p:nvSpPr>
        <p:spPr bwMode="auto">
          <a:xfrm>
            <a:off x="18027650" y="10269538"/>
            <a:ext cx="1265238" cy="1633537"/>
          </a:xfrm>
          <a:custGeom>
            <a:avLst/>
            <a:gdLst>
              <a:gd name="T0" fmla="*/ 632619 w 21600"/>
              <a:gd name="T1" fmla="*/ 825894 h 21480"/>
              <a:gd name="T2" fmla="*/ 632619 w 21600"/>
              <a:gd name="T3" fmla="*/ 825894 h 21480"/>
              <a:gd name="T4" fmla="*/ 632619 w 21600"/>
              <a:gd name="T5" fmla="*/ 825894 h 21480"/>
              <a:gd name="T6" fmla="*/ 632619 w 21600"/>
              <a:gd name="T7" fmla="*/ 825894 h 2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80">
                <a:moveTo>
                  <a:pt x="15189" y="21479"/>
                </a:moveTo>
                <a:lnTo>
                  <a:pt x="0" y="552"/>
                </a:lnTo>
                <a:cubicBezTo>
                  <a:pt x="2677" y="35"/>
                  <a:pt x="5449" y="-120"/>
                  <a:pt x="8196" y="91"/>
                </a:cubicBezTo>
                <a:cubicBezTo>
                  <a:pt x="13151" y="473"/>
                  <a:pt x="17832" y="2022"/>
                  <a:pt x="21599" y="4528"/>
                </a:cubicBezTo>
                <a:lnTo>
                  <a:pt x="15189" y="21479"/>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38250" name="AutoShape 10"/>
          <p:cNvSpPr>
            <a:spLocks/>
          </p:cNvSpPr>
          <p:nvPr/>
        </p:nvSpPr>
        <p:spPr bwMode="auto">
          <a:xfrm>
            <a:off x="18905538" y="10498138"/>
            <a:ext cx="815975" cy="1420812"/>
          </a:xfrm>
          <a:custGeom>
            <a:avLst/>
            <a:gdLst>
              <a:gd name="T0" fmla="*/ 407988 w 21600"/>
              <a:gd name="T1" fmla="*/ 710406 h 21600"/>
              <a:gd name="T2" fmla="*/ 407988 w 21600"/>
              <a:gd name="T3" fmla="*/ 710406 h 21600"/>
              <a:gd name="T4" fmla="*/ 407988 w 21600"/>
              <a:gd name="T5" fmla="*/ 710406 h 21600"/>
              <a:gd name="T6" fmla="*/ 407988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9907" y="1929"/>
                </a:lnTo>
                <a:lnTo>
                  <a:pt x="0" y="21599"/>
                </a:lnTo>
                <a:lnTo>
                  <a:pt x="21599" y="0"/>
                </a:lnTo>
                <a:close/>
              </a:path>
            </a:pathLst>
          </a:custGeom>
          <a:solidFill>
            <a:schemeClr val="accent1">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138251" name="AutoShape 11"/>
          <p:cNvSpPr>
            <a:spLocks/>
          </p:cNvSpPr>
          <p:nvPr/>
        </p:nvSpPr>
        <p:spPr bwMode="auto">
          <a:xfrm>
            <a:off x="18018125" y="10131425"/>
            <a:ext cx="1714500" cy="498475"/>
          </a:xfrm>
          <a:custGeom>
            <a:avLst/>
            <a:gdLst>
              <a:gd name="T0" fmla="*/ 857250 w 21600"/>
              <a:gd name="T1" fmla="*/ 256448 h 21292"/>
              <a:gd name="T2" fmla="*/ 857250 w 21600"/>
              <a:gd name="T3" fmla="*/ 256448 h 21292"/>
              <a:gd name="T4" fmla="*/ 857250 w 21600"/>
              <a:gd name="T5" fmla="*/ 256448 h 21292"/>
              <a:gd name="T6" fmla="*/ 857250 w 21600"/>
              <a:gd name="T7" fmla="*/ 256448 h 212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2">
                <a:moveTo>
                  <a:pt x="0" y="7793"/>
                </a:moveTo>
                <a:cubicBezTo>
                  <a:pt x="1058" y="5546"/>
                  <a:pt x="2196" y="3753"/>
                  <a:pt x="3385" y="2457"/>
                </a:cubicBezTo>
                <a:cubicBezTo>
                  <a:pt x="5191" y="489"/>
                  <a:pt x="7090" y="-308"/>
                  <a:pt x="8983" y="106"/>
                </a:cubicBezTo>
                <a:cubicBezTo>
                  <a:pt x="11210" y="812"/>
                  <a:pt x="13402" y="2482"/>
                  <a:pt x="15504" y="5074"/>
                </a:cubicBezTo>
                <a:cubicBezTo>
                  <a:pt x="17666" y="7738"/>
                  <a:pt x="19715" y="11355"/>
                  <a:pt x="21600" y="15830"/>
                </a:cubicBezTo>
                <a:lnTo>
                  <a:pt x="16055" y="21292"/>
                </a:lnTo>
                <a:cubicBezTo>
                  <a:pt x="14374" y="16472"/>
                  <a:pt x="12455" y="12702"/>
                  <a:pt x="10386" y="10156"/>
                </a:cubicBezTo>
                <a:cubicBezTo>
                  <a:pt x="7059" y="6061"/>
                  <a:pt x="3458" y="5242"/>
                  <a:pt x="0" y="7793"/>
                </a:cubicBezTo>
                <a:close/>
              </a:path>
            </a:pathLst>
          </a:custGeom>
          <a:solidFill>
            <a:schemeClr val="accent1">
              <a:lumMod val="75000"/>
            </a:schemeClr>
          </a:solidFill>
          <a:ln>
            <a:noFill/>
          </a:ln>
          <a:effectLst/>
          <a:extLst/>
        </p:spPr>
        <p:txBody>
          <a:bodyPr lIns="50800" tIns="50800" rIns="50800" bIns="50800" anchor="ctr"/>
          <a:lstStyle/>
          <a:p>
            <a:endParaRPr lang="id-ID">
              <a:solidFill>
                <a:schemeClr val="bg1"/>
              </a:solidFill>
            </a:endParaRPr>
          </a:p>
        </p:txBody>
      </p:sp>
      <p:sp>
        <p:nvSpPr>
          <p:cNvPr id="138252" name="AutoShape 12"/>
          <p:cNvSpPr>
            <a:spLocks/>
          </p:cNvSpPr>
          <p:nvPr/>
        </p:nvSpPr>
        <p:spPr bwMode="auto">
          <a:xfrm>
            <a:off x="17105313" y="8535988"/>
            <a:ext cx="2611437" cy="1892300"/>
          </a:xfrm>
          <a:custGeom>
            <a:avLst/>
            <a:gdLst>
              <a:gd name="T0" fmla="*/ 1305719 w 21600"/>
              <a:gd name="T1" fmla="*/ 964952 h 21387"/>
              <a:gd name="T2" fmla="*/ 1305719 w 21600"/>
              <a:gd name="T3" fmla="*/ 964952 h 21387"/>
              <a:gd name="T4" fmla="*/ 1305719 w 21600"/>
              <a:gd name="T5" fmla="*/ 964952 h 21387"/>
              <a:gd name="T6" fmla="*/ 1305719 w 21600"/>
              <a:gd name="T7" fmla="*/ 964952 h 213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7">
                <a:moveTo>
                  <a:pt x="0" y="1313"/>
                </a:moveTo>
                <a:lnTo>
                  <a:pt x="6935" y="18062"/>
                </a:lnTo>
                <a:cubicBezTo>
                  <a:pt x="8825" y="17462"/>
                  <a:pt x="10786" y="17408"/>
                  <a:pt x="12691" y="17906"/>
                </a:cubicBezTo>
                <a:cubicBezTo>
                  <a:pt x="14779" y="18450"/>
                  <a:pt x="16748" y="19641"/>
                  <a:pt x="18447" y="21386"/>
                </a:cubicBezTo>
                <a:lnTo>
                  <a:pt x="21600" y="7317"/>
                </a:lnTo>
                <a:cubicBezTo>
                  <a:pt x="17880" y="3150"/>
                  <a:pt x="13317" y="633"/>
                  <a:pt x="8523" y="104"/>
                </a:cubicBezTo>
                <a:cubicBezTo>
                  <a:pt x="5651" y="-213"/>
                  <a:pt x="2762" y="196"/>
                  <a:pt x="0" y="1313"/>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38253" name="AutoShape 13"/>
          <p:cNvSpPr>
            <a:spLocks/>
          </p:cNvSpPr>
          <p:nvPr/>
        </p:nvSpPr>
        <p:spPr bwMode="auto">
          <a:xfrm>
            <a:off x="19324638" y="8956675"/>
            <a:ext cx="1219200" cy="1482725"/>
          </a:xfrm>
          <a:custGeom>
            <a:avLst/>
            <a:gdLst>
              <a:gd name="T0" fmla="*/ 609600 w 21600"/>
              <a:gd name="T1" fmla="*/ 741363 h 21600"/>
              <a:gd name="T2" fmla="*/ 609600 w 21600"/>
              <a:gd name="T3" fmla="*/ 741363 h 21600"/>
              <a:gd name="T4" fmla="*/ 609600 w 21600"/>
              <a:gd name="T5" fmla="*/ 741363 h 21600"/>
              <a:gd name="T6" fmla="*/ 609600 w 21600"/>
              <a:gd name="T7" fmla="*/ 741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6728" y="3436"/>
                </a:lnTo>
                <a:lnTo>
                  <a:pt x="0" y="21600"/>
                </a:lnTo>
                <a:lnTo>
                  <a:pt x="8331" y="19656"/>
                </a:lnTo>
                <a:lnTo>
                  <a:pt x="21600" y="0"/>
                </a:lnTo>
                <a:close/>
              </a:path>
            </a:pathLst>
          </a:custGeom>
          <a:solidFill>
            <a:schemeClr val="accent2">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138254" name="AutoShape 14"/>
          <p:cNvSpPr>
            <a:spLocks/>
          </p:cNvSpPr>
          <p:nvPr/>
        </p:nvSpPr>
        <p:spPr bwMode="auto">
          <a:xfrm>
            <a:off x="17106900" y="8367713"/>
            <a:ext cx="3441700" cy="820737"/>
          </a:xfrm>
          <a:custGeom>
            <a:avLst/>
            <a:gdLst>
              <a:gd name="T0" fmla="*/ 1720850 w 21600"/>
              <a:gd name="T1" fmla="*/ 430535 h 21082"/>
              <a:gd name="T2" fmla="*/ 1720850 w 21600"/>
              <a:gd name="T3" fmla="*/ 430535 h 21082"/>
              <a:gd name="T4" fmla="*/ 1720850 w 21600"/>
              <a:gd name="T5" fmla="*/ 430535 h 21082"/>
              <a:gd name="T6" fmla="*/ 1720850 w 21600"/>
              <a:gd name="T7" fmla="*/ 430535 h 210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2">
                <a:moveTo>
                  <a:pt x="0" y="7269"/>
                </a:moveTo>
                <a:cubicBezTo>
                  <a:pt x="530" y="5838"/>
                  <a:pt x="1090" y="4602"/>
                  <a:pt x="1673" y="3575"/>
                </a:cubicBezTo>
                <a:cubicBezTo>
                  <a:pt x="2613" y="1921"/>
                  <a:pt x="3606" y="823"/>
                  <a:pt x="4622" y="315"/>
                </a:cubicBezTo>
                <a:cubicBezTo>
                  <a:pt x="7519" y="-518"/>
                  <a:pt x="10429" y="301"/>
                  <a:pt x="13270" y="2750"/>
                </a:cubicBezTo>
                <a:cubicBezTo>
                  <a:pt x="16177" y="5256"/>
                  <a:pt x="18981" y="9441"/>
                  <a:pt x="21600" y="15181"/>
                </a:cubicBezTo>
                <a:lnTo>
                  <a:pt x="16392" y="21081"/>
                </a:lnTo>
                <a:cubicBezTo>
                  <a:pt x="14527" y="15026"/>
                  <a:pt x="12393" y="10499"/>
                  <a:pt x="10109" y="7749"/>
                </a:cubicBezTo>
                <a:cubicBezTo>
                  <a:pt x="6814" y="3782"/>
                  <a:pt x="3316" y="3617"/>
                  <a:pt x="0" y="7269"/>
                </a:cubicBezTo>
                <a:close/>
              </a:path>
            </a:pathLst>
          </a:custGeom>
          <a:solidFill>
            <a:schemeClr val="accent2">
              <a:lumMod val="75000"/>
            </a:schemeClr>
          </a:solidFill>
          <a:ln>
            <a:noFill/>
          </a:ln>
          <a:effectLst/>
          <a:extLst/>
        </p:spPr>
        <p:txBody>
          <a:bodyPr lIns="50800" tIns="50800" rIns="50800" bIns="50800" anchor="ctr"/>
          <a:lstStyle/>
          <a:p>
            <a:endParaRPr lang="id-ID">
              <a:solidFill>
                <a:schemeClr val="bg1"/>
              </a:solidFill>
            </a:endParaRPr>
          </a:p>
        </p:txBody>
      </p:sp>
      <p:sp>
        <p:nvSpPr>
          <p:cNvPr id="138255" name="AutoShape 15"/>
          <p:cNvSpPr>
            <a:spLocks/>
          </p:cNvSpPr>
          <p:nvPr/>
        </p:nvSpPr>
        <p:spPr bwMode="auto">
          <a:xfrm>
            <a:off x="16202025" y="6878638"/>
            <a:ext cx="3921125" cy="2141537"/>
          </a:xfrm>
          <a:custGeom>
            <a:avLst/>
            <a:gdLst>
              <a:gd name="T0" fmla="*/ 1960563 w 21600"/>
              <a:gd name="T1" fmla="*/ 1116747 h 21146"/>
              <a:gd name="T2" fmla="*/ 1960563 w 21600"/>
              <a:gd name="T3" fmla="*/ 1116747 h 21146"/>
              <a:gd name="T4" fmla="*/ 1960563 w 21600"/>
              <a:gd name="T5" fmla="*/ 1116747 h 21146"/>
              <a:gd name="T6" fmla="*/ 1960563 w 21600"/>
              <a:gd name="T7" fmla="*/ 1116747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46">
                <a:moveTo>
                  <a:pt x="0" y="1857"/>
                </a:moveTo>
                <a:lnTo>
                  <a:pt x="4568" y="16235"/>
                </a:lnTo>
                <a:cubicBezTo>
                  <a:pt x="7098" y="14766"/>
                  <a:pt x="9792" y="14446"/>
                  <a:pt x="12408" y="15305"/>
                </a:cubicBezTo>
                <a:cubicBezTo>
                  <a:pt x="15021" y="16163"/>
                  <a:pt x="17474" y="18169"/>
                  <a:pt x="19548" y="21146"/>
                </a:cubicBezTo>
                <a:lnTo>
                  <a:pt x="21600" y="8440"/>
                </a:lnTo>
                <a:cubicBezTo>
                  <a:pt x="18320" y="4181"/>
                  <a:pt x="14507" y="1429"/>
                  <a:pt x="10496" y="425"/>
                </a:cubicBezTo>
                <a:cubicBezTo>
                  <a:pt x="6981" y="-454"/>
                  <a:pt x="3401" y="34"/>
                  <a:pt x="0" y="1857"/>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38256" name="AutoShape 16"/>
          <p:cNvSpPr>
            <a:spLocks/>
          </p:cNvSpPr>
          <p:nvPr/>
        </p:nvSpPr>
        <p:spPr bwMode="auto">
          <a:xfrm>
            <a:off x="19748500" y="7381875"/>
            <a:ext cx="1617663" cy="1638300"/>
          </a:xfrm>
          <a:custGeom>
            <a:avLst/>
            <a:gdLst>
              <a:gd name="T0" fmla="*/ 808831 w 21600"/>
              <a:gd name="T1" fmla="*/ 819150 h 21600"/>
              <a:gd name="T2" fmla="*/ 808831 w 21600"/>
              <a:gd name="T3" fmla="*/ 819150 h 21600"/>
              <a:gd name="T4" fmla="*/ 808831 w 21600"/>
              <a:gd name="T5" fmla="*/ 819150 h 21600"/>
              <a:gd name="T6" fmla="*/ 808831 w 21600"/>
              <a:gd name="T7" fmla="*/ 819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4954" y="4773"/>
                </a:lnTo>
                <a:lnTo>
                  <a:pt x="0" y="21599"/>
                </a:lnTo>
                <a:lnTo>
                  <a:pt x="11468" y="18453"/>
                </a:lnTo>
                <a:lnTo>
                  <a:pt x="21599" y="0"/>
                </a:lnTo>
                <a:close/>
              </a:path>
            </a:pathLst>
          </a:custGeom>
          <a:solidFill>
            <a:schemeClr val="accent3">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138257" name="AutoShape 17"/>
          <p:cNvSpPr>
            <a:spLocks/>
          </p:cNvSpPr>
          <p:nvPr/>
        </p:nvSpPr>
        <p:spPr bwMode="auto">
          <a:xfrm>
            <a:off x="16200438" y="6632575"/>
            <a:ext cx="5160962" cy="1117600"/>
          </a:xfrm>
          <a:custGeom>
            <a:avLst/>
            <a:gdLst>
              <a:gd name="T0" fmla="*/ 2580481 w 21600"/>
              <a:gd name="T1" fmla="*/ 593145 h 20956"/>
              <a:gd name="T2" fmla="*/ 2580481 w 21600"/>
              <a:gd name="T3" fmla="*/ 593145 h 20956"/>
              <a:gd name="T4" fmla="*/ 2580481 w 21600"/>
              <a:gd name="T5" fmla="*/ 593145 h 20956"/>
              <a:gd name="T6" fmla="*/ 2580481 w 21600"/>
              <a:gd name="T7" fmla="*/ 593145 h 209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56">
                <a:moveTo>
                  <a:pt x="0" y="8318"/>
                </a:moveTo>
                <a:cubicBezTo>
                  <a:pt x="445" y="6989"/>
                  <a:pt x="913" y="5821"/>
                  <a:pt x="1399" y="4823"/>
                </a:cubicBezTo>
                <a:cubicBezTo>
                  <a:pt x="2206" y="3167"/>
                  <a:pt x="3058" y="1992"/>
                  <a:pt x="3933" y="1328"/>
                </a:cubicBezTo>
                <a:cubicBezTo>
                  <a:pt x="7055" y="-644"/>
                  <a:pt x="10227" y="-420"/>
                  <a:pt x="13333" y="1994"/>
                </a:cubicBezTo>
                <a:cubicBezTo>
                  <a:pt x="16204" y="4225"/>
                  <a:pt x="18988" y="8302"/>
                  <a:pt x="21599" y="14100"/>
                </a:cubicBezTo>
                <a:lnTo>
                  <a:pt x="16497" y="20955"/>
                </a:lnTo>
                <a:cubicBezTo>
                  <a:pt x="14511" y="14413"/>
                  <a:pt x="12255" y="9700"/>
                  <a:pt x="9860" y="7090"/>
                </a:cubicBezTo>
                <a:cubicBezTo>
                  <a:pt x="6608" y="3545"/>
                  <a:pt x="3203" y="3969"/>
                  <a:pt x="0" y="8318"/>
                </a:cubicBezTo>
                <a:close/>
              </a:path>
            </a:pathLst>
          </a:custGeom>
          <a:solidFill>
            <a:schemeClr val="accent3">
              <a:lumMod val="75000"/>
            </a:schemeClr>
          </a:solidFill>
          <a:ln>
            <a:noFill/>
          </a:ln>
          <a:effectLst/>
          <a:extLst/>
        </p:spPr>
        <p:txBody>
          <a:bodyPr lIns="50800" tIns="50800" rIns="50800" bIns="50800" anchor="ctr"/>
          <a:lstStyle/>
          <a:p>
            <a:endParaRPr lang="id-ID">
              <a:solidFill>
                <a:schemeClr val="bg1"/>
              </a:solidFill>
            </a:endParaRPr>
          </a:p>
        </p:txBody>
      </p:sp>
      <p:sp>
        <p:nvSpPr>
          <p:cNvPr id="138258" name="AutoShape 18"/>
          <p:cNvSpPr>
            <a:spLocks/>
          </p:cNvSpPr>
          <p:nvPr/>
        </p:nvSpPr>
        <p:spPr bwMode="auto">
          <a:xfrm>
            <a:off x="15311438" y="5221288"/>
            <a:ext cx="5227637" cy="2309812"/>
          </a:xfrm>
          <a:custGeom>
            <a:avLst/>
            <a:gdLst>
              <a:gd name="T0" fmla="*/ 2613819 w 21600"/>
              <a:gd name="T1" fmla="*/ 1189476 h 21281"/>
              <a:gd name="T2" fmla="*/ 2613819 w 21600"/>
              <a:gd name="T3" fmla="*/ 1189476 h 21281"/>
              <a:gd name="T4" fmla="*/ 2613819 w 21600"/>
              <a:gd name="T5" fmla="*/ 1189476 h 21281"/>
              <a:gd name="T6" fmla="*/ 2613819 w 21600"/>
              <a:gd name="T7" fmla="*/ 1189476 h 21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1">
                <a:moveTo>
                  <a:pt x="0" y="2576"/>
                </a:moveTo>
                <a:lnTo>
                  <a:pt x="3359" y="15686"/>
                </a:lnTo>
                <a:cubicBezTo>
                  <a:pt x="5920" y="13829"/>
                  <a:pt x="8630" y="13213"/>
                  <a:pt x="11307" y="13879"/>
                </a:cubicBezTo>
                <a:cubicBezTo>
                  <a:pt x="14468" y="14666"/>
                  <a:pt x="17490" y="17211"/>
                  <a:pt x="20095" y="21281"/>
                </a:cubicBezTo>
                <a:lnTo>
                  <a:pt x="21600" y="9657"/>
                </a:lnTo>
                <a:cubicBezTo>
                  <a:pt x="17880" y="4032"/>
                  <a:pt x="13553" y="735"/>
                  <a:pt x="9067" y="108"/>
                </a:cubicBezTo>
                <a:cubicBezTo>
                  <a:pt x="6002" y="-319"/>
                  <a:pt x="2928" y="517"/>
                  <a:pt x="0" y="2576"/>
                </a:cubicBezTo>
                <a:close/>
              </a:path>
            </a:pathLst>
          </a:custGeom>
          <a:solidFill>
            <a:schemeClr val="accent4"/>
          </a:solidFill>
          <a:ln>
            <a:noFill/>
          </a:ln>
          <a:effectLst/>
          <a:extLst/>
        </p:spPr>
        <p:txBody>
          <a:bodyPr lIns="0" tIns="0" rIns="0" bIns="0" anchor="ctr"/>
          <a:lstStyle/>
          <a:p>
            <a:endParaRPr lang="id-ID">
              <a:solidFill>
                <a:schemeClr val="bg1"/>
              </a:solidFill>
            </a:endParaRPr>
          </a:p>
        </p:txBody>
      </p:sp>
      <p:sp>
        <p:nvSpPr>
          <p:cNvPr id="138259" name="AutoShape 19"/>
          <p:cNvSpPr>
            <a:spLocks/>
          </p:cNvSpPr>
          <p:nvPr/>
        </p:nvSpPr>
        <p:spPr bwMode="auto">
          <a:xfrm>
            <a:off x="20162838" y="5797550"/>
            <a:ext cx="2057400" cy="1758950"/>
          </a:xfrm>
          <a:custGeom>
            <a:avLst/>
            <a:gdLst>
              <a:gd name="T0" fmla="*/ 1028700 w 21600"/>
              <a:gd name="T1" fmla="*/ 879475 h 21600"/>
              <a:gd name="T2" fmla="*/ 1028700 w 21600"/>
              <a:gd name="T3" fmla="*/ 879475 h 21600"/>
              <a:gd name="T4" fmla="*/ 1028700 w 21600"/>
              <a:gd name="T5" fmla="*/ 879475 h 21600"/>
              <a:gd name="T6" fmla="*/ 1028700 w 21600"/>
              <a:gd name="T7" fmla="*/ 8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828" y="5954"/>
                </a:lnTo>
                <a:lnTo>
                  <a:pt x="0" y="21599"/>
                </a:lnTo>
                <a:lnTo>
                  <a:pt x="13908" y="16893"/>
                </a:lnTo>
                <a:lnTo>
                  <a:pt x="21600" y="0"/>
                </a:lnTo>
                <a:close/>
              </a:path>
            </a:pathLst>
          </a:custGeom>
          <a:solidFill>
            <a:schemeClr val="accent4">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138260" name="AutoShape 20"/>
          <p:cNvSpPr>
            <a:spLocks/>
          </p:cNvSpPr>
          <p:nvPr/>
        </p:nvSpPr>
        <p:spPr bwMode="auto">
          <a:xfrm>
            <a:off x="15328900" y="4876800"/>
            <a:ext cx="6913563" cy="1403350"/>
          </a:xfrm>
          <a:custGeom>
            <a:avLst/>
            <a:gdLst>
              <a:gd name="T0" fmla="*/ 3456782 w 21600"/>
              <a:gd name="T1" fmla="*/ 758776 h 20755"/>
              <a:gd name="T2" fmla="*/ 3456782 w 21600"/>
              <a:gd name="T3" fmla="*/ 758776 h 20755"/>
              <a:gd name="T4" fmla="*/ 3456782 w 21600"/>
              <a:gd name="T5" fmla="*/ 758776 h 20755"/>
              <a:gd name="T6" fmla="*/ 3456782 w 21600"/>
              <a:gd name="T7" fmla="*/ 758776 h 207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55">
                <a:moveTo>
                  <a:pt x="0" y="9351"/>
                </a:moveTo>
                <a:cubicBezTo>
                  <a:pt x="270" y="8324"/>
                  <a:pt x="557" y="7402"/>
                  <a:pt x="859" y="6595"/>
                </a:cubicBezTo>
                <a:cubicBezTo>
                  <a:pt x="1425" y="5082"/>
                  <a:pt x="2036" y="3984"/>
                  <a:pt x="2671" y="3338"/>
                </a:cubicBezTo>
                <a:cubicBezTo>
                  <a:pt x="5810" y="-6"/>
                  <a:pt x="9044" y="-845"/>
                  <a:pt x="12241" y="855"/>
                </a:cubicBezTo>
                <a:cubicBezTo>
                  <a:pt x="15491" y="2584"/>
                  <a:pt x="18655" y="6911"/>
                  <a:pt x="21599" y="13654"/>
                </a:cubicBezTo>
                <a:lnTo>
                  <a:pt x="16296" y="20755"/>
                </a:lnTo>
                <a:cubicBezTo>
                  <a:pt x="14240" y="14063"/>
                  <a:pt x="11921" y="9388"/>
                  <a:pt x="9477" y="7004"/>
                </a:cubicBezTo>
                <a:cubicBezTo>
                  <a:pt x="6328" y="3933"/>
                  <a:pt x="3064" y="4740"/>
                  <a:pt x="0" y="9351"/>
                </a:cubicBezTo>
                <a:close/>
              </a:path>
            </a:pathLst>
          </a:custGeom>
          <a:solidFill>
            <a:schemeClr val="accent4">
              <a:lumMod val="75000"/>
            </a:schemeClr>
          </a:solidFill>
          <a:ln>
            <a:noFill/>
          </a:ln>
          <a:effectLst/>
          <a:extLst/>
        </p:spPr>
        <p:txBody>
          <a:bodyPr lIns="50800" tIns="50800" rIns="50800" bIns="50800" anchor="ctr"/>
          <a:lstStyle/>
          <a:p>
            <a:endParaRPr lang="id-ID">
              <a:solidFill>
                <a:schemeClr val="bg1"/>
              </a:solidFill>
            </a:endParaRPr>
          </a:p>
        </p:txBody>
      </p:sp>
      <p:sp>
        <p:nvSpPr>
          <p:cNvPr id="138261" name="AutoShape 21"/>
          <p:cNvSpPr>
            <a:spLocks/>
          </p:cNvSpPr>
          <p:nvPr/>
        </p:nvSpPr>
        <p:spPr bwMode="auto">
          <a:xfrm>
            <a:off x="14473238" y="3608388"/>
            <a:ext cx="6521450" cy="2474912"/>
          </a:xfrm>
          <a:custGeom>
            <a:avLst/>
            <a:gdLst>
              <a:gd name="T0" fmla="*/ 3260725 w 21600"/>
              <a:gd name="T1" fmla="*/ 1285165 h 21191"/>
              <a:gd name="T2" fmla="*/ 3260725 w 21600"/>
              <a:gd name="T3" fmla="*/ 1285165 h 21191"/>
              <a:gd name="T4" fmla="*/ 3260725 w 21600"/>
              <a:gd name="T5" fmla="*/ 1285165 h 21191"/>
              <a:gd name="T6" fmla="*/ 3260725 w 21600"/>
              <a:gd name="T7" fmla="*/ 1285165 h 211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91">
                <a:moveTo>
                  <a:pt x="0" y="3441"/>
                </a:moveTo>
                <a:lnTo>
                  <a:pt x="2551" y="14899"/>
                </a:lnTo>
                <a:cubicBezTo>
                  <a:pt x="4594" y="13307"/>
                  <a:pt x="6717" y="12510"/>
                  <a:pt x="8851" y="12533"/>
                </a:cubicBezTo>
                <a:cubicBezTo>
                  <a:pt x="12918" y="12579"/>
                  <a:pt x="16898" y="15579"/>
                  <a:pt x="20338" y="21191"/>
                </a:cubicBezTo>
                <a:lnTo>
                  <a:pt x="21600" y="9805"/>
                </a:lnTo>
                <a:cubicBezTo>
                  <a:pt x="18022" y="4138"/>
                  <a:pt x="13963" y="818"/>
                  <a:pt x="9776" y="132"/>
                </a:cubicBezTo>
                <a:cubicBezTo>
                  <a:pt x="6465" y="-409"/>
                  <a:pt x="3145" y="714"/>
                  <a:pt x="0" y="3441"/>
                </a:cubicBez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138262" name="AutoShape 22"/>
          <p:cNvSpPr>
            <a:spLocks/>
          </p:cNvSpPr>
          <p:nvPr/>
        </p:nvSpPr>
        <p:spPr bwMode="auto">
          <a:xfrm>
            <a:off x="20602575" y="4173538"/>
            <a:ext cx="2498725" cy="1925637"/>
          </a:xfrm>
          <a:custGeom>
            <a:avLst/>
            <a:gdLst>
              <a:gd name="T0" fmla="*/ 1249363 w 21600"/>
              <a:gd name="T1" fmla="*/ 962819 h 21600"/>
              <a:gd name="T2" fmla="*/ 1249363 w 21600"/>
              <a:gd name="T3" fmla="*/ 962819 h 21600"/>
              <a:gd name="T4" fmla="*/ 1249363 w 21600"/>
              <a:gd name="T5" fmla="*/ 962819 h 21600"/>
              <a:gd name="T6" fmla="*/ 1249363 w 21600"/>
              <a:gd name="T7" fmla="*/ 962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229" y="6861"/>
                </a:lnTo>
                <a:lnTo>
                  <a:pt x="0" y="21600"/>
                </a:lnTo>
                <a:lnTo>
                  <a:pt x="14898" y="15996"/>
                </a:lnTo>
                <a:lnTo>
                  <a:pt x="21600" y="0"/>
                </a:lnTo>
                <a:close/>
              </a:path>
            </a:pathLst>
          </a:custGeom>
          <a:solidFill>
            <a:schemeClr val="accent5">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138263" name="AutoShape 23"/>
          <p:cNvSpPr>
            <a:spLocks/>
          </p:cNvSpPr>
          <p:nvPr/>
        </p:nvSpPr>
        <p:spPr bwMode="auto">
          <a:xfrm>
            <a:off x="14473238" y="3132138"/>
            <a:ext cx="8640762" cy="1654175"/>
          </a:xfrm>
          <a:custGeom>
            <a:avLst/>
            <a:gdLst>
              <a:gd name="T0" fmla="*/ 4320381 w 21600"/>
              <a:gd name="T1" fmla="*/ 839471 h 21439"/>
              <a:gd name="T2" fmla="*/ 4320381 w 21600"/>
              <a:gd name="T3" fmla="*/ 839471 h 21439"/>
              <a:gd name="T4" fmla="*/ 4320381 w 21600"/>
              <a:gd name="T5" fmla="*/ 839471 h 21439"/>
              <a:gd name="T6" fmla="*/ 4320381 w 21600"/>
              <a:gd name="T7" fmla="*/ 839471 h 214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9">
                <a:moveTo>
                  <a:pt x="0" y="11462"/>
                </a:moveTo>
                <a:cubicBezTo>
                  <a:pt x="3338" y="3746"/>
                  <a:pt x="6958" y="-161"/>
                  <a:pt x="10614" y="5"/>
                </a:cubicBezTo>
                <a:cubicBezTo>
                  <a:pt x="14424" y="178"/>
                  <a:pt x="18177" y="4767"/>
                  <a:pt x="21599" y="13435"/>
                </a:cubicBezTo>
                <a:lnTo>
                  <a:pt x="16277" y="21438"/>
                </a:lnTo>
                <a:cubicBezTo>
                  <a:pt x="14111" y="14419"/>
                  <a:pt x="11697" y="9713"/>
                  <a:pt x="9175" y="7597"/>
                </a:cubicBezTo>
                <a:cubicBezTo>
                  <a:pt x="6101" y="5017"/>
                  <a:pt x="2953" y="6344"/>
                  <a:pt x="0" y="11462"/>
                </a:cubicBezTo>
                <a:close/>
              </a:path>
            </a:pathLst>
          </a:custGeom>
          <a:solidFill>
            <a:schemeClr val="accent5">
              <a:lumMod val="75000"/>
            </a:schemeClr>
          </a:solidFill>
          <a:ln>
            <a:noFill/>
          </a:ln>
          <a:effectLst/>
          <a:extLst/>
        </p:spPr>
        <p:txBody>
          <a:bodyPr lIns="50800" tIns="50800" rIns="50800" bIns="50800" anchor="ctr"/>
          <a:lstStyle/>
          <a:p>
            <a:endParaRPr lang="id-ID">
              <a:solidFill>
                <a:schemeClr val="bg1"/>
              </a:solidFill>
            </a:endParaRPr>
          </a:p>
        </p:txBody>
      </p:sp>
      <p:sp>
        <p:nvSpPr>
          <p:cNvPr id="138264" name="AutoShape 24"/>
          <p:cNvSpPr>
            <a:spLocks/>
          </p:cNvSpPr>
          <p:nvPr/>
        </p:nvSpPr>
        <p:spPr bwMode="auto">
          <a:xfrm>
            <a:off x="18445163" y="10428288"/>
            <a:ext cx="696912"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38265" name="AutoShape 25"/>
          <p:cNvSpPr>
            <a:spLocks/>
          </p:cNvSpPr>
          <p:nvPr/>
        </p:nvSpPr>
        <p:spPr bwMode="auto">
          <a:xfrm>
            <a:off x="3571875" y="3970338"/>
            <a:ext cx="7847013" cy="1116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6" name="AutoShape 26"/>
          <p:cNvSpPr>
            <a:spLocks/>
          </p:cNvSpPr>
          <p:nvPr/>
        </p:nvSpPr>
        <p:spPr bwMode="auto">
          <a:xfrm>
            <a:off x="3571875" y="5645150"/>
            <a:ext cx="7847013" cy="1116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7" name="AutoShape 27"/>
          <p:cNvSpPr>
            <a:spLocks/>
          </p:cNvSpPr>
          <p:nvPr/>
        </p:nvSpPr>
        <p:spPr bwMode="auto">
          <a:xfrm>
            <a:off x="3571875" y="7256463"/>
            <a:ext cx="7847013" cy="1117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8" name="AutoShape 28"/>
          <p:cNvSpPr>
            <a:spLocks/>
          </p:cNvSpPr>
          <p:nvPr/>
        </p:nvSpPr>
        <p:spPr bwMode="auto">
          <a:xfrm>
            <a:off x="3571875" y="8986838"/>
            <a:ext cx="7847013" cy="1117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9" name="AutoShape 29"/>
          <p:cNvSpPr>
            <a:spLocks/>
          </p:cNvSpPr>
          <p:nvPr/>
        </p:nvSpPr>
        <p:spPr bwMode="auto">
          <a:xfrm>
            <a:off x="3571875" y="10625138"/>
            <a:ext cx="7847013" cy="1116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70" name="AutoShape 30"/>
          <p:cNvSpPr>
            <a:spLocks/>
          </p:cNvSpPr>
          <p:nvPr/>
        </p:nvSpPr>
        <p:spPr bwMode="auto">
          <a:xfrm>
            <a:off x="18207038" y="8986838"/>
            <a:ext cx="698500"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38271" name="AutoShape 31"/>
          <p:cNvSpPr>
            <a:spLocks/>
          </p:cNvSpPr>
          <p:nvPr/>
        </p:nvSpPr>
        <p:spPr bwMode="auto">
          <a:xfrm>
            <a:off x="17859375" y="7256463"/>
            <a:ext cx="696913"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38272" name="AutoShape 32"/>
          <p:cNvSpPr>
            <a:spLocks/>
          </p:cNvSpPr>
          <p:nvPr/>
        </p:nvSpPr>
        <p:spPr bwMode="auto">
          <a:xfrm>
            <a:off x="17586325" y="5645150"/>
            <a:ext cx="696913"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38273" name="AutoShape 33"/>
          <p:cNvSpPr>
            <a:spLocks/>
          </p:cNvSpPr>
          <p:nvPr/>
        </p:nvSpPr>
        <p:spPr bwMode="auto">
          <a:xfrm>
            <a:off x="17321213" y="3970338"/>
            <a:ext cx="696912" cy="77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05</a:t>
            </a:r>
            <a:endParaRPr lang="en-US">
              <a:solidFill>
                <a:schemeClr val="bg1"/>
              </a:solidFill>
              <a:latin typeface="Roboto" charset="0"/>
              <a:ea typeface="ＭＳ Ｐゴシック" charset="0"/>
              <a:cs typeface="Roboto" charset="0"/>
              <a:sym typeface="Roboto" charset="0"/>
            </a:endParaRPr>
          </a:p>
        </p:txBody>
      </p:sp>
      <p:sp>
        <p:nvSpPr>
          <p:cNvPr id="138274" name="AutoShape 34"/>
          <p:cNvSpPr>
            <a:spLocks/>
          </p:cNvSpPr>
          <p:nvPr/>
        </p:nvSpPr>
        <p:spPr bwMode="auto">
          <a:xfrm>
            <a:off x="1985963" y="4173538"/>
            <a:ext cx="785812" cy="723900"/>
          </a:xfrm>
          <a:custGeom>
            <a:avLst/>
            <a:gdLst>
              <a:gd name="T0" fmla="*/ 392906 w 21600"/>
              <a:gd name="T1" fmla="*/ 361950 h 21600"/>
              <a:gd name="T2" fmla="*/ 392906 w 21600"/>
              <a:gd name="T3" fmla="*/ 361950 h 21600"/>
              <a:gd name="T4" fmla="*/ 392906 w 21600"/>
              <a:gd name="T5" fmla="*/ 361950 h 21600"/>
              <a:gd name="T6" fmla="*/ 392906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38275" name="AutoShape 35"/>
          <p:cNvSpPr>
            <a:spLocks/>
          </p:cNvSpPr>
          <p:nvPr/>
        </p:nvSpPr>
        <p:spPr bwMode="auto">
          <a:xfrm>
            <a:off x="1998663" y="10837863"/>
            <a:ext cx="760412" cy="690562"/>
          </a:xfrm>
          <a:custGeom>
            <a:avLst/>
            <a:gdLst>
              <a:gd name="T0" fmla="*/ 380206 w 20518"/>
              <a:gd name="T1" fmla="*/ 345281 h 21600"/>
              <a:gd name="T2" fmla="*/ 380206 w 20518"/>
              <a:gd name="T3" fmla="*/ 345281 h 21600"/>
              <a:gd name="T4" fmla="*/ 380206 w 20518"/>
              <a:gd name="T5" fmla="*/ 345281 h 21600"/>
              <a:gd name="T6" fmla="*/ 380206 w 20518"/>
              <a:gd name="T7" fmla="*/ 345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38276" name="AutoShape 36"/>
          <p:cNvSpPr>
            <a:spLocks/>
          </p:cNvSpPr>
          <p:nvPr/>
        </p:nvSpPr>
        <p:spPr bwMode="auto">
          <a:xfrm>
            <a:off x="2108200" y="9153525"/>
            <a:ext cx="541338" cy="784225"/>
          </a:xfrm>
          <a:custGeom>
            <a:avLst/>
            <a:gdLst>
              <a:gd name="T0" fmla="*/ 270669 w 21600"/>
              <a:gd name="T1" fmla="*/ 392113 h 21600"/>
              <a:gd name="T2" fmla="*/ 270669 w 21600"/>
              <a:gd name="T3" fmla="*/ 392113 h 21600"/>
              <a:gd name="T4" fmla="*/ 270669 w 21600"/>
              <a:gd name="T5" fmla="*/ 392113 h 21600"/>
              <a:gd name="T6" fmla="*/ 270669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38277" name="AutoShape 37"/>
          <p:cNvSpPr>
            <a:spLocks/>
          </p:cNvSpPr>
          <p:nvPr/>
        </p:nvSpPr>
        <p:spPr bwMode="auto">
          <a:xfrm>
            <a:off x="1985963" y="5810250"/>
            <a:ext cx="785812" cy="785813"/>
          </a:xfrm>
          <a:custGeom>
            <a:avLst/>
            <a:gdLst>
              <a:gd name="T0" fmla="*/ 392906 w 21430"/>
              <a:gd name="T1" fmla="*/ 392907 h 21430"/>
              <a:gd name="T2" fmla="*/ 392906 w 21430"/>
              <a:gd name="T3" fmla="*/ 392907 h 21430"/>
              <a:gd name="T4" fmla="*/ 392906 w 21430"/>
              <a:gd name="T5" fmla="*/ 392907 h 21430"/>
              <a:gd name="T6" fmla="*/ 392906 w 21430"/>
              <a:gd name="T7" fmla="*/ 392907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38278" name="AutoShape 38"/>
          <p:cNvSpPr>
            <a:spLocks/>
          </p:cNvSpPr>
          <p:nvPr/>
        </p:nvSpPr>
        <p:spPr bwMode="auto">
          <a:xfrm>
            <a:off x="1993900" y="7504113"/>
            <a:ext cx="769938" cy="620712"/>
          </a:xfrm>
          <a:custGeom>
            <a:avLst/>
            <a:gdLst>
              <a:gd name="T0" fmla="*/ 384951 w 21335"/>
              <a:gd name="T1" fmla="*/ 315137 h 21422"/>
              <a:gd name="T2" fmla="*/ 384951 w 21335"/>
              <a:gd name="T3" fmla="*/ 315137 h 21422"/>
              <a:gd name="T4" fmla="*/ 384951 w 21335"/>
              <a:gd name="T5" fmla="*/ 315137 h 21422"/>
              <a:gd name="T6" fmla="*/ 384951 w 21335"/>
              <a:gd name="T7" fmla="*/ 31513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68F7144-89DE-4468-B618-3C5F118275EB}" type="slidenum">
              <a:rPr lang="en-US" sz="2000">
                <a:solidFill>
                  <a:schemeClr val="bg1"/>
                </a:solidFill>
              </a:rPr>
              <a:pPr algn="ctr" eaLnBrk="1">
                <a:lnSpc>
                  <a:spcPct val="100000"/>
                </a:lnSpc>
              </a:pPr>
              <a:t>132</a:t>
            </a:fld>
            <a:endParaRPr lang="en-US">
              <a:solidFill>
                <a:schemeClr val="bg1"/>
              </a:solidFill>
            </a:endParaRPr>
          </a:p>
        </p:txBody>
      </p:sp>
      <p:sp>
        <p:nvSpPr>
          <p:cNvPr id="139268" name="AutoShape 4"/>
          <p:cNvSpPr>
            <a:spLocks/>
          </p:cNvSpPr>
          <p:nvPr/>
        </p:nvSpPr>
        <p:spPr bwMode="auto">
          <a:xfrm>
            <a:off x="8689975" y="11104563"/>
            <a:ext cx="7002463" cy="1419225"/>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nvGrpSpPr>
          <p:cNvPr id="139269" name="Group 5"/>
          <p:cNvGrpSpPr>
            <a:grpSpLocks/>
          </p:cNvGrpSpPr>
          <p:nvPr/>
        </p:nvGrpSpPr>
        <p:grpSpPr bwMode="auto">
          <a:xfrm>
            <a:off x="9393238" y="9548813"/>
            <a:ext cx="5595937" cy="2538412"/>
            <a:chOff x="-1" y="0"/>
            <a:chExt cx="5595703" cy="2538166"/>
          </a:xfrm>
        </p:grpSpPr>
        <p:sp>
          <p:nvSpPr>
            <p:cNvPr id="139270"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39271"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39272"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39273" name="Group 9"/>
          <p:cNvGrpSpPr>
            <a:grpSpLocks/>
          </p:cNvGrpSpPr>
          <p:nvPr/>
        </p:nvGrpSpPr>
        <p:grpSpPr bwMode="auto">
          <a:xfrm>
            <a:off x="10026650" y="8210550"/>
            <a:ext cx="4329113" cy="2203450"/>
            <a:chOff x="0" y="0"/>
            <a:chExt cx="4329437" cy="2203381"/>
          </a:xfrm>
        </p:grpSpPr>
        <p:sp>
          <p:nvSpPr>
            <p:cNvPr id="139274"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9275"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9276"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39277" name="Group 13"/>
          <p:cNvGrpSpPr>
            <a:grpSpLocks/>
          </p:cNvGrpSpPr>
          <p:nvPr/>
        </p:nvGrpSpPr>
        <p:grpSpPr bwMode="auto">
          <a:xfrm>
            <a:off x="9393238" y="3944938"/>
            <a:ext cx="5595937" cy="2538412"/>
            <a:chOff x="-1" y="-1"/>
            <a:chExt cx="5595703" cy="2538167"/>
          </a:xfrm>
        </p:grpSpPr>
        <p:sp>
          <p:nvSpPr>
            <p:cNvPr id="139278"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39279"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39280"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39281" name="Group 17"/>
          <p:cNvGrpSpPr>
            <a:grpSpLocks/>
          </p:cNvGrpSpPr>
          <p:nvPr/>
        </p:nvGrpSpPr>
        <p:grpSpPr bwMode="auto">
          <a:xfrm>
            <a:off x="10026650" y="5618163"/>
            <a:ext cx="4329113" cy="2203450"/>
            <a:chOff x="-1" y="-1"/>
            <a:chExt cx="4329438" cy="2203383"/>
          </a:xfrm>
        </p:grpSpPr>
        <p:sp>
          <p:nvSpPr>
            <p:cNvPr id="139282"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9283"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9284"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39285" name="AutoShape 21"/>
          <p:cNvSpPr>
            <a:spLocks/>
          </p:cNvSpPr>
          <p:nvPr/>
        </p:nvSpPr>
        <p:spPr bwMode="auto">
          <a:xfrm>
            <a:off x="4692650" y="3963988"/>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New Fresh Idea to Sell</a:t>
            </a:r>
            <a:endParaRPr lang="en-US" dirty="0">
              <a:solidFill>
                <a:schemeClr val="bg1"/>
              </a:solidFill>
              <a:latin typeface="Roboto" charset="0"/>
              <a:ea typeface="ＭＳ Ｐゴシック" charset="0"/>
              <a:cs typeface="Roboto" charset="0"/>
              <a:sym typeface="Roboto" charset="0"/>
            </a:endParaRPr>
          </a:p>
        </p:txBody>
      </p:sp>
      <p:sp>
        <p:nvSpPr>
          <p:cNvPr id="139286" name="AutoShape 22"/>
          <p:cNvSpPr>
            <a:spLocks/>
          </p:cNvSpPr>
          <p:nvPr/>
        </p:nvSpPr>
        <p:spPr bwMode="auto">
          <a:xfrm>
            <a:off x="2135188" y="4395788"/>
            <a:ext cx="5881687"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9287" name="AutoShape 23"/>
          <p:cNvSpPr>
            <a:spLocks/>
          </p:cNvSpPr>
          <p:nvPr/>
        </p:nvSpPr>
        <p:spPr bwMode="auto">
          <a:xfrm>
            <a:off x="11857038" y="9391650"/>
            <a:ext cx="647700" cy="647700"/>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39288" name="AutoShape 24"/>
          <p:cNvSpPr>
            <a:spLocks/>
          </p:cNvSpPr>
          <p:nvPr/>
        </p:nvSpPr>
        <p:spPr bwMode="auto">
          <a:xfrm>
            <a:off x="11863388" y="5878513"/>
            <a:ext cx="661987" cy="604837"/>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39289" name="AutoShape 25"/>
          <p:cNvSpPr>
            <a:spLocks/>
          </p:cNvSpPr>
          <p:nvPr/>
        </p:nvSpPr>
        <p:spPr bwMode="auto">
          <a:xfrm>
            <a:off x="11887200" y="11101388"/>
            <a:ext cx="638175" cy="668337"/>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39290" name="AutoShape 26"/>
          <p:cNvSpPr>
            <a:spLocks/>
          </p:cNvSpPr>
          <p:nvPr/>
        </p:nvSpPr>
        <p:spPr bwMode="auto">
          <a:xfrm>
            <a:off x="11857038" y="4395788"/>
            <a:ext cx="668337" cy="668337"/>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39291" name="AutoShape 27"/>
          <p:cNvSpPr>
            <a:spLocks/>
          </p:cNvSpPr>
          <p:nvPr/>
        </p:nvSpPr>
        <p:spPr bwMode="auto">
          <a:xfrm>
            <a:off x="16365538" y="570230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New Fresh Idea to Sell</a:t>
            </a:r>
            <a:endParaRPr lang="en-US" dirty="0">
              <a:solidFill>
                <a:schemeClr val="bg1"/>
              </a:solidFill>
              <a:latin typeface="Roboto" charset="0"/>
              <a:ea typeface="ＭＳ Ｐゴシック" charset="0"/>
              <a:cs typeface="Roboto" charset="0"/>
              <a:sym typeface="Roboto" charset="0"/>
            </a:endParaRPr>
          </a:p>
        </p:txBody>
      </p:sp>
      <p:sp>
        <p:nvSpPr>
          <p:cNvPr id="139292" name="AutoShape 28"/>
          <p:cNvSpPr>
            <a:spLocks/>
          </p:cNvSpPr>
          <p:nvPr/>
        </p:nvSpPr>
        <p:spPr bwMode="auto">
          <a:xfrm>
            <a:off x="16365538" y="6137275"/>
            <a:ext cx="5881687" cy="1147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3" name="AutoShape 29"/>
          <p:cNvSpPr>
            <a:spLocks/>
          </p:cNvSpPr>
          <p:nvPr/>
        </p:nvSpPr>
        <p:spPr bwMode="auto">
          <a:xfrm>
            <a:off x="16365538" y="863282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New Fresh Idea to Sell</a:t>
            </a:r>
            <a:endParaRPr lang="en-US" dirty="0">
              <a:solidFill>
                <a:schemeClr val="bg1"/>
              </a:solidFill>
              <a:latin typeface="Roboto" charset="0"/>
              <a:ea typeface="ＭＳ Ｐゴシック" charset="0"/>
              <a:cs typeface="Roboto" charset="0"/>
              <a:sym typeface="Roboto" charset="0"/>
            </a:endParaRPr>
          </a:p>
        </p:txBody>
      </p:sp>
      <p:sp>
        <p:nvSpPr>
          <p:cNvPr id="139294" name="AutoShape 30"/>
          <p:cNvSpPr>
            <a:spLocks/>
          </p:cNvSpPr>
          <p:nvPr/>
        </p:nvSpPr>
        <p:spPr bwMode="auto">
          <a:xfrm>
            <a:off x="16365538" y="9067800"/>
            <a:ext cx="5881687"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9295" name="AutoShape 31"/>
          <p:cNvSpPr>
            <a:spLocks/>
          </p:cNvSpPr>
          <p:nvPr/>
        </p:nvSpPr>
        <p:spPr bwMode="auto">
          <a:xfrm>
            <a:off x="4692650" y="702945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New Fresh Idea to Sell</a:t>
            </a:r>
            <a:endParaRPr lang="en-US" dirty="0">
              <a:solidFill>
                <a:schemeClr val="bg1"/>
              </a:solidFill>
              <a:latin typeface="Roboto" charset="0"/>
              <a:ea typeface="ＭＳ Ｐゴシック" charset="0"/>
              <a:cs typeface="Roboto" charset="0"/>
              <a:sym typeface="Roboto" charset="0"/>
            </a:endParaRPr>
          </a:p>
        </p:txBody>
      </p:sp>
      <p:sp>
        <p:nvSpPr>
          <p:cNvPr id="139296" name="AutoShape 32"/>
          <p:cNvSpPr>
            <a:spLocks/>
          </p:cNvSpPr>
          <p:nvPr/>
        </p:nvSpPr>
        <p:spPr bwMode="auto">
          <a:xfrm>
            <a:off x="2135188" y="7464425"/>
            <a:ext cx="5881687"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7" name="AutoShape 33"/>
          <p:cNvSpPr>
            <a:spLocks/>
          </p:cNvSpPr>
          <p:nvPr/>
        </p:nvSpPr>
        <p:spPr bwMode="auto">
          <a:xfrm>
            <a:off x="4692650" y="1022985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New Fresh Idea to Sell</a:t>
            </a:r>
            <a:endParaRPr lang="en-US">
              <a:solidFill>
                <a:schemeClr val="bg1"/>
              </a:solidFill>
              <a:latin typeface="Roboto" charset="0"/>
              <a:ea typeface="ＭＳ Ｐゴシック" charset="0"/>
              <a:cs typeface="Roboto" charset="0"/>
              <a:sym typeface="Roboto" charset="0"/>
            </a:endParaRPr>
          </a:p>
        </p:txBody>
      </p:sp>
      <p:sp>
        <p:nvSpPr>
          <p:cNvPr id="139298" name="AutoShape 34"/>
          <p:cNvSpPr>
            <a:spLocks/>
          </p:cNvSpPr>
          <p:nvPr/>
        </p:nvSpPr>
        <p:spPr bwMode="auto">
          <a:xfrm>
            <a:off x="2135188" y="10664825"/>
            <a:ext cx="5881687" cy="1149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grpSp>
        <p:nvGrpSpPr>
          <p:cNvPr id="139299" name="Group 35"/>
          <p:cNvGrpSpPr>
            <a:grpSpLocks/>
          </p:cNvGrpSpPr>
          <p:nvPr/>
        </p:nvGrpSpPr>
        <p:grpSpPr bwMode="auto">
          <a:xfrm>
            <a:off x="10644188" y="7285038"/>
            <a:ext cx="3094037" cy="1449387"/>
            <a:chOff x="-1" y="-1"/>
            <a:chExt cx="3094540" cy="1447998"/>
          </a:xfrm>
          <a:solidFill>
            <a:schemeClr val="accent5"/>
          </a:solidFill>
        </p:grpSpPr>
        <p:sp>
          <p:nvSpPr>
            <p:cNvPr id="139300"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9301"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39302"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39303" name="AutoShape 39"/>
          <p:cNvSpPr>
            <a:spLocks/>
          </p:cNvSpPr>
          <p:nvPr/>
        </p:nvSpPr>
        <p:spPr bwMode="auto">
          <a:xfrm>
            <a:off x="11877675" y="7658100"/>
            <a:ext cx="647700" cy="668338"/>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139277"/>
                                        </p:tgtEl>
                                        <p:attrNameLst>
                                          <p:attrName>style.visibility</p:attrName>
                                        </p:attrNameLst>
                                      </p:cBhvr>
                                      <p:to>
                                        <p:strVal val="visible"/>
                                      </p:to>
                                    </p:set>
                                    <p:anim calcmode="lin" valueType="num">
                                      <p:cBhvr additive="base">
                                        <p:cTn id="7" dur="500" fill="hold"/>
                                        <p:tgtEl>
                                          <p:spTgt spid="139277"/>
                                        </p:tgtEl>
                                        <p:attrNameLst>
                                          <p:attrName>ppt_x</p:attrName>
                                        </p:attrNameLst>
                                      </p:cBhvr>
                                      <p:tavLst>
                                        <p:tav tm="0">
                                          <p:val>
                                            <p:strVal val="0-#ppt_w/2"/>
                                          </p:val>
                                        </p:tav>
                                        <p:tav tm="100000">
                                          <p:val>
                                            <p:strVal val="#ppt_x"/>
                                          </p:val>
                                        </p:tav>
                                      </p:tavLst>
                                    </p:anim>
                                    <p:anim calcmode="lin" valueType="num">
                                      <p:cBhvr additive="base">
                                        <p:cTn id="8" dur="500" fill="hold"/>
                                        <p:tgtEl>
                                          <p:spTgt spid="139277"/>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139299"/>
                                        </p:tgtEl>
                                        <p:attrNameLst>
                                          <p:attrName>style.visibility</p:attrName>
                                        </p:attrNameLst>
                                      </p:cBhvr>
                                      <p:to>
                                        <p:strVal val="visible"/>
                                      </p:to>
                                    </p:set>
                                    <p:anim calcmode="lin" valueType="num">
                                      <p:cBhvr additive="base">
                                        <p:cTn id="11" dur="500" fill="hold"/>
                                        <p:tgtEl>
                                          <p:spTgt spid="139299"/>
                                        </p:tgtEl>
                                        <p:attrNameLst>
                                          <p:attrName>ppt_x</p:attrName>
                                        </p:attrNameLst>
                                      </p:cBhvr>
                                      <p:tavLst>
                                        <p:tav tm="0">
                                          <p:val>
                                            <p:strVal val="0-#ppt_w/2"/>
                                          </p:val>
                                        </p:tav>
                                        <p:tav tm="100000">
                                          <p:val>
                                            <p:strVal val="#ppt_x"/>
                                          </p:val>
                                        </p:tav>
                                      </p:tavLst>
                                    </p:anim>
                                    <p:anim calcmode="lin" valueType="num">
                                      <p:cBhvr additive="base">
                                        <p:cTn id="12" dur="500" fill="hold"/>
                                        <p:tgtEl>
                                          <p:spTgt spid="139299"/>
                                        </p:tgtEl>
                                        <p:attrNameLst>
                                          <p:attrName>ppt_y</p:attrName>
                                        </p:attrNameLst>
                                      </p:cBhvr>
                                      <p:tavLst>
                                        <p:tav tm="0">
                                          <p:val>
                                            <p:strVal val="#ppt_y"/>
                                          </p:val>
                                        </p:tav>
                                        <p:tav tm="100000">
                                          <p:val>
                                            <p:strVal val="#ppt_y"/>
                                          </p:val>
                                        </p:tav>
                                      </p:tavLst>
                                    </p:anim>
                                  </p:childTnLst>
                                </p:cTn>
                              </p:par>
                              <p:par>
                                <p:cTn id="13" presetID="2" presetClass="entr" presetSubtype="2" decel="50000" fill="hold" nodeType="withEffect">
                                  <p:stCondLst>
                                    <p:cond delay="400"/>
                                  </p:stCondLst>
                                  <p:childTnLst>
                                    <p:set>
                                      <p:cBhvr>
                                        <p:cTn id="14" dur="1" fill="hold">
                                          <p:stCondLst>
                                            <p:cond delay="0"/>
                                          </p:stCondLst>
                                        </p:cTn>
                                        <p:tgtEl>
                                          <p:spTgt spid="139281"/>
                                        </p:tgtEl>
                                        <p:attrNameLst>
                                          <p:attrName>style.visibility</p:attrName>
                                        </p:attrNameLst>
                                      </p:cBhvr>
                                      <p:to>
                                        <p:strVal val="visible"/>
                                      </p:to>
                                    </p:set>
                                    <p:anim calcmode="lin" valueType="num">
                                      <p:cBhvr additive="base">
                                        <p:cTn id="15" dur="500" fill="hold"/>
                                        <p:tgtEl>
                                          <p:spTgt spid="139281"/>
                                        </p:tgtEl>
                                        <p:attrNameLst>
                                          <p:attrName>ppt_x</p:attrName>
                                        </p:attrNameLst>
                                      </p:cBhvr>
                                      <p:tavLst>
                                        <p:tav tm="0">
                                          <p:val>
                                            <p:strVal val="1+#ppt_w/2"/>
                                          </p:val>
                                        </p:tav>
                                        <p:tav tm="100000">
                                          <p:val>
                                            <p:strVal val="#ppt_x"/>
                                          </p:val>
                                        </p:tav>
                                      </p:tavLst>
                                    </p:anim>
                                    <p:anim calcmode="lin" valueType="num">
                                      <p:cBhvr additive="base">
                                        <p:cTn id="16" dur="500" fill="hold"/>
                                        <p:tgtEl>
                                          <p:spTgt spid="139281"/>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139269"/>
                                        </p:tgtEl>
                                        <p:attrNameLst>
                                          <p:attrName>style.visibility</p:attrName>
                                        </p:attrNameLst>
                                      </p:cBhvr>
                                      <p:to>
                                        <p:strVal val="visible"/>
                                      </p:to>
                                    </p:set>
                                    <p:anim calcmode="lin" valueType="num">
                                      <p:cBhvr additive="base">
                                        <p:cTn id="19" dur="500" fill="hold"/>
                                        <p:tgtEl>
                                          <p:spTgt spid="139269"/>
                                        </p:tgtEl>
                                        <p:attrNameLst>
                                          <p:attrName>ppt_x</p:attrName>
                                        </p:attrNameLst>
                                      </p:cBhvr>
                                      <p:tavLst>
                                        <p:tav tm="0">
                                          <p:val>
                                            <p:strVal val="0-#ppt_w/2"/>
                                          </p:val>
                                        </p:tav>
                                        <p:tav tm="100000">
                                          <p:val>
                                            <p:strVal val="#ppt_x"/>
                                          </p:val>
                                        </p:tav>
                                      </p:tavLst>
                                    </p:anim>
                                    <p:anim calcmode="lin" valueType="num">
                                      <p:cBhvr additive="base">
                                        <p:cTn id="20" dur="500" fill="hold"/>
                                        <p:tgtEl>
                                          <p:spTgt spid="139269"/>
                                        </p:tgtEl>
                                        <p:attrNameLst>
                                          <p:attrName>ppt_y</p:attrName>
                                        </p:attrNameLst>
                                      </p:cBhvr>
                                      <p:tavLst>
                                        <p:tav tm="0">
                                          <p:val>
                                            <p:strVal val="#ppt_y"/>
                                          </p:val>
                                        </p:tav>
                                        <p:tav tm="100000">
                                          <p:val>
                                            <p:strVal val="#ppt_y"/>
                                          </p:val>
                                        </p:tav>
                                      </p:tavLst>
                                    </p:anim>
                                  </p:childTnLst>
                                </p:cTn>
                              </p:par>
                              <p:par>
                                <p:cTn id="21" presetID="2" presetClass="entr" presetSubtype="2" decel="50000" fill="hold" nodeType="withEffect">
                                  <p:stCondLst>
                                    <p:cond delay="800"/>
                                  </p:stCondLst>
                                  <p:childTnLst>
                                    <p:set>
                                      <p:cBhvr>
                                        <p:cTn id="22" dur="1" fill="hold">
                                          <p:stCondLst>
                                            <p:cond delay="0"/>
                                          </p:stCondLst>
                                        </p:cTn>
                                        <p:tgtEl>
                                          <p:spTgt spid="139273"/>
                                        </p:tgtEl>
                                        <p:attrNameLst>
                                          <p:attrName>style.visibility</p:attrName>
                                        </p:attrNameLst>
                                      </p:cBhvr>
                                      <p:to>
                                        <p:strVal val="visible"/>
                                      </p:to>
                                    </p:set>
                                    <p:anim calcmode="lin" valueType="num">
                                      <p:cBhvr additive="base">
                                        <p:cTn id="23" dur="500" fill="hold"/>
                                        <p:tgtEl>
                                          <p:spTgt spid="139273"/>
                                        </p:tgtEl>
                                        <p:attrNameLst>
                                          <p:attrName>ppt_x</p:attrName>
                                        </p:attrNameLst>
                                      </p:cBhvr>
                                      <p:tavLst>
                                        <p:tav tm="0">
                                          <p:val>
                                            <p:strVal val="1+#ppt_w/2"/>
                                          </p:val>
                                        </p:tav>
                                        <p:tav tm="100000">
                                          <p:val>
                                            <p:strVal val="#ppt_x"/>
                                          </p:val>
                                        </p:tav>
                                      </p:tavLst>
                                    </p:anim>
                                    <p:anim calcmode="lin" valueType="num">
                                      <p:cBhvr additive="base">
                                        <p:cTn id="24" dur="500" fill="hold"/>
                                        <p:tgtEl>
                                          <p:spTgt spid="139273"/>
                                        </p:tgtEl>
                                        <p:attrNameLst>
                                          <p:attrName>ppt_y</p:attrName>
                                        </p:attrNameLst>
                                      </p:cBhvr>
                                      <p:tavLst>
                                        <p:tav tm="0">
                                          <p:val>
                                            <p:strVal val="#ppt_y"/>
                                          </p:val>
                                        </p:tav>
                                        <p:tav tm="100000">
                                          <p:val>
                                            <p:strVal val="#ppt_y"/>
                                          </p:val>
                                        </p:tav>
                                      </p:tavLst>
                                    </p:anim>
                                  </p:childTnLst>
                                </p:cTn>
                              </p:par>
                            </p:childTnLst>
                          </p:cTn>
                        </p:par>
                        <p:par>
                          <p:cTn id="25" fill="hold">
                            <p:stCondLst>
                              <p:cond delay="1300"/>
                            </p:stCondLst>
                            <p:childTnLst>
                              <p:par>
                                <p:cTn id="26" presetID="10" presetClass="entr" presetSubtype="0" fill="hold" grpId="0" nodeType="afterEffect">
                                  <p:stCondLst>
                                    <p:cond delay="0"/>
                                  </p:stCondLst>
                                  <p:childTnLst>
                                    <p:set>
                                      <p:cBhvr>
                                        <p:cTn id="27" dur="1" fill="hold">
                                          <p:stCondLst>
                                            <p:cond delay="0"/>
                                          </p:stCondLst>
                                        </p:cTn>
                                        <p:tgtEl>
                                          <p:spTgt spid="139268"/>
                                        </p:tgtEl>
                                        <p:attrNameLst>
                                          <p:attrName>style.visibility</p:attrName>
                                        </p:attrNameLst>
                                      </p:cBhvr>
                                      <p:to>
                                        <p:strVal val="visible"/>
                                      </p:to>
                                    </p:set>
                                    <p:animEffect transition="in" filter="fade">
                                      <p:cBhvr>
                                        <p:cTn id="28" dur="500"/>
                                        <p:tgtEl>
                                          <p:spTgt spid="139268"/>
                                        </p:tgtEl>
                                      </p:cBhvr>
                                    </p:animEffect>
                                  </p:childTnLst>
                                </p:cTn>
                              </p:par>
                            </p:childTnLst>
                          </p:cTn>
                        </p:par>
                        <p:par>
                          <p:cTn id="29" fill="hold">
                            <p:stCondLst>
                              <p:cond delay="1800"/>
                            </p:stCondLst>
                            <p:childTnLst>
                              <p:par>
                                <p:cTn id="30" presetID="23" presetClass="entr" presetSubtype="16" fill="hold" grpId="0" nodeType="afterEffect">
                                  <p:stCondLst>
                                    <p:cond delay="0"/>
                                  </p:stCondLst>
                                  <p:childTnLst>
                                    <p:set>
                                      <p:cBhvr>
                                        <p:cTn id="31" dur="1" fill="hold">
                                          <p:stCondLst>
                                            <p:cond delay="0"/>
                                          </p:stCondLst>
                                        </p:cTn>
                                        <p:tgtEl>
                                          <p:spTgt spid="139290"/>
                                        </p:tgtEl>
                                        <p:attrNameLst>
                                          <p:attrName>style.visibility</p:attrName>
                                        </p:attrNameLst>
                                      </p:cBhvr>
                                      <p:to>
                                        <p:strVal val="visible"/>
                                      </p:to>
                                    </p:set>
                                    <p:anim calcmode="lin" valueType="num">
                                      <p:cBhvr>
                                        <p:cTn id="32" dur="400" fill="hold"/>
                                        <p:tgtEl>
                                          <p:spTgt spid="139290"/>
                                        </p:tgtEl>
                                        <p:attrNameLst>
                                          <p:attrName>ppt_w</p:attrName>
                                        </p:attrNameLst>
                                      </p:cBhvr>
                                      <p:tavLst>
                                        <p:tav tm="0">
                                          <p:val>
                                            <p:fltVal val="0"/>
                                          </p:val>
                                        </p:tav>
                                        <p:tav tm="100000">
                                          <p:val>
                                            <p:strVal val="#ppt_w"/>
                                          </p:val>
                                        </p:tav>
                                      </p:tavLst>
                                    </p:anim>
                                    <p:anim calcmode="lin" valueType="num">
                                      <p:cBhvr>
                                        <p:cTn id="33" dur="400" fill="hold"/>
                                        <p:tgtEl>
                                          <p:spTgt spid="139290"/>
                                        </p:tgtEl>
                                        <p:attrNameLst>
                                          <p:attrName>ppt_h</p:attrName>
                                        </p:attrNameLst>
                                      </p:cBhvr>
                                      <p:tavLst>
                                        <p:tav tm="0">
                                          <p:val>
                                            <p:fltVal val="0"/>
                                          </p:val>
                                        </p:tav>
                                        <p:tav tm="100000">
                                          <p:val>
                                            <p:strVal val="#ppt_h"/>
                                          </p:val>
                                        </p:tav>
                                      </p:tavLst>
                                    </p:anim>
                                  </p:childTnLst>
                                </p:cTn>
                              </p:par>
                            </p:childTnLst>
                          </p:cTn>
                        </p:par>
                        <p:par>
                          <p:cTn id="34" fill="hold">
                            <p:stCondLst>
                              <p:cond delay="2200"/>
                            </p:stCondLst>
                            <p:childTnLst>
                              <p:par>
                                <p:cTn id="35" presetID="10" presetClass="entr" presetSubtype="0" fill="hold" grpId="0" nodeType="afterEffect">
                                  <p:stCondLst>
                                    <p:cond delay="0"/>
                                  </p:stCondLst>
                                  <p:childTnLst>
                                    <p:set>
                                      <p:cBhvr>
                                        <p:cTn id="36" dur="1" fill="hold">
                                          <p:stCondLst>
                                            <p:cond delay="0"/>
                                          </p:stCondLst>
                                        </p:cTn>
                                        <p:tgtEl>
                                          <p:spTgt spid="139285"/>
                                        </p:tgtEl>
                                        <p:attrNameLst>
                                          <p:attrName>style.visibility</p:attrName>
                                        </p:attrNameLst>
                                      </p:cBhvr>
                                      <p:to>
                                        <p:strVal val="visible"/>
                                      </p:to>
                                    </p:set>
                                    <p:animEffect transition="in" filter="fade">
                                      <p:cBhvr>
                                        <p:cTn id="37" dur="400"/>
                                        <p:tgtEl>
                                          <p:spTgt spid="13928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9286"/>
                                        </p:tgtEl>
                                        <p:attrNameLst>
                                          <p:attrName>style.visibility</p:attrName>
                                        </p:attrNameLst>
                                      </p:cBhvr>
                                      <p:to>
                                        <p:strVal val="visible"/>
                                      </p:to>
                                    </p:set>
                                    <p:animEffect transition="in" filter="fade">
                                      <p:cBhvr>
                                        <p:cTn id="40" dur="400"/>
                                        <p:tgtEl>
                                          <p:spTgt spid="139286"/>
                                        </p:tgtEl>
                                      </p:cBhvr>
                                    </p:animEffect>
                                  </p:childTnLst>
                                </p:cTn>
                              </p:par>
                            </p:childTnLst>
                          </p:cTn>
                        </p:par>
                        <p:par>
                          <p:cTn id="41" fill="hold">
                            <p:stCondLst>
                              <p:cond delay="2600"/>
                            </p:stCondLst>
                            <p:childTnLst>
                              <p:par>
                                <p:cTn id="42" presetID="23" presetClass="entr" presetSubtype="16" fill="hold" grpId="0" nodeType="afterEffect">
                                  <p:stCondLst>
                                    <p:cond delay="0"/>
                                  </p:stCondLst>
                                  <p:childTnLst>
                                    <p:set>
                                      <p:cBhvr>
                                        <p:cTn id="43" dur="1" fill="hold">
                                          <p:stCondLst>
                                            <p:cond delay="0"/>
                                          </p:stCondLst>
                                        </p:cTn>
                                        <p:tgtEl>
                                          <p:spTgt spid="139288"/>
                                        </p:tgtEl>
                                        <p:attrNameLst>
                                          <p:attrName>style.visibility</p:attrName>
                                        </p:attrNameLst>
                                      </p:cBhvr>
                                      <p:to>
                                        <p:strVal val="visible"/>
                                      </p:to>
                                    </p:set>
                                    <p:anim calcmode="lin" valueType="num">
                                      <p:cBhvr>
                                        <p:cTn id="44" dur="400" fill="hold"/>
                                        <p:tgtEl>
                                          <p:spTgt spid="139288"/>
                                        </p:tgtEl>
                                        <p:attrNameLst>
                                          <p:attrName>ppt_w</p:attrName>
                                        </p:attrNameLst>
                                      </p:cBhvr>
                                      <p:tavLst>
                                        <p:tav tm="0">
                                          <p:val>
                                            <p:fltVal val="0"/>
                                          </p:val>
                                        </p:tav>
                                        <p:tav tm="100000">
                                          <p:val>
                                            <p:strVal val="#ppt_w"/>
                                          </p:val>
                                        </p:tav>
                                      </p:tavLst>
                                    </p:anim>
                                    <p:anim calcmode="lin" valueType="num">
                                      <p:cBhvr>
                                        <p:cTn id="45" dur="400" fill="hold"/>
                                        <p:tgtEl>
                                          <p:spTgt spid="139288"/>
                                        </p:tgtEl>
                                        <p:attrNameLst>
                                          <p:attrName>ppt_h</p:attrName>
                                        </p:attrNameLst>
                                      </p:cBhvr>
                                      <p:tavLst>
                                        <p:tav tm="0">
                                          <p:val>
                                            <p:fltVal val="0"/>
                                          </p:val>
                                        </p:tav>
                                        <p:tav tm="100000">
                                          <p:val>
                                            <p:strVal val="#ppt_h"/>
                                          </p:val>
                                        </p:tav>
                                      </p:tavLst>
                                    </p:anim>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39291"/>
                                        </p:tgtEl>
                                        <p:attrNameLst>
                                          <p:attrName>style.visibility</p:attrName>
                                        </p:attrNameLst>
                                      </p:cBhvr>
                                      <p:to>
                                        <p:strVal val="visible"/>
                                      </p:to>
                                    </p:set>
                                    <p:animEffect transition="in" filter="fade">
                                      <p:cBhvr>
                                        <p:cTn id="49" dur="400"/>
                                        <p:tgtEl>
                                          <p:spTgt spid="1392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9292"/>
                                        </p:tgtEl>
                                        <p:attrNameLst>
                                          <p:attrName>style.visibility</p:attrName>
                                        </p:attrNameLst>
                                      </p:cBhvr>
                                      <p:to>
                                        <p:strVal val="visible"/>
                                      </p:to>
                                    </p:set>
                                    <p:animEffect transition="in" filter="fade">
                                      <p:cBhvr>
                                        <p:cTn id="52" dur="400"/>
                                        <p:tgtEl>
                                          <p:spTgt spid="139292"/>
                                        </p:tgtEl>
                                      </p:cBhvr>
                                    </p:animEffect>
                                  </p:childTnLst>
                                </p:cTn>
                              </p:par>
                            </p:childTnLst>
                          </p:cTn>
                        </p:par>
                        <p:par>
                          <p:cTn id="53" fill="hold">
                            <p:stCondLst>
                              <p:cond delay="3400"/>
                            </p:stCondLst>
                            <p:childTnLst>
                              <p:par>
                                <p:cTn id="54" presetID="23" presetClass="entr" presetSubtype="16" fill="hold" grpId="0" nodeType="afterEffect">
                                  <p:stCondLst>
                                    <p:cond delay="0"/>
                                  </p:stCondLst>
                                  <p:childTnLst>
                                    <p:set>
                                      <p:cBhvr>
                                        <p:cTn id="55" dur="1" fill="hold">
                                          <p:stCondLst>
                                            <p:cond delay="0"/>
                                          </p:stCondLst>
                                        </p:cTn>
                                        <p:tgtEl>
                                          <p:spTgt spid="139303"/>
                                        </p:tgtEl>
                                        <p:attrNameLst>
                                          <p:attrName>style.visibility</p:attrName>
                                        </p:attrNameLst>
                                      </p:cBhvr>
                                      <p:to>
                                        <p:strVal val="visible"/>
                                      </p:to>
                                    </p:set>
                                    <p:anim calcmode="lin" valueType="num">
                                      <p:cBhvr>
                                        <p:cTn id="56" dur="400" fill="hold"/>
                                        <p:tgtEl>
                                          <p:spTgt spid="139303"/>
                                        </p:tgtEl>
                                        <p:attrNameLst>
                                          <p:attrName>ppt_w</p:attrName>
                                        </p:attrNameLst>
                                      </p:cBhvr>
                                      <p:tavLst>
                                        <p:tav tm="0">
                                          <p:val>
                                            <p:fltVal val="0"/>
                                          </p:val>
                                        </p:tav>
                                        <p:tav tm="100000">
                                          <p:val>
                                            <p:strVal val="#ppt_w"/>
                                          </p:val>
                                        </p:tav>
                                      </p:tavLst>
                                    </p:anim>
                                    <p:anim calcmode="lin" valueType="num">
                                      <p:cBhvr>
                                        <p:cTn id="57" dur="400" fill="hold"/>
                                        <p:tgtEl>
                                          <p:spTgt spid="139303"/>
                                        </p:tgtEl>
                                        <p:attrNameLst>
                                          <p:attrName>ppt_h</p:attrName>
                                        </p:attrNameLst>
                                      </p:cBhvr>
                                      <p:tavLst>
                                        <p:tav tm="0">
                                          <p:val>
                                            <p:fltVal val="0"/>
                                          </p:val>
                                        </p:tav>
                                        <p:tav tm="100000">
                                          <p:val>
                                            <p:strVal val="#ppt_h"/>
                                          </p:val>
                                        </p:tav>
                                      </p:tavLst>
                                    </p:anim>
                                  </p:childTnLst>
                                </p:cTn>
                              </p:par>
                            </p:childTnLst>
                          </p:cTn>
                        </p:par>
                        <p:par>
                          <p:cTn id="58" fill="hold">
                            <p:stCondLst>
                              <p:cond delay="3800"/>
                            </p:stCondLst>
                            <p:childTnLst>
                              <p:par>
                                <p:cTn id="59" presetID="10" presetClass="entr" presetSubtype="0" fill="hold" grpId="0" nodeType="afterEffect">
                                  <p:stCondLst>
                                    <p:cond delay="0"/>
                                  </p:stCondLst>
                                  <p:childTnLst>
                                    <p:set>
                                      <p:cBhvr>
                                        <p:cTn id="60" dur="1" fill="hold">
                                          <p:stCondLst>
                                            <p:cond delay="0"/>
                                          </p:stCondLst>
                                        </p:cTn>
                                        <p:tgtEl>
                                          <p:spTgt spid="139295"/>
                                        </p:tgtEl>
                                        <p:attrNameLst>
                                          <p:attrName>style.visibility</p:attrName>
                                        </p:attrNameLst>
                                      </p:cBhvr>
                                      <p:to>
                                        <p:strVal val="visible"/>
                                      </p:to>
                                    </p:set>
                                    <p:animEffect transition="in" filter="fade">
                                      <p:cBhvr>
                                        <p:cTn id="61" dur="400"/>
                                        <p:tgtEl>
                                          <p:spTgt spid="13929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9296"/>
                                        </p:tgtEl>
                                        <p:attrNameLst>
                                          <p:attrName>style.visibility</p:attrName>
                                        </p:attrNameLst>
                                      </p:cBhvr>
                                      <p:to>
                                        <p:strVal val="visible"/>
                                      </p:to>
                                    </p:set>
                                    <p:animEffect transition="in" filter="fade">
                                      <p:cBhvr>
                                        <p:cTn id="64" dur="400"/>
                                        <p:tgtEl>
                                          <p:spTgt spid="139296"/>
                                        </p:tgtEl>
                                      </p:cBhvr>
                                    </p:animEffect>
                                  </p:childTnLst>
                                </p:cTn>
                              </p:par>
                            </p:childTnLst>
                          </p:cTn>
                        </p:par>
                        <p:par>
                          <p:cTn id="65" fill="hold">
                            <p:stCondLst>
                              <p:cond delay="4200"/>
                            </p:stCondLst>
                            <p:childTnLst>
                              <p:par>
                                <p:cTn id="66" presetID="23" presetClass="entr" presetSubtype="16" fill="hold" grpId="0" nodeType="afterEffect">
                                  <p:stCondLst>
                                    <p:cond delay="0"/>
                                  </p:stCondLst>
                                  <p:childTnLst>
                                    <p:set>
                                      <p:cBhvr>
                                        <p:cTn id="67" dur="1" fill="hold">
                                          <p:stCondLst>
                                            <p:cond delay="0"/>
                                          </p:stCondLst>
                                        </p:cTn>
                                        <p:tgtEl>
                                          <p:spTgt spid="139287"/>
                                        </p:tgtEl>
                                        <p:attrNameLst>
                                          <p:attrName>style.visibility</p:attrName>
                                        </p:attrNameLst>
                                      </p:cBhvr>
                                      <p:to>
                                        <p:strVal val="visible"/>
                                      </p:to>
                                    </p:set>
                                    <p:anim calcmode="lin" valueType="num">
                                      <p:cBhvr>
                                        <p:cTn id="68" dur="400" fill="hold"/>
                                        <p:tgtEl>
                                          <p:spTgt spid="139287"/>
                                        </p:tgtEl>
                                        <p:attrNameLst>
                                          <p:attrName>ppt_w</p:attrName>
                                        </p:attrNameLst>
                                      </p:cBhvr>
                                      <p:tavLst>
                                        <p:tav tm="0">
                                          <p:val>
                                            <p:fltVal val="0"/>
                                          </p:val>
                                        </p:tav>
                                        <p:tav tm="100000">
                                          <p:val>
                                            <p:strVal val="#ppt_w"/>
                                          </p:val>
                                        </p:tav>
                                      </p:tavLst>
                                    </p:anim>
                                    <p:anim calcmode="lin" valueType="num">
                                      <p:cBhvr>
                                        <p:cTn id="69" dur="400" fill="hold"/>
                                        <p:tgtEl>
                                          <p:spTgt spid="139287"/>
                                        </p:tgtEl>
                                        <p:attrNameLst>
                                          <p:attrName>ppt_h</p:attrName>
                                        </p:attrNameLst>
                                      </p:cBhvr>
                                      <p:tavLst>
                                        <p:tav tm="0">
                                          <p:val>
                                            <p:fltVal val="0"/>
                                          </p:val>
                                        </p:tav>
                                        <p:tav tm="100000">
                                          <p:val>
                                            <p:strVal val="#ppt_h"/>
                                          </p:val>
                                        </p:tav>
                                      </p:tavLst>
                                    </p:anim>
                                  </p:childTnLst>
                                </p:cTn>
                              </p:par>
                            </p:childTnLst>
                          </p:cTn>
                        </p:par>
                        <p:par>
                          <p:cTn id="70" fill="hold">
                            <p:stCondLst>
                              <p:cond delay="4600"/>
                            </p:stCondLst>
                            <p:childTnLst>
                              <p:par>
                                <p:cTn id="71" presetID="10" presetClass="entr" presetSubtype="0" fill="hold" grpId="0" nodeType="afterEffect">
                                  <p:stCondLst>
                                    <p:cond delay="0"/>
                                  </p:stCondLst>
                                  <p:childTnLst>
                                    <p:set>
                                      <p:cBhvr>
                                        <p:cTn id="72" dur="1" fill="hold">
                                          <p:stCondLst>
                                            <p:cond delay="0"/>
                                          </p:stCondLst>
                                        </p:cTn>
                                        <p:tgtEl>
                                          <p:spTgt spid="139293"/>
                                        </p:tgtEl>
                                        <p:attrNameLst>
                                          <p:attrName>style.visibility</p:attrName>
                                        </p:attrNameLst>
                                      </p:cBhvr>
                                      <p:to>
                                        <p:strVal val="visible"/>
                                      </p:to>
                                    </p:set>
                                    <p:animEffect transition="in" filter="fade">
                                      <p:cBhvr>
                                        <p:cTn id="73" dur="400"/>
                                        <p:tgtEl>
                                          <p:spTgt spid="13929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9294"/>
                                        </p:tgtEl>
                                        <p:attrNameLst>
                                          <p:attrName>style.visibility</p:attrName>
                                        </p:attrNameLst>
                                      </p:cBhvr>
                                      <p:to>
                                        <p:strVal val="visible"/>
                                      </p:to>
                                    </p:set>
                                    <p:animEffect transition="in" filter="fade">
                                      <p:cBhvr>
                                        <p:cTn id="76" dur="400"/>
                                        <p:tgtEl>
                                          <p:spTgt spid="139294"/>
                                        </p:tgtEl>
                                      </p:cBhvr>
                                    </p:animEffect>
                                  </p:childTnLst>
                                </p:cTn>
                              </p:par>
                            </p:childTnLst>
                          </p:cTn>
                        </p:par>
                        <p:par>
                          <p:cTn id="77" fill="hold">
                            <p:stCondLst>
                              <p:cond delay="5000"/>
                            </p:stCondLst>
                            <p:childTnLst>
                              <p:par>
                                <p:cTn id="78" presetID="23" presetClass="entr" presetSubtype="16" fill="hold" grpId="0" nodeType="afterEffect">
                                  <p:stCondLst>
                                    <p:cond delay="0"/>
                                  </p:stCondLst>
                                  <p:childTnLst>
                                    <p:set>
                                      <p:cBhvr>
                                        <p:cTn id="79" dur="1" fill="hold">
                                          <p:stCondLst>
                                            <p:cond delay="0"/>
                                          </p:stCondLst>
                                        </p:cTn>
                                        <p:tgtEl>
                                          <p:spTgt spid="139289"/>
                                        </p:tgtEl>
                                        <p:attrNameLst>
                                          <p:attrName>style.visibility</p:attrName>
                                        </p:attrNameLst>
                                      </p:cBhvr>
                                      <p:to>
                                        <p:strVal val="visible"/>
                                      </p:to>
                                    </p:set>
                                    <p:anim calcmode="lin" valueType="num">
                                      <p:cBhvr>
                                        <p:cTn id="80" dur="400" fill="hold"/>
                                        <p:tgtEl>
                                          <p:spTgt spid="139289"/>
                                        </p:tgtEl>
                                        <p:attrNameLst>
                                          <p:attrName>ppt_w</p:attrName>
                                        </p:attrNameLst>
                                      </p:cBhvr>
                                      <p:tavLst>
                                        <p:tav tm="0">
                                          <p:val>
                                            <p:fltVal val="0"/>
                                          </p:val>
                                        </p:tav>
                                        <p:tav tm="100000">
                                          <p:val>
                                            <p:strVal val="#ppt_w"/>
                                          </p:val>
                                        </p:tav>
                                      </p:tavLst>
                                    </p:anim>
                                    <p:anim calcmode="lin" valueType="num">
                                      <p:cBhvr>
                                        <p:cTn id="81" dur="400" fill="hold"/>
                                        <p:tgtEl>
                                          <p:spTgt spid="139289"/>
                                        </p:tgtEl>
                                        <p:attrNameLst>
                                          <p:attrName>ppt_h</p:attrName>
                                        </p:attrNameLst>
                                      </p:cBhvr>
                                      <p:tavLst>
                                        <p:tav tm="0">
                                          <p:val>
                                            <p:fltVal val="0"/>
                                          </p:val>
                                        </p:tav>
                                        <p:tav tm="100000">
                                          <p:val>
                                            <p:strVal val="#ppt_h"/>
                                          </p:val>
                                        </p:tav>
                                      </p:tavLst>
                                    </p:anim>
                                  </p:childTnLst>
                                </p:cTn>
                              </p:par>
                            </p:childTnLst>
                          </p:cTn>
                        </p:par>
                        <p:par>
                          <p:cTn id="82" fill="hold" nodeType="afterGroup">
                            <p:stCondLst>
                              <p:cond delay="5400"/>
                            </p:stCondLst>
                            <p:childTnLst>
                              <p:par>
                                <p:cTn id="83" presetID="10" presetClass="entr" presetSubtype="0" fill="hold" grpId="0" nodeType="afterEffect">
                                  <p:stCondLst>
                                    <p:cond delay="0"/>
                                  </p:stCondLst>
                                  <p:childTnLst>
                                    <p:set>
                                      <p:cBhvr>
                                        <p:cTn id="84" dur="1" fill="hold">
                                          <p:stCondLst>
                                            <p:cond delay="0"/>
                                          </p:stCondLst>
                                        </p:cTn>
                                        <p:tgtEl>
                                          <p:spTgt spid="139297"/>
                                        </p:tgtEl>
                                        <p:attrNameLst>
                                          <p:attrName>style.visibility</p:attrName>
                                        </p:attrNameLst>
                                      </p:cBhvr>
                                      <p:to>
                                        <p:strVal val="visible"/>
                                      </p:to>
                                    </p:set>
                                    <p:animEffect transition="in" filter="fade">
                                      <p:cBhvr>
                                        <p:cTn id="85" dur="400"/>
                                        <p:tgtEl>
                                          <p:spTgt spid="13929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39298"/>
                                        </p:tgtEl>
                                        <p:attrNameLst>
                                          <p:attrName>style.visibility</p:attrName>
                                        </p:attrNameLst>
                                      </p:cBhvr>
                                      <p:to>
                                        <p:strVal val="visible"/>
                                      </p:to>
                                    </p:set>
                                    <p:animEffect transition="in" filter="fade">
                                      <p:cBhvr>
                                        <p:cTn id="88" dur="400"/>
                                        <p:tgtEl>
                                          <p:spTgt spid="139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animBg="1"/>
      <p:bldP spid="139285" grpId="0" autoUpdateAnimBg="0"/>
      <p:bldP spid="139286" grpId="0" autoUpdateAnimBg="0"/>
      <p:bldP spid="139287" grpId="0" animBg="1"/>
      <p:bldP spid="139288" grpId="0" animBg="1"/>
      <p:bldP spid="139289" grpId="0" animBg="1"/>
      <p:bldP spid="139290" grpId="0" animBg="1"/>
      <p:bldP spid="139291" grpId="0" autoUpdateAnimBg="0"/>
      <p:bldP spid="139292" grpId="0" autoUpdateAnimBg="0"/>
      <p:bldP spid="139293" grpId="0" autoUpdateAnimBg="0"/>
      <p:bldP spid="139294" grpId="0" autoUpdateAnimBg="0"/>
      <p:bldP spid="139295" grpId="0" autoUpdateAnimBg="0"/>
      <p:bldP spid="139296" grpId="0" autoUpdateAnimBg="0"/>
      <p:bldP spid="139297" grpId="0" autoUpdateAnimBg="0"/>
      <p:bldP spid="139298" grpId="0" autoUpdateAnimBg="0"/>
      <p:bldP spid="139303"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E29B107-6020-40FA-A841-2B1DE9ED30B9}" type="slidenum">
              <a:rPr lang="en-US" sz="2000">
                <a:solidFill>
                  <a:schemeClr val="bg1"/>
                </a:solidFill>
              </a:rPr>
              <a:pPr algn="ctr" eaLnBrk="1">
                <a:lnSpc>
                  <a:spcPct val="100000"/>
                </a:lnSpc>
              </a:pPr>
              <a:t>133</a:t>
            </a:fld>
            <a:endParaRPr lang="en-US">
              <a:solidFill>
                <a:schemeClr val="bg1"/>
              </a:solidFill>
            </a:endParaRPr>
          </a:p>
        </p:txBody>
      </p:sp>
      <p:sp>
        <p:nvSpPr>
          <p:cNvPr id="140292" name="AutoShape 4"/>
          <p:cNvSpPr>
            <a:spLocks/>
          </p:cNvSpPr>
          <p:nvPr/>
        </p:nvSpPr>
        <p:spPr bwMode="auto">
          <a:xfrm>
            <a:off x="18923000" y="612775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New Fresh Idea to Sell</a:t>
            </a:r>
            <a:endParaRPr lang="en-US">
              <a:solidFill>
                <a:schemeClr val="bg1"/>
              </a:solidFill>
              <a:latin typeface="Roboto" charset="0"/>
              <a:ea typeface="ＭＳ Ｐゴシック" charset="0"/>
              <a:cs typeface="Roboto" charset="0"/>
              <a:sym typeface="Roboto" charset="0"/>
            </a:endParaRPr>
          </a:p>
        </p:txBody>
      </p:sp>
      <p:sp>
        <p:nvSpPr>
          <p:cNvPr id="140293" name="AutoShape 5"/>
          <p:cNvSpPr>
            <a:spLocks/>
          </p:cNvSpPr>
          <p:nvPr/>
        </p:nvSpPr>
        <p:spPr bwMode="auto">
          <a:xfrm>
            <a:off x="18923000" y="7731125"/>
            <a:ext cx="33845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Digital Growth process</a:t>
            </a:r>
            <a:endParaRPr lang="en-US">
              <a:solidFill>
                <a:schemeClr val="bg1"/>
              </a:solidFill>
              <a:latin typeface="Roboto" charset="0"/>
              <a:ea typeface="ＭＳ Ｐゴシック" charset="0"/>
              <a:cs typeface="Roboto" charset="0"/>
              <a:sym typeface="Roboto" charset="0"/>
            </a:endParaRPr>
          </a:p>
        </p:txBody>
      </p:sp>
      <p:sp>
        <p:nvSpPr>
          <p:cNvPr id="140294" name="AutoShape 6"/>
          <p:cNvSpPr>
            <a:spLocks/>
          </p:cNvSpPr>
          <p:nvPr/>
        </p:nvSpPr>
        <p:spPr bwMode="auto">
          <a:xfrm>
            <a:off x="18923000" y="9332913"/>
            <a:ext cx="33305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Marketing and planing</a:t>
            </a:r>
            <a:endParaRPr lang="en-US">
              <a:solidFill>
                <a:schemeClr val="bg1"/>
              </a:solidFill>
              <a:latin typeface="Roboto" charset="0"/>
              <a:ea typeface="ＭＳ Ｐゴシック" charset="0"/>
              <a:cs typeface="Roboto" charset="0"/>
              <a:sym typeface="Roboto" charset="0"/>
            </a:endParaRPr>
          </a:p>
        </p:txBody>
      </p:sp>
      <p:sp>
        <p:nvSpPr>
          <p:cNvPr id="140295" name="AutoShape 7"/>
          <p:cNvSpPr>
            <a:spLocks/>
          </p:cNvSpPr>
          <p:nvPr/>
        </p:nvSpPr>
        <p:spPr bwMode="auto">
          <a:xfrm>
            <a:off x="18923000" y="10936288"/>
            <a:ext cx="27178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Social Networking</a:t>
            </a:r>
            <a:endParaRPr lang="en-US">
              <a:solidFill>
                <a:schemeClr val="bg1"/>
              </a:solidFill>
              <a:latin typeface="Roboto" charset="0"/>
              <a:ea typeface="ＭＳ Ｐゴシック" charset="0"/>
              <a:cs typeface="Roboto" charset="0"/>
              <a:sym typeface="Roboto" charset="0"/>
            </a:endParaRPr>
          </a:p>
        </p:txBody>
      </p:sp>
      <p:sp>
        <p:nvSpPr>
          <p:cNvPr id="140296" name="AutoShape 8"/>
          <p:cNvSpPr>
            <a:spLocks/>
          </p:cNvSpPr>
          <p:nvPr/>
        </p:nvSpPr>
        <p:spPr bwMode="auto">
          <a:xfrm>
            <a:off x="18923000" y="4525963"/>
            <a:ext cx="4048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Lorem Ipsum Dolor si Amet</a:t>
            </a:r>
            <a:endParaRPr lang="en-US">
              <a:solidFill>
                <a:schemeClr val="bg1"/>
              </a:solidFill>
              <a:latin typeface="Roboto" charset="0"/>
              <a:ea typeface="ＭＳ Ｐゴシック" charset="0"/>
              <a:cs typeface="Roboto" charset="0"/>
              <a:sym typeface="Roboto" charset="0"/>
            </a:endParaRPr>
          </a:p>
        </p:txBody>
      </p:sp>
      <p:sp>
        <p:nvSpPr>
          <p:cNvPr id="140297" name="AutoShape 9"/>
          <p:cNvSpPr>
            <a:spLocks/>
          </p:cNvSpPr>
          <p:nvPr/>
        </p:nvSpPr>
        <p:spPr bwMode="auto">
          <a:xfrm>
            <a:off x="1268413" y="7891463"/>
            <a:ext cx="6786562" cy="3476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siamet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suame</a:t>
            </a:r>
            <a:r>
              <a:rPr lang="en-US" dirty="0">
                <a:solidFill>
                  <a:schemeClr val="bg1"/>
                </a:solidFill>
                <a:latin typeface="Roboto Light" panose="02000000000000000000" pitchFamily="2" charset="0"/>
                <a:ea typeface="Roboto Light" panose="02000000000000000000" pitchFamily="2" charset="0"/>
              </a:rPr>
              <a:t> this placeholder for text can be added on your instruction diamante </a:t>
            </a:r>
            <a:r>
              <a:rPr lang="en-US" dirty="0" err="1">
                <a:solidFill>
                  <a:schemeClr val="bg1"/>
                </a:solidFill>
                <a:latin typeface="Roboto Light" panose="02000000000000000000" pitchFamily="2" charset="0"/>
                <a:ea typeface="Roboto Light" panose="02000000000000000000" pitchFamily="2" charset="0"/>
              </a:rPr>
              <a:t>zuniga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merida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della</a:t>
            </a:r>
            <a:r>
              <a:rPr lang="en-US" dirty="0">
                <a:solidFill>
                  <a:schemeClr val="bg1"/>
                </a:solidFill>
                <a:latin typeface="Roboto Light" panose="02000000000000000000" pitchFamily="2" charset="0"/>
                <a:ea typeface="Roboto Light" panose="02000000000000000000" pitchFamily="2" charset="0"/>
              </a:rPr>
              <a:t> stronghold is not simply random </a:t>
            </a:r>
            <a:r>
              <a:rPr lang="en-US" dirty="0" err="1">
                <a:solidFill>
                  <a:schemeClr val="bg1"/>
                </a:solidFill>
                <a:latin typeface="Roboto Light" panose="02000000000000000000" pitchFamily="2" charset="0"/>
                <a:ea typeface="Roboto Light" panose="02000000000000000000" pitchFamily="2" charset="0"/>
              </a:rPr>
              <a:t>denis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moberaciuen</a:t>
            </a:r>
            <a:r>
              <a:rPr lang="en-US" dirty="0">
                <a:solidFill>
                  <a:schemeClr val="bg1"/>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a:t>
            </a:r>
          </a:p>
        </p:txBody>
      </p:sp>
      <p:sp>
        <p:nvSpPr>
          <p:cNvPr id="140298" name="AutoShape 10"/>
          <p:cNvSpPr>
            <a:spLocks/>
          </p:cNvSpPr>
          <p:nvPr/>
        </p:nvSpPr>
        <p:spPr bwMode="auto">
          <a:xfrm>
            <a:off x="1268413" y="4522788"/>
            <a:ext cx="7243762"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Cylinder </a:t>
            </a:r>
            <a:r>
              <a:rPr lang="en-US" sz="6300" dirty="0" err="1">
                <a:solidFill>
                  <a:schemeClr val="bg1"/>
                </a:solidFill>
                <a:latin typeface="Roboto" charset="0"/>
                <a:ea typeface="ＭＳ Ｐゴシック" charset="0"/>
                <a:cs typeface="Roboto" charset="0"/>
                <a:sym typeface="Roboto" charset="0"/>
              </a:rPr>
              <a:t>Infographic</a:t>
            </a:r>
            <a:r>
              <a:rPr lang="en-US" sz="6300" dirty="0">
                <a:solidFill>
                  <a:schemeClr val="bg1"/>
                </a:solidFill>
                <a:latin typeface="Roboto" charset="0"/>
                <a:ea typeface="ＭＳ Ｐゴシック" charset="0"/>
                <a:cs typeface="Roboto" charset="0"/>
                <a:sym typeface="Roboto" charset="0"/>
              </a:rPr>
              <a:t> to Support Your Presentation.</a:t>
            </a:r>
            <a:endParaRPr lang="en-US" dirty="0">
              <a:solidFill>
                <a:schemeClr val="bg1"/>
              </a:solidFill>
              <a:latin typeface="Roboto" charset="0"/>
              <a:ea typeface="ＭＳ Ｐゴシック" charset="0"/>
              <a:cs typeface="Roboto" charset="0"/>
              <a:sym typeface="Roboto" charset="0"/>
            </a:endParaRPr>
          </a:p>
        </p:txBody>
      </p:sp>
      <p:sp>
        <p:nvSpPr>
          <p:cNvPr id="140325" name="AutoShape 37"/>
          <p:cNvSpPr>
            <a:spLocks/>
          </p:cNvSpPr>
          <p:nvPr/>
        </p:nvSpPr>
        <p:spPr bwMode="auto">
          <a:xfrm>
            <a:off x="17795875" y="4505325"/>
            <a:ext cx="557213" cy="557213"/>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40326" name="AutoShape 38"/>
          <p:cNvSpPr>
            <a:spLocks/>
          </p:cNvSpPr>
          <p:nvPr/>
        </p:nvSpPr>
        <p:spPr bwMode="auto">
          <a:xfrm>
            <a:off x="17795875" y="6064250"/>
            <a:ext cx="557213" cy="558800"/>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40327" name="AutoShape 39"/>
          <p:cNvSpPr>
            <a:spLocks/>
          </p:cNvSpPr>
          <p:nvPr/>
        </p:nvSpPr>
        <p:spPr bwMode="auto">
          <a:xfrm>
            <a:off x="17795875" y="7667625"/>
            <a:ext cx="557213" cy="557213"/>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140328" name="AutoShape 40"/>
          <p:cNvSpPr>
            <a:spLocks/>
          </p:cNvSpPr>
          <p:nvPr/>
        </p:nvSpPr>
        <p:spPr bwMode="auto">
          <a:xfrm>
            <a:off x="17795875" y="9312275"/>
            <a:ext cx="557213" cy="558800"/>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40329" name="AutoShape 41"/>
          <p:cNvSpPr>
            <a:spLocks/>
          </p:cNvSpPr>
          <p:nvPr/>
        </p:nvSpPr>
        <p:spPr bwMode="auto">
          <a:xfrm>
            <a:off x="17795875" y="10872788"/>
            <a:ext cx="557213" cy="557212"/>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96" name="AutoShape 4"/>
          <p:cNvSpPr>
            <a:spLocks/>
          </p:cNvSpPr>
          <p:nvPr/>
        </p:nvSpPr>
        <p:spPr bwMode="auto">
          <a:xfrm>
            <a:off x="8689975" y="11104563"/>
            <a:ext cx="7002463" cy="1419225"/>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nvGrpSpPr>
          <p:cNvPr id="97" name="Group 5"/>
          <p:cNvGrpSpPr>
            <a:grpSpLocks/>
          </p:cNvGrpSpPr>
          <p:nvPr/>
        </p:nvGrpSpPr>
        <p:grpSpPr bwMode="auto">
          <a:xfrm>
            <a:off x="9393238" y="9548813"/>
            <a:ext cx="5595937" cy="2538412"/>
            <a:chOff x="-1" y="0"/>
            <a:chExt cx="5595703" cy="2538166"/>
          </a:xfrm>
        </p:grpSpPr>
        <p:sp>
          <p:nvSpPr>
            <p:cNvPr id="98"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99"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00"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01" name="Group 9"/>
          <p:cNvGrpSpPr>
            <a:grpSpLocks/>
          </p:cNvGrpSpPr>
          <p:nvPr/>
        </p:nvGrpSpPr>
        <p:grpSpPr bwMode="auto">
          <a:xfrm>
            <a:off x="10026650" y="8210550"/>
            <a:ext cx="4329113" cy="2203450"/>
            <a:chOff x="0" y="0"/>
            <a:chExt cx="4329437" cy="2203381"/>
          </a:xfrm>
        </p:grpSpPr>
        <p:sp>
          <p:nvSpPr>
            <p:cNvPr id="102"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3"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4"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05" name="Group 13"/>
          <p:cNvGrpSpPr>
            <a:grpSpLocks/>
          </p:cNvGrpSpPr>
          <p:nvPr/>
        </p:nvGrpSpPr>
        <p:grpSpPr bwMode="auto">
          <a:xfrm>
            <a:off x="9393238" y="3944938"/>
            <a:ext cx="5595937" cy="2538412"/>
            <a:chOff x="-1" y="-1"/>
            <a:chExt cx="5595703" cy="2538167"/>
          </a:xfrm>
        </p:grpSpPr>
        <p:sp>
          <p:nvSpPr>
            <p:cNvPr id="106"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07"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08"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09" name="Group 17"/>
          <p:cNvGrpSpPr>
            <a:grpSpLocks/>
          </p:cNvGrpSpPr>
          <p:nvPr/>
        </p:nvGrpSpPr>
        <p:grpSpPr bwMode="auto">
          <a:xfrm>
            <a:off x="10026650" y="5618163"/>
            <a:ext cx="4329113" cy="2203450"/>
            <a:chOff x="-1" y="-1"/>
            <a:chExt cx="4329438" cy="2203383"/>
          </a:xfrm>
        </p:grpSpPr>
        <p:sp>
          <p:nvSpPr>
            <p:cNvPr id="110"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1"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2"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13" name="AutoShape 23"/>
          <p:cNvSpPr>
            <a:spLocks/>
          </p:cNvSpPr>
          <p:nvPr/>
        </p:nvSpPr>
        <p:spPr bwMode="auto">
          <a:xfrm>
            <a:off x="11857038" y="9391650"/>
            <a:ext cx="647700" cy="647700"/>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14" name="AutoShape 24"/>
          <p:cNvSpPr>
            <a:spLocks/>
          </p:cNvSpPr>
          <p:nvPr/>
        </p:nvSpPr>
        <p:spPr bwMode="auto">
          <a:xfrm>
            <a:off x="11863388" y="5878513"/>
            <a:ext cx="661987" cy="604837"/>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15" name="AutoShape 25"/>
          <p:cNvSpPr>
            <a:spLocks/>
          </p:cNvSpPr>
          <p:nvPr/>
        </p:nvSpPr>
        <p:spPr bwMode="auto">
          <a:xfrm>
            <a:off x="11887200" y="11101388"/>
            <a:ext cx="638175" cy="668337"/>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16" name="AutoShape 26"/>
          <p:cNvSpPr>
            <a:spLocks/>
          </p:cNvSpPr>
          <p:nvPr/>
        </p:nvSpPr>
        <p:spPr bwMode="auto">
          <a:xfrm>
            <a:off x="11857038" y="4395788"/>
            <a:ext cx="668337" cy="668337"/>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grpSp>
        <p:nvGrpSpPr>
          <p:cNvPr id="117" name="Group 35"/>
          <p:cNvGrpSpPr>
            <a:grpSpLocks/>
          </p:cNvGrpSpPr>
          <p:nvPr/>
        </p:nvGrpSpPr>
        <p:grpSpPr bwMode="auto">
          <a:xfrm>
            <a:off x="10644188" y="7285038"/>
            <a:ext cx="3094037" cy="1449387"/>
            <a:chOff x="-1" y="-1"/>
            <a:chExt cx="3094540" cy="1447998"/>
          </a:xfrm>
          <a:solidFill>
            <a:schemeClr val="accent5"/>
          </a:solidFill>
        </p:grpSpPr>
        <p:sp>
          <p:nvSpPr>
            <p:cNvPr id="118"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19"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20"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21" name="AutoShape 39"/>
          <p:cNvSpPr>
            <a:spLocks/>
          </p:cNvSpPr>
          <p:nvPr/>
        </p:nvSpPr>
        <p:spPr bwMode="auto">
          <a:xfrm>
            <a:off x="11877675" y="7658100"/>
            <a:ext cx="647700" cy="668338"/>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0000" fill="hold" grpId="0" nodeType="afterEffect">
                                  <p:stCondLst>
                                    <p:cond delay="0"/>
                                  </p:stCondLst>
                                  <p:iterate type="wd">
                                    <p:tmPct val="5000"/>
                                  </p:iterate>
                                  <p:childTnLst>
                                    <p:set>
                                      <p:cBhvr>
                                        <p:cTn id="6" dur="1" fill="hold">
                                          <p:stCondLst>
                                            <p:cond delay="0"/>
                                          </p:stCondLst>
                                        </p:cTn>
                                        <p:tgtEl>
                                          <p:spTgt spid="140298"/>
                                        </p:tgtEl>
                                        <p:attrNameLst>
                                          <p:attrName>style.visibility</p:attrName>
                                        </p:attrNameLst>
                                      </p:cBhvr>
                                      <p:to>
                                        <p:strVal val="visible"/>
                                      </p:to>
                                    </p:set>
                                    <p:anim calcmode="lin" valueType="num">
                                      <p:cBhvr additive="base">
                                        <p:cTn id="7" dur="500" fill="hold"/>
                                        <p:tgtEl>
                                          <p:spTgt spid="140298"/>
                                        </p:tgtEl>
                                        <p:attrNameLst>
                                          <p:attrName>ppt_x</p:attrName>
                                        </p:attrNameLst>
                                      </p:cBhvr>
                                      <p:tavLst>
                                        <p:tav tm="0">
                                          <p:val>
                                            <p:strVal val="1+#ppt_w/2"/>
                                          </p:val>
                                        </p:tav>
                                        <p:tav tm="100000">
                                          <p:val>
                                            <p:strVal val="#ppt_x"/>
                                          </p:val>
                                        </p:tav>
                                      </p:tavLst>
                                    </p:anim>
                                    <p:anim calcmode="lin" valueType="num">
                                      <p:cBhvr additive="base">
                                        <p:cTn id="8" dur="500" fill="hold"/>
                                        <p:tgtEl>
                                          <p:spTgt spid="140298"/>
                                        </p:tgtEl>
                                        <p:attrNameLst>
                                          <p:attrName>ppt_y</p:attrName>
                                        </p:attrNameLst>
                                      </p:cBhvr>
                                      <p:tavLst>
                                        <p:tav tm="0">
                                          <p:val>
                                            <p:strVal val="#ppt_y"/>
                                          </p:val>
                                        </p:tav>
                                        <p:tav tm="100000">
                                          <p:val>
                                            <p:strVal val="#ppt_y"/>
                                          </p:val>
                                        </p:tav>
                                      </p:tavLst>
                                    </p:anim>
                                  </p:childTnLst>
                                </p:cTn>
                              </p:par>
                              <p:par>
                                <p:cTn id="9" presetID="2" presetClass="entr" presetSubtype="2" decel="70000" fill="hold" grpId="0" nodeType="withEffect">
                                  <p:stCondLst>
                                    <p:cond delay="500"/>
                                  </p:stCondLst>
                                  <p:iterate type="wd">
                                    <p:tmPct val="5000"/>
                                  </p:iterate>
                                  <p:childTnLst>
                                    <p:set>
                                      <p:cBhvr>
                                        <p:cTn id="10" dur="1" fill="hold">
                                          <p:stCondLst>
                                            <p:cond delay="0"/>
                                          </p:stCondLst>
                                        </p:cTn>
                                        <p:tgtEl>
                                          <p:spTgt spid="140297"/>
                                        </p:tgtEl>
                                        <p:attrNameLst>
                                          <p:attrName>style.visibility</p:attrName>
                                        </p:attrNameLst>
                                      </p:cBhvr>
                                      <p:to>
                                        <p:strVal val="visible"/>
                                      </p:to>
                                    </p:set>
                                    <p:anim calcmode="lin" valueType="num">
                                      <p:cBhvr additive="base">
                                        <p:cTn id="11" dur="500" fill="hold"/>
                                        <p:tgtEl>
                                          <p:spTgt spid="140297"/>
                                        </p:tgtEl>
                                        <p:attrNameLst>
                                          <p:attrName>ppt_x</p:attrName>
                                        </p:attrNameLst>
                                      </p:cBhvr>
                                      <p:tavLst>
                                        <p:tav tm="0">
                                          <p:val>
                                            <p:strVal val="1+#ppt_w/2"/>
                                          </p:val>
                                        </p:tav>
                                        <p:tav tm="100000">
                                          <p:val>
                                            <p:strVal val="#ppt_x"/>
                                          </p:val>
                                        </p:tav>
                                      </p:tavLst>
                                    </p:anim>
                                    <p:anim calcmode="lin" valueType="num">
                                      <p:cBhvr additive="base">
                                        <p:cTn id="12" dur="500" fill="hold"/>
                                        <p:tgtEl>
                                          <p:spTgt spid="140297"/>
                                        </p:tgtEl>
                                        <p:attrNameLst>
                                          <p:attrName>ppt_y</p:attrName>
                                        </p:attrNameLst>
                                      </p:cBhvr>
                                      <p:tavLst>
                                        <p:tav tm="0">
                                          <p:val>
                                            <p:strVal val="#ppt_y"/>
                                          </p:val>
                                        </p:tav>
                                        <p:tav tm="100000">
                                          <p:val>
                                            <p:strVal val="#ppt_y"/>
                                          </p:val>
                                        </p:tav>
                                      </p:tavLst>
                                    </p:anim>
                                  </p:childTnLst>
                                </p:cTn>
                              </p:par>
                            </p:childTnLst>
                          </p:cTn>
                        </p:par>
                        <p:par>
                          <p:cTn id="13" fill="hold">
                            <p:stCondLst>
                              <p:cond delay="2225"/>
                            </p:stCondLst>
                            <p:childTnLst>
                              <p:par>
                                <p:cTn id="14" presetID="10" presetClass="entr" presetSubtype="0" fill="hold" nodeType="after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fade">
                                      <p:cBhvr>
                                        <p:cTn id="16" dur="500"/>
                                        <p:tgtEl>
                                          <p:spTgt spid="105"/>
                                        </p:tgtEl>
                                      </p:cBhvr>
                                    </p:animEffect>
                                  </p:childTnLst>
                                </p:cTn>
                              </p:par>
                              <p:par>
                                <p:cTn id="17" presetID="10" presetClass="entr" presetSubtype="0" fill="hold" nodeType="withEffect">
                                  <p:stCondLst>
                                    <p:cond delay="0"/>
                                  </p:stCondLst>
                                  <p:childTnLst>
                                    <p:set>
                                      <p:cBhvr>
                                        <p:cTn id="18" dur="1" fill="hold">
                                          <p:stCondLst>
                                            <p:cond delay="0"/>
                                          </p:stCondLst>
                                        </p:cTn>
                                        <p:tgtEl>
                                          <p:spTgt spid="117"/>
                                        </p:tgtEl>
                                        <p:attrNameLst>
                                          <p:attrName>style.visibility</p:attrName>
                                        </p:attrNameLst>
                                      </p:cBhvr>
                                      <p:to>
                                        <p:strVal val="visible"/>
                                      </p:to>
                                    </p:set>
                                    <p:animEffect transition="in" filter="fade">
                                      <p:cBhvr>
                                        <p:cTn id="19" dur="500"/>
                                        <p:tgtEl>
                                          <p:spTgt spid="117"/>
                                        </p:tgtEl>
                                      </p:cBhvr>
                                    </p:animEffect>
                                  </p:childTnLst>
                                </p:cTn>
                              </p:par>
                              <p:par>
                                <p:cTn id="20" presetID="10" presetClass="entr" presetSubtype="0" fill="hold" nodeType="with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fade">
                                      <p:cBhvr>
                                        <p:cTn id="22" dur="500"/>
                                        <p:tgtEl>
                                          <p:spTgt spid="109"/>
                                        </p:tgtEl>
                                      </p:cBhvr>
                                    </p:animEffect>
                                  </p:childTnLst>
                                </p:cTn>
                              </p:par>
                              <p:par>
                                <p:cTn id="23" presetID="10" presetClass="entr" presetSubtype="0" fill="hold" nodeType="withEffect">
                                  <p:stCondLst>
                                    <p:cond delay="0"/>
                                  </p:stCondLst>
                                  <p:childTnLst>
                                    <p:set>
                                      <p:cBhvr>
                                        <p:cTn id="24" dur="1" fill="hold">
                                          <p:stCondLst>
                                            <p:cond delay="0"/>
                                          </p:stCondLst>
                                        </p:cTn>
                                        <p:tgtEl>
                                          <p:spTgt spid="97"/>
                                        </p:tgtEl>
                                        <p:attrNameLst>
                                          <p:attrName>style.visibility</p:attrName>
                                        </p:attrNameLst>
                                      </p:cBhvr>
                                      <p:to>
                                        <p:strVal val="visible"/>
                                      </p:to>
                                    </p:set>
                                    <p:animEffect transition="in" filter="fade">
                                      <p:cBhvr>
                                        <p:cTn id="25" dur="500"/>
                                        <p:tgtEl>
                                          <p:spTgt spid="97"/>
                                        </p:tgtEl>
                                      </p:cBhvr>
                                    </p:animEffect>
                                  </p:childTnLst>
                                </p:cTn>
                              </p:par>
                              <p:par>
                                <p:cTn id="26" presetID="10"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500"/>
                                        <p:tgtEl>
                                          <p:spTgt spid="10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6"/>
                                        </p:tgtEl>
                                        <p:attrNameLst>
                                          <p:attrName>style.visibility</p:attrName>
                                        </p:attrNameLst>
                                      </p:cBhvr>
                                      <p:to>
                                        <p:strVal val="visible"/>
                                      </p:to>
                                    </p:set>
                                    <p:animEffect transition="in" filter="fade">
                                      <p:cBhvr>
                                        <p:cTn id="31" dur="500"/>
                                        <p:tgtEl>
                                          <p:spTgt spid="9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fade">
                                      <p:cBhvr>
                                        <p:cTn id="34" dur="500"/>
                                        <p:tgtEl>
                                          <p:spTgt spid="1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4"/>
                                        </p:tgtEl>
                                        <p:attrNameLst>
                                          <p:attrName>style.visibility</p:attrName>
                                        </p:attrNameLst>
                                      </p:cBhvr>
                                      <p:to>
                                        <p:strVal val="visible"/>
                                      </p:to>
                                    </p:set>
                                    <p:animEffect transition="in" filter="fade">
                                      <p:cBhvr>
                                        <p:cTn id="37" dur="500"/>
                                        <p:tgtEl>
                                          <p:spTgt spid="1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fade">
                                      <p:cBhvr>
                                        <p:cTn id="40" dur="500"/>
                                        <p:tgtEl>
                                          <p:spTgt spid="1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animEffect transition="in" filter="fade">
                                      <p:cBhvr>
                                        <p:cTn id="43" dur="500"/>
                                        <p:tgtEl>
                                          <p:spTgt spid="11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5"/>
                                        </p:tgtEl>
                                        <p:attrNameLst>
                                          <p:attrName>style.visibility</p:attrName>
                                        </p:attrNameLst>
                                      </p:cBhvr>
                                      <p:to>
                                        <p:strVal val="visible"/>
                                      </p:to>
                                    </p:set>
                                    <p:animEffect transition="in" filter="fade">
                                      <p:cBhvr>
                                        <p:cTn id="46" dur="500"/>
                                        <p:tgtEl>
                                          <p:spTgt spid="11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0325"/>
                                        </p:tgtEl>
                                        <p:attrNameLst>
                                          <p:attrName>style.visibility</p:attrName>
                                        </p:attrNameLst>
                                      </p:cBhvr>
                                      <p:to>
                                        <p:strVal val="visible"/>
                                      </p:to>
                                    </p:set>
                                    <p:animEffect transition="in" filter="fade">
                                      <p:cBhvr>
                                        <p:cTn id="49" dur="500"/>
                                        <p:tgtEl>
                                          <p:spTgt spid="1403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0296"/>
                                        </p:tgtEl>
                                        <p:attrNameLst>
                                          <p:attrName>style.visibility</p:attrName>
                                        </p:attrNameLst>
                                      </p:cBhvr>
                                      <p:to>
                                        <p:strVal val="visible"/>
                                      </p:to>
                                    </p:set>
                                    <p:animEffect transition="in" filter="fade">
                                      <p:cBhvr>
                                        <p:cTn id="52" dur="500"/>
                                        <p:tgtEl>
                                          <p:spTgt spid="14029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40326"/>
                                        </p:tgtEl>
                                        <p:attrNameLst>
                                          <p:attrName>style.visibility</p:attrName>
                                        </p:attrNameLst>
                                      </p:cBhvr>
                                      <p:to>
                                        <p:strVal val="visible"/>
                                      </p:to>
                                    </p:set>
                                    <p:animEffect transition="in" filter="fade">
                                      <p:cBhvr>
                                        <p:cTn id="55" dur="500"/>
                                        <p:tgtEl>
                                          <p:spTgt spid="14032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40292"/>
                                        </p:tgtEl>
                                        <p:attrNameLst>
                                          <p:attrName>style.visibility</p:attrName>
                                        </p:attrNameLst>
                                      </p:cBhvr>
                                      <p:to>
                                        <p:strVal val="visible"/>
                                      </p:to>
                                    </p:set>
                                    <p:animEffect transition="in" filter="fade">
                                      <p:cBhvr>
                                        <p:cTn id="58" dur="500"/>
                                        <p:tgtEl>
                                          <p:spTgt spid="14029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40327"/>
                                        </p:tgtEl>
                                        <p:attrNameLst>
                                          <p:attrName>style.visibility</p:attrName>
                                        </p:attrNameLst>
                                      </p:cBhvr>
                                      <p:to>
                                        <p:strVal val="visible"/>
                                      </p:to>
                                    </p:set>
                                    <p:animEffect transition="in" filter="fade">
                                      <p:cBhvr>
                                        <p:cTn id="61" dur="500"/>
                                        <p:tgtEl>
                                          <p:spTgt spid="14032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40293"/>
                                        </p:tgtEl>
                                        <p:attrNameLst>
                                          <p:attrName>style.visibility</p:attrName>
                                        </p:attrNameLst>
                                      </p:cBhvr>
                                      <p:to>
                                        <p:strVal val="visible"/>
                                      </p:to>
                                    </p:set>
                                    <p:animEffect transition="in" filter="fade">
                                      <p:cBhvr>
                                        <p:cTn id="64" dur="500"/>
                                        <p:tgtEl>
                                          <p:spTgt spid="14029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0328"/>
                                        </p:tgtEl>
                                        <p:attrNameLst>
                                          <p:attrName>style.visibility</p:attrName>
                                        </p:attrNameLst>
                                      </p:cBhvr>
                                      <p:to>
                                        <p:strVal val="visible"/>
                                      </p:to>
                                    </p:set>
                                    <p:animEffect transition="in" filter="fade">
                                      <p:cBhvr>
                                        <p:cTn id="67" dur="500"/>
                                        <p:tgtEl>
                                          <p:spTgt spid="1403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294"/>
                                        </p:tgtEl>
                                        <p:attrNameLst>
                                          <p:attrName>style.visibility</p:attrName>
                                        </p:attrNameLst>
                                      </p:cBhvr>
                                      <p:to>
                                        <p:strVal val="visible"/>
                                      </p:to>
                                    </p:set>
                                    <p:animEffect transition="in" filter="fade">
                                      <p:cBhvr>
                                        <p:cTn id="70" dur="500"/>
                                        <p:tgtEl>
                                          <p:spTgt spid="14029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40329"/>
                                        </p:tgtEl>
                                        <p:attrNameLst>
                                          <p:attrName>style.visibility</p:attrName>
                                        </p:attrNameLst>
                                      </p:cBhvr>
                                      <p:to>
                                        <p:strVal val="visible"/>
                                      </p:to>
                                    </p:set>
                                    <p:animEffect transition="in" filter="fade">
                                      <p:cBhvr>
                                        <p:cTn id="73" dur="500"/>
                                        <p:tgtEl>
                                          <p:spTgt spid="14032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40295"/>
                                        </p:tgtEl>
                                        <p:attrNameLst>
                                          <p:attrName>style.visibility</p:attrName>
                                        </p:attrNameLst>
                                      </p:cBhvr>
                                      <p:to>
                                        <p:strVal val="visible"/>
                                      </p:to>
                                    </p:set>
                                    <p:animEffect transition="in" filter="fade">
                                      <p:cBhvr>
                                        <p:cTn id="76" dur="500"/>
                                        <p:tgtEl>
                                          <p:spTgt spid="140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2" grpId="0"/>
      <p:bldP spid="140293" grpId="0"/>
      <p:bldP spid="140294" grpId="0"/>
      <p:bldP spid="140295" grpId="0"/>
      <p:bldP spid="140296" grpId="0"/>
      <p:bldP spid="140297" grpId="0" autoUpdateAnimBg="0"/>
      <p:bldP spid="140298" grpId="0" autoUpdateAnimBg="0"/>
      <p:bldP spid="140325" grpId="0" animBg="1"/>
      <p:bldP spid="140326" grpId="0" animBg="1"/>
      <p:bldP spid="140327" grpId="0" animBg="1"/>
      <p:bldP spid="140328" grpId="0" animBg="1"/>
      <p:bldP spid="140329" grpId="0" animBg="1"/>
      <p:bldP spid="96" grpId="0" animBg="1"/>
      <p:bldP spid="113" grpId="0" animBg="1"/>
      <p:bldP spid="114" grpId="0" animBg="1"/>
      <p:bldP spid="115" grpId="0" animBg="1"/>
      <p:bldP spid="116" grpId="0" animBg="1"/>
      <p:bldP spid="121"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49CD46D-D771-4B34-B5E6-C0381138D117}" type="slidenum">
              <a:rPr lang="en-US" sz="2000">
                <a:solidFill>
                  <a:schemeClr val="bg1"/>
                </a:solidFill>
              </a:rPr>
              <a:pPr algn="ctr" eaLnBrk="1">
                <a:lnSpc>
                  <a:spcPct val="100000"/>
                </a:lnSpc>
              </a:pPr>
              <a:t>134</a:t>
            </a:fld>
            <a:endParaRPr lang="en-US">
              <a:solidFill>
                <a:schemeClr val="bg1"/>
              </a:solidFill>
            </a:endParaRPr>
          </a:p>
        </p:txBody>
      </p:sp>
      <p:grpSp>
        <p:nvGrpSpPr>
          <p:cNvPr id="141316" name="Group 4"/>
          <p:cNvGrpSpPr>
            <a:grpSpLocks/>
          </p:cNvGrpSpPr>
          <p:nvPr/>
        </p:nvGrpSpPr>
        <p:grpSpPr bwMode="auto">
          <a:xfrm>
            <a:off x="8716963" y="9245600"/>
            <a:ext cx="6948487" cy="1978025"/>
            <a:chOff x="0" y="0"/>
            <a:chExt cx="6947996" cy="1978856"/>
          </a:xfrm>
        </p:grpSpPr>
        <p:sp>
          <p:nvSpPr>
            <p:cNvPr id="141317" name="AutoShape 5"/>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4">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1318" name="AutoShape 6"/>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1319" name="Group 7"/>
          <p:cNvGrpSpPr>
            <a:grpSpLocks/>
          </p:cNvGrpSpPr>
          <p:nvPr/>
        </p:nvGrpSpPr>
        <p:grpSpPr bwMode="auto">
          <a:xfrm>
            <a:off x="8716963" y="7874000"/>
            <a:ext cx="6948487" cy="1978025"/>
            <a:chOff x="0" y="0"/>
            <a:chExt cx="6947996" cy="1978856"/>
          </a:xfrm>
        </p:grpSpPr>
        <p:sp>
          <p:nvSpPr>
            <p:cNvPr id="141320" name="AutoShape 8"/>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3">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1321" name="AutoShape 9"/>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1322" name="Group 10"/>
          <p:cNvGrpSpPr>
            <a:grpSpLocks/>
          </p:cNvGrpSpPr>
          <p:nvPr/>
        </p:nvGrpSpPr>
        <p:grpSpPr bwMode="auto">
          <a:xfrm>
            <a:off x="8716963" y="6565900"/>
            <a:ext cx="6948487" cy="1978025"/>
            <a:chOff x="0" y="0"/>
            <a:chExt cx="6947996" cy="1978856"/>
          </a:xfrm>
        </p:grpSpPr>
        <p:sp>
          <p:nvSpPr>
            <p:cNvPr id="141323" name="AutoShape 11"/>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2">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1324" name="AutoShape 12"/>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1325" name="Group 13"/>
          <p:cNvGrpSpPr>
            <a:grpSpLocks/>
          </p:cNvGrpSpPr>
          <p:nvPr/>
        </p:nvGrpSpPr>
        <p:grpSpPr bwMode="auto">
          <a:xfrm>
            <a:off x="8716963" y="5195888"/>
            <a:ext cx="6948487" cy="1985962"/>
            <a:chOff x="0" y="0"/>
            <a:chExt cx="6947996" cy="1986227"/>
          </a:xfrm>
        </p:grpSpPr>
        <p:sp>
          <p:nvSpPr>
            <p:cNvPr id="141326" name="AutoShape 14"/>
            <p:cNvSpPr>
              <a:spLocks/>
            </p:cNvSpPr>
            <p:nvPr/>
          </p:nvSpPr>
          <p:spPr bwMode="auto">
            <a:xfrm>
              <a:off x="30160" y="0"/>
              <a:ext cx="6895613" cy="1732193"/>
            </a:xfrm>
            <a:custGeom>
              <a:avLst/>
              <a:gdLst>
                <a:gd name="T0" fmla="*/ 3447807 w 21600"/>
                <a:gd name="T1" fmla="*/ 866097 h 21600"/>
                <a:gd name="T2" fmla="*/ 3447807 w 21600"/>
                <a:gd name="T3" fmla="*/ 866097 h 21600"/>
                <a:gd name="T4" fmla="*/ 3447807 w 21600"/>
                <a:gd name="T5" fmla="*/ 866097 h 21600"/>
                <a:gd name="T6" fmla="*/ 3447807 w 21600"/>
                <a:gd name="T7" fmla="*/ 8660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1">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1327" name="AutoShape 15"/>
            <p:cNvSpPr>
              <a:spLocks/>
            </p:cNvSpPr>
            <p:nvPr/>
          </p:nvSpPr>
          <p:spPr bwMode="auto">
            <a:xfrm>
              <a:off x="0" y="1732193"/>
              <a:ext cx="6947996" cy="254034"/>
            </a:xfrm>
            <a:custGeom>
              <a:avLst/>
              <a:gdLst>
                <a:gd name="T0" fmla="*/ 3473998 w 21600"/>
                <a:gd name="T1" fmla="*/ 127017 h 21600"/>
                <a:gd name="T2" fmla="*/ 3473998 w 21600"/>
                <a:gd name="T3" fmla="*/ 127017 h 21600"/>
                <a:gd name="T4" fmla="*/ 3473998 w 21600"/>
                <a:gd name="T5" fmla="*/ 127017 h 21600"/>
                <a:gd name="T6" fmla="*/ 3473998 w 21600"/>
                <a:gd name="T7" fmla="*/ 127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1328" name="AutoShape 16"/>
          <p:cNvSpPr>
            <a:spLocks/>
          </p:cNvSpPr>
          <p:nvPr/>
        </p:nvSpPr>
        <p:spPr bwMode="auto">
          <a:xfrm>
            <a:off x="18032413" y="52736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1329" name="AutoShape 17"/>
          <p:cNvSpPr>
            <a:spLocks/>
          </p:cNvSpPr>
          <p:nvPr/>
        </p:nvSpPr>
        <p:spPr bwMode="auto">
          <a:xfrm>
            <a:off x="18032413" y="587216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1330" name="AutoShape 18"/>
          <p:cNvSpPr>
            <a:spLocks/>
          </p:cNvSpPr>
          <p:nvPr/>
        </p:nvSpPr>
        <p:spPr bwMode="auto">
          <a:xfrm>
            <a:off x="4265613" y="52736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Photography</a:t>
            </a:r>
            <a:endParaRPr lang="en-US" dirty="0">
              <a:solidFill>
                <a:schemeClr val="bg1"/>
              </a:solidFill>
              <a:latin typeface="Roboto" charset="0"/>
              <a:ea typeface="ＭＳ Ｐゴシック" charset="0"/>
              <a:cs typeface="Roboto" charset="0"/>
              <a:sym typeface="Roboto" charset="0"/>
            </a:endParaRPr>
          </a:p>
        </p:txBody>
      </p:sp>
      <p:sp>
        <p:nvSpPr>
          <p:cNvPr id="141331" name="AutoShape 19"/>
          <p:cNvSpPr>
            <a:spLocks/>
          </p:cNvSpPr>
          <p:nvPr/>
        </p:nvSpPr>
        <p:spPr bwMode="auto">
          <a:xfrm>
            <a:off x="1268413" y="592296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1332" name="AutoShape 20"/>
          <p:cNvSpPr>
            <a:spLocks/>
          </p:cNvSpPr>
          <p:nvPr/>
        </p:nvSpPr>
        <p:spPr bwMode="auto">
          <a:xfrm>
            <a:off x="18032413" y="99472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Photography</a:t>
            </a:r>
            <a:endParaRPr lang="en-US" dirty="0">
              <a:solidFill>
                <a:schemeClr val="bg1"/>
              </a:solidFill>
              <a:latin typeface="Roboto" charset="0"/>
              <a:ea typeface="ＭＳ Ｐゴシック" charset="0"/>
              <a:cs typeface="Roboto" charset="0"/>
              <a:sym typeface="Roboto" charset="0"/>
            </a:endParaRPr>
          </a:p>
        </p:txBody>
      </p:sp>
      <p:sp>
        <p:nvSpPr>
          <p:cNvPr id="141333" name="AutoShape 21"/>
          <p:cNvSpPr>
            <a:spLocks/>
          </p:cNvSpPr>
          <p:nvPr/>
        </p:nvSpPr>
        <p:spPr bwMode="auto">
          <a:xfrm>
            <a:off x="18032413" y="1054576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4" name="AutoShape 22"/>
          <p:cNvSpPr>
            <a:spLocks/>
          </p:cNvSpPr>
          <p:nvPr/>
        </p:nvSpPr>
        <p:spPr bwMode="auto">
          <a:xfrm>
            <a:off x="4265613" y="98964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1335" name="AutoShape 23"/>
          <p:cNvSpPr>
            <a:spLocks/>
          </p:cNvSpPr>
          <p:nvPr/>
        </p:nvSpPr>
        <p:spPr bwMode="auto">
          <a:xfrm>
            <a:off x="1268413" y="1054576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6" name="AutoShape 24"/>
          <p:cNvSpPr>
            <a:spLocks/>
          </p:cNvSpPr>
          <p:nvPr/>
        </p:nvSpPr>
        <p:spPr bwMode="auto">
          <a:xfrm>
            <a:off x="4991100" y="3667125"/>
            <a:ext cx="1300163" cy="1300163"/>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41337" name="AutoShape 25"/>
          <p:cNvSpPr>
            <a:spLocks/>
          </p:cNvSpPr>
          <p:nvPr/>
        </p:nvSpPr>
        <p:spPr bwMode="auto">
          <a:xfrm>
            <a:off x="4991100" y="8289925"/>
            <a:ext cx="1300163" cy="1300163"/>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41338" name="AutoShape 26"/>
          <p:cNvSpPr>
            <a:spLocks/>
          </p:cNvSpPr>
          <p:nvPr/>
        </p:nvSpPr>
        <p:spPr bwMode="auto">
          <a:xfrm>
            <a:off x="18032413" y="3667125"/>
            <a:ext cx="1300162" cy="1300163"/>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41339" name="AutoShape 27"/>
          <p:cNvSpPr>
            <a:spLocks/>
          </p:cNvSpPr>
          <p:nvPr/>
        </p:nvSpPr>
        <p:spPr bwMode="auto">
          <a:xfrm>
            <a:off x="18032413" y="8289925"/>
            <a:ext cx="1300162" cy="1300163"/>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41340" name="AutoShape 28"/>
          <p:cNvSpPr>
            <a:spLocks/>
          </p:cNvSpPr>
          <p:nvPr/>
        </p:nvSpPr>
        <p:spPr bwMode="auto">
          <a:xfrm>
            <a:off x="11895138" y="57546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01</a:t>
            </a:r>
            <a:endParaRPr lang="en-US" dirty="0">
              <a:solidFill>
                <a:schemeClr val="tx2"/>
              </a:solidFill>
              <a:latin typeface="Roboto" charset="0"/>
              <a:ea typeface="ＭＳ Ｐゴシック" charset="0"/>
              <a:cs typeface="Roboto" charset="0"/>
              <a:sym typeface="Roboto" charset="0"/>
            </a:endParaRPr>
          </a:p>
        </p:txBody>
      </p:sp>
      <p:sp>
        <p:nvSpPr>
          <p:cNvPr id="141341" name="AutoShape 29"/>
          <p:cNvSpPr>
            <a:spLocks/>
          </p:cNvSpPr>
          <p:nvPr/>
        </p:nvSpPr>
        <p:spPr bwMode="auto">
          <a:xfrm>
            <a:off x="11895138" y="727233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02</a:t>
            </a:r>
            <a:endParaRPr lang="en-US" dirty="0">
              <a:solidFill>
                <a:schemeClr val="tx2"/>
              </a:solidFill>
              <a:latin typeface="Roboto" charset="0"/>
              <a:ea typeface="ＭＳ Ｐゴシック" charset="0"/>
              <a:cs typeface="Roboto" charset="0"/>
              <a:sym typeface="Roboto" charset="0"/>
            </a:endParaRPr>
          </a:p>
        </p:txBody>
      </p:sp>
      <p:sp>
        <p:nvSpPr>
          <p:cNvPr id="141342" name="AutoShape 30"/>
          <p:cNvSpPr>
            <a:spLocks/>
          </p:cNvSpPr>
          <p:nvPr/>
        </p:nvSpPr>
        <p:spPr bwMode="auto">
          <a:xfrm>
            <a:off x="11895138" y="861377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03</a:t>
            </a:r>
            <a:endParaRPr lang="en-US" dirty="0">
              <a:solidFill>
                <a:schemeClr val="tx2"/>
              </a:solidFill>
              <a:latin typeface="Roboto" charset="0"/>
              <a:ea typeface="ＭＳ Ｐゴシック" charset="0"/>
              <a:cs typeface="Roboto" charset="0"/>
              <a:sym typeface="Roboto" charset="0"/>
            </a:endParaRPr>
          </a:p>
        </p:txBody>
      </p:sp>
      <p:sp>
        <p:nvSpPr>
          <p:cNvPr id="141343" name="AutoShape 31"/>
          <p:cNvSpPr>
            <a:spLocks/>
          </p:cNvSpPr>
          <p:nvPr/>
        </p:nvSpPr>
        <p:spPr bwMode="auto">
          <a:xfrm>
            <a:off x="11895138" y="1002982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04</a:t>
            </a:r>
            <a:endParaRPr lang="en-US">
              <a:solidFill>
                <a:schemeClr val="tx2"/>
              </a:solidFill>
              <a:latin typeface="Roboto" charset="0"/>
              <a:ea typeface="ＭＳ Ｐゴシック" charset="0"/>
              <a:cs typeface="Roboto" charset="0"/>
              <a:sym typeface="Roboto" charset="0"/>
            </a:endParaRPr>
          </a:p>
        </p:txBody>
      </p:sp>
      <p:sp>
        <p:nvSpPr>
          <p:cNvPr id="141344" name="AutoShape 32"/>
          <p:cNvSpPr>
            <a:spLocks/>
          </p:cNvSpPr>
          <p:nvPr/>
        </p:nvSpPr>
        <p:spPr bwMode="auto">
          <a:xfrm>
            <a:off x="18413413" y="8672513"/>
            <a:ext cx="485775" cy="485775"/>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41345" name="AutoShape 33"/>
          <p:cNvSpPr>
            <a:spLocks/>
          </p:cNvSpPr>
          <p:nvPr/>
        </p:nvSpPr>
        <p:spPr bwMode="auto">
          <a:xfrm>
            <a:off x="5405438" y="8721725"/>
            <a:ext cx="473075" cy="436563"/>
          </a:xfrm>
          <a:custGeom>
            <a:avLst/>
            <a:gdLst>
              <a:gd name="T0" fmla="*/ 236538 w 21246"/>
              <a:gd name="T1" fmla="*/ 218282 h 21600"/>
              <a:gd name="T2" fmla="*/ 236538 w 21246"/>
              <a:gd name="T3" fmla="*/ 218282 h 21600"/>
              <a:gd name="T4" fmla="*/ 236538 w 21246"/>
              <a:gd name="T5" fmla="*/ 218282 h 21600"/>
              <a:gd name="T6" fmla="*/ 236538 w 21246"/>
              <a:gd name="T7" fmla="*/ 218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41346" name="AutoShape 34"/>
          <p:cNvSpPr>
            <a:spLocks/>
          </p:cNvSpPr>
          <p:nvPr/>
        </p:nvSpPr>
        <p:spPr bwMode="auto">
          <a:xfrm>
            <a:off x="5514975" y="4064000"/>
            <a:ext cx="254000" cy="508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41347" name="AutoShape 35"/>
          <p:cNvSpPr>
            <a:spLocks/>
          </p:cNvSpPr>
          <p:nvPr/>
        </p:nvSpPr>
        <p:spPr bwMode="auto">
          <a:xfrm>
            <a:off x="18467388" y="4119563"/>
            <a:ext cx="431800" cy="395287"/>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41325"/>
                                        </p:tgtEl>
                                        <p:attrNameLst>
                                          <p:attrName>style.visibility</p:attrName>
                                        </p:attrNameLst>
                                      </p:cBhvr>
                                      <p:to>
                                        <p:strVal val="visible"/>
                                      </p:to>
                                    </p:set>
                                    <p:anim calcmode="lin" valueType="num">
                                      <p:cBhvr>
                                        <p:cTn id="7" dur="400" fill="hold"/>
                                        <p:tgtEl>
                                          <p:spTgt spid="141325"/>
                                        </p:tgtEl>
                                        <p:attrNameLst>
                                          <p:attrName>ppt_w</p:attrName>
                                        </p:attrNameLst>
                                      </p:cBhvr>
                                      <p:tavLst>
                                        <p:tav tm="0">
                                          <p:val>
                                            <p:fltVal val="0"/>
                                          </p:val>
                                        </p:tav>
                                        <p:tav tm="100000">
                                          <p:val>
                                            <p:strVal val="#ppt_w"/>
                                          </p:val>
                                        </p:tav>
                                      </p:tavLst>
                                    </p:anim>
                                    <p:anim calcmode="lin" valueType="num">
                                      <p:cBhvr>
                                        <p:cTn id="8" dur="400" fill="hold"/>
                                        <p:tgtEl>
                                          <p:spTgt spid="141325"/>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grpId="0" nodeType="afterEffect">
                                  <p:stCondLst>
                                    <p:cond delay="0"/>
                                  </p:stCondLst>
                                  <p:childTnLst>
                                    <p:set>
                                      <p:cBhvr>
                                        <p:cTn id="11" dur="1" fill="hold">
                                          <p:stCondLst>
                                            <p:cond delay="0"/>
                                          </p:stCondLst>
                                        </p:cTn>
                                        <p:tgtEl>
                                          <p:spTgt spid="141340"/>
                                        </p:tgtEl>
                                        <p:attrNameLst>
                                          <p:attrName>style.visibility</p:attrName>
                                        </p:attrNameLst>
                                      </p:cBhvr>
                                      <p:to>
                                        <p:strVal val="visible"/>
                                      </p:to>
                                    </p:set>
                                    <p:anim calcmode="lin" valueType="num">
                                      <p:cBhvr>
                                        <p:cTn id="12" dur="400" fill="hold"/>
                                        <p:tgtEl>
                                          <p:spTgt spid="141340"/>
                                        </p:tgtEl>
                                        <p:attrNameLst>
                                          <p:attrName>ppt_w</p:attrName>
                                        </p:attrNameLst>
                                      </p:cBhvr>
                                      <p:tavLst>
                                        <p:tav tm="0">
                                          <p:val>
                                            <p:fltVal val="0"/>
                                          </p:val>
                                        </p:tav>
                                        <p:tav tm="100000">
                                          <p:val>
                                            <p:strVal val="#ppt_w"/>
                                          </p:val>
                                        </p:tav>
                                      </p:tavLst>
                                    </p:anim>
                                    <p:anim calcmode="lin" valueType="num">
                                      <p:cBhvr>
                                        <p:cTn id="13" dur="400" fill="hold"/>
                                        <p:tgtEl>
                                          <p:spTgt spid="141340"/>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41336"/>
                                        </p:tgtEl>
                                        <p:attrNameLst>
                                          <p:attrName>style.visibility</p:attrName>
                                        </p:attrNameLst>
                                      </p:cBhvr>
                                      <p:to>
                                        <p:strVal val="visible"/>
                                      </p:to>
                                    </p:set>
                                    <p:anim calcmode="lin" valueType="num">
                                      <p:cBhvr>
                                        <p:cTn id="16" dur="400" fill="hold"/>
                                        <p:tgtEl>
                                          <p:spTgt spid="141336"/>
                                        </p:tgtEl>
                                        <p:attrNameLst>
                                          <p:attrName>ppt_w</p:attrName>
                                        </p:attrNameLst>
                                      </p:cBhvr>
                                      <p:tavLst>
                                        <p:tav tm="0">
                                          <p:val>
                                            <p:fltVal val="0"/>
                                          </p:val>
                                        </p:tav>
                                        <p:tav tm="100000">
                                          <p:val>
                                            <p:strVal val="#ppt_w"/>
                                          </p:val>
                                        </p:tav>
                                      </p:tavLst>
                                    </p:anim>
                                    <p:anim calcmode="lin" valueType="num">
                                      <p:cBhvr>
                                        <p:cTn id="17" dur="400" fill="hold"/>
                                        <p:tgtEl>
                                          <p:spTgt spid="141336"/>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41346"/>
                                        </p:tgtEl>
                                        <p:attrNameLst>
                                          <p:attrName>style.visibility</p:attrName>
                                        </p:attrNameLst>
                                      </p:cBhvr>
                                      <p:to>
                                        <p:strVal val="visible"/>
                                      </p:to>
                                    </p:set>
                                    <p:anim calcmode="lin" valueType="num">
                                      <p:cBhvr>
                                        <p:cTn id="20" dur="400" fill="hold"/>
                                        <p:tgtEl>
                                          <p:spTgt spid="141346"/>
                                        </p:tgtEl>
                                        <p:attrNameLst>
                                          <p:attrName>ppt_w</p:attrName>
                                        </p:attrNameLst>
                                      </p:cBhvr>
                                      <p:tavLst>
                                        <p:tav tm="0">
                                          <p:val>
                                            <p:fltVal val="0"/>
                                          </p:val>
                                        </p:tav>
                                        <p:tav tm="100000">
                                          <p:val>
                                            <p:strVal val="#ppt_w"/>
                                          </p:val>
                                        </p:tav>
                                      </p:tavLst>
                                    </p:anim>
                                    <p:anim calcmode="lin" valueType="num">
                                      <p:cBhvr>
                                        <p:cTn id="21" dur="400" fill="hold"/>
                                        <p:tgtEl>
                                          <p:spTgt spid="141346"/>
                                        </p:tgtEl>
                                        <p:attrNameLst>
                                          <p:attrName>ppt_h</p:attrName>
                                        </p:attrNameLst>
                                      </p:cBhvr>
                                      <p:tavLst>
                                        <p:tav tm="0">
                                          <p:val>
                                            <p:fltVal val="0"/>
                                          </p:val>
                                        </p:tav>
                                        <p:tav tm="100000">
                                          <p:val>
                                            <p:strVal val="#ppt_h"/>
                                          </p:val>
                                        </p:tav>
                                      </p:tavLst>
                                    </p:anim>
                                  </p:childTnLst>
                                </p:cTn>
                              </p:par>
                            </p:childTnLst>
                          </p:cTn>
                        </p:par>
                        <p:par>
                          <p:cTn id="22" fill="hold">
                            <p:stCondLst>
                              <p:cond delay="800"/>
                            </p:stCondLst>
                            <p:childTnLst>
                              <p:par>
                                <p:cTn id="23" presetID="10" presetClass="entr" presetSubtype="0" fill="hold" grpId="0" nodeType="afterEffect">
                                  <p:stCondLst>
                                    <p:cond delay="0"/>
                                  </p:stCondLst>
                                  <p:childTnLst>
                                    <p:set>
                                      <p:cBhvr>
                                        <p:cTn id="24" dur="1" fill="hold">
                                          <p:stCondLst>
                                            <p:cond delay="0"/>
                                          </p:stCondLst>
                                        </p:cTn>
                                        <p:tgtEl>
                                          <p:spTgt spid="141330"/>
                                        </p:tgtEl>
                                        <p:attrNameLst>
                                          <p:attrName>style.visibility</p:attrName>
                                        </p:attrNameLst>
                                      </p:cBhvr>
                                      <p:to>
                                        <p:strVal val="visible"/>
                                      </p:to>
                                    </p:set>
                                    <p:animEffect transition="in" filter="fade">
                                      <p:cBhvr>
                                        <p:cTn id="25" dur="400"/>
                                        <p:tgtEl>
                                          <p:spTgt spid="141330"/>
                                        </p:tgtEl>
                                      </p:cBhvr>
                                    </p:animEffect>
                                  </p:childTnLst>
                                </p:cTn>
                              </p:par>
                            </p:childTnLst>
                          </p:cTn>
                        </p:par>
                        <p:par>
                          <p:cTn id="26" fill="hold">
                            <p:stCondLst>
                              <p:cond delay="1200"/>
                            </p:stCondLst>
                            <p:childTnLst>
                              <p:par>
                                <p:cTn id="27" presetID="10" presetClass="entr" presetSubtype="0" fill="hold" grpId="0" nodeType="afterEffect">
                                  <p:stCondLst>
                                    <p:cond delay="0"/>
                                  </p:stCondLst>
                                  <p:childTnLst>
                                    <p:set>
                                      <p:cBhvr>
                                        <p:cTn id="28" dur="1" fill="hold">
                                          <p:stCondLst>
                                            <p:cond delay="0"/>
                                          </p:stCondLst>
                                        </p:cTn>
                                        <p:tgtEl>
                                          <p:spTgt spid="141331"/>
                                        </p:tgtEl>
                                        <p:attrNameLst>
                                          <p:attrName>style.visibility</p:attrName>
                                        </p:attrNameLst>
                                      </p:cBhvr>
                                      <p:to>
                                        <p:strVal val="visible"/>
                                      </p:to>
                                    </p:set>
                                    <p:animEffect transition="in" filter="fade">
                                      <p:cBhvr>
                                        <p:cTn id="29" dur="400"/>
                                        <p:tgtEl>
                                          <p:spTgt spid="141331"/>
                                        </p:tgtEl>
                                      </p:cBhvr>
                                    </p:animEffect>
                                  </p:childTnLst>
                                </p:cTn>
                              </p:par>
                            </p:childTnLst>
                          </p:cTn>
                        </p:par>
                        <p:par>
                          <p:cTn id="30" fill="hold">
                            <p:stCondLst>
                              <p:cond delay="1600"/>
                            </p:stCondLst>
                            <p:childTnLst>
                              <p:par>
                                <p:cTn id="31" presetID="23" presetClass="entr" presetSubtype="16" fill="hold" nodeType="afterEffect">
                                  <p:stCondLst>
                                    <p:cond delay="0"/>
                                  </p:stCondLst>
                                  <p:childTnLst>
                                    <p:set>
                                      <p:cBhvr>
                                        <p:cTn id="32" dur="1" fill="hold">
                                          <p:stCondLst>
                                            <p:cond delay="0"/>
                                          </p:stCondLst>
                                        </p:cTn>
                                        <p:tgtEl>
                                          <p:spTgt spid="141322"/>
                                        </p:tgtEl>
                                        <p:attrNameLst>
                                          <p:attrName>style.visibility</p:attrName>
                                        </p:attrNameLst>
                                      </p:cBhvr>
                                      <p:to>
                                        <p:strVal val="visible"/>
                                      </p:to>
                                    </p:set>
                                    <p:anim calcmode="lin" valueType="num">
                                      <p:cBhvr>
                                        <p:cTn id="33" dur="400" fill="hold"/>
                                        <p:tgtEl>
                                          <p:spTgt spid="141322"/>
                                        </p:tgtEl>
                                        <p:attrNameLst>
                                          <p:attrName>ppt_w</p:attrName>
                                        </p:attrNameLst>
                                      </p:cBhvr>
                                      <p:tavLst>
                                        <p:tav tm="0">
                                          <p:val>
                                            <p:fltVal val="0"/>
                                          </p:val>
                                        </p:tav>
                                        <p:tav tm="100000">
                                          <p:val>
                                            <p:strVal val="#ppt_w"/>
                                          </p:val>
                                        </p:tav>
                                      </p:tavLst>
                                    </p:anim>
                                    <p:anim calcmode="lin" valueType="num">
                                      <p:cBhvr>
                                        <p:cTn id="34" dur="400" fill="hold"/>
                                        <p:tgtEl>
                                          <p:spTgt spid="141322"/>
                                        </p:tgtEl>
                                        <p:attrNameLst>
                                          <p:attrName>ppt_h</p:attrName>
                                        </p:attrNameLst>
                                      </p:cBhvr>
                                      <p:tavLst>
                                        <p:tav tm="0">
                                          <p:val>
                                            <p:fltVal val="0"/>
                                          </p:val>
                                        </p:tav>
                                        <p:tav tm="100000">
                                          <p:val>
                                            <p:strVal val="#ppt_h"/>
                                          </p:val>
                                        </p:tav>
                                      </p:tavLst>
                                    </p:anim>
                                  </p:childTnLst>
                                </p:cTn>
                              </p:par>
                            </p:childTnLst>
                          </p:cTn>
                        </p:par>
                        <p:par>
                          <p:cTn id="35" fill="hold">
                            <p:stCondLst>
                              <p:cond delay="2000"/>
                            </p:stCondLst>
                            <p:childTnLst>
                              <p:par>
                                <p:cTn id="36" presetID="23" presetClass="entr" presetSubtype="16" fill="hold" grpId="0" nodeType="afterEffect">
                                  <p:stCondLst>
                                    <p:cond delay="0"/>
                                  </p:stCondLst>
                                  <p:childTnLst>
                                    <p:set>
                                      <p:cBhvr>
                                        <p:cTn id="37" dur="1" fill="hold">
                                          <p:stCondLst>
                                            <p:cond delay="0"/>
                                          </p:stCondLst>
                                        </p:cTn>
                                        <p:tgtEl>
                                          <p:spTgt spid="141341"/>
                                        </p:tgtEl>
                                        <p:attrNameLst>
                                          <p:attrName>style.visibility</p:attrName>
                                        </p:attrNameLst>
                                      </p:cBhvr>
                                      <p:to>
                                        <p:strVal val="visible"/>
                                      </p:to>
                                    </p:set>
                                    <p:anim calcmode="lin" valueType="num">
                                      <p:cBhvr>
                                        <p:cTn id="38" dur="400" fill="hold"/>
                                        <p:tgtEl>
                                          <p:spTgt spid="141341"/>
                                        </p:tgtEl>
                                        <p:attrNameLst>
                                          <p:attrName>ppt_w</p:attrName>
                                        </p:attrNameLst>
                                      </p:cBhvr>
                                      <p:tavLst>
                                        <p:tav tm="0">
                                          <p:val>
                                            <p:fltVal val="0"/>
                                          </p:val>
                                        </p:tav>
                                        <p:tav tm="100000">
                                          <p:val>
                                            <p:strVal val="#ppt_w"/>
                                          </p:val>
                                        </p:tav>
                                      </p:tavLst>
                                    </p:anim>
                                    <p:anim calcmode="lin" valueType="num">
                                      <p:cBhvr>
                                        <p:cTn id="39" dur="400" fill="hold"/>
                                        <p:tgtEl>
                                          <p:spTgt spid="141341"/>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141338"/>
                                        </p:tgtEl>
                                        <p:attrNameLst>
                                          <p:attrName>style.visibility</p:attrName>
                                        </p:attrNameLst>
                                      </p:cBhvr>
                                      <p:to>
                                        <p:strVal val="visible"/>
                                      </p:to>
                                    </p:set>
                                    <p:anim calcmode="lin" valueType="num">
                                      <p:cBhvr>
                                        <p:cTn id="42" dur="400" fill="hold"/>
                                        <p:tgtEl>
                                          <p:spTgt spid="141338"/>
                                        </p:tgtEl>
                                        <p:attrNameLst>
                                          <p:attrName>ppt_w</p:attrName>
                                        </p:attrNameLst>
                                      </p:cBhvr>
                                      <p:tavLst>
                                        <p:tav tm="0">
                                          <p:val>
                                            <p:fltVal val="0"/>
                                          </p:val>
                                        </p:tav>
                                        <p:tav tm="100000">
                                          <p:val>
                                            <p:strVal val="#ppt_w"/>
                                          </p:val>
                                        </p:tav>
                                      </p:tavLst>
                                    </p:anim>
                                    <p:anim calcmode="lin" valueType="num">
                                      <p:cBhvr>
                                        <p:cTn id="43" dur="400" fill="hold"/>
                                        <p:tgtEl>
                                          <p:spTgt spid="141338"/>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141347"/>
                                        </p:tgtEl>
                                        <p:attrNameLst>
                                          <p:attrName>style.visibility</p:attrName>
                                        </p:attrNameLst>
                                      </p:cBhvr>
                                      <p:to>
                                        <p:strVal val="visible"/>
                                      </p:to>
                                    </p:set>
                                    <p:anim calcmode="lin" valueType="num">
                                      <p:cBhvr>
                                        <p:cTn id="46" dur="400" fill="hold"/>
                                        <p:tgtEl>
                                          <p:spTgt spid="141347"/>
                                        </p:tgtEl>
                                        <p:attrNameLst>
                                          <p:attrName>ppt_w</p:attrName>
                                        </p:attrNameLst>
                                      </p:cBhvr>
                                      <p:tavLst>
                                        <p:tav tm="0">
                                          <p:val>
                                            <p:fltVal val="0"/>
                                          </p:val>
                                        </p:tav>
                                        <p:tav tm="100000">
                                          <p:val>
                                            <p:strVal val="#ppt_w"/>
                                          </p:val>
                                        </p:tav>
                                      </p:tavLst>
                                    </p:anim>
                                    <p:anim calcmode="lin" valueType="num">
                                      <p:cBhvr>
                                        <p:cTn id="47" dur="400" fill="hold"/>
                                        <p:tgtEl>
                                          <p:spTgt spid="141347"/>
                                        </p:tgtEl>
                                        <p:attrNameLst>
                                          <p:attrName>ppt_h</p:attrName>
                                        </p:attrNameLst>
                                      </p:cBhvr>
                                      <p:tavLst>
                                        <p:tav tm="0">
                                          <p:val>
                                            <p:fltVal val="0"/>
                                          </p:val>
                                        </p:tav>
                                        <p:tav tm="100000">
                                          <p:val>
                                            <p:strVal val="#ppt_h"/>
                                          </p:val>
                                        </p:tav>
                                      </p:tavLst>
                                    </p:anim>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41328"/>
                                        </p:tgtEl>
                                        <p:attrNameLst>
                                          <p:attrName>style.visibility</p:attrName>
                                        </p:attrNameLst>
                                      </p:cBhvr>
                                      <p:to>
                                        <p:strVal val="visible"/>
                                      </p:to>
                                    </p:set>
                                    <p:animEffect transition="in" filter="fade">
                                      <p:cBhvr>
                                        <p:cTn id="51" dur="400"/>
                                        <p:tgtEl>
                                          <p:spTgt spid="141328"/>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41329"/>
                                        </p:tgtEl>
                                        <p:attrNameLst>
                                          <p:attrName>style.visibility</p:attrName>
                                        </p:attrNameLst>
                                      </p:cBhvr>
                                      <p:to>
                                        <p:strVal val="visible"/>
                                      </p:to>
                                    </p:set>
                                    <p:animEffect transition="in" filter="fade">
                                      <p:cBhvr>
                                        <p:cTn id="55" dur="400"/>
                                        <p:tgtEl>
                                          <p:spTgt spid="141329"/>
                                        </p:tgtEl>
                                      </p:cBhvr>
                                    </p:animEffect>
                                  </p:childTnLst>
                                </p:cTn>
                              </p:par>
                            </p:childTnLst>
                          </p:cTn>
                        </p:par>
                        <p:par>
                          <p:cTn id="56" fill="hold">
                            <p:stCondLst>
                              <p:cond delay="3200"/>
                            </p:stCondLst>
                            <p:childTnLst>
                              <p:par>
                                <p:cTn id="57" presetID="23" presetClass="entr" presetSubtype="16" fill="hold" nodeType="afterEffect">
                                  <p:stCondLst>
                                    <p:cond delay="0"/>
                                  </p:stCondLst>
                                  <p:childTnLst>
                                    <p:set>
                                      <p:cBhvr>
                                        <p:cTn id="58" dur="1" fill="hold">
                                          <p:stCondLst>
                                            <p:cond delay="0"/>
                                          </p:stCondLst>
                                        </p:cTn>
                                        <p:tgtEl>
                                          <p:spTgt spid="141319"/>
                                        </p:tgtEl>
                                        <p:attrNameLst>
                                          <p:attrName>style.visibility</p:attrName>
                                        </p:attrNameLst>
                                      </p:cBhvr>
                                      <p:to>
                                        <p:strVal val="visible"/>
                                      </p:to>
                                    </p:set>
                                    <p:anim calcmode="lin" valueType="num">
                                      <p:cBhvr>
                                        <p:cTn id="59" dur="400" fill="hold"/>
                                        <p:tgtEl>
                                          <p:spTgt spid="141319"/>
                                        </p:tgtEl>
                                        <p:attrNameLst>
                                          <p:attrName>ppt_w</p:attrName>
                                        </p:attrNameLst>
                                      </p:cBhvr>
                                      <p:tavLst>
                                        <p:tav tm="0">
                                          <p:val>
                                            <p:fltVal val="0"/>
                                          </p:val>
                                        </p:tav>
                                        <p:tav tm="100000">
                                          <p:val>
                                            <p:strVal val="#ppt_w"/>
                                          </p:val>
                                        </p:tav>
                                      </p:tavLst>
                                    </p:anim>
                                    <p:anim calcmode="lin" valueType="num">
                                      <p:cBhvr>
                                        <p:cTn id="60" dur="400" fill="hold"/>
                                        <p:tgtEl>
                                          <p:spTgt spid="141319"/>
                                        </p:tgtEl>
                                        <p:attrNameLst>
                                          <p:attrName>ppt_h</p:attrName>
                                        </p:attrNameLst>
                                      </p:cBhvr>
                                      <p:tavLst>
                                        <p:tav tm="0">
                                          <p:val>
                                            <p:fltVal val="0"/>
                                          </p:val>
                                        </p:tav>
                                        <p:tav tm="100000">
                                          <p:val>
                                            <p:strVal val="#ppt_h"/>
                                          </p:val>
                                        </p:tav>
                                      </p:tavLst>
                                    </p:anim>
                                  </p:childTnLst>
                                </p:cTn>
                              </p:par>
                            </p:childTnLst>
                          </p:cTn>
                        </p:par>
                        <p:par>
                          <p:cTn id="61" fill="hold">
                            <p:stCondLst>
                              <p:cond delay="3600"/>
                            </p:stCondLst>
                            <p:childTnLst>
                              <p:par>
                                <p:cTn id="62" presetID="23" presetClass="entr" presetSubtype="16" fill="hold" grpId="0" nodeType="afterEffect">
                                  <p:stCondLst>
                                    <p:cond delay="0"/>
                                  </p:stCondLst>
                                  <p:childTnLst>
                                    <p:set>
                                      <p:cBhvr>
                                        <p:cTn id="63" dur="1" fill="hold">
                                          <p:stCondLst>
                                            <p:cond delay="0"/>
                                          </p:stCondLst>
                                        </p:cTn>
                                        <p:tgtEl>
                                          <p:spTgt spid="141342"/>
                                        </p:tgtEl>
                                        <p:attrNameLst>
                                          <p:attrName>style.visibility</p:attrName>
                                        </p:attrNameLst>
                                      </p:cBhvr>
                                      <p:to>
                                        <p:strVal val="visible"/>
                                      </p:to>
                                    </p:set>
                                    <p:anim calcmode="lin" valueType="num">
                                      <p:cBhvr>
                                        <p:cTn id="64" dur="400" fill="hold"/>
                                        <p:tgtEl>
                                          <p:spTgt spid="141342"/>
                                        </p:tgtEl>
                                        <p:attrNameLst>
                                          <p:attrName>ppt_w</p:attrName>
                                        </p:attrNameLst>
                                      </p:cBhvr>
                                      <p:tavLst>
                                        <p:tav tm="0">
                                          <p:val>
                                            <p:fltVal val="0"/>
                                          </p:val>
                                        </p:tav>
                                        <p:tav tm="100000">
                                          <p:val>
                                            <p:strVal val="#ppt_w"/>
                                          </p:val>
                                        </p:tav>
                                      </p:tavLst>
                                    </p:anim>
                                    <p:anim calcmode="lin" valueType="num">
                                      <p:cBhvr>
                                        <p:cTn id="65" dur="400" fill="hold"/>
                                        <p:tgtEl>
                                          <p:spTgt spid="141342"/>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141337"/>
                                        </p:tgtEl>
                                        <p:attrNameLst>
                                          <p:attrName>style.visibility</p:attrName>
                                        </p:attrNameLst>
                                      </p:cBhvr>
                                      <p:to>
                                        <p:strVal val="visible"/>
                                      </p:to>
                                    </p:set>
                                    <p:anim calcmode="lin" valueType="num">
                                      <p:cBhvr>
                                        <p:cTn id="68" dur="400" fill="hold"/>
                                        <p:tgtEl>
                                          <p:spTgt spid="141337"/>
                                        </p:tgtEl>
                                        <p:attrNameLst>
                                          <p:attrName>ppt_w</p:attrName>
                                        </p:attrNameLst>
                                      </p:cBhvr>
                                      <p:tavLst>
                                        <p:tav tm="0">
                                          <p:val>
                                            <p:fltVal val="0"/>
                                          </p:val>
                                        </p:tav>
                                        <p:tav tm="100000">
                                          <p:val>
                                            <p:strVal val="#ppt_w"/>
                                          </p:val>
                                        </p:tav>
                                      </p:tavLst>
                                    </p:anim>
                                    <p:anim calcmode="lin" valueType="num">
                                      <p:cBhvr>
                                        <p:cTn id="69" dur="400" fill="hold"/>
                                        <p:tgtEl>
                                          <p:spTgt spid="14133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141345"/>
                                        </p:tgtEl>
                                        <p:attrNameLst>
                                          <p:attrName>style.visibility</p:attrName>
                                        </p:attrNameLst>
                                      </p:cBhvr>
                                      <p:to>
                                        <p:strVal val="visible"/>
                                      </p:to>
                                    </p:set>
                                    <p:anim calcmode="lin" valueType="num">
                                      <p:cBhvr>
                                        <p:cTn id="72" dur="400" fill="hold"/>
                                        <p:tgtEl>
                                          <p:spTgt spid="141345"/>
                                        </p:tgtEl>
                                        <p:attrNameLst>
                                          <p:attrName>ppt_w</p:attrName>
                                        </p:attrNameLst>
                                      </p:cBhvr>
                                      <p:tavLst>
                                        <p:tav tm="0">
                                          <p:val>
                                            <p:fltVal val="0"/>
                                          </p:val>
                                        </p:tav>
                                        <p:tav tm="100000">
                                          <p:val>
                                            <p:strVal val="#ppt_w"/>
                                          </p:val>
                                        </p:tav>
                                      </p:tavLst>
                                    </p:anim>
                                    <p:anim calcmode="lin" valueType="num">
                                      <p:cBhvr>
                                        <p:cTn id="73" dur="400" fill="hold"/>
                                        <p:tgtEl>
                                          <p:spTgt spid="141345"/>
                                        </p:tgtEl>
                                        <p:attrNameLst>
                                          <p:attrName>ppt_h</p:attrName>
                                        </p:attrNameLst>
                                      </p:cBhvr>
                                      <p:tavLst>
                                        <p:tav tm="0">
                                          <p:val>
                                            <p:fltVal val="0"/>
                                          </p:val>
                                        </p:tav>
                                        <p:tav tm="100000">
                                          <p:val>
                                            <p:strVal val="#ppt_h"/>
                                          </p:val>
                                        </p:tav>
                                      </p:tavLst>
                                    </p:anim>
                                  </p:childTnLst>
                                </p:cTn>
                              </p:par>
                            </p:childTnLst>
                          </p:cTn>
                        </p:par>
                        <p:par>
                          <p:cTn id="74" fill="hold">
                            <p:stCondLst>
                              <p:cond delay="4000"/>
                            </p:stCondLst>
                            <p:childTnLst>
                              <p:par>
                                <p:cTn id="75" presetID="10" presetClass="entr" presetSubtype="0" fill="hold" grpId="0" nodeType="afterEffect">
                                  <p:stCondLst>
                                    <p:cond delay="0"/>
                                  </p:stCondLst>
                                  <p:childTnLst>
                                    <p:set>
                                      <p:cBhvr>
                                        <p:cTn id="76" dur="1" fill="hold">
                                          <p:stCondLst>
                                            <p:cond delay="0"/>
                                          </p:stCondLst>
                                        </p:cTn>
                                        <p:tgtEl>
                                          <p:spTgt spid="141334"/>
                                        </p:tgtEl>
                                        <p:attrNameLst>
                                          <p:attrName>style.visibility</p:attrName>
                                        </p:attrNameLst>
                                      </p:cBhvr>
                                      <p:to>
                                        <p:strVal val="visible"/>
                                      </p:to>
                                    </p:set>
                                    <p:animEffect transition="in" filter="fade">
                                      <p:cBhvr>
                                        <p:cTn id="77" dur="400"/>
                                        <p:tgtEl>
                                          <p:spTgt spid="141334"/>
                                        </p:tgtEl>
                                      </p:cBhvr>
                                    </p:animEffect>
                                  </p:childTnLst>
                                </p:cTn>
                              </p:par>
                            </p:childTnLst>
                          </p:cTn>
                        </p:par>
                        <p:par>
                          <p:cTn id="78" fill="hold">
                            <p:stCondLst>
                              <p:cond delay="4400"/>
                            </p:stCondLst>
                            <p:childTnLst>
                              <p:par>
                                <p:cTn id="79" presetID="10" presetClass="entr" presetSubtype="0" fill="hold" grpId="0" nodeType="afterEffect">
                                  <p:stCondLst>
                                    <p:cond delay="0"/>
                                  </p:stCondLst>
                                  <p:childTnLst>
                                    <p:set>
                                      <p:cBhvr>
                                        <p:cTn id="80" dur="1" fill="hold">
                                          <p:stCondLst>
                                            <p:cond delay="0"/>
                                          </p:stCondLst>
                                        </p:cTn>
                                        <p:tgtEl>
                                          <p:spTgt spid="141335"/>
                                        </p:tgtEl>
                                        <p:attrNameLst>
                                          <p:attrName>style.visibility</p:attrName>
                                        </p:attrNameLst>
                                      </p:cBhvr>
                                      <p:to>
                                        <p:strVal val="visible"/>
                                      </p:to>
                                    </p:set>
                                    <p:animEffect transition="in" filter="fade">
                                      <p:cBhvr>
                                        <p:cTn id="81" dur="400"/>
                                        <p:tgtEl>
                                          <p:spTgt spid="141335"/>
                                        </p:tgtEl>
                                      </p:cBhvr>
                                    </p:animEffect>
                                  </p:childTnLst>
                                </p:cTn>
                              </p:par>
                            </p:childTnLst>
                          </p:cTn>
                        </p:par>
                        <p:par>
                          <p:cTn id="82" fill="hold" nodeType="afterGroup">
                            <p:stCondLst>
                              <p:cond delay="4800"/>
                            </p:stCondLst>
                            <p:childTnLst>
                              <p:par>
                                <p:cTn id="83" presetID="23" presetClass="entr" presetSubtype="16" fill="hold" nodeType="afterEffect">
                                  <p:stCondLst>
                                    <p:cond delay="0"/>
                                  </p:stCondLst>
                                  <p:childTnLst>
                                    <p:set>
                                      <p:cBhvr>
                                        <p:cTn id="84" dur="1" fill="hold">
                                          <p:stCondLst>
                                            <p:cond delay="0"/>
                                          </p:stCondLst>
                                        </p:cTn>
                                        <p:tgtEl>
                                          <p:spTgt spid="141316"/>
                                        </p:tgtEl>
                                        <p:attrNameLst>
                                          <p:attrName>style.visibility</p:attrName>
                                        </p:attrNameLst>
                                      </p:cBhvr>
                                      <p:to>
                                        <p:strVal val="visible"/>
                                      </p:to>
                                    </p:set>
                                    <p:anim calcmode="lin" valueType="num">
                                      <p:cBhvr>
                                        <p:cTn id="85" dur="400" fill="hold"/>
                                        <p:tgtEl>
                                          <p:spTgt spid="141316"/>
                                        </p:tgtEl>
                                        <p:attrNameLst>
                                          <p:attrName>ppt_w</p:attrName>
                                        </p:attrNameLst>
                                      </p:cBhvr>
                                      <p:tavLst>
                                        <p:tav tm="0">
                                          <p:val>
                                            <p:fltVal val="0"/>
                                          </p:val>
                                        </p:tav>
                                        <p:tav tm="100000">
                                          <p:val>
                                            <p:strVal val="#ppt_w"/>
                                          </p:val>
                                        </p:tav>
                                      </p:tavLst>
                                    </p:anim>
                                    <p:anim calcmode="lin" valueType="num">
                                      <p:cBhvr>
                                        <p:cTn id="86" dur="400" fill="hold"/>
                                        <p:tgtEl>
                                          <p:spTgt spid="14131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5200"/>
                            </p:stCondLst>
                            <p:childTnLst>
                              <p:par>
                                <p:cTn id="88" presetID="23" presetClass="entr" presetSubtype="16" fill="hold" grpId="0" nodeType="afterEffect">
                                  <p:stCondLst>
                                    <p:cond delay="0"/>
                                  </p:stCondLst>
                                  <p:childTnLst>
                                    <p:set>
                                      <p:cBhvr>
                                        <p:cTn id="89" dur="1" fill="hold">
                                          <p:stCondLst>
                                            <p:cond delay="0"/>
                                          </p:stCondLst>
                                        </p:cTn>
                                        <p:tgtEl>
                                          <p:spTgt spid="141343"/>
                                        </p:tgtEl>
                                        <p:attrNameLst>
                                          <p:attrName>style.visibility</p:attrName>
                                        </p:attrNameLst>
                                      </p:cBhvr>
                                      <p:to>
                                        <p:strVal val="visible"/>
                                      </p:to>
                                    </p:set>
                                    <p:anim calcmode="lin" valueType="num">
                                      <p:cBhvr>
                                        <p:cTn id="90" dur="400" fill="hold"/>
                                        <p:tgtEl>
                                          <p:spTgt spid="141343"/>
                                        </p:tgtEl>
                                        <p:attrNameLst>
                                          <p:attrName>ppt_w</p:attrName>
                                        </p:attrNameLst>
                                      </p:cBhvr>
                                      <p:tavLst>
                                        <p:tav tm="0">
                                          <p:val>
                                            <p:fltVal val="0"/>
                                          </p:val>
                                        </p:tav>
                                        <p:tav tm="100000">
                                          <p:val>
                                            <p:strVal val="#ppt_w"/>
                                          </p:val>
                                        </p:tav>
                                      </p:tavLst>
                                    </p:anim>
                                    <p:anim calcmode="lin" valueType="num">
                                      <p:cBhvr>
                                        <p:cTn id="91" dur="400" fill="hold"/>
                                        <p:tgtEl>
                                          <p:spTgt spid="141343"/>
                                        </p:tgtEl>
                                        <p:attrNameLst>
                                          <p:attrName>ppt_h</p:attrName>
                                        </p:attrNameLst>
                                      </p:cBhvr>
                                      <p:tavLst>
                                        <p:tav tm="0">
                                          <p:val>
                                            <p:fltVal val="0"/>
                                          </p:val>
                                        </p:tav>
                                        <p:tav tm="100000">
                                          <p:val>
                                            <p:strVal val="#ppt_h"/>
                                          </p:val>
                                        </p:tav>
                                      </p:tavLst>
                                    </p:anim>
                                  </p:childTnLst>
                                </p:cTn>
                              </p:par>
                              <p:par>
                                <p:cTn id="92" presetID="23" presetClass="entr" presetSubtype="16" fill="hold" grpId="0" nodeType="withEffect">
                                  <p:stCondLst>
                                    <p:cond delay="0"/>
                                  </p:stCondLst>
                                  <p:childTnLst>
                                    <p:set>
                                      <p:cBhvr>
                                        <p:cTn id="93" dur="1" fill="hold">
                                          <p:stCondLst>
                                            <p:cond delay="0"/>
                                          </p:stCondLst>
                                        </p:cTn>
                                        <p:tgtEl>
                                          <p:spTgt spid="141339"/>
                                        </p:tgtEl>
                                        <p:attrNameLst>
                                          <p:attrName>style.visibility</p:attrName>
                                        </p:attrNameLst>
                                      </p:cBhvr>
                                      <p:to>
                                        <p:strVal val="visible"/>
                                      </p:to>
                                    </p:set>
                                    <p:anim calcmode="lin" valueType="num">
                                      <p:cBhvr>
                                        <p:cTn id="94" dur="400" fill="hold"/>
                                        <p:tgtEl>
                                          <p:spTgt spid="141339"/>
                                        </p:tgtEl>
                                        <p:attrNameLst>
                                          <p:attrName>ppt_w</p:attrName>
                                        </p:attrNameLst>
                                      </p:cBhvr>
                                      <p:tavLst>
                                        <p:tav tm="0">
                                          <p:val>
                                            <p:fltVal val="0"/>
                                          </p:val>
                                        </p:tav>
                                        <p:tav tm="100000">
                                          <p:val>
                                            <p:strVal val="#ppt_w"/>
                                          </p:val>
                                        </p:tav>
                                      </p:tavLst>
                                    </p:anim>
                                    <p:anim calcmode="lin" valueType="num">
                                      <p:cBhvr>
                                        <p:cTn id="95" dur="400" fill="hold"/>
                                        <p:tgtEl>
                                          <p:spTgt spid="141339"/>
                                        </p:tgtEl>
                                        <p:attrNameLst>
                                          <p:attrName>ppt_h</p:attrName>
                                        </p:attrNameLst>
                                      </p:cBhvr>
                                      <p:tavLst>
                                        <p:tav tm="0">
                                          <p:val>
                                            <p:fltVal val="0"/>
                                          </p:val>
                                        </p:tav>
                                        <p:tav tm="100000">
                                          <p:val>
                                            <p:strVal val="#ppt_h"/>
                                          </p:val>
                                        </p:tav>
                                      </p:tavLst>
                                    </p:anim>
                                  </p:childTnLst>
                                </p:cTn>
                              </p:par>
                              <p:par>
                                <p:cTn id="96" presetID="23" presetClass="entr" presetSubtype="16" fill="hold" grpId="0" nodeType="withEffect">
                                  <p:stCondLst>
                                    <p:cond delay="0"/>
                                  </p:stCondLst>
                                  <p:childTnLst>
                                    <p:set>
                                      <p:cBhvr>
                                        <p:cTn id="97" dur="1" fill="hold">
                                          <p:stCondLst>
                                            <p:cond delay="0"/>
                                          </p:stCondLst>
                                        </p:cTn>
                                        <p:tgtEl>
                                          <p:spTgt spid="141344"/>
                                        </p:tgtEl>
                                        <p:attrNameLst>
                                          <p:attrName>style.visibility</p:attrName>
                                        </p:attrNameLst>
                                      </p:cBhvr>
                                      <p:to>
                                        <p:strVal val="visible"/>
                                      </p:to>
                                    </p:set>
                                    <p:anim calcmode="lin" valueType="num">
                                      <p:cBhvr>
                                        <p:cTn id="98" dur="400" fill="hold"/>
                                        <p:tgtEl>
                                          <p:spTgt spid="141344"/>
                                        </p:tgtEl>
                                        <p:attrNameLst>
                                          <p:attrName>ppt_w</p:attrName>
                                        </p:attrNameLst>
                                      </p:cBhvr>
                                      <p:tavLst>
                                        <p:tav tm="0">
                                          <p:val>
                                            <p:fltVal val="0"/>
                                          </p:val>
                                        </p:tav>
                                        <p:tav tm="100000">
                                          <p:val>
                                            <p:strVal val="#ppt_w"/>
                                          </p:val>
                                        </p:tav>
                                      </p:tavLst>
                                    </p:anim>
                                    <p:anim calcmode="lin" valueType="num">
                                      <p:cBhvr>
                                        <p:cTn id="99" dur="400" fill="hold"/>
                                        <p:tgtEl>
                                          <p:spTgt spid="141344"/>
                                        </p:tgtEl>
                                        <p:attrNameLst>
                                          <p:attrName>ppt_h</p:attrName>
                                        </p:attrNameLst>
                                      </p:cBhvr>
                                      <p:tavLst>
                                        <p:tav tm="0">
                                          <p:val>
                                            <p:fltVal val="0"/>
                                          </p:val>
                                        </p:tav>
                                        <p:tav tm="100000">
                                          <p:val>
                                            <p:strVal val="#ppt_h"/>
                                          </p:val>
                                        </p:tav>
                                      </p:tavLst>
                                    </p:anim>
                                  </p:childTnLst>
                                </p:cTn>
                              </p:par>
                            </p:childTnLst>
                          </p:cTn>
                        </p:par>
                        <p:par>
                          <p:cTn id="100" fill="hold">
                            <p:stCondLst>
                              <p:cond delay="5600"/>
                            </p:stCondLst>
                            <p:childTnLst>
                              <p:par>
                                <p:cTn id="101" presetID="10" presetClass="entr" presetSubtype="0" fill="hold" grpId="0" nodeType="afterEffect">
                                  <p:stCondLst>
                                    <p:cond delay="0"/>
                                  </p:stCondLst>
                                  <p:childTnLst>
                                    <p:set>
                                      <p:cBhvr>
                                        <p:cTn id="102" dur="1" fill="hold">
                                          <p:stCondLst>
                                            <p:cond delay="0"/>
                                          </p:stCondLst>
                                        </p:cTn>
                                        <p:tgtEl>
                                          <p:spTgt spid="141332"/>
                                        </p:tgtEl>
                                        <p:attrNameLst>
                                          <p:attrName>style.visibility</p:attrName>
                                        </p:attrNameLst>
                                      </p:cBhvr>
                                      <p:to>
                                        <p:strVal val="visible"/>
                                      </p:to>
                                    </p:set>
                                    <p:animEffect transition="in" filter="fade">
                                      <p:cBhvr>
                                        <p:cTn id="103" dur="400"/>
                                        <p:tgtEl>
                                          <p:spTgt spid="141332"/>
                                        </p:tgtEl>
                                      </p:cBhvr>
                                    </p:animEffect>
                                  </p:childTnLst>
                                </p:cTn>
                              </p:par>
                            </p:childTnLst>
                          </p:cTn>
                        </p:par>
                        <p:par>
                          <p:cTn id="104" fill="hold">
                            <p:stCondLst>
                              <p:cond delay="6000"/>
                            </p:stCondLst>
                            <p:childTnLst>
                              <p:par>
                                <p:cTn id="105" presetID="10" presetClass="entr" presetSubtype="0" fill="hold" grpId="0" nodeType="afterEffect">
                                  <p:stCondLst>
                                    <p:cond delay="0"/>
                                  </p:stCondLst>
                                  <p:childTnLst>
                                    <p:set>
                                      <p:cBhvr>
                                        <p:cTn id="106" dur="1" fill="hold">
                                          <p:stCondLst>
                                            <p:cond delay="0"/>
                                          </p:stCondLst>
                                        </p:cTn>
                                        <p:tgtEl>
                                          <p:spTgt spid="141333"/>
                                        </p:tgtEl>
                                        <p:attrNameLst>
                                          <p:attrName>style.visibility</p:attrName>
                                        </p:attrNameLst>
                                      </p:cBhvr>
                                      <p:to>
                                        <p:strVal val="visible"/>
                                      </p:to>
                                    </p:set>
                                    <p:animEffect transition="in" filter="fade">
                                      <p:cBhvr>
                                        <p:cTn id="107" dur="400"/>
                                        <p:tgtEl>
                                          <p:spTgt spid="141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8" grpId="0"/>
      <p:bldP spid="141329" grpId="0"/>
      <p:bldP spid="141330" grpId="0"/>
      <p:bldP spid="141331" grpId="0"/>
      <p:bldP spid="141332" grpId="0"/>
      <p:bldP spid="141333" grpId="0"/>
      <p:bldP spid="141334" grpId="0"/>
      <p:bldP spid="141335" grpId="0"/>
      <p:bldP spid="141336" grpId="0" animBg="1"/>
      <p:bldP spid="141337" grpId="0" animBg="1"/>
      <p:bldP spid="141338" grpId="0" animBg="1"/>
      <p:bldP spid="141339" grpId="0" animBg="1"/>
      <p:bldP spid="141340" grpId="0" autoUpdateAnimBg="0"/>
      <p:bldP spid="141341" grpId="0" autoUpdateAnimBg="0"/>
      <p:bldP spid="141342" grpId="0" autoUpdateAnimBg="0"/>
      <p:bldP spid="141343" grpId="0" autoUpdateAnimBg="0"/>
      <p:bldP spid="141344" grpId="0" animBg="1"/>
      <p:bldP spid="141345" grpId="0" animBg="1"/>
      <p:bldP spid="141346" grpId="0" animBg="1"/>
      <p:bldP spid="14134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FC590B-9DF8-430C-9043-ABBF9D03A126}" type="slidenum">
              <a:rPr lang="en-US" sz="2000">
                <a:solidFill>
                  <a:schemeClr val="bg1"/>
                </a:solidFill>
              </a:rPr>
              <a:pPr algn="ctr" eaLnBrk="1">
                <a:lnSpc>
                  <a:spcPct val="100000"/>
                </a:lnSpc>
              </a:pPr>
              <a:t>135</a:t>
            </a:fld>
            <a:endParaRPr lang="en-US">
              <a:solidFill>
                <a:schemeClr val="bg1"/>
              </a:solidFill>
            </a:endParaRPr>
          </a:p>
        </p:txBody>
      </p:sp>
      <p:grpSp>
        <p:nvGrpSpPr>
          <p:cNvPr id="145410" name="Group 4"/>
          <p:cNvGrpSpPr>
            <a:grpSpLocks/>
          </p:cNvGrpSpPr>
          <p:nvPr/>
        </p:nvGrpSpPr>
        <p:grpSpPr bwMode="auto">
          <a:xfrm>
            <a:off x="9428163" y="6985000"/>
            <a:ext cx="5443537" cy="1471613"/>
            <a:chOff x="0" y="0"/>
            <a:chExt cx="5443034" cy="1470521"/>
          </a:xfrm>
        </p:grpSpPr>
        <p:sp>
          <p:nvSpPr>
            <p:cNvPr id="3" name="AutoShape 5"/>
            <p:cNvSpPr>
              <a:spLocks/>
            </p:cNvSpPr>
            <p:nvPr/>
          </p:nvSpPr>
          <p:spPr bwMode="auto">
            <a:xfrm>
              <a:off x="0" y="0"/>
              <a:ext cx="5443034" cy="981934"/>
            </a:xfrm>
            <a:custGeom>
              <a:avLst/>
              <a:gdLst>
                <a:gd name="T0" fmla="*/ 2721517 w 21600"/>
                <a:gd name="T1" fmla="*/ 490967 h 21600"/>
                <a:gd name="T2" fmla="*/ 2721517 w 21600"/>
                <a:gd name="T3" fmla="*/ 490967 h 21600"/>
                <a:gd name="T4" fmla="*/ 2721517 w 21600"/>
                <a:gd name="T5" fmla="*/ 490967 h 21600"/>
                <a:gd name="T6" fmla="*/ 2721517 w 21600"/>
                <a:gd name="T7" fmla="*/ 490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95" y="21600"/>
                  </a:lnTo>
                  <a:lnTo>
                    <a:pt x="19604"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 name="AutoShape 6"/>
            <p:cNvSpPr>
              <a:spLocks/>
            </p:cNvSpPr>
            <p:nvPr/>
          </p:nvSpPr>
          <p:spPr bwMode="auto">
            <a:xfrm>
              <a:off x="480968" y="981934"/>
              <a:ext cx="4481099" cy="467964"/>
            </a:xfrm>
            <a:custGeom>
              <a:avLst/>
              <a:gdLst>
                <a:gd name="T0" fmla="*/ 2240550 w 21600"/>
                <a:gd name="T1" fmla="*/ 233982 h 21600"/>
                <a:gd name="T2" fmla="*/ 2240550 w 21600"/>
                <a:gd name="T3" fmla="*/ 233982 h 21600"/>
                <a:gd name="T4" fmla="*/ 2240550 w 21600"/>
                <a:gd name="T5" fmla="*/ 233982 h 21600"/>
                <a:gd name="T6" fmla="*/ 2240550 w 21600"/>
                <a:gd name="T7" fmla="*/ 233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 name="AutoShape 7"/>
            <p:cNvSpPr>
              <a:spLocks/>
            </p:cNvSpPr>
            <p:nvPr/>
          </p:nvSpPr>
          <p:spPr bwMode="auto">
            <a:xfrm>
              <a:off x="39683" y="90421"/>
              <a:ext cx="471444" cy="1380100"/>
            </a:xfrm>
            <a:custGeom>
              <a:avLst/>
              <a:gdLst>
                <a:gd name="T0" fmla="*/ 235722 w 21600"/>
                <a:gd name="T1" fmla="*/ 690050 h 21600"/>
                <a:gd name="T2" fmla="*/ 235722 w 21600"/>
                <a:gd name="T3" fmla="*/ 690050 h 21600"/>
                <a:gd name="T4" fmla="*/ 235722 w 21600"/>
                <a:gd name="T5" fmla="*/ 690050 h 21600"/>
                <a:gd name="T6" fmla="*/ 235722 w 21600"/>
                <a:gd name="T7" fmla="*/ 69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727"/>
                  </a:lnTo>
                  <a:lnTo>
                    <a:pt x="20319" y="21599"/>
                  </a:lnTo>
                  <a:lnTo>
                    <a:pt x="21600" y="13935"/>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 name="AutoShape 8"/>
            <p:cNvSpPr>
              <a:spLocks/>
            </p:cNvSpPr>
            <p:nvPr/>
          </p:nvSpPr>
          <p:spPr bwMode="auto">
            <a:xfrm flipH="1">
              <a:off x="4941430" y="118975"/>
              <a:ext cx="442872" cy="1351546"/>
            </a:xfrm>
            <a:custGeom>
              <a:avLst/>
              <a:gdLst>
                <a:gd name="T0" fmla="*/ 221436 w 21600"/>
                <a:gd name="T1" fmla="*/ 675773 h 21600"/>
                <a:gd name="T2" fmla="*/ 221436 w 21600"/>
                <a:gd name="T3" fmla="*/ 675773 h 21600"/>
                <a:gd name="T4" fmla="*/ 221436 w 21600"/>
                <a:gd name="T5" fmla="*/ 675773 h 21600"/>
                <a:gd name="T6" fmla="*/ 221436 w 21600"/>
                <a:gd name="T7" fmla="*/ 675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461"/>
                  </a:lnTo>
                  <a:lnTo>
                    <a:pt x="21600" y="21600"/>
                  </a:lnTo>
                  <a:lnTo>
                    <a:pt x="21600" y="13777"/>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5411" name="Group 9"/>
          <p:cNvGrpSpPr>
            <a:grpSpLocks/>
          </p:cNvGrpSpPr>
          <p:nvPr/>
        </p:nvGrpSpPr>
        <p:grpSpPr bwMode="auto">
          <a:xfrm>
            <a:off x="9918700" y="8618538"/>
            <a:ext cx="4481513" cy="1449387"/>
            <a:chOff x="0" y="0"/>
            <a:chExt cx="4481307" cy="1449560"/>
          </a:xfrm>
        </p:grpSpPr>
        <p:sp>
          <p:nvSpPr>
            <p:cNvPr id="142346" name="AutoShape 10"/>
            <p:cNvSpPr>
              <a:spLocks/>
            </p:cNvSpPr>
            <p:nvPr/>
          </p:nvSpPr>
          <p:spPr bwMode="auto">
            <a:xfrm>
              <a:off x="0" y="0"/>
              <a:ext cx="4481307" cy="982779"/>
            </a:xfrm>
            <a:custGeom>
              <a:avLst/>
              <a:gdLst>
                <a:gd name="T0" fmla="*/ 2240654 w 21600"/>
                <a:gd name="T1" fmla="*/ 491390 h 21600"/>
                <a:gd name="T2" fmla="*/ 2240654 w 21600"/>
                <a:gd name="T3" fmla="*/ 491390 h 21600"/>
                <a:gd name="T4" fmla="*/ 2240654 w 21600"/>
                <a:gd name="T5" fmla="*/ 491390 h 21600"/>
                <a:gd name="T6" fmla="*/ 2240654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368" y="21600"/>
                  </a:lnTo>
                  <a:lnTo>
                    <a:pt x="19231"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47" name="AutoShape 11"/>
            <p:cNvSpPr>
              <a:spLocks/>
            </p:cNvSpPr>
            <p:nvPr/>
          </p:nvSpPr>
          <p:spPr bwMode="auto">
            <a:xfrm>
              <a:off x="484166" y="982779"/>
              <a:ext cx="3533613" cy="466781"/>
            </a:xfrm>
            <a:custGeom>
              <a:avLst/>
              <a:gdLst>
                <a:gd name="T0" fmla="*/ 1766807 w 21600"/>
                <a:gd name="T1" fmla="*/ 233391 h 21600"/>
                <a:gd name="T2" fmla="*/ 1766807 w 21600"/>
                <a:gd name="T3" fmla="*/ 233391 h 21600"/>
                <a:gd name="T4" fmla="*/ 1766807 w 21600"/>
                <a:gd name="T5" fmla="*/ 233391 h 21600"/>
                <a:gd name="T6" fmla="*/ 1766807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48" name="AutoShape 12"/>
            <p:cNvSpPr>
              <a:spLocks/>
            </p:cNvSpPr>
            <p:nvPr/>
          </p:nvSpPr>
          <p:spPr bwMode="auto">
            <a:xfrm>
              <a:off x="47623" y="76209"/>
              <a:ext cx="442893" cy="1367000"/>
            </a:xfrm>
            <a:custGeom>
              <a:avLst/>
              <a:gdLst>
                <a:gd name="T0" fmla="*/ 221446 w 21600"/>
                <a:gd name="T1" fmla="*/ 683500 h 21600"/>
                <a:gd name="T2" fmla="*/ 221446 w 21600"/>
                <a:gd name="T3" fmla="*/ 683500 h 21600"/>
                <a:gd name="T4" fmla="*/ 221446 w 21600"/>
                <a:gd name="T5" fmla="*/ 683500 h 21600"/>
                <a:gd name="T6" fmla="*/ 221446 w 21600"/>
                <a:gd name="T7" fmla="*/ 683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235"/>
                  </a:lnTo>
                  <a:lnTo>
                    <a:pt x="21600" y="21600"/>
                  </a:lnTo>
                  <a:lnTo>
                    <a:pt x="21600" y="14054"/>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49" name="AutoShape 13"/>
            <p:cNvSpPr>
              <a:spLocks/>
            </p:cNvSpPr>
            <p:nvPr/>
          </p:nvSpPr>
          <p:spPr bwMode="auto">
            <a:xfrm flipH="1">
              <a:off x="3987617" y="119076"/>
              <a:ext cx="441305" cy="1324133"/>
            </a:xfrm>
            <a:custGeom>
              <a:avLst/>
              <a:gdLst>
                <a:gd name="T0" fmla="*/ 220653 w 21600"/>
                <a:gd name="T1" fmla="*/ 662067 h 21600"/>
                <a:gd name="T2" fmla="*/ 220653 w 21600"/>
                <a:gd name="T3" fmla="*/ 662067 h 21600"/>
                <a:gd name="T4" fmla="*/ 220653 w 21600"/>
                <a:gd name="T5" fmla="*/ 662067 h 21600"/>
                <a:gd name="T6" fmla="*/ 220653 w 21600"/>
                <a:gd name="T7" fmla="*/ 662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813"/>
                  </a:lnTo>
                  <a:lnTo>
                    <a:pt x="21600" y="21599"/>
                  </a:lnTo>
                  <a:lnTo>
                    <a:pt x="21600" y="13816"/>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5412" name="Group 14"/>
          <p:cNvGrpSpPr>
            <a:grpSpLocks/>
          </p:cNvGrpSpPr>
          <p:nvPr/>
        </p:nvGrpSpPr>
        <p:grpSpPr bwMode="auto">
          <a:xfrm>
            <a:off x="10567988" y="10237788"/>
            <a:ext cx="3219450" cy="1449387"/>
            <a:chOff x="0" y="0"/>
            <a:chExt cx="3219694" cy="1449560"/>
          </a:xfrm>
        </p:grpSpPr>
        <p:sp>
          <p:nvSpPr>
            <p:cNvPr id="142351" name="AutoShape 15"/>
            <p:cNvSpPr>
              <a:spLocks/>
            </p:cNvSpPr>
            <p:nvPr/>
          </p:nvSpPr>
          <p:spPr bwMode="auto">
            <a:xfrm>
              <a:off x="0" y="0"/>
              <a:ext cx="3219694" cy="982779"/>
            </a:xfrm>
            <a:custGeom>
              <a:avLst/>
              <a:gdLst>
                <a:gd name="T0" fmla="*/ 1609847 w 21600"/>
                <a:gd name="T1" fmla="*/ 491390 h 21600"/>
                <a:gd name="T2" fmla="*/ 1609847 w 21600"/>
                <a:gd name="T3" fmla="*/ 491390 h 21600"/>
                <a:gd name="T4" fmla="*/ 1609847 w 21600"/>
                <a:gd name="T5" fmla="*/ 491390 h 21600"/>
                <a:gd name="T6" fmla="*/ 1609847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6" y="21600"/>
                  </a:lnTo>
                  <a:lnTo>
                    <a:pt x="18303"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52" name="AutoShape 16"/>
            <p:cNvSpPr>
              <a:spLocks/>
            </p:cNvSpPr>
            <p:nvPr/>
          </p:nvSpPr>
          <p:spPr bwMode="auto">
            <a:xfrm>
              <a:off x="482637" y="982779"/>
              <a:ext cx="2254421" cy="466781"/>
            </a:xfrm>
            <a:custGeom>
              <a:avLst/>
              <a:gdLst>
                <a:gd name="T0" fmla="*/ 1127211 w 21600"/>
                <a:gd name="T1" fmla="*/ 233391 h 21600"/>
                <a:gd name="T2" fmla="*/ 1127211 w 21600"/>
                <a:gd name="T3" fmla="*/ 233391 h 21600"/>
                <a:gd name="T4" fmla="*/ 1127211 w 21600"/>
                <a:gd name="T5" fmla="*/ 233391 h 21600"/>
                <a:gd name="T6" fmla="*/ 1127211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53" name="AutoShape 17"/>
            <p:cNvSpPr>
              <a:spLocks/>
            </p:cNvSpPr>
            <p:nvPr/>
          </p:nvSpPr>
          <p:spPr bwMode="auto">
            <a:xfrm>
              <a:off x="38103" y="73034"/>
              <a:ext cx="444534" cy="1352711"/>
            </a:xfrm>
            <a:custGeom>
              <a:avLst/>
              <a:gdLst>
                <a:gd name="T0" fmla="*/ 222267 w 21600"/>
                <a:gd name="T1" fmla="*/ 676356 h 21600"/>
                <a:gd name="T2" fmla="*/ 222267 w 21600"/>
                <a:gd name="T3" fmla="*/ 676356 h 21600"/>
                <a:gd name="T4" fmla="*/ 222267 w 21600"/>
                <a:gd name="T5" fmla="*/ 676356 h 21600"/>
                <a:gd name="T6" fmla="*/ 222267 w 21600"/>
                <a:gd name="T7" fmla="*/ 676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9147"/>
                  </a:lnTo>
                  <a:lnTo>
                    <a:pt x="21600" y="21600"/>
                  </a:lnTo>
                  <a:lnTo>
                    <a:pt x="21600" y="13730"/>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54" name="AutoShape 18"/>
            <p:cNvSpPr>
              <a:spLocks/>
            </p:cNvSpPr>
            <p:nvPr/>
          </p:nvSpPr>
          <p:spPr bwMode="auto">
            <a:xfrm flipH="1">
              <a:off x="2737057" y="66683"/>
              <a:ext cx="444534" cy="1381290"/>
            </a:xfrm>
            <a:custGeom>
              <a:avLst/>
              <a:gdLst>
                <a:gd name="T0" fmla="*/ 222267 w 21600"/>
                <a:gd name="T1" fmla="*/ 690645 h 21600"/>
                <a:gd name="T2" fmla="*/ 222267 w 21600"/>
                <a:gd name="T3" fmla="*/ 690645 h 21600"/>
                <a:gd name="T4" fmla="*/ 222267 w 21600"/>
                <a:gd name="T5" fmla="*/ 690645 h 21600"/>
                <a:gd name="T6" fmla="*/ 222267 w 21600"/>
                <a:gd name="T7" fmla="*/ 6906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3" y="9398"/>
                  </a:lnTo>
                  <a:lnTo>
                    <a:pt x="21600" y="21600"/>
                  </a:lnTo>
                  <a:lnTo>
                    <a:pt x="21600" y="13889"/>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5413" name="Group 19"/>
          <p:cNvGrpSpPr>
            <a:grpSpLocks/>
          </p:cNvGrpSpPr>
          <p:nvPr/>
        </p:nvGrpSpPr>
        <p:grpSpPr bwMode="auto">
          <a:xfrm>
            <a:off x="8834438" y="5365750"/>
            <a:ext cx="6670675" cy="1455738"/>
            <a:chOff x="0" y="0"/>
            <a:chExt cx="6670237" cy="1456474"/>
          </a:xfrm>
        </p:grpSpPr>
        <p:sp>
          <p:nvSpPr>
            <p:cNvPr id="142356" name="AutoShape 20"/>
            <p:cNvSpPr>
              <a:spLocks/>
            </p:cNvSpPr>
            <p:nvPr/>
          </p:nvSpPr>
          <p:spPr bwMode="auto">
            <a:xfrm>
              <a:off x="0" y="0"/>
              <a:ext cx="6670237" cy="983160"/>
            </a:xfrm>
            <a:custGeom>
              <a:avLst/>
              <a:gdLst>
                <a:gd name="T0" fmla="*/ 3335119 w 21600"/>
                <a:gd name="T1" fmla="*/ 491580 h 21600"/>
                <a:gd name="T2" fmla="*/ 3335119 w 21600"/>
                <a:gd name="T3" fmla="*/ 491580 h 21600"/>
                <a:gd name="T4" fmla="*/ 3335119 w 21600"/>
                <a:gd name="T5" fmla="*/ 491580 h 21600"/>
                <a:gd name="T6" fmla="*/ 3335119 w 21600"/>
                <a:gd name="T7" fmla="*/ 491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591" y="21600"/>
                  </a:lnTo>
                  <a:lnTo>
                    <a:pt x="20008" y="21600"/>
                  </a:lnTo>
                  <a:lnTo>
                    <a:pt x="21600"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57" name="AutoShape 21"/>
            <p:cNvSpPr>
              <a:spLocks/>
            </p:cNvSpPr>
            <p:nvPr/>
          </p:nvSpPr>
          <p:spPr bwMode="auto">
            <a:xfrm>
              <a:off x="466694" y="983160"/>
              <a:ext cx="5693988" cy="466961"/>
            </a:xfrm>
            <a:custGeom>
              <a:avLst/>
              <a:gdLst>
                <a:gd name="T0" fmla="*/ 2846994 w 21600"/>
                <a:gd name="T1" fmla="*/ 233481 h 21600"/>
                <a:gd name="T2" fmla="*/ 2846994 w 21600"/>
                <a:gd name="T3" fmla="*/ 233481 h 21600"/>
                <a:gd name="T4" fmla="*/ 2846994 w 21600"/>
                <a:gd name="T5" fmla="*/ 233481 h 21600"/>
                <a:gd name="T6" fmla="*/ 2846994 w 21600"/>
                <a:gd name="T7" fmla="*/ 233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58" name="AutoShape 22"/>
            <p:cNvSpPr>
              <a:spLocks/>
            </p:cNvSpPr>
            <p:nvPr/>
          </p:nvSpPr>
          <p:spPr bwMode="auto">
            <a:xfrm>
              <a:off x="19049"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59" name="AutoShape 23"/>
            <p:cNvSpPr>
              <a:spLocks/>
            </p:cNvSpPr>
            <p:nvPr/>
          </p:nvSpPr>
          <p:spPr bwMode="auto">
            <a:xfrm flipH="1">
              <a:off x="6160682"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5414" name="Group 24"/>
          <p:cNvGrpSpPr>
            <a:grpSpLocks/>
          </p:cNvGrpSpPr>
          <p:nvPr/>
        </p:nvGrpSpPr>
        <p:grpSpPr bwMode="auto">
          <a:xfrm>
            <a:off x="8297863" y="3763963"/>
            <a:ext cx="7786687" cy="1425575"/>
            <a:chOff x="0" y="0"/>
            <a:chExt cx="7785548" cy="1425207"/>
          </a:xfrm>
        </p:grpSpPr>
        <p:sp>
          <p:nvSpPr>
            <p:cNvPr id="142361" name="AutoShape 25"/>
            <p:cNvSpPr>
              <a:spLocks/>
            </p:cNvSpPr>
            <p:nvPr/>
          </p:nvSpPr>
          <p:spPr bwMode="auto">
            <a:xfrm>
              <a:off x="0" y="0"/>
              <a:ext cx="7785548" cy="958602"/>
            </a:xfrm>
            <a:custGeom>
              <a:avLst/>
              <a:gdLst>
                <a:gd name="T0" fmla="*/ 3892774 w 21600"/>
                <a:gd name="T1" fmla="*/ 479301 h 21600"/>
                <a:gd name="T2" fmla="*/ 3892774 w 21600"/>
                <a:gd name="T3" fmla="*/ 479301 h 21600"/>
                <a:gd name="T4" fmla="*/ 3892774 w 21600"/>
                <a:gd name="T5" fmla="*/ 479301 h 21600"/>
                <a:gd name="T6" fmla="*/ 3892774 w 21600"/>
                <a:gd name="T7" fmla="*/ 479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328" y="21600"/>
                  </a:lnTo>
                  <a:lnTo>
                    <a:pt x="20271" y="21600"/>
                  </a:ln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62" name="AutoShape 26"/>
            <p:cNvSpPr>
              <a:spLocks/>
            </p:cNvSpPr>
            <p:nvPr/>
          </p:nvSpPr>
          <p:spPr bwMode="auto">
            <a:xfrm>
              <a:off x="479355" y="958602"/>
              <a:ext cx="6826838" cy="453908"/>
            </a:xfrm>
            <a:custGeom>
              <a:avLst/>
              <a:gdLst>
                <a:gd name="T0" fmla="*/ 3413419 w 21600"/>
                <a:gd name="T1" fmla="*/ 226954 h 21600"/>
                <a:gd name="T2" fmla="*/ 3413419 w 21600"/>
                <a:gd name="T3" fmla="*/ 226954 h 21600"/>
                <a:gd name="T4" fmla="*/ 3413419 w 21600"/>
                <a:gd name="T5" fmla="*/ 226954 h 21600"/>
                <a:gd name="T6" fmla="*/ 3413419 w 21600"/>
                <a:gd name="T7" fmla="*/ 2269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63" name="AutoShape 27"/>
            <p:cNvSpPr>
              <a:spLocks/>
            </p:cNvSpPr>
            <p:nvPr/>
          </p:nvSpPr>
          <p:spPr bwMode="auto">
            <a:xfrm>
              <a:off x="3175"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2364" name="AutoShape 28"/>
            <p:cNvSpPr>
              <a:spLocks/>
            </p:cNvSpPr>
            <p:nvPr/>
          </p:nvSpPr>
          <p:spPr bwMode="auto">
            <a:xfrm flipH="1">
              <a:off x="7303019"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2365" name="Line 29"/>
          <p:cNvSpPr>
            <a:spLocks noChangeShapeType="1"/>
          </p:cNvSpPr>
          <p:nvPr/>
        </p:nvSpPr>
        <p:spPr bwMode="auto">
          <a:xfrm>
            <a:off x="16340138" y="4684713"/>
            <a:ext cx="1157287"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42366" name="Line 30"/>
          <p:cNvSpPr>
            <a:spLocks noChangeShapeType="1"/>
          </p:cNvSpPr>
          <p:nvPr/>
        </p:nvSpPr>
        <p:spPr bwMode="auto">
          <a:xfrm>
            <a:off x="15149513" y="7783513"/>
            <a:ext cx="2347912"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42367" name="Line 31"/>
          <p:cNvSpPr>
            <a:spLocks noChangeShapeType="1"/>
          </p:cNvSpPr>
          <p:nvPr/>
        </p:nvSpPr>
        <p:spPr bwMode="auto">
          <a:xfrm>
            <a:off x="14182725" y="11099800"/>
            <a:ext cx="3314700"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42368" name="Line 32"/>
          <p:cNvSpPr>
            <a:spLocks noChangeShapeType="1"/>
          </p:cNvSpPr>
          <p:nvPr/>
        </p:nvSpPr>
        <p:spPr bwMode="auto">
          <a:xfrm flipH="1">
            <a:off x="7292975" y="9401175"/>
            <a:ext cx="2347913"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42369" name="Line 33"/>
          <p:cNvSpPr>
            <a:spLocks noChangeShapeType="1"/>
          </p:cNvSpPr>
          <p:nvPr/>
        </p:nvSpPr>
        <p:spPr bwMode="auto">
          <a:xfrm flipH="1">
            <a:off x="7292975" y="6035675"/>
            <a:ext cx="1157288"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42370" name="AutoShape 34"/>
          <p:cNvSpPr>
            <a:spLocks/>
          </p:cNvSpPr>
          <p:nvPr/>
        </p:nvSpPr>
        <p:spPr bwMode="auto">
          <a:xfrm>
            <a:off x="18032413" y="43227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2371" name="AutoShape 35"/>
          <p:cNvSpPr>
            <a:spLocks/>
          </p:cNvSpPr>
          <p:nvPr/>
        </p:nvSpPr>
        <p:spPr bwMode="auto">
          <a:xfrm>
            <a:off x="18032413" y="4921250"/>
            <a:ext cx="50228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2" name="AutoShape 36"/>
          <p:cNvSpPr>
            <a:spLocks/>
          </p:cNvSpPr>
          <p:nvPr/>
        </p:nvSpPr>
        <p:spPr bwMode="auto">
          <a:xfrm>
            <a:off x="4265613" y="56229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2373" name="AutoShape 37"/>
          <p:cNvSpPr>
            <a:spLocks/>
          </p:cNvSpPr>
          <p:nvPr/>
        </p:nvSpPr>
        <p:spPr bwMode="auto">
          <a:xfrm>
            <a:off x="1268413" y="6272213"/>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2374" name="AutoShape 38"/>
          <p:cNvSpPr>
            <a:spLocks/>
          </p:cNvSpPr>
          <p:nvPr/>
        </p:nvSpPr>
        <p:spPr bwMode="auto">
          <a:xfrm>
            <a:off x="18032413" y="70659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2375" name="AutoShape 39"/>
          <p:cNvSpPr>
            <a:spLocks/>
          </p:cNvSpPr>
          <p:nvPr/>
        </p:nvSpPr>
        <p:spPr bwMode="auto">
          <a:xfrm>
            <a:off x="18032413" y="7664450"/>
            <a:ext cx="5022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6" name="AutoShape 40"/>
          <p:cNvSpPr>
            <a:spLocks/>
          </p:cNvSpPr>
          <p:nvPr/>
        </p:nvSpPr>
        <p:spPr bwMode="auto">
          <a:xfrm>
            <a:off x="18032413" y="99441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2377" name="AutoShape 41"/>
          <p:cNvSpPr>
            <a:spLocks/>
          </p:cNvSpPr>
          <p:nvPr/>
        </p:nvSpPr>
        <p:spPr bwMode="auto">
          <a:xfrm>
            <a:off x="18032413" y="1054258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8" name="AutoShape 42"/>
          <p:cNvSpPr>
            <a:spLocks/>
          </p:cNvSpPr>
          <p:nvPr/>
        </p:nvSpPr>
        <p:spPr bwMode="auto">
          <a:xfrm>
            <a:off x="4265613" y="84264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2379" name="AutoShape 43"/>
          <p:cNvSpPr>
            <a:spLocks/>
          </p:cNvSpPr>
          <p:nvPr/>
        </p:nvSpPr>
        <p:spPr bwMode="auto">
          <a:xfrm>
            <a:off x="1268413" y="907573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80" name="AutoShape 44"/>
          <p:cNvSpPr>
            <a:spLocks/>
          </p:cNvSpPr>
          <p:nvPr/>
        </p:nvSpPr>
        <p:spPr bwMode="auto">
          <a:xfrm>
            <a:off x="11858625" y="1043463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01</a:t>
            </a:r>
            <a:endParaRPr lang="en-US" dirty="0">
              <a:solidFill>
                <a:schemeClr val="tx2"/>
              </a:solidFill>
              <a:latin typeface="Roboto" charset="0"/>
              <a:ea typeface="ＭＳ Ｐゴシック" charset="0"/>
              <a:cs typeface="Roboto" charset="0"/>
              <a:sym typeface="Roboto" charset="0"/>
            </a:endParaRPr>
          </a:p>
        </p:txBody>
      </p:sp>
      <p:sp>
        <p:nvSpPr>
          <p:cNvPr id="142381" name="AutoShape 45"/>
          <p:cNvSpPr>
            <a:spLocks/>
          </p:cNvSpPr>
          <p:nvPr/>
        </p:nvSpPr>
        <p:spPr bwMode="auto">
          <a:xfrm>
            <a:off x="11858625" y="88153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02</a:t>
            </a:r>
            <a:endParaRPr lang="en-US">
              <a:solidFill>
                <a:schemeClr val="tx2"/>
              </a:solidFill>
              <a:latin typeface="Roboto" charset="0"/>
              <a:ea typeface="ＭＳ Ｐゴシック" charset="0"/>
              <a:cs typeface="Roboto" charset="0"/>
              <a:sym typeface="Roboto" charset="0"/>
            </a:endParaRPr>
          </a:p>
        </p:txBody>
      </p:sp>
      <p:sp>
        <p:nvSpPr>
          <p:cNvPr id="142382" name="AutoShape 46"/>
          <p:cNvSpPr>
            <a:spLocks/>
          </p:cNvSpPr>
          <p:nvPr/>
        </p:nvSpPr>
        <p:spPr bwMode="auto">
          <a:xfrm>
            <a:off x="11858625" y="718502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03</a:t>
            </a:r>
            <a:endParaRPr lang="en-US">
              <a:solidFill>
                <a:schemeClr val="tx2"/>
              </a:solidFill>
              <a:latin typeface="Roboto" charset="0"/>
              <a:ea typeface="ＭＳ Ｐゴシック" charset="0"/>
              <a:cs typeface="Roboto" charset="0"/>
              <a:sym typeface="Roboto" charset="0"/>
            </a:endParaRPr>
          </a:p>
        </p:txBody>
      </p:sp>
      <p:sp>
        <p:nvSpPr>
          <p:cNvPr id="142383" name="AutoShape 47"/>
          <p:cNvSpPr>
            <a:spLocks/>
          </p:cNvSpPr>
          <p:nvPr/>
        </p:nvSpPr>
        <p:spPr bwMode="auto">
          <a:xfrm>
            <a:off x="11858625" y="5516563"/>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04</a:t>
            </a:r>
            <a:endParaRPr lang="en-US" dirty="0">
              <a:solidFill>
                <a:schemeClr val="tx2"/>
              </a:solidFill>
              <a:latin typeface="Roboto" charset="0"/>
              <a:ea typeface="ＭＳ Ｐゴシック" charset="0"/>
              <a:cs typeface="Roboto" charset="0"/>
              <a:sym typeface="Roboto" charset="0"/>
            </a:endParaRPr>
          </a:p>
        </p:txBody>
      </p:sp>
      <p:sp>
        <p:nvSpPr>
          <p:cNvPr id="142384" name="AutoShape 48"/>
          <p:cNvSpPr>
            <a:spLocks/>
          </p:cNvSpPr>
          <p:nvPr/>
        </p:nvSpPr>
        <p:spPr bwMode="auto">
          <a:xfrm>
            <a:off x="11858625" y="3941763"/>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05</a:t>
            </a:r>
            <a:endParaRPr lang="en-US">
              <a:solidFill>
                <a:schemeClr val="tx2"/>
              </a:solidFill>
              <a:latin typeface="Roboto" charset="0"/>
              <a:ea typeface="ＭＳ Ｐゴシック" charset="0"/>
              <a:cs typeface="Roboto" charset="0"/>
              <a:sym typeface="Roboto"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A46795-9E86-461C-B2EB-F8EF02903889}" type="slidenum">
              <a:rPr lang="en-US" sz="2000">
                <a:solidFill>
                  <a:schemeClr val="bg1"/>
                </a:solidFill>
              </a:rPr>
              <a:pPr algn="ctr" eaLnBrk="1">
                <a:lnSpc>
                  <a:spcPct val="100000"/>
                </a:lnSpc>
              </a:pPr>
              <a:t>136</a:t>
            </a:fld>
            <a:endParaRPr lang="en-US">
              <a:solidFill>
                <a:schemeClr val="bg1"/>
              </a:solidFill>
            </a:endParaRPr>
          </a:p>
        </p:txBody>
      </p:sp>
      <p:grpSp>
        <p:nvGrpSpPr>
          <p:cNvPr id="143364" name="Group 4"/>
          <p:cNvGrpSpPr>
            <a:grpSpLocks/>
          </p:cNvGrpSpPr>
          <p:nvPr/>
        </p:nvGrpSpPr>
        <p:grpSpPr bwMode="auto">
          <a:xfrm>
            <a:off x="9883775" y="9921875"/>
            <a:ext cx="5127625" cy="1790700"/>
            <a:chOff x="0" y="0"/>
            <a:chExt cx="5126936" cy="1790634"/>
          </a:xfrm>
        </p:grpSpPr>
        <p:grpSp>
          <p:nvGrpSpPr>
            <p:cNvPr id="146477" name="Group 5"/>
            <p:cNvGrpSpPr>
              <a:grpSpLocks/>
            </p:cNvGrpSpPr>
            <p:nvPr/>
          </p:nvGrpSpPr>
          <p:grpSpPr bwMode="auto">
            <a:xfrm flipH="1">
              <a:off x="0" y="0"/>
              <a:ext cx="5126936" cy="1790634"/>
              <a:chOff x="0" y="0"/>
              <a:chExt cx="5126936" cy="1790634"/>
            </a:xfrm>
          </p:grpSpPr>
          <p:sp>
            <p:nvSpPr>
              <p:cNvPr id="143366" name="AutoShape 6"/>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67" name="AutoShape 7"/>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68" name="AutoShape 8"/>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3369" name="AutoShape 9"/>
            <p:cNvSpPr>
              <a:spLocks/>
            </p:cNvSpPr>
            <p:nvPr/>
          </p:nvSpPr>
          <p:spPr bwMode="auto">
            <a:xfrm flipH="1">
              <a:off x="449203" y="0"/>
              <a:ext cx="4101549" cy="1052474"/>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3370" name="Group 10"/>
          <p:cNvGrpSpPr>
            <a:grpSpLocks/>
          </p:cNvGrpSpPr>
          <p:nvPr/>
        </p:nvGrpSpPr>
        <p:grpSpPr bwMode="auto">
          <a:xfrm>
            <a:off x="9883775" y="8515350"/>
            <a:ext cx="5127625" cy="1792288"/>
            <a:chOff x="0" y="0"/>
            <a:chExt cx="5126936" cy="1792767"/>
          </a:xfrm>
        </p:grpSpPr>
        <p:grpSp>
          <p:nvGrpSpPr>
            <p:cNvPr id="146472" name="Group 11"/>
            <p:cNvGrpSpPr>
              <a:grpSpLocks/>
            </p:cNvGrpSpPr>
            <p:nvPr/>
          </p:nvGrpSpPr>
          <p:grpSpPr bwMode="auto">
            <a:xfrm flipH="1">
              <a:off x="0" y="2132"/>
              <a:ext cx="5126936" cy="1790635"/>
              <a:chOff x="0" y="0"/>
              <a:chExt cx="5126936" cy="1790634"/>
            </a:xfrm>
          </p:grpSpPr>
          <p:sp>
            <p:nvSpPr>
              <p:cNvPr id="143372" name="AutoShape 12"/>
              <p:cNvSpPr>
                <a:spLocks/>
              </p:cNvSpPr>
              <p:nvPr/>
            </p:nvSpPr>
            <p:spPr bwMode="auto">
              <a:xfrm>
                <a:off x="4761" y="-543"/>
                <a:ext cx="5122175" cy="1575220"/>
              </a:xfrm>
              <a:custGeom>
                <a:avLst/>
                <a:gdLst>
                  <a:gd name="T0" fmla="*/ 2561088 w 21600"/>
                  <a:gd name="T1" fmla="*/ 787610 h 21600"/>
                  <a:gd name="T2" fmla="*/ 2561088 w 21600"/>
                  <a:gd name="T3" fmla="*/ 787610 h 21600"/>
                  <a:gd name="T4" fmla="*/ 2561088 w 21600"/>
                  <a:gd name="T5" fmla="*/ 787610 h 21600"/>
                  <a:gd name="T6" fmla="*/ 2561088 w 21600"/>
                  <a:gd name="T7" fmla="*/ 78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73" name="AutoShape 13"/>
              <p:cNvSpPr>
                <a:spLocks/>
              </p:cNvSpPr>
              <p:nvPr/>
            </p:nvSpPr>
            <p:spPr bwMode="auto">
              <a:xfrm>
                <a:off x="1265067" y="1574676"/>
                <a:ext cx="3861869" cy="208017"/>
              </a:xfrm>
              <a:custGeom>
                <a:avLst/>
                <a:gdLst>
                  <a:gd name="T0" fmla="*/ 1930934 w 21600"/>
                  <a:gd name="T1" fmla="*/ 104009 h 21600"/>
                  <a:gd name="T2" fmla="*/ 1930934 w 21600"/>
                  <a:gd name="T3" fmla="*/ 104009 h 21600"/>
                  <a:gd name="T4" fmla="*/ 1930934 w 21600"/>
                  <a:gd name="T5" fmla="*/ 104009 h 21600"/>
                  <a:gd name="T6" fmla="*/ 1930934 w 21600"/>
                  <a:gd name="T7" fmla="*/ 104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74" name="AutoShape 14"/>
              <p:cNvSpPr>
                <a:spLocks/>
              </p:cNvSpPr>
              <p:nvPr/>
            </p:nvSpPr>
            <p:spPr bwMode="auto">
              <a:xfrm>
                <a:off x="0" y="8984"/>
                <a:ext cx="1299987" cy="1781650"/>
              </a:xfrm>
              <a:custGeom>
                <a:avLst/>
                <a:gdLst>
                  <a:gd name="T0" fmla="*/ 649994 w 21600"/>
                  <a:gd name="T1" fmla="*/ 890825 h 21600"/>
                  <a:gd name="T2" fmla="*/ 649994 w 21600"/>
                  <a:gd name="T3" fmla="*/ 890825 h 21600"/>
                  <a:gd name="T4" fmla="*/ 649994 w 21600"/>
                  <a:gd name="T5" fmla="*/ 890825 h 21600"/>
                  <a:gd name="T6" fmla="*/ 649994 w 21600"/>
                  <a:gd name="T7" fmla="*/ 890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3375" name="AutoShape 15"/>
            <p:cNvSpPr>
              <a:spLocks/>
            </p:cNvSpPr>
            <p:nvPr/>
          </p:nvSpPr>
          <p:spPr bwMode="auto">
            <a:xfrm flipH="1">
              <a:off x="438091" y="0"/>
              <a:ext cx="4101549" cy="1051206"/>
            </a:xfrm>
            <a:custGeom>
              <a:avLst/>
              <a:gdLst>
                <a:gd name="T0" fmla="*/ 2050775 w 21600"/>
                <a:gd name="T1" fmla="*/ 525603 h 21600"/>
                <a:gd name="T2" fmla="*/ 2050775 w 21600"/>
                <a:gd name="T3" fmla="*/ 525603 h 21600"/>
                <a:gd name="T4" fmla="*/ 2050775 w 21600"/>
                <a:gd name="T5" fmla="*/ 525603 h 21600"/>
                <a:gd name="T6" fmla="*/ 2050775 w 21600"/>
                <a:gd name="T7" fmla="*/ 525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3376" name="Group 16"/>
          <p:cNvGrpSpPr>
            <a:grpSpLocks/>
          </p:cNvGrpSpPr>
          <p:nvPr/>
        </p:nvGrpSpPr>
        <p:grpSpPr bwMode="auto">
          <a:xfrm>
            <a:off x="9883775" y="7127875"/>
            <a:ext cx="5127625" cy="1790700"/>
            <a:chOff x="0" y="0"/>
            <a:chExt cx="5126936" cy="1790634"/>
          </a:xfrm>
        </p:grpSpPr>
        <p:grpSp>
          <p:nvGrpSpPr>
            <p:cNvPr id="146467" name="Group 17"/>
            <p:cNvGrpSpPr>
              <a:grpSpLocks/>
            </p:cNvGrpSpPr>
            <p:nvPr/>
          </p:nvGrpSpPr>
          <p:grpSpPr bwMode="auto">
            <a:xfrm flipH="1">
              <a:off x="0" y="0"/>
              <a:ext cx="5126936" cy="1790634"/>
              <a:chOff x="0" y="0"/>
              <a:chExt cx="5126936" cy="1790634"/>
            </a:xfrm>
          </p:grpSpPr>
          <p:sp>
            <p:nvSpPr>
              <p:cNvPr id="143378" name="AutoShape 18"/>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79" name="AutoShape 19"/>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80" name="AutoShape 20"/>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3381" name="AutoShape 21"/>
            <p:cNvSpPr>
              <a:spLocks/>
            </p:cNvSpPr>
            <p:nvPr/>
          </p:nvSpPr>
          <p:spPr bwMode="auto">
            <a:xfrm flipH="1">
              <a:off x="449203" y="4763"/>
              <a:ext cx="4101549" cy="1050886"/>
            </a:xfrm>
            <a:custGeom>
              <a:avLst/>
              <a:gdLst>
                <a:gd name="T0" fmla="*/ 2050775 w 21600"/>
                <a:gd name="T1" fmla="*/ 525443 h 21600"/>
                <a:gd name="T2" fmla="*/ 2050775 w 21600"/>
                <a:gd name="T3" fmla="*/ 525443 h 21600"/>
                <a:gd name="T4" fmla="*/ 2050775 w 21600"/>
                <a:gd name="T5" fmla="*/ 525443 h 21600"/>
                <a:gd name="T6" fmla="*/ 2050775 w 21600"/>
                <a:gd name="T7" fmla="*/ 525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3382" name="Group 22"/>
          <p:cNvGrpSpPr>
            <a:grpSpLocks/>
          </p:cNvGrpSpPr>
          <p:nvPr/>
        </p:nvGrpSpPr>
        <p:grpSpPr bwMode="auto">
          <a:xfrm>
            <a:off x="9883775" y="5748338"/>
            <a:ext cx="5127625" cy="1790700"/>
            <a:chOff x="0" y="0"/>
            <a:chExt cx="5126936" cy="1790634"/>
          </a:xfrm>
        </p:grpSpPr>
        <p:grpSp>
          <p:nvGrpSpPr>
            <p:cNvPr id="146462" name="Group 23"/>
            <p:cNvGrpSpPr>
              <a:grpSpLocks/>
            </p:cNvGrpSpPr>
            <p:nvPr/>
          </p:nvGrpSpPr>
          <p:grpSpPr bwMode="auto">
            <a:xfrm flipH="1">
              <a:off x="0" y="0"/>
              <a:ext cx="5126936" cy="1790634"/>
              <a:chOff x="0" y="0"/>
              <a:chExt cx="5126936" cy="1790634"/>
            </a:xfrm>
          </p:grpSpPr>
          <p:sp>
            <p:nvSpPr>
              <p:cNvPr id="143384" name="AutoShape 24"/>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85" name="AutoShape 25"/>
              <p:cNvSpPr>
                <a:spLocks/>
              </p:cNvSpPr>
              <p:nvPr/>
            </p:nvSpPr>
            <p:spPr bwMode="auto">
              <a:xfrm>
                <a:off x="1265067" y="1574742"/>
                <a:ext cx="3861869" cy="207954"/>
              </a:xfrm>
              <a:custGeom>
                <a:avLst/>
                <a:gdLst>
                  <a:gd name="T0" fmla="*/ 1930934 w 21600"/>
                  <a:gd name="T1" fmla="*/ 103977 h 21600"/>
                  <a:gd name="T2" fmla="*/ 1930934 w 21600"/>
                  <a:gd name="T3" fmla="*/ 103977 h 21600"/>
                  <a:gd name="T4" fmla="*/ 1930934 w 21600"/>
                  <a:gd name="T5" fmla="*/ 103977 h 21600"/>
                  <a:gd name="T6" fmla="*/ 1930934 w 21600"/>
                  <a:gd name="T7" fmla="*/ 1039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86" name="AutoShape 26"/>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3387" name="AutoShape 27"/>
            <p:cNvSpPr>
              <a:spLocks/>
            </p:cNvSpPr>
            <p:nvPr/>
          </p:nvSpPr>
          <p:spPr bwMode="auto">
            <a:xfrm flipH="1">
              <a:off x="438091" y="0"/>
              <a:ext cx="4101549" cy="1052473"/>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3388" name="Group 28"/>
          <p:cNvGrpSpPr>
            <a:grpSpLocks/>
          </p:cNvGrpSpPr>
          <p:nvPr/>
        </p:nvGrpSpPr>
        <p:grpSpPr bwMode="auto">
          <a:xfrm flipH="1">
            <a:off x="10071100" y="4432300"/>
            <a:ext cx="5126038" cy="1790700"/>
            <a:chOff x="0" y="0"/>
            <a:chExt cx="5126936" cy="1790634"/>
          </a:xfrm>
        </p:grpSpPr>
        <p:sp>
          <p:nvSpPr>
            <p:cNvPr id="143389" name="AutoShape 29"/>
            <p:cNvSpPr>
              <a:spLocks/>
            </p:cNvSpPr>
            <p:nvPr/>
          </p:nvSpPr>
          <p:spPr bwMode="auto">
            <a:xfrm>
              <a:off x="4764" y="0"/>
              <a:ext cx="5122172" cy="1574742"/>
            </a:xfrm>
            <a:custGeom>
              <a:avLst/>
              <a:gdLst>
                <a:gd name="T0" fmla="*/ 2561086 w 21600"/>
                <a:gd name="T1" fmla="*/ 787371 h 21600"/>
                <a:gd name="T2" fmla="*/ 2561086 w 21600"/>
                <a:gd name="T3" fmla="*/ 787371 h 21600"/>
                <a:gd name="T4" fmla="*/ 2561086 w 21600"/>
                <a:gd name="T5" fmla="*/ 787371 h 21600"/>
                <a:gd name="T6" fmla="*/ 2561086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90" name="AutoShape 30"/>
            <p:cNvSpPr>
              <a:spLocks/>
            </p:cNvSpPr>
            <p:nvPr/>
          </p:nvSpPr>
          <p:spPr bwMode="auto">
            <a:xfrm>
              <a:off x="1265460" y="1574742"/>
              <a:ext cx="3861476" cy="207955"/>
            </a:xfrm>
            <a:custGeom>
              <a:avLst/>
              <a:gdLst>
                <a:gd name="T0" fmla="*/ 1930738 w 21600"/>
                <a:gd name="T1" fmla="*/ 103978 h 21600"/>
                <a:gd name="T2" fmla="*/ 1930738 w 21600"/>
                <a:gd name="T3" fmla="*/ 103978 h 21600"/>
                <a:gd name="T4" fmla="*/ 1930738 w 21600"/>
                <a:gd name="T5" fmla="*/ 103978 h 21600"/>
                <a:gd name="T6" fmla="*/ 1930738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91" name="AutoShape 31"/>
            <p:cNvSpPr>
              <a:spLocks/>
            </p:cNvSpPr>
            <p:nvPr/>
          </p:nvSpPr>
          <p:spPr bwMode="auto">
            <a:xfrm>
              <a:off x="0" y="9525"/>
              <a:ext cx="1300391" cy="1781109"/>
            </a:xfrm>
            <a:custGeom>
              <a:avLst/>
              <a:gdLst>
                <a:gd name="T0" fmla="*/ 650196 w 21600"/>
                <a:gd name="T1" fmla="*/ 890555 h 21600"/>
                <a:gd name="T2" fmla="*/ 650196 w 21600"/>
                <a:gd name="T3" fmla="*/ 890555 h 21600"/>
                <a:gd name="T4" fmla="*/ 650196 w 21600"/>
                <a:gd name="T5" fmla="*/ 890555 h 21600"/>
                <a:gd name="T6" fmla="*/ 650196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3392" name="AutoShape 32"/>
          <p:cNvSpPr>
            <a:spLocks/>
          </p:cNvSpPr>
          <p:nvPr/>
        </p:nvSpPr>
        <p:spPr bwMode="auto">
          <a:xfrm flipH="1">
            <a:off x="14876463" y="4252913"/>
            <a:ext cx="2470150" cy="376237"/>
          </a:xfrm>
          <a:custGeom>
            <a:avLst/>
            <a:gdLst>
              <a:gd name="T0" fmla="*/ 1235075 w 21600"/>
              <a:gd name="T1" fmla="*/ 188119 h 21600"/>
              <a:gd name="T2" fmla="*/ 1235075 w 21600"/>
              <a:gd name="T3" fmla="*/ 188119 h 21600"/>
              <a:gd name="T4" fmla="*/ 1235075 w 21600"/>
              <a:gd name="T5" fmla="*/ 188119 h 21600"/>
              <a:gd name="T6" fmla="*/ 1235075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93" name="AutoShape 33"/>
          <p:cNvSpPr>
            <a:spLocks/>
          </p:cNvSpPr>
          <p:nvPr/>
        </p:nvSpPr>
        <p:spPr bwMode="auto">
          <a:xfrm flipH="1">
            <a:off x="14876463" y="5834063"/>
            <a:ext cx="2454275" cy="177800"/>
          </a:xfrm>
          <a:custGeom>
            <a:avLst/>
            <a:gdLst>
              <a:gd name="T0" fmla="*/ 1227138 w 21600"/>
              <a:gd name="T1" fmla="*/ 88900 h 21600"/>
              <a:gd name="T2" fmla="*/ 1227138 w 21600"/>
              <a:gd name="T3" fmla="*/ 88900 h 21600"/>
              <a:gd name="T4" fmla="*/ 1227138 w 21600"/>
              <a:gd name="T5" fmla="*/ 88900 h 21600"/>
              <a:gd name="T6" fmla="*/ 12271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94" name="AutoShape 34"/>
          <p:cNvSpPr>
            <a:spLocks/>
          </p:cNvSpPr>
          <p:nvPr/>
        </p:nvSpPr>
        <p:spPr bwMode="auto">
          <a:xfrm rot="10800000">
            <a:off x="14876463" y="7275513"/>
            <a:ext cx="2459037" cy="311150"/>
          </a:xfrm>
          <a:custGeom>
            <a:avLst/>
            <a:gdLst>
              <a:gd name="T0" fmla="*/ 1229519 w 21600"/>
              <a:gd name="T1" fmla="*/ 155575 h 21600"/>
              <a:gd name="T2" fmla="*/ 1229519 w 21600"/>
              <a:gd name="T3" fmla="*/ 155575 h 21600"/>
              <a:gd name="T4" fmla="*/ 1229519 w 21600"/>
              <a:gd name="T5" fmla="*/ 155575 h 21600"/>
              <a:gd name="T6" fmla="*/ 1229519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95" name="AutoShape 35"/>
          <p:cNvSpPr>
            <a:spLocks/>
          </p:cNvSpPr>
          <p:nvPr/>
        </p:nvSpPr>
        <p:spPr bwMode="auto">
          <a:xfrm rot="10800000">
            <a:off x="14876463" y="8601075"/>
            <a:ext cx="2459037" cy="609600"/>
          </a:xfrm>
          <a:custGeom>
            <a:avLst/>
            <a:gdLst>
              <a:gd name="T0" fmla="*/ 1229519 w 21600"/>
              <a:gd name="T1" fmla="*/ 304800 h 21600"/>
              <a:gd name="T2" fmla="*/ 1229519 w 21600"/>
              <a:gd name="T3" fmla="*/ 304800 h 21600"/>
              <a:gd name="T4" fmla="*/ 1229519 w 21600"/>
              <a:gd name="T5" fmla="*/ 304800 h 21600"/>
              <a:gd name="T6" fmla="*/ 1229519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96" name="AutoShape 36"/>
          <p:cNvSpPr>
            <a:spLocks/>
          </p:cNvSpPr>
          <p:nvPr/>
        </p:nvSpPr>
        <p:spPr bwMode="auto">
          <a:xfrm rot="10800000">
            <a:off x="14876463" y="10252075"/>
            <a:ext cx="2454275" cy="608013"/>
          </a:xfrm>
          <a:custGeom>
            <a:avLst/>
            <a:gdLst>
              <a:gd name="T0" fmla="*/ 1227138 w 21600"/>
              <a:gd name="T1" fmla="*/ 304007 h 21600"/>
              <a:gd name="T2" fmla="*/ 1227138 w 21600"/>
              <a:gd name="T3" fmla="*/ 304007 h 21600"/>
              <a:gd name="T4" fmla="*/ 1227138 w 21600"/>
              <a:gd name="T5" fmla="*/ 304007 h 21600"/>
              <a:gd name="T6" fmla="*/ 1227138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3397" name="AutoShape 37"/>
          <p:cNvSpPr>
            <a:spLocks/>
          </p:cNvSpPr>
          <p:nvPr/>
        </p:nvSpPr>
        <p:spPr bwMode="auto">
          <a:xfrm>
            <a:off x="18091150" y="3810000"/>
            <a:ext cx="5022850"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8" name="AutoShape 38"/>
          <p:cNvSpPr>
            <a:spLocks/>
          </p:cNvSpPr>
          <p:nvPr/>
        </p:nvSpPr>
        <p:spPr bwMode="auto">
          <a:xfrm>
            <a:off x="18091150" y="5421313"/>
            <a:ext cx="502285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9" name="AutoShape 39"/>
          <p:cNvSpPr>
            <a:spLocks/>
          </p:cNvSpPr>
          <p:nvPr/>
        </p:nvSpPr>
        <p:spPr bwMode="auto">
          <a:xfrm>
            <a:off x="18091150" y="7112000"/>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0" name="AutoShape 40"/>
          <p:cNvSpPr>
            <a:spLocks/>
          </p:cNvSpPr>
          <p:nvPr/>
        </p:nvSpPr>
        <p:spPr bwMode="auto">
          <a:xfrm>
            <a:off x="18091150" y="8804275"/>
            <a:ext cx="5022850"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1" name="AutoShape 41"/>
          <p:cNvSpPr>
            <a:spLocks/>
          </p:cNvSpPr>
          <p:nvPr/>
        </p:nvSpPr>
        <p:spPr bwMode="auto">
          <a:xfrm>
            <a:off x="18091150" y="10391775"/>
            <a:ext cx="5022850"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2" name="AutoShape 42"/>
          <p:cNvSpPr>
            <a:spLocks/>
          </p:cNvSpPr>
          <p:nvPr/>
        </p:nvSpPr>
        <p:spPr bwMode="auto">
          <a:xfrm>
            <a:off x="11141075" y="5137150"/>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charset="0"/>
                <a:ea typeface="ＭＳ Ｐゴシック" charset="0"/>
                <a:cs typeface="Roboto" charset="0"/>
                <a:sym typeface="Roboto" charset="0"/>
              </a:rPr>
              <a:t>Add Title Here</a:t>
            </a:r>
          </a:p>
        </p:txBody>
      </p:sp>
      <p:sp>
        <p:nvSpPr>
          <p:cNvPr id="143403" name="AutoShape 43"/>
          <p:cNvSpPr>
            <a:spLocks/>
          </p:cNvSpPr>
          <p:nvPr/>
        </p:nvSpPr>
        <p:spPr bwMode="auto">
          <a:xfrm>
            <a:off x="11141075" y="6594475"/>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43404" name="AutoShape 44"/>
          <p:cNvSpPr>
            <a:spLocks/>
          </p:cNvSpPr>
          <p:nvPr/>
        </p:nvSpPr>
        <p:spPr bwMode="auto">
          <a:xfrm>
            <a:off x="10988675" y="8013700"/>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43405" name="AutoShape 45"/>
          <p:cNvSpPr>
            <a:spLocks/>
          </p:cNvSpPr>
          <p:nvPr/>
        </p:nvSpPr>
        <p:spPr bwMode="auto">
          <a:xfrm>
            <a:off x="10988675" y="9391650"/>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Add Title Here</a:t>
            </a:r>
          </a:p>
        </p:txBody>
      </p:sp>
      <p:sp>
        <p:nvSpPr>
          <p:cNvPr id="143406" name="AutoShape 46"/>
          <p:cNvSpPr>
            <a:spLocks/>
          </p:cNvSpPr>
          <p:nvPr/>
        </p:nvSpPr>
        <p:spPr bwMode="auto">
          <a:xfrm>
            <a:off x="11064875" y="10771188"/>
            <a:ext cx="2251075"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charset="0"/>
                <a:ea typeface="ＭＳ Ｐゴシック" charset="0"/>
                <a:cs typeface="Roboto" charset="0"/>
                <a:sym typeface="Roboto" charset="0"/>
              </a:rPr>
              <a:t>Add Title Here</a:t>
            </a:r>
          </a:p>
        </p:txBody>
      </p:sp>
      <p:sp>
        <p:nvSpPr>
          <p:cNvPr id="143407" name="AutoShape 47"/>
          <p:cNvSpPr>
            <a:spLocks/>
          </p:cNvSpPr>
          <p:nvPr/>
        </p:nvSpPr>
        <p:spPr bwMode="auto">
          <a:xfrm>
            <a:off x="1268413" y="4476750"/>
            <a:ext cx="6858000"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We Will Help You With Our 5 Special Core Service</a:t>
            </a:r>
            <a:endParaRPr lang="en-US" dirty="0">
              <a:solidFill>
                <a:schemeClr val="bg1"/>
              </a:solidFill>
              <a:latin typeface="Roboto" charset="0"/>
              <a:ea typeface="ＭＳ Ｐゴシック" charset="0"/>
              <a:cs typeface="Roboto" charset="0"/>
              <a:sym typeface="Roboto" charset="0"/>
            </a:endParaRPr>
          </a:p>
        </p:txBody>
      </p:sp>
      <p:sp>
        <p:nvSpPr>
          <p:cNvPr id="143408" name="AutoShape 48"/>
          <p:cNvSpPr>
            <a:spLocks/>
          </p:cNvSpPr>
          <p:nvPr/>
        </p:nvSpPr>
        <p:spPr bwMode="auto">
          <a:xfrm>
            <a:off x="1300163" y="7951788"/>
            <a:ext cx="6826250" cy="2776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bg1"/>
                </a:solidFill>
                <a:latin typeface="Roboto Light" panose="02000000000000000000" pitchFamily="2" charset="0"/>
                <a:ea typeface="Roboto Light" panose="02000000000000000000" pitchFamily="2" charset="0"/>
              </a:rPr>
              <a:t>zuniga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merida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della</a:t>
            </a:r>
            <a:r>
              <a:rPr lang="en-US" dirty="0">
                <a:solidFill>
                  <a:schemeClr val="bg1"/>
                </a:solidFill>
                <a:latin typeface="Roboto Light" panose="02000000000000000000" pitchFamily="2" charset="0"/>
                <a:ea typeface="Roboto Light" panose="02000000000000000000" pitchFamily="2" charset="0"/>
              </a:rPr>
              <a:t> stronghold.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grpId="0" nodeType="withEffect">
                                  <p:stCondLst>
                                    <p:cond delay="0"/>
                                  </p:stCondLst>
                                  <p:iterate type="wd">
                                    <p:tmPct val="5000"/>
                                  </p:iterate>
                                  <p:childTnLst>
                                    <p:set>
                                      <p:cBhvr>
                                        <p:cTn id="6" dur="1" fill="hold">
                                          <p:stCondLst>
                                            <p:cond delay="0"/>
                                          </p:stCondLst>
                                        </p:cTn>
                                        <p:tgtEl>
                                          <p:spTgt spid="143407"/>
                                        </p:tgtEl>
                                        <p:attrNameLst>
                                          <p:attrName>style.visibility</p:attrName>
                                        </p:attrNameLst>
                                      </p:cBhvr>
                                      <p:to>
                                        <p:strVal val="visible"/>
                                      </p:to>
                                    </p:set>
                                    <p:anim calcmode="lin" valueType="num">
                                      <p:cBhvr additive="base">
                                        <p:cTn id="7" dur="500" fill="hold"/>
                                        <p:tgtEl>
                                          <p:spTgt spid="143407"/>
                                        </p:tgtEl>
                                        <p:attrNameLst>
                                          <p:attrName>ppt_x</p:attrName>
                                        </p:attrNameLst>
                                      </p:cBhvr>
                                      <p:tavLst>
                                        <p:tav tm="0">
                                          <p:val>
                                            <p:strVal val="1+#ppt_w/2"/>
                                          </p:val>
                                        </p:tav>
                                        <p:tav tm="100000">
                                          <p:val>
                                            <p:strVal val="#ppt_x"/>
                                          </p:val>
                                        </p:tav>
                                      </p:tavLst>
                                    </p:anim>
                                    <p:anim calcmode="lin" valueType="num">
                                      <p:cBhvr additive="base">
                                        <p:cTn id="8" dur="500" fill="hold"/>
                                        <p:tgtEl>
                                          <p:spTgt spid="143407"/>
                                        </p:tgtEl>
                                        <p:attrNameLst>
                                          <p:attrName>ppt_y</p:attrName>
                                        </p:attrNameLst>
                                      </p:cBhvr>
                                      <p:tavLst>
                                        <p:tav tm="0">
                                          <p:val>
                                            <p:strVal val="#ppt_y"/>
                                          </p:val>
                                        </p:tav>
                                        <p:tav tm="100000">
                                          <p:val>
                                            <p:strVal val="#ppt_y"/>
                                          </p:val>
                                        </p:tav>
                                      </p:tavLst>
                                    </p:anim>
                                  </p:childTnLst>
                                </p:cTn>
                              </p:par>
                              <p:par>
                                <p:cTn id="9" presetID="2" presetClass="entr" presetSubtype="2" decel="55000" fill="hold" grpId="0" nodeType="withEffect">
                                  <p:stCondLst>
                                    <p:cond delay="0"/>
                                  </p:stCondLst>
                                  <p:iterate type="wd">
                                    <p:tmPct val="5000"/>
                                  </p:iterate>
                                  <p:childTnLst>
                                    <p:set>
                                      <p:cBhvr>
                                        <p:cTn id="10" dur="1" fill="hold">
                                          <p:stCondLst>
                                            <p:cond delay="0"/>
                                          </p:stCondLst>
                                        </p:cTn>
                                        <p:tgtEl>
                                          <p:spTgt spid="143408"/>
                                        </p:tgtEl>
                                        <p:attrNameLst>
                                          <p:attrName>style.visibility</p:attrName>
                                        </p:attrNameLst>
                                      </p:cBhvr>
                                      <p:to>
                                        <p:strVal val="visible"/>
                                      </p:to>
                                    </p:set>
                                    <p:anim calcmode="lin" valueType="num">
                                      <p:cBhvr additive="base">
                                        <p:cTn id="11" dur="400" fill="hold"/>
                                        <p:tgtEl>
                                          <p:spTgt spid="143408"/>
                                        </p:tgtEl>
                                        <p:attrNameLst>
                                          <p:attrName>ppt_x</p:attrName>
                                        </p:attrNameLst>
                                      </p:cBhvr>
                                      <p:tavLst>
                                        <p:tav tm="0">
                                          <p:val>
                                            <p:strVal val="1+#ppt_w/2"/>
                                          </p:val>
                                        </p:tav>
                                        <p:tav tm="100000">
                                          <p:val>
                                            <p:strVal val="#ppt_x"/>
                                          </p:val>
                                        </p:tav>
                                      </p:tavLst>
                                    </p:anim>
                                    <p:anim calcmode="lin" valueType="num">
                                      <p:cBhvr additive="base">
                                        <p:cTn id="12" dur="400" fill="hold"/>
                                        <p:tgtEl>
                                          <p:spTgt spid="143408"/>
                                        </p:tgtEl>
                                        <p:attrNameLst>
                                          <p:attrName>ppt_y</p:attrName>
                                        </p:attrNameLst>
                                      </p:cBhvr>
                                      <p:tavLst>
                                        <p:tav tm="0">
                                          <p:val>
                                            <p:strVal val="#ppt_y"/>
                                          </p:val>
                                        </p:tav>
                                        <p:tav tm="100000">
                                          <p:val>
                                            <p:strVal val="#ppt_y"/>
                                          </p:val>
                                        </p:tav>
                                      </p:tavLst>
                                    </p:anim>
                                  </p:childTnLst>
                                </p:cTn>
                              </p:par>
                            </p:childTnLst>
                          </p:cTn>
                        </p:par>
                        <p:par>
                          <p:cTn id="13" fill="hold">
                            <p:stCondLst>
                              <p:cond delay="1420"/>
                            </p:stCondLst>
                            <p:childTnLst>
                              <p:par>
                                <p:cTn id="14" presetID="2" presetClass="entr" presetSubtype="2" fill="hold" nodeType="afterEffect">
                                  <p:stCondLst>
                                    <p:cond delay="0"/>
                                  </p:stCondLst>
                                  <p:childTnLst>
                                    <p:set>
                                      <p:cBhvr>
                                        <p:cTn id="15" dur="1" fill="hold">
                                          <p:stCondLst>
                                            <p:cond delay="0"/>
                                          </p:stCondLst>
                                        </p:cTn>
                                        <p:tgtEl>
                                          <p:spTgt spid="143388"/>
                                        </p:tgtEl>
                                        <p:attrNameLst>
                                          <p:attrName>style.visibility</p:attrName>
                                        </p:attrNameLst>
                                      </p:cBhvr>
                                      <p:to>
                                        <p:strVal val="visible"/>
                                      </p:to>
                                    </p:set>
                                    <p:anim calcmode="lin" valueType="num">
                                      <p:cBhvr additive="base">
                                        <p:cTn id="16" dur="500" fill="hold"/>
                                        <p:tgtEl>
                                          <p:spTgt spid="143388"/>
                                        </p:tgtEl>
                                        <p:attrNameLst>
                                          <p:attrName>ppt_x</p:attrName>
                                        </p:attrNameLst>
                                      </p:cBhvr>
                                      <p:tavLst>
                                        <p:tav tm="0">
                                          <p:val>
                                            <p:strVal val="1+#ppt_w/2"/>
                                          </p:val>
                                        </p:tav>
                                        <p:tav tm="100000">
                                          <p:val>
                                            <p:strVal val="#ppt_x"/>
                                          </p:val>
                                        </p:tav>
                                      </p:tavLst>
                                    </p:anim>
                                    <p:anim calcmode="lin" valueType="num">
                                      <p:cBhvr additive="base">
                                        <p:cTn id="17" dur="500" fill="hold"/>
                                        <p:tgtEl>
                                          <p:spTgt spid="143388"/>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280"/>
                                  </p:stCondLst>
                                  <p:childTnLst>
                                    <p:set>
                                      <p:cBhvr>
                                        <p:cTn id="19" dur="1" fill="hold">
                                          <p:stCondLst>
                                            <p:cond delay="0"/>
                                          </p:stCondLst>
                                        </p:cTn>
                                        <p:tgtEl>
                                          <p:spTgt spid="143382"/>
                                        </p:tgtEl>
                                        <p:attrNameLst>
                                          <p:attrName>style.visibility</p:attrName>
                                        </p:attrNameLst>
                                      </p:cBhvr>
                                      <p:to>
                                        <p:strVal val="visible"/>
                                      </p:to>
                                    </p:set>
                                    <p:anim calcmode="lin" valueType="num">
                                      <p:cBhvr additive="base">
                                        <p:cTn id="20" dur="500" fill="hold"/>
                                        <p:tgtEl>
                                          <p:spTgt spid="143382"/>
                                        </p:tgtEl>
                                        <p:attrNameLst>
                                          <p:attrName>ppt_x</p:attrName>
                                        </p:attrNameLst>
                                      </p:cBhvr>
                                      <p:tavLst>
                                        <p:tav tm="0">
                                          <p:val>
                                            <p:strVal val="1+#ppt_w/2"/>
                                          </p:val>
                                        </p:tav>
                                        <p:tav tm="100000">
                                          <p:val>
                                            <p:strVal val="#ppt_x"/>
                                          </p:val>
                                        </p:tav>
                                      </p:tavLst>
                                    </p:anim>
                                    <p:anim calcmode="lin" valueType="num">
                                      <p:cBhvr additive="base">
                                        <p:cTn id="21" dur="500" fill="hold"/>
                                        <p:tgtEl>
                                          <p:spTgt spid="14338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580"/>
                                  </p:stCondLst>
                                  <p:childTnLst>
                                    <p:set>
                                      <p:cBhvr>
                                        <p:cTn id="23" dur="1" fill="hold">
                                          <p:stCondLst>
                                            <p:cond delay="0"/>
                                          </p:stCondLst>
                                        </p:cTn>
                                        <p:tgtEl>
                                          <p:spTgt spid="143376"/>
                                        </p:tgtEl>
                                        <p:attrNameLst>
                                          <p:attrName>style.visibility</p:attrName>
                                        </p:attrNameLst>
                                      </p:cBhvr>
                                      <p:to>
                                        <p:strVal val="visible"/>
                                      </p:to>
                                    </p:set>
                                    <p:anim calcmode="lin" valueType="num">
                                      <p:cBhvr additive="base">
                                        <p:cTn id="24" dur="500" fill="hold"/>
                                        <p:tgtEl>
                                          <p:spTgt spid="143376"/>
                                        </p:tgtEl>
                                        <p:attrNameLst>
                                          <p:attrName>ppt_x</p:attrName>
                                        </p:attrNameLst>
                                      </p:cBhvr>
                                      <p:tavLst>
                                        <p:tav tm="0">
                                          <p:val>
                                            <p:strVal val="1+#ppt_w/2"/>
                                          </p:val>
                                        </p:tav>
                                        <p:tav tm="100000">
                                          <p:val>
                                            <p:strVal val="#ppt_x"/>
                                          </p:val>
                                        </p:tav>
                                      </p:tavLst>
                                    </p:anim>
                                    <p:anim calcmode="lin" valueType="num">
                                      <p:cBhvr additive="base">
                                        <p:cTn id="25" dur="500" fill="hold"/>
                                        <p:tgtEl>
                                          <p:spTgt spid="143376"/>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880"/>
                                  </p:stCondLst>
                                  <p:childTnLst>
                                    <p:set>
                                      <p:cBhvr>
                                        <p:cTn id="27" dur="1" fill="hold">
                                          <p:stCondLst>
                                            <p:cond delay="0"/>
                                          </p:stCondLst>
                                        </p:cTn>
                                        <p:tgtEl>
                                          <p:spTgt spid="143370"/>
                                        </p:tgtEl>
                                        <p:attrNameLst>
                                          <p:attrName>style.visibility</p:attrName>
                                        </p:attrNameLst>
                                      </p:cBhvr>
                                      <p:to>
                                        <p:strVal val="visible"/>
                                      </p:to>
                                    </p:set>
                                    <p:anim calcmode="lin" valueType="num">
                                      <p:cBhvr additive="base">
                                        <p:cTn id="28" dur="500" fill="hold"/>
                                        <p:tgtEl>
                                          <p:spTgt spid="143370"/>
                                        </p:tgtEl>
                                        <p:attrNameLst>
                                          <p:attrName>ppt_x</p:attrName>
                                        </p:attrNameLst>
                                      </p:cBhvr>
                                      <p:tavLst>
                                        <p:tav tm="0">
                                          <p:val>
                                            <p:strVal val="1+#ppt_w/2"/>
                                          </p:val>
                                        </p:tav>
                                        <p:tav tm="100000">
                                          <p:val>
                                            <p:strVal val="#ppt_x"/>
                                          </p:val>
                                        </p:tav>
                                      </p:tavLst>
                                    </p:anim>
                                    <p:anim calcmode="lin" valueType="num">
                                      <p:cBhvr additive="base">
                                        <p:cTn id="29" dur="500" fill="hold"/>
                                        <p:tgtEl>
                                          <p:spTgt spid="143370"/>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1180"/>
                                  </p:stCondLst>
                                  <p:childTnLst>
                                    <p:set>
                                      <p:cBhvr>
                                        <p:cTn id="31" dur="1" fill="hold">
                                          <p:stCondLst>
                                            <p:cond delay="0"/>
                                          </p:stCondLst>
                                        </p:cTn>
                                        <p:tgtEl>
                                          <p:spTgt spid="143364"/>
                                        </p:tgtEl>
                                        <p:attrNameLst>
                                          <p:attrName>style.visibility</p:attrName>
                                        </p:attrNameLst>
                                      </p:cBhvr>
                                      <p:to>
                                        <p:strVal val="visible"/>
                                      </p:to>
                                    </p:set>
                                    <p:anim calcmode="lin" valueType="num">
                                      <p:cBhvr additive="base">
                                        <p:cTn id="32" dur="500" fill="hold"/>
                                        <p:tgtEl>
                                          <p:spTgt spid="143364"/>
                                        </p:tgtEl>
                                        <p:attrNameLst>
                                          <p:attrName>ppt_x</p:attrName>
                                        </p:attrNameLst>
                                      </p:cBhvr>
                                      <p:tavLst>
                                        <p:tav tm="0">
                                          <p:val>
                                            <p:strVal val="1+#ppt_w/2"/>
                                          </p:val>
                                        </p:tav>
                                        <p:tav tm="100000">
                                          <p:val>
                                            <p:strVal val="#ppt_x"/>
                                          </p:val>
                                        </p:tav>
                                      </p:tavLst>
                                    </p:anim>
                                    <p:anim calcmode="lin" valueType="num">
                                      <p:cBhvr additive="base">
                                        <p:cTn id="33" dur="500" fill="hold"/>
                                        <p:tgtEl>
                                          <p:spTgt spid="143364"/>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100"/>
                            </p:stCondLst>
                            <p:childTnLst>
                              <p:par>
                                <p:cTn id="35" presetID="23" presetClass="entr" presetSubtype="16" fill="hold" grpId="0" nodeType="afterEffect">
                                  <p:stCondLst>
                                    <p:cond delay="0"/>
                                  </p:stCondLst>
                                  <p:childTnLst>
                                    <p:set>
                                      <p:cBhvr>
                                        <p:cTn id="36" dur="1" fill="hold">
                                          <p:stCondLst>
                                            <p:cond delay="0"/>
                                          </p:stCondLst>
                                        </p:cTn>
                                        <p:tgtEl>
                                          <p:spTgt spid="143402"/>
                                        </p:tgtEl>
                                        <p:attrNameLst>
                                          <p:attrName>style.visibility</p:attrName>
                                        </p:attrNameLst>
                                      </p:cBhvr>
                                      <p:to>
                                        <p:strVal val="visible"/>
                                      </p:to>
                                    </p:set>
                                    <p:anim calcmode="lin" valueType="num">
                                      <p:cBhvr>
                                        <p:cTn id="37" dur="300" fill="hold"/>
                                        <p:tgtEl>
                                          <p:spTgt spid="143402"/>
                                        </p:tgtEl>
                                        <p:attrNameLst>
                                          <p:attrName>ppt_w</p:attrName>
                                        </p:attrNameLst>
                                      </p:cBhvr>
                                      <p:tavLst>
                                        <p:tav tm="0">
                                          <p:val>
                                            <p:fltVal val="0"/>
                                          </p:val>
                                        </p:tav>
                                        <p:tav tm="100000">
                                          <p:val>
                                            <p:strVal val="#ppt_w"/>
                                          </p:val>
                                        </p:tav>
                                      </p:tavLst>
                                    </p:anim>
                                    <p:anim calcmode="lin" valueType="num">
                                      <p:cBhvr>
                                        <p:cTn id="38" dur="300" fill="hold"/>
                                        <p:tgtEl>
                                          <p:spTgt spid="14340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400"/>
                            </p:stCondLst>
                            <p:childTnLst>
                              <p:par>
                                <p:cTn id="40" presetID="23" presetClass="entr" presetSubtype="16" fill="hold" grpId="0" nodeType="afterEffect">
                                  <p:stCondLst>
                                    <p:cond delay="0"/>
                                  </p:stCondLst>
                                  <p:childTnLst>
                                    <p:set>
                                      <p:cBhvr>
                                        <p:cTn id="41" dur="1" fill="hold">
                                          <p:stCondLst>
                                            <p:cond delay="0"/>
                                          </p:stCondLst>
                                        </p:cTn>
                                        <p:tgtEl>
                                          <p:spTgt spid="143403"/>
                                        </p:tgtEl>
                                        <p:attrNameLst>
                                          <p:attrName>style.visibility</p:attrName>
                                        </p:attrNameLst>
                                      </p:cBhvr>
                                      <p:to>
                                        <p:strVal val="visible"/>
                                      </p:to>
                                    </p:set>
                                    <p:anim calcmode="lin" valueType="num">
                                      <p:cBhvr>
                                        <p:cTn id="42" dur="300" fill="hold"/>
                                        <p:tgtEl>
                                          <p:spTgt spid="143403"/>
                                        </p:tgtEl>
                                        <p:attrNameLst>
                                          <p:attrName>ppt_w</p:attrName>
                                        </p:attrNameLst>
                                      </p:cBhvr>
                                      <p:tavLst>
                                        <p:tav tm="0">
                                          <p:val>
                                            <p:fltVal val="0"/>
                                          </p:val>
                                        </p:tav>
                                        <p:tav tm="100000">
                                          <p:val>
                                            <p:strVal val="#ppt_w"/>
                                          </p:val>
                                        </p:tav>
                                      </p:tavLst>
                                    </p:anim>
                                    <p:anim calcmode="lin" valueType="num">
                                      <p:cBhvr>
                                        <p:cTn id="43" dur="300" fill="hold"/>
                                        <p:tgtEl>
                                          <p:spTgt spid="143403"/>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700"/>
                            </p:stCondLst>
                            <p:childTnLst>
                              <p:par>
                                <p:cTn id="45" presetID="23" presetClass="entr" presetSubtype="16" fill="hold" grpId="0" nodeType="afterEffect">
                                  <p:stCondLst>
                                    <p:cond delay="0"/>
                                  </p:stCondLst>
                                  <p:childTnLst>
                                    <p:set>
                                      <p:cBhvr>
                                        <p:cTn id="46" dur="1" fill="hold">
                                          <p:stCondLst>
                                            <p:cond delay="0"/>
                                          </p:stCondLst>
                                        </p:cTn>
                                        <p:tgtEl>
                                          <p:spTgt spid="143404"/>
                                        </p:tgtEl>
                                        <p:attrNameLst>
                                          <p:attrName>style.visibility</p:attrName>
                                        </p:attrNameLst>
                                      </p:cBhvr>
                                      <p:to>
                                        <p:strVal val="visible"/>
                                      </p:to>
                                    </p:set>
                                    <p:anim calcmode="lin" valueType="num">
                                      <p:cBhvr>
                                        <p:cTn id="47" dur="300" fill="hold"/>
                                        <p:tgtEl>
                                          <p:spTgt spid="143404"/>
                                        </p:tgtEl>
                                        <p:attrNameLst>
                                          <p:attrName>ppt_w</p:attrName>
                                        </p:attrNameLst>
                                      </p:cBhvr>
                                      <p:tavLst>
                                        <p:tav tm="0">
                                          <p:val>
                                            <p:fltVal val="0"/>
                                          </p:val>
                                        </p:tav>
                                        <p:tav tm="100000">
                                          <p:val>
                                            <p:strVal val="#ppt_w"/>
                                          </p:val>
                                        </p:tav>
                                      </p:tavLst>
                                    </p:anim>
                                    <p:anim calcmode="lin" valueType="num">
                                      <p:cBhvr>
                                        <p:cTn id="48" dur="300" fill="hold"/>
                                        <p:tgtEl>
                                          <p:spTgt spid="143404"/>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000"/>
                            </p:stCondLst>
                            <p:childTnLst>
                              <p:par>
                                <p:cTn id="50" presetID="23" presetClass="entr" presetSubtype="16" fill="hold" grpId="0" nodeType="afterEffect">
                                  <p:stCondLst>
                                    <p:cond delay="0"/>
                                  </p:stCondLst>
                                  <p:childTnLst>
                                    <p:set>
                                      <p:cBhvr>
                                        <p:cTn id="51" dur="1" fill="hold">
                                          <p:stCondLst>
                                            <p:cond delay="0"/>
                                          </p:stCondLst>
                                        </p:cTn>
                                        <p:tgtEl>
                                          <p:spTgt spid="143405"/>
                                        </p:tgtEl>
                                        <p:attrNameLst>
                                          <p:attrName>style.visibility</p:attrName>
                                        </p:attrNameLst>
                                      </p:cBhvr>
                                      <p:to>
                                        <p:strVal val="visible"/>
                                      </p:to>
                                    </p:set>
                                    <p:anim calcmode="lin" valueType="num">
                                      <p:cBhvr>
                                        <p:cTn id="52" dur="300" fill="hold"/>
                                        <p:tgtEl>
                                          <p:spTgt spid="143405"/>
                                        </p:tgtEl>
                                        <p:attrNameLst>
                                          <p:attrName>ppt_w</p:attrName>
                                        </p:attrNameLst>
                                      </p:cBhvr>
                                      <p:tavLst>
                                        <p:tav tm="0">
                                          <p:val>
                                            <p:fltVal val="0"/>
                                          </p:val>
                                        </p:tav>
                                        <p:tav tm="100000">
                                          <p:val>
                                            <p:strVal val="#ppt_w"/>
                                          </p:val>
                                        </p:tav>
                                      </p:tavLst>
                                    </p:anim>
                                    <p:anim calcmode="lin" valueType="num">
                                      <p:cBhvr>
                                        <p:cTn id="53" dur="300" fill="hold"/>
                                        <p:tgtEl>
                                          <p:spTgt spid="143405"/>
                                        </p:tgtEl>
                                        <p:attrNameLst>
                                          <p:attrName>ppt_h</p:attrName>
                                        </p:attrNameLst>
                                      </p:cBhvr>
                                      <p:tavLst>
                                        <p:tav tm="0">
                                          <p:val>
                                            <p:fltVal val="0"/>
                                          </p:val>
                                        </p:tav>
                                        <p:tav tm="100000">
                                          <p:val>
                                            <p:strVal val="#ppt_h"/>
                                          </p:val>
                                        </p:tav>
                                      </p:tavLst>
                                    </p:anim>
                                  </p:childTnLst>
                                </p:cTn>
                              </p:par>
                            </p:childTnLst>
                          </p:cTn>
                        </p:par>
                        <p:par>
                          <p:cTn id="54" fill="hold" nodeType="afterGroup">
                            <p:stCondLst>
                              <p:cond delay="4300"/>
                            </p:stCondLst>
                            <p:childTnLst>
                              <p:par>
                                <p:cTn id="55" presetID="23" presetClass="entr" presetSubtype="16" fill="hold" grpId="0" nodeType="afterEffect">
                                  <p:stCondLst>
                                    <p:cond delay="0"/>
                                  </p:stCondLst>
                                  <p:childTnLst>
                                    <p:set>
                                      <p:cBhvr>
                                        <p:cTn id="56" dur="1" fill="hold">
                                          <p:stCondLst>
                                            <p:cond delay="0"/>
                                          </p:stCondLst>
                                        </p:cTn>
                                        <p:tgtEl>
                                          <p:spTgt spid="143406"/>
                                        </p:tgtEl>
                                        <p:attrNameLst>
                                          <p:attrName>style.visibility</p:attrName>
                                        </p:attrNameLst>
                                      </p:cBhvr>
                                      <p:to>
                                        <p:strVal val="visible"/>
                                      </p:to>
                                    </p:set>
                                    <p:anim calcmode="lin" valueType="num">
                                      <p:cBhvr>
                                        <p:cTn id="57" dur="300" fill="hold"/>
                                        <p:tgtEl>
                                          <p:spTgt spid="143406"/>
                                        </p:tgtEl>
                                        <p:attrNameLst>
                                          <p:attrName>ppt_w</p:attrName>
                                        </p:attrNameLst>
                                      </p:cBhvr>
                                      <p:tavLst>
                                        <p:tav tm="0">
                                          <p:val>
                                            <p:fltVal val="0"/>
                                          </p:val>
                                        </p:tav>
                                        <p:tav tm="100000">
                                          <p:val>
                                            <p:strVal val="#ppt_w"/>
                                          </p:val>
                                        </p:tav>
                                      </p:tavLst>
                                    </p:anim>
                                    <p:anim calcmode="lin" valueType="num">
                                      <p:cBhvr>
                                        <p:cTn id="58" dur="300" fill="hold"/>
                                        <p:tgtEl>
                                          <p:spTgt spid="143406"/>
                                        </p:tgtEl>
                                        <p:attrNameLst>
                                          <p:attrName>ppt_h</p:attrName>
                                        </p:attrNameLst>
                                      </p:cBhvr>
                                      <p:tavLst>
                                        <p:tav tm="0">
                                          <p:val>
                                            <p:fltVal val="0"/>
                                          </p:val>
                                        </p:tav>
                                        <p:tav tm="100000">
                                          <p:val>
                                            <p:strVal val="#ppt_h"/>
                                          </p:val>
                                        </p:tav>
                                      </p:tavLst>
                                    </p:anim>
                                  </p:childTnLst>
                                </p:cTn>
                              </p:par>
                            </p:childTnLst>
                          </p:cTn>
                        </p:par>
                        <p:par>
                          <p:cTn id="59" fill="hold" nodeType="afterGroup">
                            <p:stCondLst>
                              <p:cond delay="4600"/>
                            </p:stCondLst>
                            <p:childTnLst>
                              <p:par>
                                <p:cTn id="60" presetID="22" presetClass="entr" presetSubtype="8" fill="hold" grpId="0" nodeType="afterEffect">
                                  <p:stCondLst>
                                    <p:cond delay="0"/>
                                  </p:stCondLst>
                                  <p:childTnLst>
                                    <p:set>
                                      <p:cBhvr>
                                        <p:cTn id="61" dur="1" fill="hold">
                                          <p:stCondLst>
                                            <p:cond delay="0"/>
                                          </p:stCondLst>
                                        </p:cTn>
                                        <p:tgtEl>
                                          <p:spTgt spid="143392"/>
                                        </p:tgtEl>
                                        <p:attrNameLst>
                                          <p:attrName>style.visibility</p:attrName>
                                        </p:attrNameLst>
                                      </p:cBhvr>
                                      <p:to>
                                        <p:strVal val="visible"/>
                                      </p:to>
                                    </p:set>
                                    <p:animEffect transition="in" filter="wipe(left)">
                                      <p:cBhvr>
                                        <p:cTn id="62" dur="500"/>
                                        <p:tgtEl>
                                          <p:spTgt spid="143392"/>
                                        </p:tgtEl>
                                      </p:cBhvr>
                                    </p:animEffect>
                                  </p:childTnLst>
                                </p:cTn>
                              </p:par>
                            </p:childTnLst>
                          </p:cTn>
                        </p:par>
                        <p:par>
                          <p:cTn id="63" fill="hold" nodeType="afterGroup">
                            <p:stCondLst>
                              <p:cond delay="5100"/>
                            </p:stCondLst>
                            <p:childTnLst>
                              <p:par>
                                <p:cTn id="64" presetID="22" presetClass="entr" presetSubtype="8" fill="hold" grpId="0" nodeType="afterEffect">
                                  <p:stCondLst>
                                    <p:cond delay="0"/>
                                  </p:stCondLst>
                                  <p:childTnLst>
                                    <p:set>
                                      <p:cBhvr>
                                        <p:cTn id="65" dur="1" fill="hold">
                                          <p:stCondLst>
                                            <p:cond delay="0"/>
                                          </p:stCondLst>
                                        </p:cTn>
                                        <p:tgtEl>
                                          <p:spTgt spid="143393"/>
                                        </p:tgtEl>
                                        <p:attrNameLst>
                                          <p:attrName>style.visibility</p:attrName>
                                        </p:attrNameLst>
                                      </p:cBhvr>
                                      <p:to>
                                        <p:strVal val="visible"/>
                                      </p:to>
                                    </p:set>
                                    <p:animEffect transition="in" filter="wipe(left)">
                                      <p:cBhvr>
                                        <p:cTn id="66" dur="500"/>
                                        <p:tgtEl>
                                          <p:spTgt spid="143393"/>
                                        </p:tgtEl>
                                      </p:cBhvr>
                                    </p:animEffect>
                                  </p:childTnLst>
                                </p:cTn>
                              </p:par>
                            </p:childTnLst>
                          </p:cTn>
                        </p:par>
                        <p:par>
                          <p:cTn id="67" fill="hold" nodeType="afterGroup">
                            <p:stCondLst>
                              <p:cond delay="5600"/>
                            </p:stCondLst>
                            <p:childTnLst>
                              <p:par>
                                <p:cTn id="68" presetID="22" presetClass="entr" presetSubtype="8" fill="hold" grpId="0" nodeType="afterEffect">
                                  <p:stCondLst>
                                    <p:cond delay="0"/>
                                  </p:stCondLst>
                                  <p:childTnLst>
                                    <p:set>
                                      <p:cBhvr>
                                        <p:cTn id="69" dur="1" fill="hold">
                                          <p:stCondLst>
                                            <p:cond delay="0"/>
                                          </p:stCondLst>
                                        </p:cTn>
                                        <p:tgtEl>
                                          <p:spTgt spid="143394"/>
                                        </p:tgtEl>
                                        <p:attrNameLst>
                                          <p:attrName>style.visibility</p:attrName>
                                        </p:attrNameLst>
                                      </p:cBhvr>
                                      <p:to>
                                        <p:strVal val="visible"/>
                                      </p:to>
                                    </p:set>
                                    <p:animEffect transition="in" filter="wipe(left)">
                                      <p:cBhvr>
                                        <p:cTn id="70" dur="500"/>
                                        <p:tgtEl>
                                          <p:spTgt spid="143394"/>
                                        </p:tgtEl>
                                      </p:cBhvr>
                                    </p:animEffect>
                                  </p:childTnLst>
                                </p:cTn>
                              </p:par>
                            </p:childTnLst>
                          </p:cTn>
                        </p:par>
                        <p:par>
                          <p:cTn id="71" fill="hold" nodeType="afterGroup">
                            <p:stCondLst>
                              <p:cond delay="6100"/>
                            </p:stCondLst>
                            <p:childTnLst>
                              <p:par>
                                <p:cTn id="72" presetID="22" presetClass="entr" presetSubtype="8" fill="hold" grpId="0" nodeType="afterEffect">
                                  <p:stCondLst>
                                    <p:cond delay="0"/>
                                  </p:stCondLst>
                                  <p:childTnLst>
                                    <p:set>
                                      <p:cBhvr>
                                        <p:cTn id="73" dur="1" fill="hold">
                                          <p:stCondLst>
                                            <p:cond delay="0"/>
                                          </p:stCondLst>
                                        </p:cTn>
                                        <p:tgtEl>
                                          <p:spTgt spid="143395"/>
                                        </p:tgtEl>
                                        <p:attrNameLst>
                                          <p:attrName>style.visibility</p:attrName>
                                        </p:attrNameLst>
                                      </p:cBhvr>
                                      <p:to>
                                        <p:strVal val="visible"/>
                                      </p:to>
                                    </p:set>
                                    <p:animEffect transition="in" filter="wipe(left)">
                                      <p:cBhvr>
                                        <p:cTn id="74" dur="500"/>
                                        <p:tgtEl>
                                          <p:spTgt spid="143395"/>
                                        </p:tgtEl>
                                      </p:cBhvr>
                                    </p:animEffect>
                                  </p:childTnLst>
                                </p:cTn>
                              </p:par>
                            </p:childTnLst>
                          </p:cTn>
                        </p:par>
                        <p:par>
                          <p:cTn id="75" fill="hold" nodeType="afterGroup">
                            <p:stCondLst>
                              <p:cond delay="6600"/>
                            </p:stCondLst>
                            <p:childTnLst>
                              <p:par>
                                <p:cTn id="76" presetID="22" presetClass="entr" presetSubtype="8" fill="hold" grpId="0" nodeType="afterEffect">
                                  <p:stCondLst>
                                    <p:cond delay="0"/>
                                  </p:stCondLst>
                                  <p:childTnLst>
                                    <p:set>
                                      <p:cBhvr>
                                        <p:cTn id="77" dur="1" fill="hold">
                                          <p:stCondLst>
                                            <p:cond delay="0"/>
                                          </p:stCondLst>
                                        </p:cTn>
                                        <p:tgtEl>
                                          <p:spTgt spid="143396"/>
                                        </p:tgtEl>
                                        <p:attrNameLst>
                                          <p:attrName>style.visibility</p:attrName>
                                        </p:attrNameLst>
                                      </p:cBhvr>
                                      <p:to>
                                        <p:strVal val="visible"/>
                                      </p:to>
                                    </p:set>
                                    <p:animEffect transition="in" filter="wipe(left)">
                                      <p:cBhvr>
                                        <p:cTn id="78" dur="500"/>
                                        <p:tgtEl>
                                          <p:spTgt spid="143396"/>
                                        </p:tgtEl>
                                      </p:cBhvr>
                                    </p:animEffect>
                                  </p:childTnLst>
                                </p:cTn>
                              </p:par>
                            </p:childTnLst>
                          </p:cTn>
                        </p:par>
                        <p:par>
                          <p:cTn id="79" fill="hold" nodeType="afterGroup">
                            <p:stCondLst>
                              <p:cond delay="7100"/>
                            </p:stCondLst>
                            <p:childTnLst>
                              <p:par>
                                <p:cTn id="80" presetID="10" presetClass="entr" presetSubtype="0" fill="hold" grpId="0" nodeType="afterEffect">
                                  <p:stCondLst>
                                    <p:cond delay="0"/>
                                  </p:stCondLst>
                                  <p:childTnLst>
                                    <p:set>
                                      <p:cBhvr>
                                        <p:cTn id="81" dur="1" fill="hold">
                                          <p:stCondLst>
                                            <p:cond delay="0"/>
                                          </p:stCondLst>
                                        </p:cTn>
                                        <p:tgtEl>
                                          <p:spTgt spid="143397"/>
                                        </p:tgtEl>
                                        <p:attrNameLst>
                                          <p:attrName>style.visibility</p:attrName>
                                        </p:attrNameLst>
                                      </p:cBhvr>
                                      <p:to>
                                        <p:strVal val="visible"/>
                                      </p:to>
                                    </p:set>
                                    <p:animEffect transition="in" filter="fade">
                                      <p:cBhvr>
                                        <p:cTn id="82" dur="500"/>
                                        <p:tgtEl>
                                          <p:spTgt spid="14339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43398"/>
                                        </p:tgtEl>
                                        <p:attrNameLst>
                                          <p:attrName>style.visibility</p:attrName>
                                        </p:attrNameLst>
                                      </p:cBhvr>
                                      <p:to>
                                        <p:strVal val="visible"/>
                                      </p:to>
                                    </p:set>
                                    <p:animEffect transition="in" filter="fade">
                                      <p:cBhvr>
                                        <p:cTn id="85" dur="500"/>
                                        <p:tgtEl>
                                          <p:spTgt spid="14339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43399"/>
                                        </p:tgtEl>
                                        <p:attrNameLst>
                                          <p:attrName>style.visibility</p:attrName>
                                        </p:attrNameLst>
                                      </p:cBhvr>
                                      <p:to>
                                        <p:strVal val="visible"/>
                                      </p:to>
                                    </p:set>
                                    <p:animEffect transition="in" filter="fade">
                                      <p:cBhvr>
                                        <p:cTn id="88" dur="500"/>
                                        <p:tgtEl>
                                          <p:spTgt spid="14339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43400"/>
                                        </p:tgtEl>
                                        <p:attrNameLst>
                                          <p:attrName>style.visibility</p:attrName>
                                        </p:attrNameLst>
                                      </p:cBhvr>
                                      <p:to>
                                        <p:strVal val="visible"/>
                                      </p:to>
                                    </p:set>
                                    <p:animEffect transition="in" filter="fade">
                                      <p:cBhvr>
                                        <p:cTn id="91" dur="500"/>
                                        <p:tgtEl>
                                          <p:spTgt spid="14340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43401"/>
                                        </p:tgtEl>
                                        <p:attrNameLst>
                                          <p:attrName>style.visibility</p:attrName>
                                        </p:attrNameLst>
                                      </p:cBhvr>
                                      <p:to>
                                        <p:strVal val="visible"/>
                                      </p:to>
                                    </p:set>
                                    <p:animEffect transition="in" filter="fade">
                                      <p:cBhvr>
                                        <p:cTn id="94" dur="500"/>
                                        <p:tgtEl>
                                          <p:spTgt spid="1434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2" grpId="0" animBg="1"/>
      <p:bldP spid="143393" grpId="0" animBg="1"/>
      <p:bldP spid="143394" grpId="0" animBg="1"/>
      <p:bldP spid="143395" grpId="0" animBg="1"/>
      <p:bldP spid="143396" grpId="0" animBg="1"/>
      <p:bldP spid="143397" grpId="0"/>
      <p:bldP spid="143398" grpId="0"/>
      <p:bldP spid="143399" grpId="0"/>
      <p:bldP spid="143400" grpId="0"/>
      <p:bldP spid="143401" grpId="0"/>
      <p:bldP spid="143402" grpId="0" autoUpdateAnimBg="0"/>
      <p:bldP spid="143403" grpId="0" autoUpdateAnimBg="0"/>
      <p:bldP spid="143404" grpId="0" autoUpdateAnimBg="0"/>
      <p:bldP spid="143405" grpId="0" autoUpdateAnimBg="0"/>
      <p:bldP spid="143406" grpId="0" autoUpdateAnimBg="0"/>
      <p:bldP spid="143407" grpId="0"/>
      <p:bldP spid="14340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9FDB67E-9A4B-46F9-85E7-9512DAFD572A}" type="slidenum">
              <a:rPr lang="en-US" sz="2000">
                <a:solidFill>
                  <a:schemeClr val="bg1"/>
                </a:solidFill>
              </a:rPr>
              <a:pPr algn="ctr" eaLnBrk="1">
                <a:lnSpc>
                  <a:spcPct val="100000"/>
                </a:lnSpc>
              </a:pPr>
              <a:t>137</a:t>
            </a:fld>
            <a:endParaRPr lang="en-US">
              <a:solidFill>
                <a:schemeClr val="bg1"/>
              </a:solidFill>
            </a:endParaRPr>
          </a:p>
        </p:txBody>
      </p:sp>
      <p:grpSp>
        <p:nvGrpSpPr>
          <p:cNvPr id="147458" name="Group 4"/>
          <p:cNvGrpSpPr>
            <a:grpSpLocks/>
          </p:cNvGrpSpPr>
          <p:nvPr/>
        </p:nvGrpSpPr>
        <p:grpSpPr bwMode="auto">
          <a:xfrm>
            <a:off x="14365288" y="5603875"/>
            <a:ext cx="2363787" cy="2625725"/>
            <a:chOff x="0" y="0"/>
            <a:chExt cx="2363799" cy="2625604"/>
          </a:xfrm>
        </p:grpSpPr>
        <p:sp>
          <p:nvSpPr>
            <p:cNvPr id="3" name="AutoShape 5"/>
            <p:cNvSpPr>
              <a:spLocks/>
            </p:cNvSpPr>
            <p:nvPr/>
          </p:nvSpPr>
          <p:spPr bwMode="auto">
            <a:xfrm>
              <a:off x="0" y="12699"/>
              <a:ext cx="1089031" cy="2579569"/>
            </a:xfrm>
            <a:custGeom>
              <a:avLst/>
              <a:gdLst>
                <a:gd name="T0" fmla="*/ 544516 w 21600"/>
                <a:gd name="T1" fmla="*/ 1289785 h 21600"/>
                <a:gd name="T2" fmla="*/ 544516 w 21600"/>
                <a:gd name="T3" fmla="*/ 1289785 h 21600"/>
                <a:gd name="T4" fmla="*/ 544516 w 21600"/>
                <a:gd name="T5" fmla="*/ 1289785 h 21600"/>
                <a:gd name="T6" fmla="*/ 544516 w 21600"/>
                <a:gd name="T7" fmla="*/ 1289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 name="AutoShape 6"/>
            <p:cNvSpPr>
              <a:spLocks/>
            </p:cNvSpPr>
            <p:nvPr/>
          </p:nvSpPr>
          <p:spPr bwMode="auto">
            <a:xfrm>
              <a:off x="544515" y="0"/>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 name="AutoShape 7"/>
            <p:cNvSpPr>
              <a:spLocks/>
            </p:cNvSpPr>
            <p:nvPr/>
          </p:nvSpPr>
          <p:spPr bwMode="auto">
            <a:xfrm rot="10800000" flipH="1">
              <a:off x="544515" y="1312802"/>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7459" name="Group 8"/>
          <p:cNvGrpSpPr>
            <a:grpSpLocks/>
          </p:cNvGrpSpPr>
          <p:nvPr/>
        </p:nvGrpSpPr>
        <p:grpSpPr bwMode="auto">
          <a:xfrm>
            <a:off x="7653338" y="5664200"/>
            <a:ext cx="2366962" cy="2625725"/>
            <a:chOff x="-1" y="0"/>
            <a:chExt cx="2366199" cy="2625604"/>
          </a:xfrm>
        </p:grpSpPr>
        <p:sp>
          <p:nvSpPr>
            <p:cNvPr id="144393" name="AutoShape 9"/>
            <p:cNvSpPr>
              <a:spLocks/>
            </p:cNvSpPr>
            <p:nvPr/>
          </p:nvSpPr>
          <p:spPr bwMode="auto">
            <a:xfrm flipH="1">
              <a:off x="1277524" y="20637"/>
              <a:ext cx="1088674" cy="2579568"/>
            </a:xfrm>
            <a:custGeom>
              <a:avLst/>
              <a:gdLst>
                <a:gd name="T0" fmla="*/ 544337 w 21600"/>
                <a:gd name="T1" fmla="*/ 1289784 h 21600"/>
                <a:gd name="T2" fmla="*/ 544337 w 21600"/>
                <a:gd name="T3" fmla="*/ 1289784 h 21600"/>
                <a:gd name="T4" fmla="*/ 544337 w 21600"/>
                <a:gd name="T5" fmla="*/ 1289784 h 21600"/>
                <a:gd name="T6" fmla="*/ 544337 w 21600"/>
                <a:gd name="T7" fmla="*/ 12897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4394" name="AutoShape 10"/>
            <p:cNvSpPr>
              <a:spLocks/>
            </p:cNvSpPr>
            <p:nvPr/>
          </p:nvSpPr>
          <p:spPr bwMode="auto">
            <a:xfrm flipH="1">
              <a:off x="-1" y="0"/>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4395" name="AutoShape 11"/>
            <p:cNvSpPr>
              <a:spLocks/>
            </p:cNvSpPr>
            <p:nvPr/>
          </p:nvSpPr>
          <p:spPr bwMode="auto">
            <a:xfrm rot="10800000">
              <a:off x="-1" y="1312802"/>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7460" name="Group 12"/>
          <p:cNvGrpSpPr>
            <a:grpSpLocks/>
          </p:cNvGrpSpPr>
          <p:nvPr/>
        </p:nvGrpSpPr>
        <p:grpSpPr bwMode="auto">
          <a:xfrm>
            <a:off x="12941300" y="4779963"/>
            <a:ext cx="1990725" cy="4311650"/>
            <a:chOff x="0" y="0"/>
            <a:chExt cx="1991036" cy="4310967"/>
          </a:xfrm>
        </p:grpSpPr>
        <p:sp>
          <p:nvSpPr>
            <p:cNvPr id="144397" name="AutoShape 13"/>
            <p:cNvSpPr>
              <a:spLocks/>
            </p:cNvSpPr>
            <p:nvPr/>
          </p:nvSpPr>
          <p:spPr bwMode="auto">
            <a:xfrm>
              <a:off x="0" y="0"/>
              <a:ext cx="649389" cy="4310967"/>
            </a:xfrm>
            <a:custGeom>
              <a:avLst/>
              <a:gdLst>
                <a:gd name="T0" fmla="*/ 324695 w 21600"/>
                <a:gd name="T1" fmla="*/ 2155484 h 21600"/>
                <a:gd name="T2" fmla="*/ 324695 w 21600"/>
                <a:gd name="T3" fmla="*/ 2155484 h 21600"/>
                <a:gd name="T4" fmla="*/ 324695 w 21600"/>
                <a:gd name="T5" fmla="*/ 2155484 h 21600"/>
                <a:gd name="T6" fmla="*/ 324695 w 21600"/>
                <a:gd name="T7" fmla="*/ 2155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599"/>
                  </a:lnTo>
                  <a:lnTo>
                    <a:pt x="21599" y="10648"/>
                  </a:lnTo>
                  <a:lnTo>
                    <a:pt x="11145"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4398" name="AutoShape 14"/>
            <p:cNvSpPr>
              <a:spLocks/>
            </p:cNvSpPr>
            <p:nvPr/>
          </p:nvSpPr>
          <p:spPr bwMode="auto">
            <a:xfrm>
              <a:off x="317550" y="23808"/>
              <a:ext cx="1673486" cy="2131675"/>
            </a:xfrm>
            <a:custGeom>
              <a:avLst/>
              <a:gdLst>
                <a:gd name="T0" fmla="*/ 836743 w 21600"/>
                <a:gd name="T1" fmla="*/ 1065838 h 21600"/>
                <a:gd name="T2" fmla="*/ 836743 w 21600"/>
                <a:gd name="T3" fmla="*/ 1065838 h 21600"/>
                <a:gd name="T4" fmla="*/ 836743 w 21600"/>
                <a:gd name="T5" fmla="*/ 1065838 h 21600"/>
                <a:gd name="T6" fmla="*/ 836743 w 21600"/>
                <a:gd name="T7" fmla="*/ 1065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4399" name="AutoShape 15"/>
            <p:cNvSpPr>
              <a:spLocks/>
            </p:cNvSpPr>
            <p:nvPr/>
          </p:nvSpPr>
          <p:spPr bwMode="auto">
            <a:xfrm rot="10800000" flipH="1">
              <a:off x="317550" y="2155483"/>
              <a:ext cx="1673486" cy="2131674"/>
            </a:xfrm>
            <a:custGeom>
              <a:avLst/>
              <a:gdLst>
                <a:gd name="T0" fmla="*/ 836743 w 21600"/>
                <a:gd name="T1" fmla="*/ 1065837 h 21600"/>
                <a:gd name="T2" fmla="*/ 836743 w 21600"/>
                <a:gd name="T3" fmla="*/ 1065837 h 21600"/>
                <a:gd name="T4" fmla="*/ 836743 w 21600"/>
                <a:gd name="T5" fmla="*/ 1065837 h 21600"/>
                <a:gd name="T6" fmla="*/ 836743 w 21600"/>
                <a:gd name="T7" fmla="*/ 10658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7461" name="Group 16"/>
          <p:cNvGrpSpPr>
            <a:grpSpLocks/>
          </p:cNvGrpSpPr>
          <p:nvPr/>
        </p:nvGrpSpPr>
        <p:grpSpPr bwMode="auto">
          <a:xfrm>
            <a:off x="9474200" y="4779963"/>
            <a:ext cx="1997075" cy="4265612"/>
            <a:chOff x="-1" y="0"/>
            <a:chExt cx="1998236" cy="4265789"/>
          </a:xfrm>
        </p:grpSpPr>
        <p:sp>
          <p:nvSpPr>
            <p:cNvPr id="144401" name="AutoShape 17"/>
            <p:cNvSpPr>
              <a:spLocks/>
            </p:cNvSpPr>
            <p:nvPr/>
          </p:nvSpPr>
          <p:spPr bwMode="auto">
            <a:xfrm flipH="1">
              <a:off x="1348571" y="0"/>
              <a:ext cx="649664" cy="4251501"/>
            </a:xfrm>
            <a:custGeom>
              <a:avLst/>
              <a:gdLst>
                <a:gd name="T0" fmla="*/ 324832 w 21600"/>
                <a:gd name="T1" fmla="*/ 2125751 h 21600"/>
                <a:gd name="T2" fmla="*/ 324832 w 21600"/>
                <a:gd name="T3" fmla="*/ 2125751 h 21600"/>
                <a:gd name="T4" fmla="*/ 324832 w 21600"/>
                <a:gd name="T5" fmla="*/ 2125751 h 21600"/>
                <a:gd name="T6" fmla="*/ 324832 w 21600"/>
                <a:gd name="T7" fmla="*/ 2125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600"/>
                  </a:lnTo>
                  <a:lnTo>
                    <a:pt x="21600" y="10648"/>
                  </a:lnTo>
                  <a:lnTo>
                    <a:pt x="11145" y="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4402" name="AutoShape 18"/>
            <p:cNvSpPr>
              <a:spLocks/>
            </p:cNvSpPr>
            <p:nvPr/>
          </p:nvSpPr>
          <p:spPr bwMode="auto">
            <a:xfrm flipH="1">
              <a:off x="-1" y="3175"/>
              <a:ext cx="1674198" cy="2130513"/>
            </a:xfrm>
            <a:custGeom>
              <a:avLst/>
              <a:gdLst>
                <a:gd name="T0" fmla="*/ 837099 w 21600"/>
                <a:gd name="T1" fmla="*/ 1065257 h 21600"/>
                <a:gd name="T2" fmla="*/ 837099 w 21600"/>
                <a:gd name="T3" fmla="*/ 1065257 h 21600"/>
                <a:gd name="T4" fmla="*/ 837099 w 21600"/>
                <a:gd name="T5" fmla="*/ 1065257 h 21600"/>
                <a:gd name="T6" fmla="*/ 837099 w 21600"/>
                <a:gd name="T7" fmla="*/ 1065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4403" name="AutoShape 19"/>
            <p:cNvSpPr>
              <a:spLocks/>
            </p:cNvSpPr>
            <p:nvPr/>
          </p:nvSpPr>
          <p:spPr bwMode="auto">
            <a:xfrm rot="10800000">
              <a:off x="-1" y="2133689"/>
              <a:ext cx="1674198" cy="2132100"/>
            </a:xfrm>
            <a:custGeom>
              <a:avLst/>
              <a:gdLst>
                <a:gd name="T0" fmla="*/ 837099 w 21600"/>
                <a:gd name="T1" fmla="*/ 1066050 h 21600"/>
                <a:gd name="T2" fmla="*/ 837099 w 21600"/>
                <a:gd name="T3" fmla="*/ 1066050 h 21600"/>
                <a:gd name="T4" fmla="*/ 837099 w 21600"/>
                <a:gd name="T5" fmla="*/ 1066050 h 21600"/>
                <a:gd name="T6" fmla="*/ 837099 w 21600"/>
                <a:gd name="T7" fmla="*/ 1066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7462" name="Group 20"/>
          <p:cNvGrpSpPr>
            <a:grpSpLocks/>
          </p:cNvGrpSpPr>
          <p:nvPr/>
        </p:nvGrpSpPr>
        <p:grpSpPr bwMode="auto">
          <a:xfrm>
            <a:off x="11269663" y="4024313"/>
            <a:ext cx="1779587" cy="5780087"/>
            <a:chOff x="-1" y="0"/>
            <a:chExt cx="1780747" cy="5779292"/>
          </a:xfrm>
        </p:grpSpPr>
        <p:sp>
          <p:nvSpPr>
            <p:cNvPr id="144405" name="AutoShape 21"/>
            <p:cNvSpPr>
              <a:spLocks/>
            </p:cNvSpPr>
            <p:nvPr/>
          </p:nvSpPr>
          <p:spPr bwMode="auto">
            <a:xfrm>
              <a:off x="-1" y="0"/>
              <a:ext cx="1780747" cy="2972978"/>
            </a:xfrm>
            <a:custGeom>
              <a:avLst/>
              <a:gdLst>
                <a:gd name="T0" fmla="*/ 890373 w 21600"/>
                <a:gd name="T1" fmla="*/ 1486489 h 21600"/>
                <a:gd name="T2" fmla="*/ 890373 w 21600"/>
                <a:gd name="T3" fmla="*/ 1486489 h 21600"/>
                <a:gd name="T4" fmla="*/ 890373 w 21600"/>
                <a:gd name="T5" fmla="*/ 1486489 h 21600"/>
                <a:gd name="T6" fmla="*/ 890373 w 21600"/>
                <a:gd name="T7" fmla="*/ 14864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600"/>
                  </a:lnTo>
                  <a:lnTo>
                    <a:pt x="21600" y="21600"/>
                  </a:lnTo>
                  <a:lnTo>
                    <a:pt x="17809" y="24"/>
                  </a:lnTo>
                  <a:lnTo>
                    <a:pt x="4061"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4406" name="AutoShape 22"/>
            <p:cNvSpPr>
              <a:spLocks/>
            </p:cNvSpPr>
            <p:nvPr/>
          </p:nvSpPr>
          <p:spPr bwMode="auto">
            <a:xfrm rot="10800000" flipH="1">
              <a:off x="-1" y="2972978"/>
              <a:ext cx="1780747" cy="2806314"/>
            </a:xfrm>
            <a:custGeom>
              <a:avLst/>
              <a:gdLst>
                <a:gd name="T0" fmla="*/ 890373 w 21600"/>
                <a:gd name="T1" fmla="*/ 1403157 h 21600"/>
                <a:gd name="T2" fmla="*/ 890373 w 21600"/>
                <a:gd name="T3" fmla="*/ 1403157 h 21600"/>
                <a:gd name="T4" fmla="*/ 890373 w 21600"/>
                <a:gd name="T5" fmla="*/ 1403157 h 21600"/>
                <a:gd name="T6" fmla="*/ 890373 w 21600"/>
                <a:gd name="T7" fmla="*/ 140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599"/>
                  </a:lnTo>
                  <a:lnTo>
                    <a:pt x="21600" y="21599"/>
                  </a:lnTo>
                  <a:lnTo>
                    <a:pt x="17809" y="24"/>
                  </a:lnTo>
                  <a:lnTo>
                    <a:pt x="40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4407" name="AutoShape 23"/>
          <p:cNvSpPr>
            <a:spLocks/>
          </p:cNvSpPr>
          <p:nvPr/>
        </p:nvSpPr>
        <p:spPr bwMode="auto">
          <a:xfrm>
            <a:off x="18091150" y="46291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4408" name="AutoShape 24"/>
          <p:cNvSpPr>
            <a:spLocks/>
          </p:cNvSpPr>
          <p:nvPr/>
        </p:nvSpPr>
        <p:spPr bwMode="auto">
          <a:xfrm>
            <a:off x="18091150" y="522763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09" name="AutoShape 25"/>
          <p:cNvSpPr>
            <a:spLocks/>
          </p:cNvSpPr>
          <p:nvPr/>
        </p:nvSpPr>
        <p:spPr bwMode="auto">
          <a:xfrm>
            <a:off x="4265613" y="46291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4410" name="AutoShape 26"/>
          <p:cNvSpPr>
            <a:spLocks/>
          </p:cNvSpPr>
          <p:nvPr/>
        </p:nvSpPr>
        <p:spPr bwMode="auto">
          <a:xfrm>
            <a:off x="1268413" y="5278438"/>
            <a:ext cx="5022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4411" name="AutoShape 27"/>
          <p:cNvSpPr>
            <a:spLocks/>
          </p:cNvSpPr>
          <p:nvPr/>
        </p:nvSpPr>
        <p:spPr bwMode="auto">
          <a:xfrm>
            <a:off x="4265613" y="87106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4412" name="AutoShape 28"/>
          <p:cNvSpPr>
            <a:spLocks/>
          </p:cNvSpPr>
          <p:nvPr/>
        </p:nvSpPr>
        <p:spPr bwMode="auto">
          <a:xfrm>
            <a:off x="1268413" y="9359900"/>
            <a:ext cx="50228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3" name="AutoShape 29"/>
          <p:cNvSpPr>
            <a:spLocks/>
          </p:cNvSpPr>
          <p:nvPr/>
        </p:nvSpPr>
        <p:spPr bwMode="auto">
          <a:xfrm>
            <a:off x="18032413" y="871061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4414" name="AutoShape 30"/>
          <p:cNvSpPr>
            <a:spLocks/>
          </p:cNvSpPr>
          <p:nvPr/>
        </p:nvSpPr>
        <p:spPr bwMode="auto">
          <a:xfrm>
            <a:off x="18032413" y="9309100"/>
            <a:ext cx="502285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5" name="AutoShape 31"/>
          <p:cNvSpPr>
            <a:spLocks/>
          </p:cNvSpPr>
          <p:nvPr/>
        </p:nvSpPr>
        <p:spPr bwMode="auto">
          <a:xfrm>
            <a:off x="11145838" y="108696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4416" name="AutoShape 32"/>
          <p:cNvSpPr>
            <a:spLocks/>
          </p:cNvSpPr>
          <p:nvPr/>
        </p:nvSpPr>
        <p:spPr bwMode="auto">
          <a:xfrm>
            <a:off x="8531225" y="11522075"/>
            <a:ext cx="725646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7" name="AutoShape 33"/>
          <p:cNvSpPr>
            <a:spLocks/>
          </p:cNvSpPr>
          <p:nvPr/>
        </p:nvSpPr>
        <p:spPr bwMode="auto">
          <a:xfrm flipH="1">
            <a:off x="15938500" y="5083175"/>
            <a:ext cx="1498600" cy="909638"/>
          </a:xfrm>
          <a:custGeom>
            <a:avLst/>
            <a:gdLst>
              <a:gd name="T0" fmla="*/ 749300 w 21600"/>
              <a:gd name="T1" fmla="*/ 454819 h 21600"/>
              <a:gd name="T2" fmla="*/ 749300 w 21600"/>
              <a:gd name="T3" fmla="*/ 454819 h 21600"/>
              <a:gd name="T4" fmla="*/ 749300 w 21600"/>
              <a:gd name="T5" fmla="*/ 454819 h 21600"/>
              <a:gd name="T6" fmla="*/ 749300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44418" name="AutoShape 34"/>
          <p:cNvSpPr>
            <a:spLocks/>
          </p:cNvSpPr>
          <p:nvPr/>
        </p:nvSpPr>
        <p:spPr bwMode="auto">
          <a:xfrm flipH="1">
            <a:off x="14168438" y="8578850"/>
            <a:ext cx="3268662" cy="747713"/>
          </a:xfrm>
          <a:custGeom>
            <a:avLst/>
            <a:gdLst>
              <a:gd name="T0" fmla="*/ 1634331 w 21600"/>
              <a:gd name="T1" fmla="*/ 373857 h 21600"/>
              <a:gd name="T2" fmla="*/ 1634331 w 21600"/>
              <a:gd name="T3" fmla="*/ 373857 h 21600"/>
              <a:gd name="T4" fmla="*/ 1634331 w 21600"/>
              <a:gd name="T5" fmla="*/ 373857 h 21600"/>
              <a:gd name="T6" fmla="*/ 1634331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44419" name="AutoShape 35"/>
          <p:cNvSpPr>
            <a:spLocks/>
          </p:cNvSpPr>
          <p:nvPr/>
        </p:nvSpPr>
        <p:spPr bwMode="auto">
          <a:xfrm>
            <a:off x="6904038" y="5083175"/>
            <a:ext cx="1497012" cy="909638"/>
          </a:xfrm>
          <a:custGeom>
            <a:avLst/>
            <a:gdLst>
              <a:gd name="T0" fmla="*/ 748506 w 21600"/>
              <a:gd name="T1" fmla="*/ 454819 h 21600"/>
              <a:gd name="T2" fmla="*/ 748506 w 21600"/>
              <a:gd name="T3" fmla="*/ 454819 h 21600"/>
              <a:gd name="T4" fmla="*/ 748506 w 21600"/>
              <a:gd name="T5" fmla="*/ 454819 h 21600"/>
              <a:gd name="T6" fmla="*/ 748506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44420" name="AutoShape 36"/>
          <p:cNvSpPr>
            <a:spLocks/>
          </p:cNvSpPr>
          <p:nvPr/>
        </p:nvSpPr>
        <p:spPr bwMode="auto">
          <a:xfrm>
            <a:off x="6904038" y="8578850"/>
            <a:ext cx="3267075" cy="747713"/>
          </a:xfrm>
          <a:custGeom>
            <a:avLst/>
            <a:gdLst>
              <a:gd name="T0" fmla="*/ 1633538 w 21600"/>
              <a:gd name="T1" fmla="*/ 373857 h 21600"/>
              <a:gd name="T2" fmla="*/ 1633538 w 21600"/>
              <a:gd name="T3" fmla="*/ 373857 h 21600"/>
              <a:gd name="T4" fmla="*/ 1633538 w 21600"/>
              <a:gd name="T5" fmla="*/ 373857 h 21600"/>
              <a:gd name="T6" fmla="*/ 1633538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44421" name="Line 37"/>
          <p:cNvSpPr>
            <a:spLocks noChangeShapeType="1"/>
          </p:cNvSpPr>
          <p:nvPr/>
        </p:nvSpPr>
        <p:spPr bwMode="auto">
          <a:xfrm>
            <a:off x="12209463" y="9807575"/>
            <a:ext cx="0" cy="671513"/>
          </a:xfrm>
          <a:prstGeom prst="line">
            <a:avLst/>
          </a:prstGeom>
          <a:noFill/>
          <a:ln w="25400" cap="flat" cmpd="sng">
            <a:solidFill>
              <a:schemeClr val="bg2">
                <a:lumMod val="75000"/>
              </a:schemeClr>
            </a:solidFill>
            <a:prstDash val="lgDash"/>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76676DE-7734-4BC7-BCE7-9EB88C0E58F1}" type="slidenum">
              <a:rPr lang="en-US" sz="2000">
                <a:solidFill>
                  <a:schemeClr val="bg1"/>
                </a:solidFill>
              </a:rPr>
              <a:pPr algn="ctr" eaLnBrk="1">
                <a:lnSpc>
                  <a:spcPct val="100000"/>
                </a:lnSpc>
              </a:pPr>
              <a:t>138</a:t>
            </a:fld>
            <a:endParaRPr lang="en-US">
              <a:solidFill>
                <a:schemeClr val="bg1"/>
              </a:solidFill>
            </a:endParaRPr>
          </a:p>
        </p:txBody>
      </p:sp>
      <p:sp>
        <p:nvSpPr>
          <p:cNvPr id="145412" name="AutoShape 4"/>
          <p:cNvSpPr>
            <a:spLocks/>
          </p:cNvSpPr>
          <p:nvPr/>
        </p:nvSpPr>
        <p:spPr bwMode="auto">
          <a:xfrm rot="10800000">
            <a:off x="13501688" y="7669213"/>
            <a:ext cx="2946400" cy="144780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1">
                <a:lumMod val="6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5413" name="AutoShape 5"/>
          <p:cNvSpPr>
            <a:spLocks/>
          </p:cNvSpPr>
          <p:nvPr/>
        </p:nvSpPr>
        <p:spPr bwMode="auto">
          <a:xfrm rot="10800000">
            <a:off x="13501688" y="4138613"/>
            <a:ext cx="2946400" cy="144780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5414" name="AutoShape 6"/>
          <p:cNvSpPr>
            <a:spLocks/>
          </p:cNvSpPr>
          <p:nvPr/>
        </p:nvSpPr>
        <p:spPr bwMode="auto">
          <a:xfrm>
            <a:off x="17130713" y="5270500"/>
            <a:ext cx="3416300" cy="658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Insert Header Here</a:t>
            </a:r>
            <a:endParaRPr lang="en-US">
              <a:solidFill>
                <a:schemeClr val="bg1"/>
              </a:solidFill>
              <a:latin typeface="Roboto" charset="0"/>
              <a:ea typeface="ＭＳ Ｐゴシック" charset="0"/>
              <a:cs typeface="Roboto" charset="0"/>
              <a:sym typeface="Roboto" charset="0"/>
            </a:endParaRPr>
          </a:p>
        </p:txBody>
      </p:sp>
      <p:sp>
        <p:nvSpPr>
          <p:cNvPr id="145415" name="AutoShape 7"/>
          <p:cNvSpPr>
            <a:spLocks/>
          </p:cNvSpPr>
          <p:nvPr/>
        </p:nvSpPr>
        <p:spPr bwMode="auto">
          <a:xfrm>
            <a:off x="2003425" y="5980113"/>
            <a:ext cx="5248275" cy="144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stronghold</a:t>
            </a:r>
          </a:p>
        </p:txBody>
      </p:sp>
      <p:sp>
        <p:nvSpPr>
          <p:cNvPr id="145416" name="AutoShape 8"/>
          <p:cNvSpPr>
            <a:spLocks/>
          </p:cNvSpPr>
          <p:nvPr/>
        </p:nvSpPr>
        <p:spPr bwMode="auto">
          <a:xfrm>
            <a:off x="3835400" y="5270500"/>
            <a:ext cx="3416300" cy="658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a:solidFill>
                  <a:schemeClr val="bg1"/>
                </a:solidFill>
                <a:latin typeface="Roboto" charset="0"/>
                <a:ea typeface="ＭＳ Ｐゴシック" charset="0"/>
                <a:cs typeface="Roboto" charset="0"/>
                <a:sym typeface="Roboto" charset="0"/>
              </a:rPr>
              <a:t>Insert Header Here</a:t>
            </a:r>
            <a:endParaRPr lang="en-US">
              <a:solidFill>
                <a:schemeClr val="bg1"/>
              </a:solidFill>
              <a:latin typeface="Roboto" charset="0"/>
              <a:ea typeface="ＭＳ Ｐゴシック" charset="0"/>
              <a:cs typeface="Roboto" charset="0"/>
              <a:sym typeface="Roboto" charset="0"/>
            </a:endParaRPr>
          </a:p>
        </p:txBody>
      </p:sp>
      <p:sp>
        <p:nvSpPr>
          <p:cNvPr id="145417" name="AutoShape 9"/>
          <p:cNvSpPr>
            <a:spLocks/>
          </p:cNvSpPr>
          <p:nvPr/>
        </p:nvSpPr>
        <p:spPr bwMode="auto">
          <a:xfrm>
            <a:off x="7935913" y="9015413"/>
            <a:ext cx="2946400" cy="144780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5418" name="AutoShape 10"/>
          <p:cNvSpPr>
            <a:spLocks/>
          </p:cNvSpPr>
          <p:nvPr/>
        </p:nvSpPr>
        <p:spPr bwMode="auto">
          <a:xfrm>
            <a:off x="7854950" y="5649913"/>
            <a:ext cx="3027363" cy="1625600"/>
          </a:xfrm>
          <a:custGeom>
            <a:avLst/>
            <a:gdLst>
              <a:gd name="T0" fmla="*/ 1513682 w 21600"/>
              <a:gd name="T1" fmla="*/ 812800 h 21600"/>
              <a:gd name="T2" fmla="*/ 1513682 w 21600"/>
              <a:gd name="T3" fmla="*/ 812800 h 21600"/>
              <a:gd name="T4" fmla="*/ 1513682 w 21600"/>
              <a:gd name="T5" fmla="*/ 812800 h 21600"/>
              <a:gd name="T6" fmla="*/ 1513682 w 21600"/>
              <a:gd name="T7" fmla="*/ 812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1724" y="0"/>
                </a:lnTo>
                <a:lnTo>
                  <a:pt x="0" y="0"/>
                </a:lnTo>
              </a:path>
            </a:pathLst>
          </a:custGeom>
          <a:noFill/>
          <a:ln w="127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nvGrpSpPr>
          <p:cNvPr id="145419" name="Group 11"/>
          <p:cNvGrpSpPr>
            <a:grpSpLocks/>
          </p:cNvGrpSpPr>
          <p:nvPr/>
        </p:nvGrpSpPr>
        <p:grpSpPr bwMode="auto">
          <a:xfrm>
            <a:off x="10344150" y="8489950"/>
            <a:ext cx="3844925" cy="3181350"/>
            <a:chOff x="0" y="-1"/>
            <a:chExt cx="3846343" cy="3180882"/>
          </a:xfrm>
        </p:grpSpPr>
        <p:sp>
          <p:nvSpPr>
            <p:cNvPr id="145420" name="AutoShape 12"/>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5421" name="AutoShape 13"/>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5422" name="AutoShape 14"/>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5423" name="Group 15"/>
          <p:cNvGrpSpPr>
            <a:grpSpLocks/>
          </p:cNvGrpSpPr>
          <p:nvPr/>
        </p:nvGrpSpPr>
        <p:grpSpPr bwMode="auto">
          <a:xfrm>
            <a:off x="10344150" y="6899275"/>
            <a:ext cx="3844925" cy="3181350"/>
            <a:chOff x="0" y="-1"/>
            <a:chExt cx="3846343" cy="3180882"/>
          </a:xfrm>
        </p:grpSpPr>
        <p:sp>
          <p:nvSpPr>
            <p:cNvPr id="145424" name="AutoShape 16"/>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5425" name="AutoShape 17"/>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5426" name="AutoShape 18"/>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5427" name="Group 19"/>
          <p:cNvGrpSpPr>
            <a:grpSpLocks/>
          </p:cNvGrpSpPr>
          <p:nvPr/>
        </p:nvGrpSpPr>
        <p:grpSpPr bwMode="auto">
          <a:xfrm>
            <a:off x="10344150" y="5308600"/>
            <a:ext cx="3844925" cy="3181350"/>
            <a:chOff x="0" y="-1"/>
            <a:chExt cx="3846343" cy="3180883"/>
          </a:xfrm>
        </p:grpSpPr>
        <p:sp>
          <p:nvSpPr>
            <p:cNvPr id="145428" name="AutoShape 20"/>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5429" name="AutoShape 21"/>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5430" name="AutoShape 22"/>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5431" name="AutoShape 23"/>
          <p:cNvSpPr>
            <a:spLocks/>
          </p:cNvSpPr>
          <p:nvPr/>
        </p:nvSpPr>
        <p:spPr bwMode="auto">
          <a:xfrm>
            <a:off x="11971338" y="7715250"/>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45432" name="AutoShape 24"/>
          <p:cNvSpPr>
            <a:spLocks/>
          </p:cNvSpPr>
          <p:nvPr/>
        </p:nvSpPr>
        <p:spPr bwMode="auto">
          <a:xfrm>
            <a:off x="11971338" y="931862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45433" name="AutoShape 25"/>
          <p:cNvSpPr>
            <a:spLocks/>
          </p:cNvSpPr>
          <p:nvPr/>
        </p:nvSpPr>
        <p:spPr bwMode="auto">
          <a:xfrm>
            <a:off x="11971338" y="109235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01</a:t>
            </a:r>
            <a:endParaRPr lang="en-US">
              <a:solidFill>
                <a:schemeClr val="bg1"/>
              </a:solidFill>
              <a:latin typeface="Roboto" charset="0"/>
              <a:ea typeface="ＭＳ Ｐゴシック" charset="0"/>
              <a:cs typeface="Roboto" charset="0"/>
              <a:sym typeface="Roboto" charset="0"/>
            </a:endParaRPr>
          </a:p>
        </p:txBody>
      </p:sp>
      <p:grpSp>
        <p:nvGrpSpPr>
          <p:cNvPr id="145434" name="Group 26"/>
          <p:cNvGrpSpPr>
            <a:grpSpLocks/>
          </p:cNvGrpSpPr>
          <p:nvPr/>
        </p:nvGrpSpPr>
        <p:grpSpPr bwMode="auto">
          <a:xfrm>
            <a:off x="10344150" y="3717925"/>
            <a:ext cx="3844925" cy="3181350"/>
            <a:chOff x="0" y="-1"/>
            <a:chExt cx="3846343" cy="3180883"/>
          </a:xfrm>
        </p:grpSpPr>
        <p:sp>
          <p:nvSpPr>
            <p:cNvPr id="145435" name="AutoShape 27"/>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5436" name="AutoShape 28"/>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5437" name="AutoShape 29"/>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5438" name="AutoShape 30"/>
          <p:cNvSpPr>
            <a:spLocks/>
          </p:cNvSpPr>
          <p:nvPr/>
        </p:nvSpPr>
        <p:spPr bwMode="auto">
          <a:xfrm>
            <a:off x="11971338" y="61356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45439" name="AutoShape 31"/>
          <p:cNvSpPr>
            <a:spLocks/>
          </p:cNvSpPr>
          <p:nvPr/>
        </p:nvSpPr>
        <p:spPr bwMode="auto">
          <a:xfrm>
            <a:off x="17130713" y="5980113"/>
            <a:ext cx="5248275" cy="144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0" name="AutoShape 32"/>
          <p:cNvSpPr>
            <a:spLocks/>
          </p:cNvSpPr>
          <p:nvPr/>
        </p:nvSpPr>
        <p:spPr bwMode="auto">
          <a:xfrm>
            <a:off x="17130713" y="8589963"/>
            <a:ext cx="3416300" cy="658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Insert Header Here</a:t>
            </a:r>
            <a:endParaRPr lang="en-US">
              <a:solidFill>
                <a:schemeClr val="bg1"/>
              </a:solidFill>
              <a:latin typeface="Roboto" charset="0"/>
              <a:ea typeface="ＭＳ Ｐゴシック" charset="0"/>
              <a:cs typeface="Roboto" charset="0"/>
              <a:sym typeface="Roboto" charset="0"/>
            </a:endParaRPr>
          </a:p>
        </p:txBody>
      </p:sp>
      <p:sp>
        <p:nvSpPr>
          <p:cNvPr id="145441" name="AutoShape 33"/>
          <p:cNvSpPr>
            <a:spLocks/>
          </p:cNvSpPr>
          <p:nvPr/>
        </p:nvSpPr>
        <p:spPr bwMode="auto">
          <a:xfrm>
            <a:off x="17130713" y="9299575"/>
            <a:ext cx="5248275" cy="144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2" name="AutoShape 34"/>
          <p:cNvSpPr>
            <a:spLocks/>
          </p:cNvSpPr>
          <p:nvPr/>
        </p:nvSpPr>
        <p:spPr bwMode="auto">
          <a:xfrm>
            <a:off x="2003425" y="9299575"/>
            <a:ext cx="5248275" cy="144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3" name="AutoShape 35"/>
          <p:cNvSpPr>
            <a:spLocks/>
          </p:cNvSpPr>
          <p:nvPr/>
        </p:nvSpPr>
        <p:spPr bwMode="auto">
          <a:xfrm>
            <a:off x="3835400" y="8589963"/>
            <a:ext cx="3416300" cy="658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a:solidFill>
                  <a:schemeClr val="bg1"/>
                </a:solidFill>
                <a:latin typeface="Roboto" charset="0"/>
                <a:ea typeface="ＭＳ Ｐゴシック" charset="0"/>
                <a:cs typeface="Roboto" charset="0"/>
                <a:sym typeface="Roboto" charset="0"/>
              </a:rPr>
              <a:t>Insert Header Here</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nodeType="afterEffect">
                                  <p:stCondLst>
                                    <p:cond delay="0"/>
                                  </p:stCondLst>
                                  <p:childTnLst>
                                    <p:set>
                                      <p:cBhvr>
                                        <p:cTn id="6" dur="1" fill="hold">
                                          <p:stCondLst>
                                            <p:cond delay="0"/>
                                          </p:stCondLst>
                                        </p:cTn>
                                        <p:tgtEl>
                                          <p:spTgt spid="145419"/>
                                        </p:tgtEl>
                                        <p:attrNameLst>
                                          <p:attrName>style.visibility</p:attrName>
                                        </p:attrNameLst>
                                      </p:cBhvr>
                                      <p:to>
                                        <p:strVal val="visible"/>
                                      </p:to>
                                    </p:set>
                                    <p:anim calcmode="lin" valueType="num">
                                      <p:cBhvr additive="base">
                                        <p:cTn id="7" dur="500" fill="hold"/>
                                        <p:tgtEl>
                                          <p:spTgt spid="145419"/>
                                        </p:tgtEl>
                                        <p:attrNameLst>
                                          <p:attrName>ppt_x</p:attrName>
                                        </p:attrNameLst>
                                      </p:cBhvr>
                                      <p:tavLst>
                                        <p:tav tm="0">
                                          <p:val>
                                            <p:strVal val="1+#ppt_w/2"/>
                                          </p:val>
                                        </p:tav>
                                        <p:tav tm="100000">
                                          <p:val>
                                            <p:strVal val="#ppt_x"/>
                                          </p:val>
                                        </p:tav>
                                      </p:tavLst>
                                    </p:anim>
                                    <p:anim calcmode="lin" valueType="num">
                                      <p:cBhvr additive="base">
                                        <p:cTn id="8" dur="500" fill="hold"/>
                                        <p:tgtEl>
                                          <p:spTgt spid="145419"/>
                                        </p:tgtEl>
                                        <p:attrNameLst>
                                          <p:attrName>ppt_y</p:attrName>
                                        </p:attrNameLst>
                                      </p:cBhvr>
                                      <p:tavLst>
                                        <p:tav tm="0">
                                          <p:val>
                                            <p:strVal val="#ppt_y"/>
                                          </p:val>
                                        </p:tav>
                                        <p:tav tm="100000">
                                          <p:val>
                                            <p:strVal val="#ppt_y"/>
                                          </p:val>
                                        </p:tav>
                                      </p:tavLst>
                                    </p:anim>
                                  </p:childTnLst>
                                </p:cTn>
                              </p:par>
                              <p:par>
                                <p:cTn id="9" presetID="2" presetClass="entr" presetSubtype="8" decel="56000" fill="hold" nodeType="withEffect">
                                  <p:stCondLst>
                                    <p:cond delay="200"/>
                                  </p:stCondLst>
                                  <p:childTnLst>
                                    <p:set>
                                      <p:cBhvr>
                                        <p:cTn id="10" dur="1" fill="hold">
                                          <p:stCondLst>
                                            <p:cond delay="0"/>
                                          </p:stCondLst>
                                        </p:cTn>
                                        <p:tgtEl>
                                          <p:spTgt spid="145423"/>
                                        </p:tgtEl>
                                        <p:attrNameLst>
                                          <p:attrName>style.visibility</p:attrName>
                                        </p:attrNameLst>
                                      </p:cBhvr>
                                      <p:to>
                                        <p:strVal val="visible"/>
                                      </p:to>
                                    </p:set>
                                    <p:anim calcmode="lin" valueType="num">
                                      <p:cBhvr additive="base">
                                        <p:cTn id="11" dur="500" fill="hold"/>
                                        <p:tgtEl>
                                          <p:spTgt spid="145423"/>
                                        </p:tgtEl>
                                        <p:attrNameLst>
                                          <p:attrName>ppt_x</p:attrName>
                                        </p:attrNameLst>
                                      </p:cBhvr>
                                      <p:tavLst>
                                        <p:tav tm="0">
                                          <p:val>
                                            <p:strVal val="0-#ppt_w/2"/>
                                          </p:val>
                                        </p:tav>
                                        <p:tav tm="100000">
                                          <p:val>
                                            <p:strVal val="#ppt_x"/>
                                          </p:val>
                                        </p:tav>
                                      </p:tavLst>
                                    </p:anim>
                                    <p:anim calcmode="lin" valueType="num">
                                      <p:cBhvr additive="base">
                                        <p:cTn id="12" dur="500" fill="hold"/>
                                        <p:tgtEl>
                                          <p:spTgt spid="145423"/>
                                        </p:tgtEl>
                                        <p:attrNameLst>
                                          <p:attrName>ppt_y</p:attrName>
                                        </p:attrNameLst>
                                      </p:cBhvr>
                                      <p:tavLst>
                                        <p:tav tm="0">
                                          <p:val>
                                            <p:strVal val="#ppt_y"/>
                                          </p:val>
                                        </p:tav>
                                        <p:tav tm="100000">
                                          <p:val>
                                            <p:strVal val="#ppt_y"/>
                                          </p:val>
                                        </p:tav>
                                      </p:tavLst>
                                    </p:anim>
                                  </p:childTnLst>
                                </p:cTn>
                              </p:par>
                              <p:par>
                                <p:cTn id="13" presetID="2" presetClass="entr" presetSubtype="2" decel="56000" fill="hold" nodeType="withEffect">
                                  <p:stCondLst>
                                    <p:cond delay="400"/>
                                  </p:stCondLst>
                                  <p:childTnLst>
                                    <p:set>
                                      <p:cBhvr>
                                        <p:cTn id="14" dur="1" fill="hold">
                                          <p:stCondLst>
                                            <p:cond delay="0"/>
                                          </p:stCondLst>
                                        </p:cTn>
                                        <p:tgtEl>
                                          <p:spTgt spid="145427"/>
                                        </p:tgtEl>
                                        <p:attrNameLst>
                                          <p:attrName>style.visibility</p:attrName>
                                        </p:attrNameLst>
                                      </p:cBhvr>
                                      <p:to>
                                        <p:strVal val="visible"/>
                                      </p:to>
                                    </p:set>
                                    <p:anim calcmode="lin" valueType="num">
                                      <p:cBhvr additive="base">
                                        <p:cTn id="15" dur="500" fill="hold"/>
                                        <p:tgtEl>
                                          <p:spTgt spid="145427"/>
                                        </p:tgtEl>
                                        <p:attrNameLst>
                                          <p:attrName>ppt_x</p:attrName>
                                        </p:attrNameLst>
                                      </p:cBhvr>
                                      <p:tavLst>
                                        <p:tav tm="0">
                                          <p:val>
                                            <p:strVal val="1+#ppt_w/2"/>
                                          </p:val>
                                        </p:tav>
                                        <p:tav tm="100000">
                                          <p:val>
                                            <p:strVal val="#ppt_x"/>
                                          </p:val>
                                        </p:tav>
                                      </p:tavLst>
                                    </p:anim>
                                    <p:anim calcmode="lin" valueType="num">
                                      <p:cBhvr additive="base">
                                        <p:cTn id="16" dur="500" fill="hold"/>
                                        <p:tgtEl>
                                          <p:spTgt spid="145427"/>
                                        </p:tgtEl>
                                        <p:attrNameLst>
                                          <p:attrName>ppt_y</p:attrName>
                                        </p:attrNameLst>
                                      </p:cBhvr>
                                      <p:tavLst>
                                        <p:tav tm="0">
                                          <p:val>
                                            <p:strVal val="#ppt_y"/>
                                          </p:val>
                                        </p:tav>
                                        <p:tav tm="100000">
                                          <p:val>
                                            <p:strVal val="#ppt_y"/>
                                          </p:val>
                                        </p:tav>
                                      </p:tavLst>
                                    </p:anim>
                                  </p:childTnLst>
                                </p:cTn>
                              </p:par>
                              <p:par>
                                <p:cTn id="17" presetID="2" presetClass="entr" presetSubtype="8" decel="56000" fill="hold" nodeType="withEffect">
                                  <p:stCondLst>
                                    <p:cond delay="600"/>
                                  </p:stCondLst>
                                  <p:childTnLst>
                                    <p:set>
                                      <p:cBhvr>
                                        <p:cTn id="18" dur="1" fill="hold">
                                          <p:stCondLst>
                                            <p:cond delay="0"/>
                                          </p:stCondLst>
                                        </p:cTn>
                                        <p:tgtEl>
                                          <p:spTgt spid="145434"/>
                                        </p:tgtEl>
                                        <p:attrNameLst>
                                          <p:attrName>style.visibility</p:attrName>
                                        </p:attrNameLst>
                                      </p:cBhvr>
                                      <p:to>
                                        <p:strVal val="visible"/>
                                      </p:to>
                                    </p:set>
                                    <p:anim calcmode="lin" valueType="num">
                                      <p:cBhvr additive="base">
                                        <p:cTn id="19" dur="500" fill="hold"/>
                                        <p:tgtEl>
                                          <p:spTgt spid="145434"/>
                                        </p:tgtEl>
                                        <p:attrNameLst>
                                          <p:attrName>ppt_x</p:attrName>
                                        </p:attrNameLst>
                                      </p:cBhvr>
                                      <p:tavLst>
                                        <p:tav tm="0">
                                          <p:val>
                                            <p:strVal val="0-#ppt_w/2"/>
                                          </p:val>
                                        </p:tav>
                                        <p:tav tm="100000">
                                          <p:val>
                                            <p:strVal val="#ppt_x"/>
                                          </p:val>
                                        </p:tav>
                                      </p:tavLst>
                                    </p:anim>
                                    <p:anim calcmode="lin" valueType="num">
                                      <p:cBhvr additive="base">
                                        <p:cTn id="20" dur="500" fill="hold"/>
                                        <p:tgtEl>
                                          <p:spTgt spid="14543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45433"/>
                                        </p:tgtEl>
                                        <p:attrNameLst>
                                          <p:attrName>style.visibility</p:attrName>
                                        </p:attrNameLst>
                                      </p:cBhvr>
                                      <p:to>
                                        <p:strVal val="visible"/>
                                      </p:to>
                                    </p:set>
                                    <p:animEffect transition="in" filter="fade">
                                      <p:cBhvr>
                                        <p:cTn id="24" dur="300"/>
                                        <p:tgtEl>
                                          <p:spTgt spid="145433"/>
                                        </p:tgtEl>
                                      </p:cBhvr>
                                    </p:animEffect>
                                  </p:childTnLst>
                                </p:cTn>
                              </p:par>
                            </p:childTnLst>
                          </p:cTn>
                        </p:par>
                        <p:par>
                          <p:cTn id="25" fill="hold">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45432"/>
                                        </p:tgtEl>
                                        <p:attrNameLst>
                                          <p:attrName>style.visibility</p:attrName>
                                        </p:attrNameLst>
                                      </p:cBhvr>
                                      <p:to>
                                        <p:strVal val="visible"/>
                                      </p:to>
                                    </p:set>
                                    <p:animEffect transition="in" filter="fade">
                                      <p:cBhvr>
                                        <p:cTn id="28" dur="300"/>
                                        <p:tgtEl>
                                          <p:spTgt spid="145432"/>
                                        </p:tgtEl>
                                      </p:cBhvr>
                                    </p:animEffect>
                                  </p:childTnLst>
                                </p:cTn>
                              </p:par>
                            </p:childTnLst>
                          </p:cTn>
                        </p:par>
                        <p:par>
                          <p:cTn id="29" fill="hold">
                            <p:stCondLst>
                              <p:cond delay="1700"/>
                            </p:stCondLst>
                            <p:childTnLst>
                              <p:par>
                                <p:cTn id="30" presetID="10" presetClass="entr" presetSubtype="0" fill="hold" grpId="0" nodeType="afterEffect">
                                  <p:stCondLst>
                                    <p:cond delay="0"/>
                                  </p:stCondLst>
                                  <p:childTnLst>
                                    <p:set>
                                      <p:cBhvr>
                                        <p:cTn id="31" dur="1" fill="hold">
                                          <p:stCondLst>
                                            <p:cond delay="0"/>
                                          </p:stCondLst>
                                        </p:cTn>
                                        <p:tgtEl>
                                          <p:spTgt spid="145431"/>
                                        </p:tgtEl>
                                        <p:attrNameLst>
                                          <p:attrName>style.visibility</p:attrName>
                                        </p:attrNameLst>
                                      </p:cBhvr>
                                      <p:to>
                                        <p:strVal val="visible"/>
                                      </p:to>
                                    </p:set>
                                    <p:animEffect transition="in" filter="fade">
                                      <p:cBhvr>
                                        <p:cTn id="32" dur="300"/>
                                        <p:tgtEl>
                                          <p:spTgt spid="145431"/>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45438"/>
                                        </p:tgtEl>
                                        <p:attrNameLst>
                                          <p:attrName>style.visibility</p:attrName>
                                        </p:attrNameLst>
                                      </p:cBhvr>
                                      <p:to>
                                        <p:strVal val="visible"/>
                                      </p:to>
                                    </p:set>
                                    <p:animEffect transition="in" filter="fade">
                                      <p:cBhvr>
                                        <p:cTn id="36" dur="300"/>
                                        <p:tgtEl>
                                          <p:spTgt spid="145438"/>
                                        </p:tgtEl>
                                      </p:cBhvr>
                                    </p:animEffect>
                                  </p:childTnLst>
                                </p:cTn>
                              </p:par>
                            </p:childTnLst>
                          </p:cTn>
                        </p:par>
                        <p:par>
                          <p:cTn id="37" fill="hold">
                            <p:stCondLst>
                              <p:cond delay="2300"/>
                            </p:stCondLst>
                            <p:childTnLst>
                              <p:par>
                                <p:cTn id="38" presetID="10" presetClass="entr" presetSubtype="0" fill="hold" grpId="0" nodeType="afterEffect">
                                  <p:stCondLst>
                                    <p:cond delay="0"/>
                                  </p:stCondLst>
                                  <p:childTnLst>
                                    <p:set>
                                      <p:cBhvr>
                                        <p:cTn id="39" dur="1" fill="hold">
                                          <p:stCondLst>
                                            <p:cond delay="0"/>
                                          </p:stCondLst>
                                        </p:cTn>
                                        <p:tgtEl>
                                          <p:spTgt spid="145418"/>
                                        </p:tgtEl>
                                        <p:attrNameLst>
                                          <p:attrName>style.visibility</p:attrName>
                                        </p:attrNameLst>
                                      </p:cBhvr>
                                      <p:to>
                                        <p:strVal val="visible"/>
                                      </p:to>
                                    </p:set>
                                    <p:animEffect transition="in" filter="fade">
                                      <p:cBhvr>
                                        <p:cTn id="40" dur="500"/>
                                        <p:tgtEl>
                                          <p:spTgt spid="1454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45417"/>
                                        </p:tgtEl>
                                        <p:attrNameLst>
                                          <p:attrName>style.visibility</p:attrName>
                                        </p:attrNameLst>
                                      </p:cBhvr>
                                      <p:to>
                                        <p:strVal val="visible"/>
                                      </p:to>
                                    </p:set>
                                    <p:animEffect transition="in" filter="fade">
                                      <p:cBhvr>
                                        <p:cTn id="43" dur="500"/>
                                        <p:tgtEl>
                                          <p:spTgt spid="1454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45412"/>
                                        </p:tgtEl>
                                        <p:attrNameLst>
                                          <p:attrName>style.visibility</p:attrName>
                                        </p:attrNameLst>
                                      </p:cBhvr>
                                      <p:to>
                                        <p:strVal val="visible"/>
                                      </p:to>
                                    </p:set>
                                    <p:animEffect transition="in" filter="fade">
                                      <p:cBhvr>
                                        <p:cTn id="46" dur="500"/>
                                        <p:tgtEl>
                                          <p:spTgt spid="14541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5413"/>
                                        </p:tgtEl>
                                        <p:attrNameLst>
                                          <p:attrName>style.visibility</p:attrName>
                                        </p:attrNameLst>
                                      </p:cBhvr>
                                      <p:to>
                                        <p:strVal val="visible"/>
                                      </p:to>
                                    </p:set>
                                    <p:animEffect transition="in" filter="fade">
                                      <p:cBhvr>
                                        <p:cTn id="49" dur="500"/>
                                        <p:tgtEl>
                                          <p:spTgt spid="145413"/>
                                        </p:tgtEl>
                                      </p:cBhvr>
                                    </p:animEffect>
                                  </p:childTnLst>
                                </p:cTn>
                              </p:par>
                            </p:childTnLst>
                          </p:cTn>
                        </p:par>
                        <p:par>
                          <p:cTn id="50" fill="hold">
                            <p:stCondLst>
                              <p:cond delay="2800"/>
                            </p:stCondLst>
                            <p:childTnLst>
                              <p:par>
                                <p:cTn id="51" presetID="10" presetClass="entr" presetSubtype="0" fill="hold" grpId="0" nodeType="afterEffect">
                                  <p:stCondLst>
                                    <p:cond delay="0"/>
                                  </p:stCondLst>
                                  <p:childTnLst>
                                    <p:set>
                                      <p:cBhvr>
                                        <p:cTn id="52" dur="1" fill="hold">
                                          <p:stCondLst>
                                            <p:cond delay="0"/>
                                          </p:stCondLst>
                                        </p:cTn>
                                        <p:tgtEl>
                                          <p:spTgt spid="145414"/>
                                        </p:tgtEl>
                                        <p:attrNameLst>
                                          <p:attrName>style.visibility</p:attrName>
                                        </p:attrNameLst>
                                      </p:cBhvr>
                                      <p:to>
                                        <p:strVal val="visible"/>
                                      </p:to>
                                    </p:set>
                                    <p:animEffect transition="in" filter="fade">
                                      <p:cBhvr>
                                        <p:cTn id="53" dur="500"/>
                                        <p:tgtEl>
                                          <p:spTgt spid="14541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5439"/>
                                        </p:tgtEl>
                                        <p:attrNameLst>
                                          <p:attrName>style.visibility</p:attrName>
                                        </p:attrNameLst>
                                      </p:cBhvr>
                                      <p:to>
                                        <p:strVal val="visible"/>
                                      </p:to>
                                    </p:set>
                                    <p:animEffect transition="in" filter="fade">
                                      <p:cBhvr>
                                        <p:cTn id="56" dur="500"/>
                                        <p:tgtEl>
                                          <p:spTgt spid="14543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45440"/>
                                        </p:tgtEl>
                                        <p:attrNameLst>
                                          <p:attrName>style.visibility</p:attrName>
                                        </p:attrNameLst>
                                      </p:cBhvr>
                                      <p:to>
                                        <p:strVal val="visible"/>
                                      </p:to>
                                    </p:set>
                                    <p:animEffect transition="in" filter="fade">
                                      <p:cBhvr>
                                        <p:cTn id="59" dur="500"/>
                                        <p:tgtEl>
                                          <p:spTgt spid="14544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45441"/>
                                        </p:tgtEl>
                                        <p:attrNameLst>
                                          <p:attrName>style.visibility</p:attrName>
                                        </p:attrNameLst>
                                      </p:cBhvr>
                                      <p:to>
                                        <p:strVal val="visible"/>
                                      </p:to>
                                    </p:set>
                                    <p:animEffect transition="in" filter="fade">
                                      <p:cBhvr>
                                        <p:cTn id="62" dur="500"/>
                                        <p:tgtEl>
                                          <p:spTgt spid="14544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45415"/>
                                        </p:tgtEl>
                                        <p:attrNameLst>
                                          <p:attrName>style.visibility</p:attrName>
                                        </p:attrNameLst>
                                      </p:cBhvr>
                                      <p:to>
                                        <p:strVal val="visible"/>
                                      </p:to>
                                    </p:set>
                                    <p:animEffect transition="in" filter="fade">
                                      <p:cBhvr>
                                        <p:cTn id="65" dur="500"/>
                                        <p:tgtEl>
                                          <p:spTgt spid="14541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45416"/>
                                        </p:tgtEl>
                                        <p:attrNameLst>
                                          <p:attrName>style.visibility</p:attrName>
                                        </p:attrNameLst>
                                      </p:cBhvr>
                                      <p:to>
                                        <p:strVal val="visible"/>
                                      </p:to>
                                    </p:set>
                                    <p:animEffect transition="in" filter="fade">
                                      <p:cBhvr>
                                        <p:cTn id="68" dur="500"/>
                                        <p:tgtEl>
                                          <p:spTgt spid="14541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5442"/>
                                        </p:tgtEl>
                                        <p:attrNameLst>
                                          <p:attrName>style.visibility</p:attrName>
                                        </p:attrNameLst>
                                      </p:cBhvr>
                                      <p:to>
                                        <p:strVal val="visible"/>
                                      </p:to>
                                    </p:set>
                                    <p:animEffect transition="in" filter="fade">
                                      <p:cBhvr>
                                        <p:cTn id="71" dur="500"/>
                                        <p:tgtEl>
                                          <p:spTgt spid="1454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5443"/>
                                        </p:tgtEl>
                                        <p:attrNameLst>
                                          <p:attrName>style.visibility</p:attrName>
                                        </p:attrNameLst>
                                      </p:cBhvr>
                                      <p:to>
                                        <p:strVal val="visible"/>
                                      </p:to>
                                    </p:set>
                                    <p:animEffect transition="in" filter="fade">
                                      <p:cBhvr>
                                        <p:cTn id="74" dur="500"/>
                                        <p:tgtEl>
                                          <p:spTgt spid="145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2" grpId="0" animBg="1"/>
      <p:bldP spid="145413" grpId="0" animBg="1"/>
      <p:bldP spid="145414" grpId="0"/>
      <p:bldP spid="145415" grpId="0"/>
      <p:bldP spid="145416" grpId="0"/>
      <p:bldP spid="145417" grpId="0" animBg="1"/>
      <p:bldP spid="145418" grpId="0" animBg="1"/>
      <p:bldP spid="145431" grpId="0"/>
      <p:bldP spid="145432" grpId="0"/>
      <p:bldP spid="145433" grpId="0"/>
      <p:bldP spid="145438" grpId="0"/>
      <p:bldP spid="145439" grpId="0"/>
      <p:bldP spid="145440" grpId="0"/>
      <p:bldP spid="145441" grpId="0"/>
      <p:bldP spid="145442" grpId="0"/>
      <p:bldP spid="14544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E10079C-3F01-482D-9D02-881460467776}" type="slidenum">
              <a:rPr lang="en-US" sz="2000">
                <a:solidFill>
                  <a:schemeClr val="bg1"/>
                </a:solidFill>
              </a:rPr>
              <a:pPr algn="ctr" eaLnBrk="1">
                <a:lnSpc>
                  <a:spcPct val="100000"/>
                </a:lnSpc>
              </a:pPr>
              <a:t>139</a:t>
            </a:fld>
            <a:endParaRPr lang="en-US">
              <a:solidFill>
                <a:schemeClr val="bg1"/>
              </a:solidFill>
            </a:endParaRPr>
          </a:p>
        </p:txBody>
      </p:sp>
      <p:grpSp>
        <p:nvGrpSpPr>
          <p:cNvPr id="149506" name="Group 4"/>
          <p:cNvGrpSpPr>
            <a:grpSpLocks/>
          </p:cNvGrpSpPr>
          <p:nvPr/>
        </p:nvGrpSpPr>
        <p:grpSpPr bwMode="auto">
          <a:xfrm>
            <a:off x="1268413" y="8207375"/>
            <a:ext cx="3225800" cy="830263"/>
            <a:chOff x="-1" y="0"/>
            <a:chExt cx="3225535" cy="830027"/>
          </a:xfrm>
        </p:grpSpPr>
        <p:sp>
          <p:nvSpPr>
            <p:cNvPr id="3" name="AutoShape 5"/>
            <p:cNvSpPr>
              <a:spLocks/>
            </p:cNvSpPr>
            <p:nvPr/>
          </p:nvSpPr>
          <p:spPr bwMode="auto">
            <a:xfrm>
              <a:off x="-1" y="179337"/>
              <a:ext cx="3225535" cy="650690"/>
            </a:xfrm>
            <a:custGeom>
              <a:avLst/>
              <a:gdLst>
                <a:gd name="T0" fmla="*/ 1612768 w 21600"/>
                <a:gd name="T1" fmla="*/ 325345 h 21094"/>
                <a:gd name="T2" fmla="*/ 1612768 w 21600"/>
                <a:gd name="T3" fmla="*/ 325345 h 21094"/>
                <a:gd name="T4" fmla="*/ 1612768 w 21600"/>
                <a:gd name="T5" fmla="*/ 325345 h 21094"/>
                <a:gd name="T6" fmla="*/ 1612768 w 21600"/>
                <a:gd name="T7" fmla="*/ 325345 h 210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94">
                  <a:moveTo>
                    <a:pt x="0" y="0"/>
                  </a:moveTo>
                  <a:lnTo>
                    <a:pt x="0" y="15921"/>
                  </a:lnTo>
                  <a:cubicBezTo>
                    <a:pt x="0" y="17246"/>
                    <a:pt x="1052" y="18566"/>
                    <a:pt x="3161" y="19577"/>
                  </a:cubicBezTo>
                  <a:cubicBezTo>
                    <a:pt x="7378" y="21599"/>
                    <a:pt x="14221" y="21600"/>
                    <a:pt x="18438" y="19577"/>
                  </a:cubicBezTo>
                  <a:cubicBezTo>
                    <a:pt x="20547" y="18566"/>
                    <a:pt x="21600" y="17246"/>
                    <a:pt x="21600" y="15921"/>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 name="AutoShape 6"/>
            <p:cNvSpPr>
              <a:spLocks/>
            </p:cNvSpPr>
            <p:nvPr/>
          </p:nvSpPr>
          <p:spPr bwMode="auto">
            <a:xfrm>
              <a:off x="-1" y="0"/>
              <a:ext cx="3225535" cy="318997"/>
            </a:xfrm>
            <a:custGeom>
              <a:avLst/>
              <a:gdLst>
                <a:gd name="T0" fmla="*/ 1612686 w 19679"/>
                <a:gd name="T1" fmla="*/ 175068 h 19679"/>
                <a:gd name="T2" fmla="*/ 1612686 w 19679"/>
                <a:gd name="T3" fmla="*/ 175068 h 19679"/>
                <a:gd name="T4" fmla="*/ 1612686 w 19679"/>
                <a:gd name="T5" fmla="*/ 175068 h 19679"/>
                <a:gd name="T6" fmla="*/ 1612686 w 19679"/>
                <a:gd name="T7" fmla="*/ 1750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9507" name="Group 7"/>
          <p:cNvGrpSpPr>
            <a:grpSpLocks/>
          </p:cNvGrpSpPr>
          <p:nvPr/>
        </p:nvGrpSpPr>
        <p:grpSpPr bwMode="auto">
          <a:xfrm>
            <a:off x="5953125" y="7824788"/>
            <a:ext cx="3225800" cy="1096962"/>
            <a:chOff x="-1" y="0"/>
            <a:chExt cx="3225535" cy="1097663"/>
          </a:xfrm>
        </p:grpSpPr>
        <p:sp>
          <p:nvSpPr>
            <p:cNvPr id="5" name="AutoShape 8"/>
            <p:cNvSpPr>
              <a:spLocks/>
            </p:cNvSpPr>
            <p:nvPr/>
          </p:nvSpPr>
          <p:spPr bwMode="auto">
            <a:xfrm>
              <a:off x="-1" y="173148"/>
              <a:ext cx="3225535" cy="924515"/>
            </a:xfrm>
            <a:custGeom>
              <a:avLst/>
              <a:gdLst>
                <a:gd name="T0" fmla="*/ 1612768 w 21600"/>
                <a:gd name="T1" fmla="*/ 462258 h 21242"/>
                <a:gd name="T2" fmla="*/ 1612768 w 21600"/>
                <a:gd name="T3" fmla="*/ 462258 h 21242"/>
                <a:gd name="T4" fmla="*/ 1612768 w 21600"/>
                <a:gd name="T5" fmla="*/ 462258 h 21242"/>
                <a:gd name="T6" fmla="*/ 1612768 w 21600"/>
                <a:gd name="T7" fmla="*/ 462258 h 212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42">
                  <a:moveTo>
                    <a:pt x="0" y="0"/>
                  </a:moveTo>
                  <a:lnTo>
                    <a:pt x="0" y="17573"/>
                  </a:lnTo>
                  <a:cubicBezTo>
                    <a:pt x="0" y="18512"/>
                    <a:pt x="1052" y="19449"/>
                    <a:pt x="3161" y="20166"/>
                  </a:cubicBezTo>
                  <a:cubicBezTo>
                    <a:pt x="7378" y="21599"/>
                    <a:pt x="14221" y="21599"/>
                    <a:pt x="18438" y="20166"/>
                  </a:cubicBezTo>
                  <a:cubicBezTo>
                    <a:pt x="20547" y="19449"/>
                    <a:pt x="21599" y="18512"/>
                    <a:pt x="21599" y="17573"/>
                  </a:cubicBez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6441" name="AutoShape 9"/>
            <p:cNvSpPr>
              <a:spLocks/>
            </p:cNvSpPr>
            <p:nvPr/>
          </p:nvSpPr>
          <p:spPr bwMode="auto">
            <a:xfrm>
              <a:off x="-1" y="0"/>
              <a:ext cx="3225535" cy="319291"/>
            </a:xfrm>
            <a:custGeom>
              <a:avLst/>
              <a:gdLst>
                <a:gd name="T0" fmla="*/ 1612686 w 19679"/>
                <a:gd name="T1" fmla="*/ 175230 h 19679"/>
                <a:gd name="T2" fmla="*/ 1612686 w 19679"/>
                <a:gd name="T3" fmla="*/ 175230 h 19679"/>
                <a:gd name="T4" fmla="*/ 1612686 w 19679"/>
                <a:gd name="T5" fmla="*/ 175230 h 19679"/>
                <a:gd name="T6" fmla="*/ 1612686 w 19679"/>
                <a:gd name="T7" fmla="*/ 1752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9508" name="Group 10"/>
          <p:cNvGrpSpPr>
            <a:grpSpLocks/>
          </p:cNvGrpSpPr>
          <p:nvPr/>
        </p:nvGrpSpPr>
        <p:grpSpPr bwMode="auto">
          <a:xfrm>
            <a:off x="10639425" y="7326313"/>
            <a:ext cx="3225800" cy="1595437"/>
            <a:chOff x="-1" y="0"/>
            <a:chExt cx="3225535" cy="1595682"/>
          </a:xfrm>
        </p:grpSpPr>
        <p:sp>
          <p:nvSpPr>
            <p:cNvPr id="146443" name="AutoShape 11"/>
            <p:cNvSpPr>
              <a:spLocks/>
            </p:cNvSpPr>
            <p:nvPr/>
          </p:nvSpPr>
          <p:spPr bwMode="auto">
            <a:xfrm>
              <a:off x="-1" y="223871"/>
              <a:ext cx="3225535" cy="1371811"/>
            </a:xfrm>
            <a:custGeom>
              <a:avLst/>
              <a:gdLst>
                <a:gd name="T0" fmla="*/ 1612768 w 21600"/>
                <a:gd name="T1" fmla="*/ 685873 h 21357"/>
                <a:gd name="T2" fmla="*/ 1612768 w 21600"/>
                <a:gd name="T3" fmla="*/ 685873 h 21357"/>
                <a:gd name="T4" fmla="*/ 1612768 w 21600"/>
                <a:gd name="T5" fmla="*/ 685873 h 21357"/>
                <a:gd name="T6" fmla="*/ 1612768 w 21600"/>
                <a:gd name="T7" fmla="*/ 685873 h 213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57">
                  <a:moveTo>
                    <a:pt x="0" y="0"/>
                  </a:moveTo>
                  <a:lnTo>
                    <a:pt x="0" y="18874"/>
                  </a:lnTo>
                  <a:cubicBezTo>
                    <a:pt x="0" y="19510"/>
                    <a:pt x="1052" y="20144"/>
                    <a:pt x="3161" y="20629"/>
                  </a:cubicBezTo>
                  <a:cubicBezTo>
                    <a:pt x="7378" y="21599"/>
                    <a:pt x="14221" y="21599"/>
                    <a:pt x="18438" y="20629"/>
                  </a:cubicBezTo>
                  <a:cubicBezTo>
                    <a:pt x="20547" y="20144"/>
                    <a:pt x="21599" y="19510"/>
                    <a:pt x="21599" y="1887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6444" name="AutoShape 12"/>
            <p:cNvSpPr>
              <a:spLocks/>
            </p:cNvSpPr>
            <p:nvPr/>
          </p:nvSpPr>
          <p:spPr bwMode="auto">
            <a:xfrm>
              <a:off x="-1" y="0"/>
              <a:ext cx="3225535" cy="447744"/>
            </a:xfrm>
            <a:custGeom>
              <a:avLst/>
              <a:gdLst>
                <a:gd name="T0" fmla="*/ 1612686 w 19679"/>
                <a:gd name="T1" fmla="*/ 245726 h 19679"/>
                <a:gd name="T2" fmla="*/ 1612686 w 19679"/>
                <a:gd name="T3" fmla="*/ 245726 h 19679"/>
                <a:gd name="T4" fmla="*/ 1612686 w 19679"/>
                <a:gd name="T5" fmla="*/ 245726 h 19679"/>
                <a:gd name="T6" fmla="*/ 1612686 w 19679"/>
                <a:gd name="T7" fmla="*/ 245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9509" name="Group 13"/>
          <p:cNvGrpSpPr>
            <a:grpSpLocks/>
          </p:cNvGrpSpPr>
          <p:nvPr/>
        </p:nvGrpSpPr>
        <p:grpSpPr bwMode="auto">
          <a:xfrm>
            <a:off x="19831050" y="5765800"/>
            <a:ext cx="3224213" cy="3106738"/>
            <a:chOff x="-1" y="-1"/>
            <a:chExt cx="3225535" cy="3106359"/>
          </a:xfrm>
        </p:grpSpPr>
        <p:sp>
          <p:nvSpPr>
            <p:cNvPr id="146446" name="AutoShape 14"/>
            <p:cNvSpPr>
              <a:spLocks/>
            </p:cNvSpPr>
            <p:nvPr/>
          </p:nvSpPr>
          <p:spPr bwMode="auto">
            <a:xfrm>
              <a:off x="-1" y="420636"/>
              <a:ext cx="3225535" cy="2685722"/>
            </a:xfrm>
            <a:custGeom>
              <a:avLst/>
              <a:gdLst>
                <a:gd name="T0" fmla="*/ 1612768 w 21600"/>
                <a:gd name="T1" fmla="*/ 1342798 h 21287"/>
                <a:gd name="T2" fmla="*/ 1612768 w 21600"/>
                <a:gd name="T3" fmla="*/ 1342798 h 21287"/>
                <a:gd name="T4" fmla="*/ 1612768 w 21600"/>
                <a:gd name="T5" fmla="*/ 1342798 h 21287"/>
                <a:gd name="T6" fmla="*/ 1612768 w 21600"/>
                <a:gd name="T7" fmla="*/ 1342798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7">
                  <a:moveTo>
                    <a:pt x="0" y="0"/>
                  </a:moveTo>
                  <a:lnTo>
                    <a:pt x="0" y="18076"/>
                  </a:lnTo>
                  <a:cubicBezTo>
                    <a:pt x="0" y="18898"/>
                    <a:pt x="1052" y="19719"/>
                    <a:pt x="3161" y="20346"/>
                  </a:cubicBezTo>
                  <a:cubicBezTo>
                    <a:pt x="7378" y="21599"/>
                    <a:pt x="14221" y="21599"/>
                    <a:pt x="18438" y="20346"/>
                  </a:cubicBezTo>
                  <a:cubicBezTo>
                    <a:pt x="20547" y="19719"/>
                    <a:pt x="21599" y="18898"/>
                    <a:pt x="21599" y="18076"/>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6447" name="AutoShape 15"/>
            <p:cNvSpPr>
              <a:spLocks/>
            </p:cNvSpPr>
            <p:nvPr/>
          </p:nvSpPr>
          <p:spPr bwMode="auto">
            <a:xfrm>
              <a:off x="-1" y="-1"/>
              <a:ext cx="3225535" cy="809526"/>
            </a:xfrm>
            <a:custGeom>
              <a:avLst/>
              <a:gdLst>
                <a:gd name="T0" fmla="*/ 1612686 w 19679"/>
                <a:gd name="T1" fmla="*/ 444275 h 19679"/>
                <a:gd name="T2" fmla="*/ 1612686 w 19679"/>
                <a:gd name="T3" fmla="*/ 444275 h 19679"/>
                <a:gd name="T4" fmla="*/ 1612686 w 19679"/>
                <a:gd name="T5" fmla="*/ 444275 h 19679"/>
                <a:gd name="T6" fmla="*/ 1612686 w 19679"/>
                <a:gd name="T7" fmla="*/ 44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9510" name="Group 16"/>
          <p:cNvGrpSpPr>
            <a:grpSpLocks/>
          </p:cNvGrpSpPr>
          <p:nvPr/>
        </p:nvGrpSpPr>
        <p:grpSpPr bwMode="auto">
          <a:xfrm>
            <a:off x="15235238" y="6575425"/>
            <a:ext cx="3224212" cy="2311400"/>
            <a:chOff x="-1" y="0"/>
            <a:chExt cx="3225535" cy="2310659"/>
          </a:xfrm>
        </p:grpSpPr>
        <p:sp>
          <p:nvSpPr>
            <p:cNvPr id="146449" name="AutoShape 17"/>
            <p:cNvSpPr>
              <a:spLocks/>
            </p:cNvSpPr>
            <p:nvPr/>
          </p:nvSpPr>
          <p:spPr bwMode="auto">
            <a:xfrm>
              <a:off x="-1" y="342790"/>
              <a:ext cx="3225535" cy="1967869"/>
            </a:xfrm>
            <a:custGeom>
              <a:avLst/>
              <a:gdLst>
                <a:gd name="T0" fmla="*/ 1612768 w 21600"/>
                <a:gd name="T1" fmla="*/ 983888 h 21257"/>
                <a:gd name="T2" fmla="*/ 1612768 w 21600"/>
                <a:gd name="T3" fmla="*/ 983888 h 21257"/>
                <a:gd name="T4" fmla="*/ 1612768 w 21600"/>
                <a:gd name="T5" fmla="*/ 983888 h 21257"/>
                <a:gd name="T6" fmla="*/ 1612768 w 21600"/>
                <a:gd name="T7" fmla="*/ 9838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57">
                  <a:moveTo>
                    <a:pt x="0" y="0"/>
                  </a:moveTo>
                  <a:lnTo>
                    <a:pt x="0" y="17747"/>
                  </a:lnTo>
                  <a:cubicBezTo>
                    <a:pt x="0" y="18647"/>
                    <a:pt x="1052" y="19541"/>
                    <a:pt x="3161" y="20227"/>
                  </a:cubicBezTo>
                  <a:cubicBezTo>
                    <a:pt x="7378" y="21599"/>
                    <a:pt x="14221" y="21600"/>
                    <a:pt x="18438" y="20227"/>
                  </a:cubicBezTo>
                  <a:cubicBezTo>
                    <a:pt x="20547" y="19541"/>
                    <a:pt x="21599" y="18647"/>
                    <a:pt x="21599" y="17747"/>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6450" name="AutoShape 18"/>
            <p:cNvSpPr>
              <a:spLocks/>
            </p:cNvSpPr>
            <p:nvPr/>
          </p:nvSpPr>
          <p:spPr bwMode="auto">
            <a:xfrm>
              <a:off x="-1" y="0"/>
              <a:ext cx="3225535" cy="650666"/>
            </a:xfrm>
            <a:custGeom>
              <a:avLst/>
              <a:gdLst>
                <a:gd name="T0" fmla="*/ 1612686 w 19679"/>
                <a:gd name="T1" fmla="*/ 357091 h 19679"/>
                <a:gd name="T2" fmla="*/ 1612686 w 19679"/>
                <a:gd name="T3" fmla="*/ 357091 h 19679"/>
                <a:gd name="T4" fmla="*/ 1612686 w 19679"/>
                <a:gd name="T5" fmla="*/ 357091 h 19679"/>
                <a:gd name="T6" fmla="*/ 1612686 w 19679"/>
                <a:gd name="T7" fmla="*/ 357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6451" name="AutoShape 19"/>
          <p:cNvSpPr>
            <a:spLocks/>
          </p:cNvSpPr>
          <p:nvPr/>
        </p:nvSpPr>
        <p:spPr bwMode="auto">
          <a:xfrm>
            <a:off x="7119938" y="5676900"/>
            <a:ext cx="833437" cy="2268538"/>
          </a:xfrm>
          <a:custGeom>
            <a:avLst/>
            <a:gdLst>
              <a:gd name="T0" fmla="*/ 416719 w 21572"/>
              <a:gd name="T1" fmla="*/ 1140800 h 21536"/>
              <a:gd name="T2" fmla="*/ 416719 w 21572"/>
              <a:gd name="T3" fmla="*/ 1140800 h 21536"/>
              <a:gd name="T4" fmla="*/ 416719 w 21572"/>
              <a:gd name="T5" fmla="*/ 1140800 h 21536"/>
              <a:gd name="T6" fmla="*/ 416719 w 21572"/>
              <a:gd name="T7" fmla="*/ 1140800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7" y="11301"/>
                </a:lnTo>
                <a:cubicBezTo>
                  <a:pt x="21247" y="11301"/>
                  <a:pt x="21273" y="11394"/>
                  <a:pt x="21247" y="11396"/>
                </a:cubicBezTo>
                <a:cubicBezTo>
                  <a:pt x="21243" y="11396"/>
                  <a:pt x="21219" y="11420"/>
                  <a:pt x="21203" y="11409"/>
                </a:cubicBezTo>
                <a:cubicBezTo>
                  <a:pt x="21101" y="11340"/>
                  <a:pt x="20760" y="11274"/>
                  <a:pt x="20285" y="11267"/>
                </a:cubicBezTo>
                <a:cubicBezTo>
                  <a:pt x="19793" y="11259"/>
                  <a:pt x="19731" y="11276"/>
                  <a:pt x="19731" y="11276"/>
                </a:cubicBezTo>
                <a:lnTo>
                  <a:pt x="19598" y="11144"/>
                </a:lnTo>
                <a:cubicBezTo>
                  <a:pt x="19598" y="11144"/>
                  <a:pt x="20083" y="11121"/>
                  <a:pt x="20486" y="11121"/>
                </a:cubicBezTo>
                <a:cubicBezTo>
                  <a:pt x="20889" y="11121"/>
                  <a:pt x="21299" y="11135"/>
                  <a:pt x="21299" y="11135"/>
                </a:cubicBezTo>
                <a:cubicBezTo>
                  <a:pt x="21299" y="11135"/>
                  <a:pt x="21267" y="11177"/>
                  <a:pt x="21267" y="11177"/>
                </a:cubicBezTo>
                <a:close/>
                <a:moveTo>
                  <a:pt x="17583" y="12194"/>
                </a:moveTo>
                <a:lnTo>
                  <a:pt x="17405" y="12120"/>
                </a:lnTo>
                <a:lnTo>
                  <a:pt x="17394" y="12078"/>
                </a:lnTo>
                <a:cubicBezTo>
                  <a:pt x="17394" y="12078"/>
                  <a:pt x="17430" y="12066"/>
                  <a:pt x="17467" y="12055"/>
                </a:cubicBezTo>
                <a:cubicBezTo>
                  <a:pt x="17504" y="12044"/>
                  <a:pt x="17588" y="12109"/>
                  <a:pt x="17583" y="12136"/>
                </a:cubicBezTo>
                <a:cubicBezTo>
                  <a:pt x="17577" y="12163"/>
                  <a:pt x="17583" y="12194"/>
                  <a:pt x="17583" y="12194"/>
                </a:cubicBezTo>
                <a:close/>
                <a:moveTo>
                  <a:pt x="17215" y="9039"/>
                </a:moveTo>
                <a:cubicBezTo>
                  <a:pt x="17134" y="9041"/>
                  <a:pt x="17106" y="9038"/>
                  <a:pt x="17066" y="9033"/>
                </a:cubicBezTo>
                <a:cubicBezTo>
                  <a:pt x="17026" y="9029"/>
                  <a:pt x="17011" y="9024"/>
                  <a:pt x="16967" y="9033"/>
                </a:cubicBezTo>
                <a:cubicBezTo>
                  <a:pt x="16922" y="9043"/>
                  <a:pt x="16891" y="9055"/>
                  <a:pt x="16816" y="9048"/>
                </a:cubicBezTo>
                <a:cubicBezTo>
                  <a:pt x="16740" y="9041"/>
                  <a:pt x="16652" y="9033"/>
                  <a:pt x="16570" y="9043"/>
                </a:cubicBezTo>
                <a:cubicBezTo>
                  <a:pt x="16489" y="9051"/>
                  <a:pt x="16273" y="9068"/>
                  <a:pt x="16202" y="9089"/>
                </a:cubicBezTo>
                <a:cubicBezTo>
                  <a:pt x="16132" y="9110"/>
                  <a:pt x="16085" y="9103"/>
                  <a:pt x="16072" y="9101"/>
                </a:cubicBezTo>
                <a:cubicBezTo>
                  <a:pt x="16058" y="9100"/>
                  <a:pt x="16025" y="9111"/>
                  <a:pt x="16008" y="9087"/>
                </a:cubicBezTo>
                <a:cubicBezTo>
                  <a:pt x="15990" y="9064"/>
                  <a:pt x="15973" y="9028"/>
                  <a:pt x="15965" y="8993"/>
                </a:cubicBezTo>
                <a:cubicBezTo>
                  <a:pt x="15956" y="8958"/>
                  <a:pt x="15947" y="8927"/>
                  <a:pt x="15926" y="8908"/>
                </a:cubicBezTo>
                <a:cubicBezTo>
                  <a:pt x="15903" y="8889"/>
                  <a:pt x="15903" y="8887"/>
                  <a:pt x="15899" y="8841"/>
                </a:cubicBezTo>
                <a:cubicBezTo>
                  <a:pt x="15894" y="8795"/>
                  <a:pt x="15923" y="8768"/>
                  <a:pt x="15944" y="8721"/>
                </a:cubicBezTo>
                <a:cubicBezTo>
                  <a:pt x="15963" y="8674"/>
                  <a:pt x="15985" y="8584"/>
                  <a:pt x="15967" y="8550"/>
                </a:cubicBezTo>
                <a:cubicBezTo>
                  <a:pt x="15950" y="8516"/>
                  <a:pt x="15944" y="8479"/>
                  <a:pt x="15958" y="8460"/>
                </a:cubicBezTo>
                <a:cubicBezTo>
                  <a:pt x="15973" y="8441"/>
                  <a:pt x="16046" y="8362"/>
                  <a:pt x="16054" y="8316"/>
                </a:cubicBezTo>
                <a:cubicBezTo>
                  <a:pt x="16063" y="8270"/>
                  <a:pt x="16114" y="8198"/>
                  <a:pt x="16127" y="8170"/>
                </a:cubicBezTo>
                <a:cubicBezTo>
                  <a:pt x="16140" y="8142"/>
                  <a:pt x="16200" y="8086"/>
                  <a:pt x="16187" y="8017"/>
                </a:cubicBezTo>
                <a:cubicBezTo>
                  <a:pt x="16172" y="7949"/>
                  <a:pt x="16169" y="7868"/>
                  <a:pt x="16189" y="7890"/>
                </a:cubicBezTo>
                <a:cubicBezTo>
                  <a:pt x="16209" y="7911"/>
                  <a:pt x="16337" y="8138"/>
                  <a:pt x="16371" y="8177"/>
                </a:cubicBezTo>
                <a:cubicBezTo>
                  <a:pt x="16404" y="8216"/>
                  <a:pt x="16470" y="8367"/>
                  <a:pt x="16594" y="8484"/>
                </a:cubicBezTo>
                <a:cubicBezTo>
                  <a:pt x="16718" y="8602"/>
                  <a:pt x="17013" y="8847"/>
                  <a:pt x="17075" y="8885"/>
                </a:cubicBezTo>
                <a:cubicBezTo>
                  <a:pt x="17137" y="8922"/>
                  <a:pt x="17251" y="9012"/>
                  <a:pt x="17255" y="9024"/>
                </a:cubicBezTo>
                <a:cubicBezTo>
                  <a:pt x="17256" y="9036"/>
                  <a:pt x="17295" y="9037"/>
                  <a:pt x="17215" y="9039"/>
                </a:cubicBezTo>
                <a:close/>
                <a:moveTo>
                  <a:pt x="16456" y="9202"/>
                </a:moveTo>
                <a:cubicBezTo>
                  <a:pt x="16456" y="9213"/>
                  <a:pt x="16468" y="9221"/>
                  <a:pt x="16448" y="9232"/>
                </a:cubicBezTo>
                <a:cubicBezTo>
                  <a:pt x="16427" y="9244"/>
                  <a:pt x="16406" y="9240"/>
                  <a:pt x="16388" y="9233"/>
                </a:cubicBezTo>
                <a:cubicBezTo>
                  <a:pt x="16371" y="9227"/>
                  <a:pt x="16369" y="9220"/>
                  <a:pt x="16329" y="9220"/>
                </a:cubicBezTo>
                <a:cubicBezTo>
                  <a:pt x="16290" y="9220"/>
                  <a:pt x="16263" y="9215"/>
                  <a:pt x="16303" y="9205"/>
                </a:cubicBezTo>
                <a:cubicBezTo>
                  <a:pt x="16346" y="9195"/>
                  <a:pt x="16308" y="9200"/>
                  <a:pt x="16390" y="9185"/>
                </a:cubicBezTo>
                <a:cubicBezTo>
                  <a:pt x="16472" y="9171"/>
                  <a:pt x="16504" y="9172"/>
                  <a:pt x="16499" y="9179"/>
                </a:cubicBezTo>
                <a:cubicBezTo>
                  <a:pt x="16495" y="9186"/>
                  <a:pt x="16456" y="9192"/>
                  <a:pt x="16456" y="9202"/>
                </a:cubicBezTo>
                <a:close/>
                <a:moveTo>
                  <a:pt x="12880" y="4026"/>
                </a:moveTo>
                <a:cubicBezTo>
                  <a:pt x="12880" y="4026"/>
                  <a:pt x="12691" y="3924"/>
                  <a:pt x="12275" y="3813"/>
                </a:cubicBezTo>
                <a:cubicBezTo>
                  <a:pt x="11860" y="3702"/>
                  <a:pt x="11470" y="3666"/>
                  <a:pt x="11470" y="3666"/>
                </a:cubicBezTo>
                <a:cubicBezTo>
                  <a:pt x="11470" y="3666"/>
                  <a:pt x="11885" y="3583"/>
                  <a:pt x="12124" y="3472"/>
                </a:cubicBezTo>
                <a:cubicBezTo>
                  <a:pt x="12363" y="3361"/>
                  <a:pt x="12514" y="3310"/>
                  <a:pt x="12590" y="3259"/>
                </a:cubicBezTo>
                <a:cubicBezTo>
                  <a:pt x="12666" y="3209"/>
                  <a:pt x="12803" y="3149"/>
                  <a:pt x="12779" y="3088"/>
                </a:cubicBezTo>
                <a:cubicBezTo>
                  <a:pt x="12967" y="3199"/>
                  <a:pt x="13232" y="3402"/>
                  <a:pt x="13194" y="3527"/>
                </a:cubicBezTo>
                <a:cubicBezTo>
                  <a:pt x="13156" y="3652"/>
                  <a:pt x="12880" y="4026"/>
                  <a:pt x="12880" y="4026"/>
                </a:cubicBezTo>
                <a:close/>
                <a:moveTo>
                  <a:pt x="12426" y="4635"/>
                </a:moveTo>
                <a:cubicBezTo>
                  <a:pt x="12073" y="4954"/>
                  <a:pt x="11998" y="5009"/>
                  <a:pt x="11998" y="5009"/>
                </a:cubicBezTo>
                <a:cubicBezTo>
                  <a:pt x="11998" y="5009"/>
                  <a:pt x="12010" y="4876"/>
                  <a:pt x="11834" y="4769"/>
                </a:cubicBezTo>
                <a:cubicBezTo>
                  <a:pt x="11658" y="4663"/>
                  <a:pt x="11192" y="4502"/>
                  <a:pt x="11192" y="4414"/>
                </a:cubicBezTo>
                <a:cubicBezTo>
                  <a:pt x="11192" y="4326"/>
                  <a:pt x="11230" y="4308"/>
                  <a:pt x="11230" y="4308"/>
                </a:cubicBezTo>
                <a:cubicBezTo>
                  <a:pt x="11230" y="4308"/>
                  <a:pt x="11355" y="4238"/>
                  <a:pt x="11393" y="4206"/>
                </a:cubicBezTo>
                <a:cubicBezTo>
                  <a:pt x="11431" y="4174"/>
                  <a:pt x="11759" y="4132"/>
                  <a:pt x="11948" y="4068"/>
                </a:cubicBezTo>
                <a:cubicBezTo>
                  <a:pt x="12137" y="4003"/>
                  <a:pt x="12263" y="3869"/>
                  <a:pt x="12263" y="3869"/>
                </a:cubicBezTo>
                <a:cubicBezTo>
                  <a:pt x="12263" y="3869"/>
                  <a:pt x="12678" y="3975"/>
                  <a:pt x="12854" y="4063"/>
                </a:cubicBezTo>
                <a:cubicBezTo>
                  <a:pt x="12803" y="4151"/>
                  <a:pt x="12779" y="4317"/>
                  <a:pt x="12426" y="4635"/>
                </a:cubicBezTo>
                <a:close/>
                <a:moveTo>
                  <a:pt x="9593" y="9655"/>
                </a:moveTo>
                <a:cubicBezTo>
                  <a:pt x="9593" y="9655"/>
                  <a:pt x="10071" y="9359"/>
                  <a:pt x="10247" y="9207"/>
                </a:cubicBezTo>
                <a:cubicBezTo>
                  <a:pt x="10424" y="9055"/>
                  <a:pt x="10563" y="8935"/>
                  <a:pt x="10563" y="8935"/>
                </a:cubicBezTo>
                <a:cubicBezTo>
                  <a:pt x="10563" y="8935"/>
                  <a:pt x="10689" y="9235"/>
                  <a:pt x="10763" y="9457"/>
                </a:cubicBezTo>
                <a:cubicBezTo>
                  <a:pt x="10830" y="9652"/>
                  <a:pt x="10877" y="9668"/>
                  <a:pt x="10888" y="9669"/>
                </a:cubicBezTo>
                <a:cubicBezTo>
                  <a:pt x="10888" y="9669"/>
                  <a:pt x="9593" y="9655"/>
                  <a:pt x="9593" y="9655"/>
                </a:cubicBezTo>
                <a:close/>
                <a:moveTo>
                  <a:pt x="8963" y="4534"/>
                </a:moveTo>
                <a:cubicBezTo>
                  <a:pt x="8724" y="4294"/>
                  <a:pt x="8598" y="4054"/>
                  <a:pt x="8598" y="4054"/>
                </a:cubicBezTo>
                <a:cubicBezTo>
                  <a:pt x="8598" y="4054"/>
                  <a:pt x="8899" y="3943"/>
                  <a:pt x="9076" y="3878"/>
                </a:cubicBezTo>
                <a:lnTo>
                  <a:pt x="9454" y="3952"/>
                </a:lnTo>
                <a:cubicBezTo>
                  <a:pt x="9454" y="3952"/>
                  <a:pt x="9555" y="4044"/>
                  <a:pt x="9668" y="4081"/>
                </a:cubicBezTo>
                <a:cubicBezTo>
                  <a:pt x="9781" y="4119"/>
                  <a:pt x="10222" y="4201"/>
                  <a:pt x="10260" y="4289"/>
                </a:cubicBezTo>
                <a:cubicBezTo>
                  <a:pt x="10298" y="4377"/>
                  <a:pt x="10021" y="4506"/>
                  <a:pt x="9857" y="4718"/>
                </a:cubicBezTo>
                <a:cubicBezTo>
                  <a:pt x="9693" y="4931"/>
                  <a:pt x="9530" y="5139"/>
                  <a:pt x="9618" y="5268"/>
                </a:cubicBezTo>
                <a:cubicBezTo>
                  <a:pt x="9139" y="4774"/>
                  <a:pt x="9202" y="4774"/>
                  <a:pt x="8963" y="4534"/>
                </a:cubicBezTo>
                <a:close/>
                <a:moveTo>
                  <a:pt x="8560" y="4030"/>
                </a:moveTo>
                <a:cubicBezTo>
                  <a:pt x="8560" y="4030"/>
                  <a:pt x="8561" y="4030"/>
                  <a:pt x="8562" y="4030"/>
                </a:cubicBezTo>
                <a:cubicBezTo>
                  <a:pt x="8557" y="4018"/>
                  <a:pt x="8528" y="3974"/>
                  <a:pt x="8421" y="3823"/>
                </a:cubicBezTo>
                <a:cubicBezTo>
                  <a:pt x="8245" y="3573"/>
                  <a:pt x="8257" y="3361"/>
                  <a:pt x="8358" y="3250"/>
                </a:cubicBezTo>
                <a:cubicBezTo>
                  <a:pt x="8460" y="3139"/>
                  <a:pt x="8534" y="3079"/>
                  <a:pt x="8534" y="3079"/>
                </a:cubicBezTo>
                <a:cubicBezTo>
                  <a:pt x="8534" y="3079"/>
                  <a:pt x="8560" y="3190"/>
                  <a:pt x="8737" y="3282"/>
                </a:cubicBezTo>
                <a:cubicBezTo>
                  <a:pt x="8912" y="3375"/>
                  <a:pt x="9214" y="3444"/>
                  <a:pt x="9428" y="3527"/>
                </a:cubicBezTo>
                <a:cubicBezTo>
                  <a:pt x="9643" y="3610"/>
                  <a:pt x="9731" y="3666"/>
                  <a:pt x="9983" y="3698"/>
                </a:cubicBezTo>
                <a:cubicBezTo>
                  <a:pt x="10235" y="3730"/>
                  <a:pt x="10386" y="3730"/>
                  <a:pt x="10386" y="3730"/>
                </a:cubicBezTo>
                <a:lnTo>
                  <a:pt x="9920" y="3753"/>
                </a:lnTo>
                <a:lnTo>
                  <a:pt x="9744" y="3680"/>
                </a:lnTo>
                <a:cubicBezTo>
                  <a:pt x="9744" y="3680"/>
                  <a:pt x="9718" y="3666"/>
                  <a:pt x="9416" y="3712"/>
                </a:cubicBezTo>
                <a:cubicBezTo>
                  <a:pt x="9124" y="3756"/>
                  <a:pt x="8599" y="4012"/>
                  <a:pt x="8562" y="4030"/>
                </a:cubicBezTo>
                <a:cubicBezTo>
                  <a:pt x="8566" y="4037"/>
                  <a:pt x="8560" y="4030"/>
                  <a:pt x="8560" y="4030"/>
                </a:cubicBezTo>
                <a:close/>
                <a:moveTo>
                  <a:pt x="5139" y="7959"/>
                </a:moveTo>
                <a:cubicBezTo>
                  <a:pt x="5120" y="8013"/>
                  <a:pt x="5117" y="8041"/>
                  <a:pt x="5098" y="8062"/>
                </a:cubicBezTo>
                <a:cubicBezTo>
                  <a:pt x="5078" y="8084"/>
                  <a:pt x="5078" y="8014"/>
                  <a:pt x="5074" y="7963"/>
                </a:cubicBezTo>
                <a:cubicBezTo>
                  <a:pt x="5072" y="7914"/>
                  <a:pt x="5067" y="7799"/>
                  <a:pt x="5113" y="7851"/>
                </a:cubicBezTo>
                <a:cubicBezTo>
                  <a:pt x="5158" y="7902"/>
                  <a:pt x="5158" y="7905"/>
                  <a:pt x="5139" y="7959"/>
                </a:cubicBezTo>
                <a:close/>
                <a:moveTo>
                  <a:pt x="4857" y="8600"/>
                </a:moveTo>
                <a:cubicBezTo>
                  <a:pt x="4841" y="8643"/>
                  <a:pt x="4825" y="8669"/>
                  <a:pt x="4782" y="8617"/>
                </a:cubicBezTo>
                <a:cubicBezTo>
                  <a:pt x="4741" y="8565"/>
                  <a:pt x="4694" y="8523"/>
                  <a:pt x="4724" y="8472"/>
                </a:cubicBezTo>
                <a:cubicBezTo>
                  <a:pt x="4754" y="8420"/>
                  <a:pt x="4818" y="8353"/>
                  <a:pt x="4890" y="8317"/>
                </a:cubicBezTo>
                <a:cubicBezTo>
                  <a:pt x="4961" y="8281"/>
                  <a:pt x="4981" y="8278"/>
                  <a:pt x="4976" y="8302"/>
                </a:cubicBezTo>
                <a:cubicBezTo>
                  <a:pt x="4974" y="8325"/>
                  <a:pt x="4873" y="8557"/>
                  <a:pt x="4857" y="8600"/>
                </a:cubicBezTo>
                <a:close/>
                <a:moveTo>
                  <a:pt x="2754" y="10625"/>
                </a:moveTo>
                <a:lnTo>
                  <a:pt x="2886" y="10697"/>
                </a:lnTo>
                <a:cubicBezTo>
                  <a:pt x="2886" y="10697"/>
                  <a:pt x="2691" y="10710"/>
                  <a:pt x="2527" y="10761"/>
                </a:cubicBezTo>
                <a:cubicBezTo>
                  <a:pt x="2364" y="10812"/>
                  <a:pt x="2283" y="10886"/>
                  <a:pt x="2283" y="10886"/>
                </a:cubicBezTo>
                <a:cubicBezTo>
                  <a:pt x="2283" y="10886"/>
                  <a:pt x="2283" y="10901"/>
                  <a:pt x="2483" y="10992"/>
                </a:cubicBezTo>
                <a:cubicBezTo>
                  <a:pt x="2483" y="11040"/>
                  <a:pt x="2621" y="11133"/>
                  <a:pt x="2635" y="11181"/>
                </a:cubicBezTo>
                <a:cubicBezTo>
                  <a:pt x="2647" y="11230"/>
                  <a:pt x="2660" y="11237"/>
                  <a:pt x="2660" y="11237"/>
                </a:cubicBezTo>
                <a:cubicBezTo>
                  <a:pt x="2660" y="11237"/>
                  <a:pt x="2546" y="11246"/>
                  <a:pt x="2446" y="11264"/>
                </a:cubicBezTo>
                <a:cubicBezTo>
                  <a:pt x="2346" y="11283"/>
                  <a:pt x="2314" y="11285"/>
                  <a:pt x="2314" y="11285"/>
                </a:cubicBezTo>
                <a:lnTo>
                  <a:pt x="2263" y="11246"/>
                </a:lnTo>
                <a:cubicBezTo>
                  <a:pt x="2263" y="11246"/>
                  <a:pt x="2207" y="11269"/>
                  <a:pt x="2169" y="11267"/>
                </a:cubicBezTo>
                <a:cubicBezTo>
                  <a:pt x="2130" y="11264"/>
                  <a:pt x="2024" y="11241"/>
                  <a:pt x="2030" y="11179"/>
                </a:cubicBezTo>
                <a:cubicBezTo>
                  <a:pt x="2037" y="11117"/>
                  <a:pt x="2188" y="11075"/>
                  <a:pt x="2156" y="10987"/>
                </a:cubicBezTo>
                <a:cubicBezTo>
                  <a:pt x="2124" y="10900"/>
                  <a:pt x="2087" y="10869"/>
                  <a:pt x="2087" y="10869"/>
                </a:cubicBezTo>
                <a:lnTo>
                  <a:pt x="1929" y="10738"/>
                </a:lnTo>
                <a:cubicBezTo>
                  <a:pt x="1929" y="10738"/>
                  <a:pt x="1993" y="10588"/>
                  <a:pt x="2389" y="10535"/>
                </a:cubicBezTo>
                <a:cubicBezTo>
                  <a:pt x="2786" y="10482"/>
                  <a:pt x="3012" y="10463"/>
                  <a:pt x="3012" y="10463"/>
                </a:cubicBezTo>
                <a:cubicBezTo>
                  <a:pt x="3012" y="10463"/>
                  <a:pt x="2754" y="10625"/>
                  <a:pt x="2754" y="10625"/>
                </a:cubicBezTo>
                <a:close/>
                <a:moveTo>
                  <a:pt x="21566" y="11118"/>
                </a:moveTo>
                <a:cubicBezTo>
                  <a:pt x="21562" y="11083"/>
                  <a:pt x="21493" y="10934"/>
                  <a:pt x="21477" y="10895"/>
                </a:cubicBezTo>
                <a:cubicBezTo>
                  <a:pt x="21461" y="10857"/>
                  <a:pt x="21463" y="10496"/>
                  <a:pt x="21473" y="10309"/>
                </a:cubicBezTo>
                <a:cubicBezTo>
                  <a:pt x="21482" y="10123"/>
                  <a:pt x="21330" y="10031"/>
                  <a:pt x="21264" y="9956"/>
                </a:cubicBezTo>
                <a:cubicBezTo>
                  <a:pt x="21198" y="9880"/>
                  <a:pt x="21200" y="9681"/>
                  <a:pt x="21211" y="9597"/>
                </a:cubicBezTo>
                <a:cubicBezTo>
                  <a:pt x="21231" y="9428"/>
                  <a:pt x="21056" y="9263"/>
                  <a:pt x="20991" y="9193"/>
                </a:cubicBezTo>
                <a:cubicBezTo>
                  <a:pt x="20929" y="9132"/>
                  <a:pt x="20805" y="9024"/>
                  <a:pt x="20785" y="8999"/>
                </a:cubicBezTo>
                <a:cubicBezTo>
                  <a:pt x="20766" y="8974"/>
                  <a:pt x="20632" y="8794"/>
                  <a:pt x="20618" y="8743"/>
                </a:cubicBezTo>
                <a:cubicBezTo>
                  <a:pt x="20603" y="8693"/>
                  <a:pt x="20561" y="8643"/>
                  <a:pt x="20553" y="8629"/>
                </a:cubicBezTo>
                <a:cubicBezTo>
                  <a:pt x="20545" y="8615"/>
                  <a:pt x="20454" y="8457"/>
                  <a:pt x="20427" y="8424"/>
                </a:cubicBezTo>
                <a:cubicBezTo>
                  <a:pt x="20400" y="8390"/>
                  <a:pt x="20305" y="8250"/>
                  <a:pt x="20271" y="8200"/>
                </a:cubicBezTo>
                <a:cubicBezTo>
                  <a:pt x="20237" y="8150"/>
                  <a:pt x="20156" y="7997"/>
                  <a:pt x="20135" y="7967"/>
                </a:cubicBezTo>
                <a:cubicBezTo>
                  <a:pt x="20114" y="7938"/>
                  <a:pt x="20052" y="7866"/>
                  <a:pt x="20028" y="7848"/>
                </a:cubicBezTo>
                <a:cubicBezTo>
                  <a:pt x="20004" y="7831"/>
                  <a:pt x="19996" y="7750"/>
                  <a:pt x="19996" y="7652"/>
                </a:cubicBezTo>
                <a:cubicBezTo>
                  <a:pt x="19996" y="7554"/>
                  <a:pt x="19969" y="7450"/>
                  <a:pt x="19942" y="7415"/>
                </a:cubicBezTo>
                <a:cubicBezTo>
                  <a:pt x="19914" y="7380"/>
                  <a:pt x="19888" y="7289"/>
                  <a:pt x="19778" y="7086"/>
                </a:cubicBezTo>
                <a:cubicBezTo>
                  <a:pt x="19670" y="6883"/>
                  <a:pt x="19552" y="6778"/>
                  <a:pt x="19523" y="6751"/>
                </a:cubicBezTo>
                <a:cubicBezTo>
                  <a:pt x="19494" y="6723"/>
                  <a:pt x="19383" y="6568"/>
                  <a:pt x="19270" y="6418"/>
                </a:cubicBezTo>
                <a:cubicBezTo>
                  <a:pt x="19128" y="6235"/>
                  <a:pt x="18945" y="6134"/>
                  <a:pt x="18907" y="6109"/>
                </a:cubicBezTo>
                <a:cubicBezTo>
                  <a:pt x="18867" y="6084"/>
                  <a:pt x="18842" y="6054"/>
                  <a:pt x="18836" y="6019"/>
                </a:cubicBezTo>
                <a:cubicBezTo>
                  <a:pt x="18828" y="5984"/>
                  <a:pt x="18821" y="5931"/>
                  <a:pt x="18794" y="5870"/>
                </a:cubicBezTo>
                <a:cubicBezTo>
                  <a:pt x="18767" y="5809"/>
                  <a:pt x="18561" y="5553"/>
                  <a:pt x="18525" y="5511"/>
                </a:cubicBezTo>
                <a:cubicBezTo>
                  <a:pt x="18488" y="5469"/>
                  <a:pt x="18485" y="5448"/>
                  <a:pt x="18485" y="5421"/>
                </a:cubicBezTo>
                <a:cubicBezTo>
                  <a:pt x="18485" y="5395"/>
                  <a:pt x="18515" y="5336"/>
                  <a:pt x="18529" y="5288"/>
                </a:cubicBezTo>
                <a:cubicBezTo>
                  <a:pt x="18542" y="5239"/>
                  <a:pt x="18467" y="5157"/>
                  <a:pt x="18415" y="5112"/>
                </a:cubicBezTo>
                <a:cubicBezTo>
                  <a:pt x="18362" y="5068"/>
                  <a:pt x="18390" y="4939"/>
                  <a:pt x="18405" y="4877"/>
                </a:cubicBezTo>
                <a:cubicBezTo>
                  <a:pt x="18421" y="4816"/>
                  <a:pt x="18501" y="4615"/>
                  <a:pt x="18525" y="4546"/>
                </a:cubicBezTo>
                <a:cubicBezTo>
                  <a:pt x="18556" y="4432"/>
                  <a:pt x="18470" y="4355"/>
                  <a:pt x="18410" y="4312"/>
                </a:cubicBezTo>
                <a:cubicBezTo>
                  <a:pt x="18351" y="4268"/>
                  <a:pt x="18209" y="4231"/>
                  <a:pt x="18154" y="4224"/>
                </a:cubicBezTo>
                <a:cubicBezTo>
                  <a:pt x="18099" y="4218"/>
                  <a:pt x="18057" y="4230"/>
                  <a:pt x="18042" y="4235"/>
                </a:cubicBezTo>
                <a:cubicBezTo>
                  <a:pt x="18029" y="4241"/>
                  <a:pt x="17855" y="4208"/>
                  <a:pt x="17657" y="4179"/>
                </a:cubicBezTo>
                <a:cubicBezTo>
                  <a:pt x="17457" y="4148"/>
                  <a:pt x="16589" y="3989"/>
                  <a:pt x="16365" y="3945"/>
                </a:cubicBezTo>
                <a:cubicBezTo>
                  <a:pt x="16141" y="3902"/>
                  <a:pt x="15414" y="3766"/>
                  <a:pt x="15277" y="3739"/>
                </a:cubicBezTo>
                <a:cubicBezTo>
                  <a:pt x="15140" y="3712"/>
                  <a:pt x="14451" y="3580"/>
                  <a:pt x="14402" y="3572"/>
                </a:cubicBezTo>
                <a:cubicBezTo>
                  <a:pt x="14353" y="3565"/>
                  <a:pt x="14204" y="3533"/>
                  <a:pt x="14125" y="3510"/>
                </a:cubicBezTo>
                <a:cubicBezTo>
                  <a:pt x="14047" y="3488"/>
                  <a:pt x="13929" y="3463"/>
                  <a:pt x="13867" y="3454"/>
                </a:cubicBezTo>
                <a:cubicBezTo>
                  <a:pt x="13805" y="3445"/>
                  <a:pt x="13757" y="3431"/>
                  <a:pt x="13662" y="3393"/>
                </a:cubicBezTo>
                <a:cubicBezTo>
                  <a:pt x="13565" y="3354"/>
                  <a:pt x="13394" y="3274"/>
                  <a:pt x="13303" y="3240"/>
                </a:cubicBezTo>
                <a:cubicBezTo>
                  <a:pt x="13211" y="3207"/>
                  <a:pt x="12999" y="3158"/>
                  <a:pt x="12947" y="3153"/>
                </a:cubicBezTo>
                <a:cubicBezTo>
                  <a:pt x="12894" y="3148"/>
                  <a:pt x="12899" y="3129"/>
                  <a:pt x="12851" y="3073"/>
                </a:cubicBezTo>
                <a:cubicBezTo>
                  <a:pt x="12802" y="3016"/>
                  <a:pt x="12697" y="2989"/>
                  <a:pt x="12658" y="2970"/>
                </a:cubicBezTo>
                <a:cubicBezTo>
                  <a:pt x="12620" y="2950"/>
                  <a:pt x="12622" y="2949"/>
                  <a:pt x="12622" y="2918"/>
                </a:cubicBezTo>
                <a:cubicBezTo>
                  <a:pt x="12622" y="2886"/>
                  <a:pt x="12669" y="2590"/>
                  <a:pt x="12673" y="2563"/>
                </a:cubicBezTo>
                <a:cubicBezTo>
                  <a:pt x="12677" y="2535"/>
                  <a:pt x="12714" y="2500"/>
                  <a:pt x="12753" y="2469"/>
                </a:cubicBezTo>
                <a:cubicBezTo>
                  <a:pt x="12791" y="2439"/>
                  <a:pt x="12839" y="2366"/>
                  <a:pt x="12893" y="2319"/>
                </a:cubicBezTo>
                <a:cubicBezTo>
                  <a:pt x="12945" y="2272"/>
                  <a:pt x="12980" y="2261"/>
                  <a:pt x="13102" y="2261"/>
                </a:cubicBezTo>
                <a:cubicBezTo>
                  <a:pt x="13225" y="2261"/>
                  <a:pt x="13260" y="2299"/>
                  <a:pt x="13382" y="2419"/>
                </a:cubicBezTo>
                <a:cubicBezTo>
                  <a:pt x="13504" y="2539"/>
                  <a:pt x="13697" y="2346"/>
                  <a:pt x="13819" y="2178"/>
                </a:cubicBezTo>
                <a:cubicBezTo>
                  <a:pt x="13943" y="2008"/>
                  <a:pt x="14262" y="1082"/>
                  <a:pt x="13475" y="678"/>
                </a:cubicBezTo>
                <a:cubicBezTo>
                  <a:pt x="12688" y="273"/>
                  <a:pt x="12041" y="79"/>
                  <a:pt x="10753" y="8"/>
                </a:cubicBezTo>
                <a:cubicBezTo>
                  <a:pt x="9463" y="-62"/>
                  <a:pt x="8233" y="307"/>
                  <a:pt x="7830" y="478"/>
                </a:cubicBezTo>
                <a:cubicBezTo>
                  <a:pt x="7427" y="650"/>
                  <a:pt x="7089" y="932"/>
                  <a:pt x="7049" y="1189"/>
                </a:cubicBezTo>
                <a:cubicBezTo>
                  <a:pt x="7008" y="1446"/>
                  <a:pt x="7238" y="1870"/>
                  <a:pt x="7309" y="2000"/>
                </a:cubicBezTo>
                <a:cubicBezTo>
                  <a:pt x="7381" y="2130"/>
                  <a:pt x="7578" y="2310"/>
                  <a:pt x="7786" y="2413"/>
                </a:cubicBezTo>
                <a:cubicBezTo>
                  <a:pt x="7994" y="2517"/>
                  <a:pt x="8329" y="2604"/>
                  <a:pt x="8354" y="2618"/>
                </a:cubicBezTo>
                <a:cubicBezTo>
                  <a:pt x="8380" y="2631"/>
                  <a:pt x="8389" y="2648"/>
                  <a:pt x="8429" y="2765"/>
                </a:cubicBezTo>
                <a:cubicBezTo>
                  <a:pt x="8469" y="2881"/>
                  <a:pt x="8506" y="2971"/>
                  <a:pt x="8512" y="3010"/>
                </a:cubicBezTo>
                <a:cubicBezTo>
                  <a:pt x="8517" y="3049"/>
                  <a:pt x="8517" y="3034"/>
                  <a:pt x="8475" y="3050"/>
                </a:cubicBezTo>
                <a:cubicBezTo>
                  <a:pt x="8432" y="3066"/>
                  <a:pt x="8415" y="3085"/>
                  <a:pt x="8389" y="3117"/>
                </a:cubicBezTo>
                <a:cubicBezTo>
                  <a:pt x="8363" y="3148"/>
                  <a:pt x="8361" y="3142"/>
                  <a:pt x="8321" y="3149"/>
                </a:cubicBezTo>
                <a:cubicBezTo>
                  <a:pt x="8281" y="3157"/>
                  <a:pt x="8155" y="3190"/>
                  <a:pt x="8081" y="3222"/>
                </a:cubicBezTo>
                <a:cubicBezTo>
                  <a:pt x="8006" y="3253"/>
                  <a:pt x="7907" y="3296"/>
                  <a:pt x="7824" y="3327"/>
                </a:cubicBezTo>
                <a:cubicBezTo>
                  <a:pt x="7741" y="3359"/>
                  <a:pt x="7538" y="3424"/>
                  <a:pt x="7503" y="3441"/>
                </a:cubicBezTo>
                <a:cubicBezTo>
                  <a:pt x="7469" y="3457"/>
                  <a:pt x="7453" y="3459"/>
                  <a:pt x="7372" y="3477"/>
                </a:cubicBezTo>
                <a:cubicBezTo>
                  <a:pt x="7292" y="3495"/>
                  <a:pt x="7226" y="3496"/>
                  <a:pt x="7155" y="3516"/>
                </a:cubicBezTo>
                <a:cubicBezTo>
                  <a:pt x="7084" y="3536"/>
                  <a:pt x="7069" y="3543"/>
                  <a:pt x="7001" y="3549"/>
                </a:cubicBezTo>
                <a:cubicBezTo>
                  <a:pt x="6932" y="3556"/>
                  <a:pt x="6722" y="3586"/>
                  <a:pt x="6563" y="3609"/>
                </a:cubicBezTo>
                <a:cubicBezTo>
                  <a:pt x="6406" y="3632"/>
                  <a:pt x="5895" y="3696"/>
                  <a:pt x="5652" y="3717"/>
                </a:cubicBezTo>
                <a:cubicBezTo>
                  <a:pt x="5410" y="3738"/>
                  <a:pt x="4802" y="3796"/>
                  <a:pt x="4599" y="3821"/>
                </a:cubicBezTo>
                <a:cubicBezTo>
                  <a:pt x="4395" y="3846"/>
                  <a:pt x="4210" y="3861"/>
                  <a:pt x="4131" y="3877"/>
                </a:cubicBezTo>
                <a:cubicBezTo>
                  <a:pt x="3982" y="3906"/>
                  <a:pt x="3636" y="3954"/>
                  <a:pt x="3587" y="3959"/>
                </a:cubicBezTo>
                <a:cubicBezTo>
                  <a:pt x="3539" y="3964"/>
                  <a:pt x="3370" y="3972"/>
                  <a:pt x="3313" y="3976"/>
                </a:cubicBezTo>
                <a:cubicBezTo>
                  <a:pt x="3256" y="3980"/>
                  <a:pt x="3170" y="3994"/>
                  <a:pt x="3125" y="3983"/>
                </a:cubicBezTo>
                <a:cubicBezTo>
                  <a:pt x="3079" y="3973"/>
                  <a:pt x="3014" y="3960"/>
                  <a:pt x="2888" y="3992"/>
                </a:cubicBezTo>
                <a:cubicBezTo>
                  <a:pt x="2708" y="4032"/>
                  <a:pt x="2645" y="4065"/>
                  <a:pt x="2533" y="4153"/>
                </a:cubicBezTo>
                <a:cubicBezTo>
                  <a:pt x="2422" y="4241"/>
                  <a:pt x="2428" y="4367"/>
                  <a:pt x="2437" y="4447"/>
                </a:cubicBezTo>
                <a:cubicBezTo>
                  <a:pt x="2445" y="4528"/>
                  <a:pt x="2384" y="4669"/>
                  <a:pt x="2367" y="4702"/>
                </a:cubicBezTo>
                <a:cubicBezTo>
                  <a:pt x="2351" y="4736"/>
                  <a:pt x="2247" y="4869"/>
                  <a:pt x="2214" y="4903"/>
                </a:cubicBezTo>
                <a:cubicBezTo>
                  <a:pt x="2179" y="4938"/>
                  <a:pt x="2093" y="5121"/>
                  <a:pt x="2091" y="5156"/>
                </a:cubicBezTo>
                <a:cubicBezTo>
                  <a:pt x="2088" y="5190"/>
                  <a:pt x="2050" y="5238"/>
                  <a:pt x="2021" y="5278"/>
                </a:cubicBezTo>
                <a:cubicBezTo>
                  <a:pt x="1993" y="5318"/>
                  <a:pt x="1893" y="5522"/>
                  <a:pt x="1859" y="5569"/>
                </a:cubicBezTo>
                <a:cubicBezTo>
                  <a:pt x="1825" y="5616"/>
                  <a:pt x="1656" y="5891"/>
                  <a:pt x="1634" y="5942"/>
                </a:cubicBezTo>
                <a:cubicBezTo>
                  <a:pt x="1611" y="5994"/>
                  <a:pt x="1551" y="6078"/>
                  <a:pt x="1513" y="6157"/>
                </a:cubicBezTo>
                <a:cubicBezTo>
                  <a:pt x="1476" y="6237"/>
                  <a:pt x="1413" y="6409"/>
                  <a:pt x="1393" y="6459"/>
                </a:cubicBezTo>
                <a:cubicBezTo>
                  <a:pt x="1374" y="6509"/>
                  <a:pt x="1333" y="6570"/>
                  <a:pt x="1316" y="6618"/>
                </a:cubicBezTo>
                <a:cubicBezTo>
                  <a:pt x="1299" y="6667"/>
                  <a:pt x="1285" y="6683"/>
                  <a:pt x="1288" y="6736"/>
                </a:cubicBezTo>
                <a:cubicBezTo>
                  <a:pt x="1291" y="6788"/>
                  <a:pt x="1288" y="6914"/>
                  <a:pt x="1274" y="6989"/>
                </a:cubicBezTo>
                <a:cubicBezTo>
                  <a:pt x="1259" y="7065"/>
                  <a:pt x="1270" y="7194"/>
                  <a:pt x="1285" y="7250"/>
                </a:cubicBezTo>
                <a:cubicBezTo>
                  <a:pt x="1299" y="7307"/>
                  <a:pt x="1282" y="7334"/>
                  <a:pt x="1265" y="7348"/>
                </a:cubicBezTo>
                <a:cubicBezTo>
                  <a:pt x="1249" y="7361"/>
                  <a:pt x="1179" y="7478"/>
                  <a:pt x="1168" y="7512"/>
                </a:cubicBezTo>
                <a:cubicBezTo>
                  <a:pt x="1157" y="7547"/>
                  <a:pt x="1131" y="7607"/>
                  <a:pt x="1114" y="7656"/>
                </a:cubicBezTo>
                <a:cubicBezTo>
                  <a:pt x="1096" y="7704"/>
                  <a:pt x="1153" y="7820"/>
                  <a:pt x="1223" y="7923"/>
                </a:cubicBezTo>
                <a:cubicBezTo>
                  <a:pt x="1291" y="8026"/>
                  <a:pt x="1428" y="8166"/>
                  <a:pt x="1490" y="8228"/>
                </a:cubicBezTo>
                <a:cubicBezTo>
                  <a:pt x="1570" y="8316"/>
                  <a:pt x="1516" y="8354"/>
                  <a:pt x="1496" y="8412"/>
                </a:cubicBezTo>
                <a:cubicBezTo>
                  <a:pt x="1476" y="8471"/>
                  <a:pt x="1494" y="8632"/>
                  <a:pt x="1504" y="8677"/>
                </a:cubicBezTo>
                <a:cubicBezTo>
                  <a:pt x="1516" y="8722"/>
                  <a:pt x="1591" y="8819"/>
                  <a:pt x="1616" y="8846"/>
                </a:cubicBezTo>
                <a:cubicBezTo>
                  <a:pt x="1641" y="8873"/>
                  <a:pt x="1628" y="8892"/>
                  <a:pt x="1551" y="9005"/>
                </a:cubicBezTo>
                <a:cubicBezTo>
                  <a:pt x="1474" y="9116"/>
                  <a:pt x="1450" y="9277"/>
                  <a:pt x="1442" y="9345"/>
                </a:cubicBezTo>
                <a:cubicBezTo>
                  <a:pt x="1433" y="9413"/>
                  <a:pt x="1413" y="9509"/>
                  <a:pt x="1407" y="9550"/>
                </a:cubicBezTo>
                <a:cubicBezTo>
                  <a:pt x="1402" y="9591"/>
                  <a:pt x="1391" y="9582"/>
                  <a:pt x="1382" y="9618"/>
                </a:cubicBezTo>
                <a:cubicBezTo>
                  <a:pt x="1374" y="9655"/>
                  <a:pt x="1310" y="9662"/>
                  <a:pt x="1194" y="9685"/>
                </a:cubicBezTo>
                <a:cubicBezTo>
                  <a:pt x="1076" y="9709"/>
                  <a:pt x="1054" y="9777"/>
                  <a:pt x="1070" y="9826"/>
                </a:cubicBezTo>
                <a:cubicBezTo>
                  <a:pt x="1088" y="9875"/>
                  <a:pt x="1140" y="9931"/>
                  <a:pt x="1157" y="9949"/>
                </a:cubicBezTo>
                <a:cubicBezTo>
                  <a:pt x="1173" y="9968"/>
                  <a:pt x="1196" y="10020"/>
                  <a:pt x="1223" y="10045"/>
                </a:cubicBezTo>
                <a:cubicBezTo>
                  <a:pt x="1249" y="10070"/>
                  <a:pt x="1277" y="10098"/>
                  <a:pt x="1277" y="10142"/>
                </a:cubicBezTo>
                <a:cubicBezTo>
                  <a:pt x="1277" y="10186"/>
                  <a:pt x="1336" y="10243"/>
                  <a:pt x="1371" y="10266"/>
                </a:cubicBezTo>
                <a:cubicBezTo>
                  <a:pt x="1405" y="10289"/>
                  <a:pt x="1413" y="10301"/>
                  <a:pt x="1411" y="10322"/>
                </a:cubicBezTo>
                <a:cubicBezTo>
                  <a:pt x="1406" y="10343"/>
                  <a:pt x="1413" y="10410"/>
                  <a:pt x="1431" y="10426"/>
                </a:cubicBezTo>
                <a:cubicBezTo>
                  <a:pt x="1450" y="10442"/>
                  <a:pt x="1511" y="10497"/>
                  <a:pt x="1531" y="10523"/>
                </a:cubicBezTo>
                <a:cubicBezTo>
                  <a:pt x="1549" y="10550"/>
                  <a:pt x="1599" y="10708"/>
                  <a:pt x="1621" y="10789"/>
                </a:cubicBezTo>
                <a:cubicBezTo>
                  <a:pt x="1641" y="10871"/>
                  <a:pt x="1714" y="10896"/>
                  <a:pt x="1755" y="10912"/>
                </a:cubicBezTo>
                <a:cubicBezTo>
                  <a:pt x="1796" y="10929"/>
                  <a:pt x="1829" y="10936"/>
                  <a:pt x="1848" y="10931"/>
                </a:cubicBezTo>
                <a:cubicBezTo>
                  <a:pt x="1865" y="10925"/>
                  <a:pt x="1884" y="10879"/>
                  <a:pt x="1884" y="10871"/>
                </a:cubicBezTo>
                <a:cubicBezTo>
                  <a:pt x="1885" y="10864"/>
                  <a:pt x="1948" y="10865"/>
                  <a:pt x="2001" y="10874"/>
                </a:cubicBezTo>
                <a:cubicBezTo>
                  <a:pt x="2055" y="10882"/>
                  <a:pt x="2039" y="10889"/>
                  <a:pt x="2077" y="10929"/>
                </a:cubicBezTo>
                <a:cubicBezTo>
                  <a:pt x="2115" y="10968"/>
                  <a:pt x="2130" y="10998"/>
                  <a:pt x="2100" y="11023"/>
                </a:cubicBezTo>
                <a:cubicBezTo>
                  <a:pt x="2070" y="11049"/>
                  <a:pt x="2005" y="11095"/>
                  <a:pt x="1993" y="11158"/>
                </a:cubicBezTo>
                <a:cubicBezTo>
                  <a:pt x="1982" y="11221"/>
                  <a:pt x="2035" y="11262"/>
                  <a:pt x="2084" y="11273"/>
                </a:cubicBezTo>
                <a:cubicBezTo>
                  <a:pt x="2134" y="11285"/>
                  <a:pt x="2188" y="11297"/>
                  <a:pt x="2219" y="11279"/>
                </a:cubicBezTo>
                <a:cubicBezTo>
                  <a:pt x="2248" y="11261"/>
                  <a:pt x="2248" y="11269"/>
                  <a:pt x="2279" y="11296"/>
                </a:cubicBezTo>
                <a:cubicBezTo>
                  <a:pt x="2310" y="11322"/>
                  <a:pt x="2455" y="11289"/>
                  <a:pt x="2557" y="11273"/>
                </a:cubicBezTo>
                <a:cubicBezTo>
                  <a:pt x="2660" y="11258"/>
                  <a:pt x="2649" y="11262"/>
                  <a:pt x="2649" y="11292"/>
                </a:cubicBezTo>
                <a:cubicBezTo>
                  <a:pt x="2649" y="11321"/>
                  <a:pt x="2652" y="11363"/>
                  <a:pt x="2668" y="11396"/>
                </a:cubicBezTo>
                <a:cubicBezTo>
                  <a:pt x="2682" y="11430"/>
                  <a:pt x="2701" y="11487"/>
                  <a:pt x="2690" y="11550"/>
                </a:cubicBezTo>
                <a:cubicBezTo>
                  <a:pt x="2679" y="11613"/>
                  <a:pt x="2786" y="11867"/>
                  <a:pt x="2797" y="11904"/>
                </a:cubicBezTo>
                <a:cubicBezTo>
                  <a:pt x="2808" y="11940"/>
                  <a:pt x="2846" y="11983"/>
                  <a:pt x="2923" y="12063"/>
                </a:cubicBezTo>
                <a:cubicBezTo>
                  <a:pt x="2999" y="12143"/>
                  <a:pt x="3049" y="12285"/>
                  <a:pt x="3060" y="12324"/>
                </a:cubicBezTo>
                <a:cubicBezTo>
                  <a:pt x="3071" y="12363"/>
                  <a:pt x="3082" y="12416"/>
                  <a:pt x="3098" y="12461"/>
                </a:cubicBezTo>
                <a:cubicBezTo>
                  <a:pt x="3113" y="12506"/>
                  <a:pt x="3094" y="12511"/>
                  <a:pt x="3133" y="12534"/>
                </a:cubicBezTo>
                <a:cubicBezTo>
                  <a:pt x="3170" y="12556"/>
                  <a:pt x="3224" y="12666"/>
                  <a:pt x="3246" y="12766"/>
                </a:cubicBezTo>
                <a:cubicBezTo>
                  <a:pt x="3270" y="12865"/>
                  <a:pt x="3304" y="13031"/>
                  <a:pt x="3292" y="13052"/>
                </a:cubicBezTo>
                <a:cubicBezTo>
                  <a:pt x="3281" y="13084"/>
                  <a:pt x="3258" y="13183"/>
                  <a:pt x="3246" y="13213"/>
                </a:cubicBezTo>
                <a:cubicBezTo>
                  <a:pt x="3235" y="13242"/>
                  <a:pt x="3273" y="13276"/>
                  <a:pt x="3285" y="13309"/>
                </a:cubicBezTo>
                <a:cubicBezTo>
                  <a:pt x="3296" y="13343"/>
                  <a:pt x="3304" y="13424"/>
                  <a:pt x="3304" y="13454"/>
                </a:cubicBezTo>
                <a:cubicBezTo>
                  <a:pt x="3304" y="13485"/>
                  <a:pt x="3288" y="13526"/>
                  <a:pt x="3312" y="13551"/>
                </a:cubicBezTo>
                <a:cubicBezTo>
                  <a:pt x="3334" y="13576"/>
                  <a:pt x="3338" y="13625"/>
                  <a:pt x="3318" y="13660"/>
                </a:cubicBezTo>
                <a:cubicBezTo>
                  <a:pt x="3299" y="13695"/>
                  <a:pt x="3277" y="13785"/>
                  <a:pt x="3288" y="13931"/>
                </a:cubicBezTo>
                <a:cubicBezTo>
                  <a:pt x="3299" y="14076"/>
                  <a:pt x="3353" y="14177"/>
                  <a:pt x="3388" y="14213"/>
                </a:cubicBezTo>
                <a:cubicBezTo>
                  <a:pt x="3422" y="14249"/>
                  <a:pt x="3410" y="14263"/>
                  <a:pt x="3410" y="14289"/>
                </a:cubicBezTo>
                <a:cubicBezTo>
                  <a:pt x="3410" y="14314"/>
                  <a:pt x="3399" y="14374"/>
                  <a:pt x="3376" y="14431"/>
                </a:cubicBezTo>
                <a:cubicBezTo>
                  <a:pt x="3353" y="14488"/>
                  <a:pt x="3216" y="14726"/>
                  <a:pt x="3174" y="14793"/>
                </a:cubicBezTo>
                <a:cubicBezTo>
                  <a:pt x="3133" y="14860"/>
                  <a:pt x="3097" y="14953"/>
                  <a:pt x="3062" y="15016"/>
                </a:cubicBezTo>
                <a:cubicBezTo>
                  <a:pt x="3028" y="15079"/>
                  <a:pt x="2925" y="15289"/>
                  <a:pt x="2899" y="15372"/>
                </a:cubicBezTo>
                <a:cubicBezTo>
                  <a:pt x="2873" y="15455"/>
                  <a:pt x="2888" y="15641"/>
                  <a:pt x="2884" y="15669"/>
                </a:cubicBezTo>
                <a:cubicBezTo>
                  <a:pt x="2881" y="15698"/>
                  <a:pt x="2867" y="15700"/>
                  <a:pt x="2830" y="15733"/>
                </a:cubicBezTo>
                <a:cubicBezTo>
                  <a:pt x="2794" y="15767"/>
                  <a:pt x="2682" y="15880"/>
                  <a:pt x="2642" y="15920"/>
                </a:cubicBezTo>
                <a:cubicBezTo>
                  <a:pt x="2601" y="15960"/>
                  <a:pt x="2560" y="16023"/>
                  <a:pt x="2556" y="16093"/>
                </a:cubicBezTo>
                <a:cubicBezTo>
                  <a:pt x="2546" y="16155"/>
                  <a:pt x="2510" y="16180"/>
                  <a:pt x="2470" y="16218"/>
                </a:cubicBezTo>
                <a:cubicBezTo>
                  <a:pt x="2430" y="16255"/>
                  <a:pt x="2342" y="16359"/>
                  <a:pt x="2319" y="16394"/>
                </a:cubicBezTo>
                <a:cubicBezTo>
                  <a:pt x="2297" y="16428"/>
                  <a:pt x="2270" y="16526"/>
                  <a:pt x="2247" y="16570"/>
                </a:cubicBezTo>
                <a:cubicBezTo>
                  <a:pt x="2225" y="16613"/>
                  <a:pt x="2208" y="16645"/>
                  <a:pt x="2165" y="16686"/>
                </a:cubicBezTo>
                <a:cubicBezTo>
                  <a:pt x="2121" y="16727"/>
                  <a:pt x="2096" y="16777"/>
                  <a:pt x="2074" y="16847"/>
                </a:cubicBezTo>
                <a:cubicBezTo>
                  <a:pt x="2050" y="16917"/>
                  <a:pt x="2021" y="16993"/>
                  <a:pt x="2008" y="17028"/>
                </a:cubicBezTo>
                <a:cubicBezTo>
                  <a:pt x="1993" y="17062"/>
                  <a:pt x="1959" y="17185"/>
                  <a:pt x="1948" y="17236"/>
                </a:cubicBezTo>
                <a:cubicBezTo>
                  <a:pt x="1937" y="17287"/>
                  <a:pt x="1951" y="17530"/>
                  <a:pt x="1942" y="17563"/>
                </a:cubicBezTo>
                <a:cubicBezTo>
                  <a:pt x="1933" y="17595"/>
                  <a:pt x="1883" y="17853"/>
                  <a:pt x="1883" y="17894"/>
                </a:cubicBezTo>
                <a:cubicBezTo>
                  <a:pt x="1883" y="17935"/>
                  <a:pt x="1887" y="18193"/>
                  <a:pt x="1887" y="18212"/>
                </a:cubicBezTo>
                <a:cubicBezTo>
                  <a:pt x="1887" y="18232"/>
                  <a:pt x="1830" y="18319"/>
                  <a:pt x="1785" y="18373"/>
                </a:cubicBezTo>
                <a:cubicBezTo>
                  <a:pt x="1739" y="18426"/>
                  <a:pt x="1594" y="18610"/>
                  <a:pt x="1519" y="18709"/>
                </a:cubicBezTo>
                <a:cubicBezTo>
                  <a:pt x="1445" y="18809"/>
                  <a:pt x="1342" y="18903"/>
                  <a:pt x="1295" y="18961"/>
                </a:cubicBezTo>
                <a:cubicBezTo>
                  <a:pt x="1250" y="19020"/>
                  <a:pt x="1096" y="19184"/>
                  <a:pt x="1042" y="19249"/>
                </a:cubicBezTo>
                <a:cubicBezTo>
                  <a:pt x="987" y="19314"/>
                  <a:pt x="931" y="19412"/>
                  <a:pt x="919" y="19463"/>
                </a:cubicBezTo>
                <a:cubicBezTo>
                  <a:pt x="908" y="19515"/>
                  <a:pt x="897" y="19775"/>
                  <a:pt x="897" y="19855"/>
                </a:cubicBezTo>
                <a:cubicBezTo>
                  <a:pt x="897" y="19936"/>
                  <a:pt x="910" y="19938"/>
                  <a:pt x="923" y="19993"/>
                </a:cubicBezTo>
                <a:cubicBezTo>
                  <a:pt x="933" y="20047"/>
                  <a:pt x="939" y="20184"/>
                  <a:pt x="931" y="20219"/>
                </a:cubicBezTo>
                <a:cubicBezTo>
                  <a:pt x="923" y="20254"/>
                  <a:pt x="936" y="20260"/>
                  <a:pt x="996" y="20278"/>
                </a:cubicBezTo>
                <a:cubicBezTo>
                  <a:pt x="1057" y="20295"/>
                  <a:pt x="1042" y="20293"/>
                  <a:pt x="1002" y="20325"/>
                </a:cubicBezTo>
                <a:cubicBezTo>
                  <a:pt x="962" y="20356"/>
                  <a:pt x="865" y="20446"/>
                  <a:pt x="840" y="20470"/>
                </a:cubicBezTo>
                <a:cubicBezTo>
                  <a:pt x="813" y="20495"/>
                  <a:pt x="731" y="20559"/>
                  <a:pt x="702" y="20580"/>
                </a:cubicBezTo>
                <a:cubicBezTo>
                  <a:pt x="674" y="20601"/>
                  <a:pt x="645" y="20613"/>
                  <a:pt x="619" y="20623"/>
                </a:cubicBezTo>
                <a:cubicBezTo>
                  <a:pt x="593" y="20632"/>
                  <a:pt x="579" y="20644"/>
                  <a:pt x="585" y="20660"/>
                </a:cubicBezTo>
                <a:cubicBezTo>
                  <a:pt x="591" y="20676"/>
                  <a:pt x="602" y="20673"/>
                  <a:pt x="543" y="20702"/>
                </a:cubicBezTo>
                <a:cubicBezTo>
                  <a:pt x="482" y="20731"/>
                  <a:pt x="371" y="20808"/>
                  <a:pt x="302" y="20859"/>
                </a:cubicBezTo>
                <a:cubicBezTo>
                  <a:pt x="234" y="20911"/>
                  <a:pt x="247" y="21023"/>
                  <a:pt x="260" y="21049"/>
                </a:cubicBezTo>
                <a:cubicBezTo>
                  <a:pt x="271" y="21075"/>
                  <a:pt x="285" y="21085"/>
                  <a:pt x="251" y="21093"/>
                </a:cubicBezTo>
                <a:cubicBezTo>
                  <a:pt x="217" y="21100"/>
                  <a:pt x="165" y="21110"/>
                  <a:pt x="108" y="21120"/>
                </a:cubicBezTo>
                <a:cubicBezTo>
                  <a:pt x="51" y="21130"/>
                  <a:pt x="19" y="21135"/>
                  <a:pt x="9" y="21175"/>
                </a:cubicBezTo>
                <a:cubicBezTo>
                  <a:pt x="-3" y="21214"/>
                  <a:pt x="-9" y="21283"/>
                  <a:pt x="27" y="21311"/>
                </a:cubicBezTo>
                <a:cubicBezTo>
                  <a:pt x="65" y="21339"/>
                  <a:pt x="205" y="21337"/>
                  <a:pt x="276" y="21337"/>
                </a:cubicBezTo>
                <a:cubicBezTo>
                  <a:pt x="348" y="21337"/>
                  <a:pt x="344" y="21341"/>
                  <a:pt x="385" y="21357"/>
                </a:cubicBezTo>
                <a:cubicBezTo>
                  <a:pt x="425" y="21373"/>
                  <a:pt x="514" y="21373"/>
                  <a:pt x="728" y="21379"/>
                </a:cubicBezTo>
                <a:cubicBezTo>
                  <a:pt x="942" y="21385"/>
                  <a:pt x="1608" y="21385"/>
                  <a:pt x="1993" y="21387"/>
                </a:cubicBezTo>
                <a:cubicBezTo>
                  <a:pt x="2379" y="21389"/>
                  <a:pt x="2618" y="21400"/>
                  <a:pt x="2896" y="21401"/>
                </a:cubicBezTo>
                <a:cubicBezTo>
                  <a:pt x="3173" y="21402"/>
                  <a:pt x="3594" y="21353"/>
                  <a:pt x="3713" y="21349"/>
                </a:cubicBezTo>
                <a:cubicBezTo>
                  <a:pt x="3832" y="21344"/>
                  <a:pt x="3911" y="21323"/>
                  <a:pt x="3953" y="21284"/>
                </a:cubicBezTo>
                <a:cubicBezTo>
                  <a:pt x="3996" y="21244"/>
                  <a:pt x="3976" y="21175"/>
                  <a:pt x="3969" y="21162"/>
                </a:cubicBezTo>
                <a:cubicBezTo>
                  <a:pt x="3965" y="21149"/>
                  <a:pt x="3984" y="21140"/>
                  <a:pt x="4027" y="21143"/>
                </a:cubicBezTo>
                <a:cubicBezTo>
                  <a:pt x="4070" y="21146"/>
                  <a:pt x="4085" y="21141"/>
                  <a:pt x="4139" y="21128"/>
                </a:cubicBezTo>
                <a:cubicBezTo>
                  <a:pt x="4193" y="21116"/>
                  <a:pt x="4387" y="21069"/>
                  <a:pt x="4499" y="21040"/>
                </a:cubicBezTo>
                <a:cubicBezTo>
                  <a:pt x="4611" y="21012"/>
                  <a:pt x="4704" y="20981"/>
                  <a:pt x="4736" y="20960"/>
                </a:cubicBezTo>
                <a:cubicBezTo>
                  <a:pt x="4767" y="20939"/>
                  <a:pt x="4747" y="20893"/>
                  <a:pt x="4738" y="20836"/>
                </a:cubicBezTo>
                <a:cubicBezTo>
                  <a:pt x="4729" y="20780"/>
                  <a:pt x="4693" y="20582"/>
                  <a:pt x="4693" y="20559"/>
                </a:cubicBezTo>
                <a:cubicBezTo>
                  <a:pt x="4693" y="20538"/>
                  <a:pt x="4630" y="20510"/>
                  <a:pt x="4578" y="20501"/>
                </a:cubicBezTo>
                <a:cubicBezTo>
                  <a:pt x="4527" y="20492"/>
                  <a:pt x="4524" y="20492"/>
                  <a:pt x="4567" y="20479"/>
                </a:cubicBezTo>
                <a:cubicBezTo>
                  <a:pt x="4611" y="20465"/>
                  <a:pt x="4602" y="20451"/>
                  <a:pt x="4611" y="20432"/>
                </a:cubicBezTo>
                <a:cubicBezTo>
                  <a:pt x="4618" y="20413"/>
                  <a:pt x="4657" y="20388"/>
                  <a:pt x="4710" y="20347"/>
                </a:cubicBezTo>
                <a:cubicBezTo>
                  <a:pt x="4761" y="20306"/>
                  <a:pt x="4924" y="20158"/>
                  <a:pt x="4992" y="20105"/>
                </a:cubicBezTo>
                <a:cubicBezTo>
                  <a:pt x="5061" y="20051"/>
                  <a:pt x="5313" y="19784"/>
                  <a:pt x="5389" y="19699"/>
                </a:cubicBezTo>
                <a:cubicBezTo>
                  <a:pt x="5467" y="19614"/>
                  <a:pt x="5787" y="19293"/>
                  <a:pt x="5830" y="19244"/>
                </a:cubicBezTo>
                <a:cubicBezTo>
                  <a:pt x="5872" y="19194"/>
                  <a:pt x="6098" y="18969"/>
                  <a:pt x="6201" y="18881"/>
                </a:cubicBezTo>
                <a:cubicBezTo>
                  <a:pt x="6281" y="18812"/>
                  <a:pt x="6378" y="18718"/>
                  <a:pt x="6460" y="18622"/>
                </a:cubicBezTo>
                <a:cubicBezTo>
                  <a:pt x="6560" y="18511"/>
                  <a:pt x="6604" y="18423"/>
                  <a:pt x="6624" y="18363"/>
                </a:cubicBezTo>
                <a:cubicBezTo>
                  <a:pt x="6643" y="18304"/>
                  <a:pt x="6740" y="18065"/>
                  <a:pt x="6772" y="17998"/>
                </a:cubicBezTo>
                <a:cubicBezTo>
                  <a:pt x="6804" y="17933"/>
                  <a:pt x="6852" y="17764"/>
                  <a:pt x="6895" y="17683"/>
                </a:cubicBezTo>
                <a:cubicBezTo>
                  <a:pt x="6938" y="17602"/>
                  <a:pt x="6929" y="17404"/>
                  <a:pt x="6941" y="17348"/>
                </a:cubicBezTo>
                <a:cubicBezTo>
                  <a:pt x="6952" y="17291"/>
                  <a:pt x="7006" y="17123"/>
                  <a:pt x="7021" y="17082"/>
                </a:cubicBezTo>
                <a:cubicBezTo>
                  <a:pt x="7035" y="17041"/>
                  <a:pt x="7012" y="16962"/>
                  <a:pt x="6998" y="16949"/>
                </a:cubicBezTo>
                <a:cubicBezTo>
                  <a:pt x="6985" y="16936"/>
                  <a:pt x="6992" y="16911"/>
                  <a:pt x="7012" y="16881"/>
                </a:cubicBezTo>
                <a:cubicBezTo>
                  <a:pt x="7046" y="16834"/>
                  <a:pt x="7069" y="16801"/>
                  <a:pt x="7067" y="16759"/>
                </a:cubicBezTo>
                <a:cubicBezTo>
                  <a:pt x="7072" y="16731"/>
                  <a:pt x="7126" y="16537"/>
                  <a:pt x="7150" y="16466"/>
                </a:cubicBezTo>
                <a:cubicBezTo>
                  <a:pt x="7172" y="16395"/>
                  <a:pt x="7223" y="16282"/>
                  <a:pt x="7235" y="16235"/>
                </a:cubicBezTo>
                <a:cubicBezTo>
                  <a:pt x="7247" y="16188"/>
                  <a:pt x="7261" y="15975"/>
                  <a:pt x="7258" y="15940"/>
                </a:cubicBezTo>
                <a:cubicBezTo>
                  <a:pt x="7255" y="15904"/>
                  <a:pt x="7252" y="15891"/>
                  <a:pt x="7303" y="15852"/>
                </a:cubicBezTo>
                <a:cubicBezTo>
                  <a:pt x="7406" y="15777"/>
                  <a:pt x="7449" y="15684"/>
                  <a:pt x="7481" y="15640"/>
                </a:cubicBezTo>
                <a:cubicBezTo>
                  <a:pt x="7511" y="15596"/>
                  <a:pt x="7677" y="15369"/>
                  <a:pt x="7718" y="15309"/>
                </a:cubicBezTo>
                <a:cubicBezTo>
                  <a:pt x="7757" y="15249"/>
                  <a:pt x="7846" y="15137"/>
                  <a:pt x="7881" y="15092"/>
                </a:cubicBezTo>
                <a:cubicBezTo>
                  <a:pt x="7915" y="15047"/>
                  <a:pt x="7964" y="15018"/>
                  <a:pt x="8006" y="14989"/>
                </a:cubicBezTo>
                <a:cubicBezTo>
                  <a:pt x="8049" y="14961"/>
                  <a:pt x="8072" y="14925"/>
                  <a:pt x="8141" y="14832"/>
                </a:cubicBezTo>
                <a:cubicBezTo>
                  <a:pt x="8209" y="14738"/>
                  <a:pt x="8369" y="14507"/>
                  <a:pt x="8396" y="14463"/>
                </a:cubicBezTo>
                <a:cubicBezTo>
                  <a:pt x="8422" y="14420"/>
                  <a:pt x="8567" y="14245"/>
                  <a:pt x="8590" y="14206"/>
                </a:cubicBezTo>
                <a:cubicBezTo>
                  <a:pt x="8613" y="14167"/>
                  <a:pt x="8719" y="14040"/>
                  <a:pt x="8773" y="13975"/>
                </a:cubicBezTo>
                <a:cubicBezTo>
                  <a:pt x="8826" y="13911"/>
                  <a:pt x="8934" y="13764"/>
                  <a:pt x="9029" y="13666"/>
                </a:cubicBezTo>
                <a:cubicBezTo>
                  <a:pt x="9123" y="13567"/>
                  <a:pt x="9392" y="13278"/>
                  <a:pt x="9483" y="13184"/>
                </a:cubicBezTo>
                <a:cubicBezTo>
                  <a:pt x="9575" y="13090"/>
                  <a:pt x="9866" y="12766"/>
                  <a:pt x="9923" y="12698"/>
                </a:cubicBezTo>
                <a:cubicBezTo>
                  <a:pt x="9980" y="12630"/>
                  <a:pt x="10086" y="12511"/>
                  <a:pt x="10120" y="12469"/>
                </a:cubicBezTo>
                <a:cubicBezTo>
                  <a:pt x="10155" y="12425"/>
                  <a:pt x="10197" y="12392"/>
                  <a:pt x="10197" y="12374"/>
                </a:cubicBezTo>
                <a:cubicBezTo>
                  <a:pt x="10197" y="12356"/>
                  <a:pt x="10226" y="12346"/>
                  <a:pt x="10255" y="12316"/>
                </a:cubicBezTo>
                <a:cubicBezTo>
                  <a:pt x="10283" y="12287"/>
                  <a:pt x="10269" y="12248"/>
                  <a:pt x="10265" y="12212"/>
                </a:cubicBezTo>
                <a:cubicBezTo>
                  <a:pt x="10264" y="12175"/>
                  <a:pt x="10303" y="12202"/>
                  <a:pt x="10340" y="12231"/>
                </a:cubicBezTo>
                <a:cubicBezTo>
                  <a:pt x="10377" y="12261"/>
                  <a:pt x="10469" y="12328"/>
                  <a:pt x="10517" y="12360"/>
                </a:cubicBezTo>
                <a:cubicBezTo>
                  <a:pt x="10566" y="12393"/>
                  <a:pt x="10572" y="12407"/>
                  <a:pt x="10574" y="12427"/>
                </a:cubicBezTo>
                <a:cubicBezTo>
                  <a:pt x="10577" y="12446"/>
                  <a:pt x="10643" y="12499"/>
                  <a:pt x="10694" y="12543"/>
                </a:cubicBezTo>
                <a:cubicBezTo>
                  <a:pt x="10746" y="12587"/>
                  <a:pt x="11031" y="12902"/>
                  <a:pt x="11099" y="12988"/>
                </a:cubicBezTo>
                <a:cubicBezTo>
                  <a:pt x="11168" y="13074"/>
                  <a:pt x="11286" y="13227"/>
                  <a:pt x="11302" y="13267"/>
                </a:cubicBezTo>
                <a:cubicBezTo>
                  <a:pt x="11320" y="13307"/>
                  <a:pt x="11546" y="13476"/>
                  <a:pt x="11600" y="13508"/>
                </a:cubicBezTo>
                <a:cubicBezTo>
                  <a:pt x="11654" y="13539"/>
                  <a:pt x="11716" y="13603"/>
                  <a:pt x="11728" y="13627"/>
                </a:cubicBezTo>
                <a:cubicBezTo>
                  <a:pt x="11740" y="13651"/>
                  <a:pt x="11791" y="13754"/>
                  <a:pt x="11853" y="13858"/>
                </a:cubicBezTo>
                <a:cubicBezTo>
                  <a:pt x="11934" y="13994"/>
                  <a:pt x="12077" y="14108"/>
                  <a:pt x="12157" y="14178"/>
                </a:cubicBezTo>
                <a:cubicBezTo>
                  <a:pt x="12237" y="14249"/>
                  <a:pt x="12385" y="14362"/>
                  <a:pt x="12457" y="14406"/>
                </a:cubicBezTo>
                <a:cubicBezTo>
                  <a:pt x="12529" y="14450"/>
                  <a:pt x="12566" y="14487"/>
                  <a:pt x="12576" y="14517"/>
                </a:cubicBezTo>
                <a:cubicBezTo>
                  <a:pt x="12588" y="14547"/>
                  <a:pt x="12622" y="14580"/>
                  <a:pt x="12693" y="14671"/>
                </a:cubicBezTo>
                <a:cubicBezTo>
                  <a:pt x="12765" y="14762"/>
                  <a:pt x="12883" y="14838"/>
                  <a:pt x="12926" y="14866"/>
                </a:cubicBezTo>
                <a:cubicBezTo>
                  <a:pt x="12968" y="14893"/>
                  <a:pt x="12959" y="14895"/>
                  <a:pt x="12977" y="14929"/>
                </a:cubicBezTo>
                <a:cubicBezTo>
                  <a:pt x="13048" y="15068"/>
                  <a:pt x="13100" y="15131"/>
                  <a:pt x="13193" y="15222"/>
                </a:cubicBezTo>
                <a:cubicBezTo>
                  <a:pt x="13311" y="15351"/>
                  <a:pt x="13582" y="15518"/>
                  <a:pt x="13631" y="15547"/>
                </a:cubicBezTo>
                <a:cubicBezTo>
                  <a:pt x="13680" y="15575"/>
                  <a:pt x="13682" y="15584"/>
                  <a:pt x="13694" y="15616"/>
                </a:cubicBezTo>
                <a:cubicBezTo>
                  <a:pt x="13705" y="15648"/>
                  <a:pt x="13777" y="15757"/>
                  <a:pt x="13802" y="15835"/>
                </a:cubicBezTo>
                <a:cubicBezTo>
                  <a:pt x="13827" y="15913"/>
                  <a:pt x="13894" y="16002"/>
                  <a:pt x="13931" y="16047"/>
                </a:cubicBezTo>
                <a:cubicBezTo>
                  <a:pt x="13968" y="16092"/>
                  <a:pt x="13982" y="16099"/>
                  <a:pt x="13982" y="16151"/>
                </a:cubicBezTo>
                <a:cubicBezTo>
                  <a:pt x="13982" y="16202"/>
                  <a:pt x="14005" y="16379"/>
                  <a:pt x="14016" y="16423"/>
                </a:cubicBezTo>
                <a:cubicBezTo>
                  <a:pt x="14028" y="16467"/>
                  <a:pt x="14102" y="16521"/>
                  <a:pt x="14116" y="16599"/>
                </a:cubicBezTo>
                <a:cubicBezTo>
                  <a:pt x="14130" y="16676"/>
                  <a:pt x="14170" y="16710"/>
                  <a:pt x="14198" y="16731"/>
                </a:cubicBezTo>
                <a:cubicBezTo>
                  <a:pt x="14227" y="16752"/>
                  <a:pt x="14248" y="16786"/>
                  <a:pt x="14236" y="16810"/>
                </a:cubicBezTo>
                <a:cubicBezTo>
                  <a:pt x="14225" y="16835"/>
                  <a:pt x="14197" y="16858"/>
                  <a:pt x="14193" y="16896"/>
                </a:cubicBezTo>
                <a:cubicBezTo>
                  <a:pt x="14191" y="16935"/>
                  <a:pt x="14159" y="16969"/>
                  <a:pt x="14116" y="17071"/>
                </a:cubicBezTo>
                <a:cubicBezTo>
                  <a:pt x="14073" y="17174"/>
                  <a:pt x="14088" y="17385"/>
                  <a:pt x="14099" y="17445"/>
                </a:cubicBezTo>
                <a:cubicBezTo>
                  <a:pt x="14111" y="17506"/>
                  <a:pt x="14188" y="17813"/>
                  <a:pt x="14213" y="17903"/>
                </a:cubicBezTo>
                <a:cubicBezTo>
                  <a:pt x="14239" y="17993"/>
                  <a:pt x="14345" y="18295"/>
                  <a:pt x="14393" y="18437"/>
                </a:cubicBezTo>
                <a:cubicBezTo>
                  <a:pt x="14473" y="18684"/>
                  <a:pt x="14624" y="18853"/>
                  <a:pt x="14707" y="18949"/>
                </a:cubicBezTo>
                <a:cubicBezTo>
                  <a:pt x="14790" y="19046"/>
                  <a:pt x="14909" y="19184"/>
                  <a:pt x="14962" y="19259"/>
                </a:cubicBezTo>
                <a:cubicBezTo>
                  <a:pt x="15145" y="19555"/>
                  <a:pt x="15294" y="19704"/>
                  <a:pt x="15387" y="19836"/>
                </a:cubicBezTo>
                <a:cubicBezTo>
                  <a:pt x="15481" y="19992"/>
                  <a:pt x="15730" y="20214"/>
                  <a:pt x="15805" y="20288"/>
                </a:cubicBezTo>
                <a:cubicBezTo>
                  <a:pt x="15881" y="20361"/>
                  <a:pt x="16029" y="20539"/>
                  <a:pt x="16052" y="20562"/>
                </a:cubicBezTo>
                <a:cubicBezTo>
                  <a:pt x="16074" y="20585"/>
                  <a:pt x="16073" y="20590"/>
                  <a:pt x="16093" y="20589"/>
                </a:cubicBezTo>
                <a:cubicBezTo>
                  <a:pt x="16114" y="20589"/>
                  <a:pt x="16116" y="20592"/>
                  <a:pt x="16114" y="20611"/>
                </a:cubicBezTo>
                <a:cubicBezTo>
                  <a:pt x="16111" y="20629"/>
                  <a:pt x="16093" y="20697"/>
                  <a:pt x="16086" y="20745"/>
                </a:cubicBezTo>
                <a:cubicBezTo>
                  <a:pt x="16079" y="20794"/>
                  <a:pt x="16065" y="20861"/>
                  <a:pt x="16055" y="20928"/>
                </a:cubicBezTo>
                <a:cubicBezTo>
                  <a:pt x="16042" y="20993"/>
                  <a:pt x="16058" y="21010"/>
                  <a:pt x="16118" y="21042"/>
                </a:cubicBezTo>
                <a:cubicBezTo>
                  <a:pt x="16178" y="21074"/>
                  <a:pt x="16458" y="21168"/>
                  <a:pt x="16470" y="21173"/>
                </a:cubicBezTo>
                <a:cubicBezTo>
                  <a:pt x="16482" y="21178"/>
                  <a:pt x="16472" y="21190"/>
                  <a:pt x="16401" y="21210"/>
                </a:cubicBezTo>
                <a:cubicBezTo>
                  <a:pt x="16331" y="21230"/>
                  <a:pt x="16326" y="21251"/>
                  <a:pt x="16312" y="21301"/>
                </a:cubicBezTo>
                <a:cubicBezTo>
                  <a:pt x="16299" y="21352"/>
                  <a:pt x="16278" y="21374"/>
                  <a:pt x="16349" y="21402"/>
                </a:cubicBezTo>
                <a:cubicBezTo>
                  <a:pt x="16420" y="21429"/>
                  <a:pt x="16568" y="21459"/>
                  <a:pt x="16705" y="21466"/>
                </a:cubicBezTo>
                <a:cubicBezTo>
                  <a:pt x="16843" y="21474"/>
                  <a:pt x="16947" y="21494"/>
                  <a:pt x="17076" y="21504"/>
                </a:cubicBezTo>
                <a:cubicBezTo>
                  <a:pt x="17204" y="21514"/>
                  <a:pt x="18310" y="21536"/>
                  <a:pt x="18767" y="21535"/>
                </a:cubicBezTo>
                <a:cubicBezTo>
                  <a:pt x="19224" y="21534"/>
                  <a:pt x="20005" y="21538"/>
                  <a:pt x="20138" y="21491"/>
                </a:cubicBezTo>
                <a:cubicBezTo>
                  <a:pt x="20215" y="21460"/>
                  <a:pt x="20279" y="21428"/>
                  <a:pt x="20298" y="21411"/>
                </a:cubicBezTo>
                <a:cubicBezTo>
                  <a:pt x="20315" y="21394"/>
                  <a:pt x="20295" y="21301"/>
                  <a:pt x="20288" y="21278"/>
                </a:cubicBezTo>
                <a:cubicBezTo>
                  <a:pt x="20282" y="21254"/>
                  <a:pt x="20145" y="21216"/>
                  <a:pt x="20108" y="21206"/>
                </a:cubicBezTo>
                <a:cubicBezTo>
                  <a:pt x="20072" y="21196"/>
                  <a:pt x="20086" y="21203"/>
                  <a:pt x="20120" y="21140"/>
                </a:cubicBezTo>
                <a:cubicBezTo>
                  <a:pt x="20154" y="21077"/>
                  <a:pt x="20081" y="20984"/>
                  <a:pt x="20000" y="20914"/>
                </a:cubicBezTo>
                <a:cubicBezTo>
                  <a:pt x="19921" y="20843"/>
                  <a:pt x="19823" y="20771"/>
                  <a:pt x="19795" y="20750"/>
                </a:cubicBezTo>
                <a:cubicBezTo>
                  <a:pt x="19768" y="20730"/>
                  <a:pt x="19769" y="20728"/>
                  <a:pt x="19778" y="20708"/>
                </a:cubicBezTo>
                <a:cubicBezTo>
                  <a:pt x="19788" y="20689"/>
                  <a:pt x="19731" y="20662"/>
                  <a:pt x="19697" y="20639"/>
                </a:cubicBezTo>
                <a:cubicBezTo>
                  <a:pt x="19662" y="20615"/>
                  <a:pt x="19600" y="20563"/>
                  <a:pt x="19560" y="20531"/>
                </a:cubicBezTo>
                <a:cubicBezTo>
                  <a:pt x="19519" y="20498"/>
                  <a:pt x="19498" y="20465"/>
                  <a:pt x="19482" y="20453"/>
                </a:cubicBezTo>
                <a:cubicBezTo>
                  <a:pt x="19466" y="20440"/>
                  <a:pt x="19505" y="20450"/>
                  <a:pt x="19532" y="20440"/>
                </a:cubicBezTo>
                <a:cubicBezTo>
                  <a:pt x="19560" y="20429"/>
                  <a:pt x="19573" y="20407"/>
                  <a:pt x="19569" y="20391"/>
                </a:cubicBezTo>
                <a:cubicBezTo>
                  <a:pt x="19564" y="20375"/>
                  <a:pt x="19548" y="20317"/>
                  <a:pt x="19551" y="20285"/>
                </a:cubicBezTo>
                <a:cubicBezTo>
                  <a:pt x="19552" y="20253"/>
                  <a:pt x="19548" y="20198"/>
                  <a:pt x="19527" y="20165"/>
                </a:cubicBezTo>
                <a:cubicBezTo>
                  <a:pt x="19507" y="20133"/>
                  <a:pt x="19472" y="19955"/>
                  <a:pt x="19452" y="19894"/>
                </a:cubicBezTo>
                <a:cubicBezTo>
                  <a:pt x="19431" y="19833"/>
                  <a:pt x="19331" y="19580"/>
                  <a:pt x="19299" y="19522"/>
                </a:cubicBezTo>
                <a:cubicBezTo>
                  <a:pt x="19267" y="19464"/>
                  <a:pt x="19091" y="19135"/>
                  <a:pt x="19079" y="19115"/>
                </a:cubicBezTo>
                <a:cubicBezTo>
                  <a:pt x="19068" y="19095"/>
                  <a:pt x="19075" y="19071"/>
                  <a:pt x="19116" y="19027"/>
                </a:cubicBezTo>
                <a:cubicBezTo>
                  <a:pt x="19224" y="18938"/>
                  <a:pt x="19404" y="18716"/>
                  <a:pt x="19463" y="18646"/>
                </a:cubicBezTo>
                <a:cubicBezTo>
                  <a:pt x="19523" y="18575"/>
                  <a:pt x="19552" y="18483"/>
                  <a:pt x="19564" y="18423"/>
                </a:cubicBezTo>
                <a:cubicBezTo>
                  <a:pt x="19576" y="18362"/>
                  <a:pt x="19523" y="18191"/>
                  <a:pt x="19509" y="18121"/>
                </a:cubicBezTo>
                <a:cubicBezTo>
                  <a:pt x="19496" y="18051"/>
                  <a:pt x="19416" y="17938"/>
                  <a:pt x="19386" y="17868"/>
                </a:cubicBezTo>
                <a:cubicBezTo>
                  <a:pt x="19342" y="17751"/>
                  <a:pt x="19171" y="17479"/>
                  <a:pt x="19132" y="17404"/>
                </a:cubicBezTo>
                <a:cubicBezTo>
                  <a:pt x="19093" y="17330"/>
                  <a:pt x="19002" y="17210"/>
                  <a:pt x="18961" y="17154"/>
                </a:cubicBezTo>
                <a:cubicBezTo>
                  <a:pt x="18919" y="17099"/>
                  <a:pt x="18805" y="16921"/>
                  <a:pt x="18796" y="16823"/>
                </a:cubicBezTo>
                <a:cubicBezTo>
                  <a:pt x="18799" y="16730"/>
                  <a:pt x="18720" y="16671"/>
                  <a:pt x="18689" y="16654"/>
                </a:cubicBezTo>
                <a:cubicBezTo>
                  <a:pt x="18668" y="16643"/>
                  <a:pt x="18655" y="16616"/>
                  <a:pt x="18638" y="16574"/>
                </a:cubicBezTo>
                <a:cubicBezTo>
                  <a:pt x="18623" y="16531"/>
                  <a:pt x="18514" y="16362"/>
                  <a:pt x="18483" y="16326"/>
                </a:cubicBezTo>
                <a:cubicBezTo>
                  <a:pt x="18454" y="16290"/>
                  <a:pt x="18409" y="16185"/>
                  <a:pt x="18388" y="16153"/>
                </a:cubicBezTo>
                <a:cubicBezTo>
                  <a:pt x="18367" y="16120"/>
                  <a:pt x="18344" y="16082"/>
                  <a:pt x="18320" y="16062"/>
                </a:cubicBezTo>
                <a:cubicBezTo>
                  <a:pt x="18293" y="16042"/>
                  <a:pt x="18220" y="15965"/>
                  <a:pt x="18202" y="15940"/>
                </a:cubicBezTo>
                <a:cubicBezTo>
                  <a:pt x="18184" y="15915"/>
                  <a:pt x="18125" y="15871"/>
                  <a:pt x="18111" y="15862"/>
                </a:cubicBezTo>
                <a:cubicBezTo>
                  <a:pt x="18098" y="15853"/>
                  <a:pt x="18078" y="15839"/>
                  <a:pt x="18081" y="15809"/>
                </a:cubicBezTo>
                <a:cubicBezTo>
                  <a:pt x="18084" y="15779"/>
                  <a:pt x="18047" y="15614"/>
                  <a:pt x="18015" y="15538"/>
                </a:cubicBezTo>
                <a:cubicBezTo>
                  <a:pt x="17983" y="15463"/>
                  <a:pt x="17898" y="15331"/>
                  <a:pt x="17855" y="15249"/>
                </a:cubicBezTo>
                <a:cubicBezTo>
                  <a:pt x="17812" y="15167"/>
                  <a:pt x="17631" y="14963"/>
                  <a:pt x="17581" y="14898"/>
                </a:cubicBezTo>
                <a:cubicBezTo>
                  <a:pt x="17531" y="14832"/>
                  <a:pt x="17412" y="14728"/>
                  <a:pt x="17386" y="14685"/>
                </a:cubicBezTo>
                <a:cubicBezTo>
                  <a:pt x="17361" y="14642"/>
                  <a:pt x="17386" y="14619"/>
                  <a:pt x="17414" y="14598"/>
                </a:cubicBezTo>
                <a:cubicBezTo>
                  <a:pt x="17610" y="14447"/>
                  <a:pt x="17629" y="14296"/>
                  <a:pt x="17617" y="14209"/>
                </a:cubicBezTo>
                <a:cubicBezTo>
                  <a:pt x="17613" y="14149"/>
                  <a:pt x="17596" y="13961"/>
                  <a:pt x="17572" y="13905"/>
                </a:cubicBezTo>
                <a:cubicBezTo>
                  <a:pt x="17547" y="13850"/>
                  <a:pt x="17489" y="13737"/>
                  <a:pt x="17477" y="13710"/>
                </a:cubicBezTo>
                <a:cubicBezTo>
                  <a:pt x="17467" y="13683"/>
                  <a:pt x="17421" y="13614"/>
                  <a:pt x="17403" y="13604"/>
                </a:cubicBezTo>
                <a:cubicBezTo>
                  <a:pt x="17384" y="13594"/>
                  <a:pt x="17386" y="13578"/>
                  <a:pt x="17407" y="13556"/>
                </a:cubicBezTo>
                <a:cubicBezTo>
                  <a:pt x="17428" y="13535"/>
                  <a:pt x="17441" y="13501"/>
                  <a:pt x="17456" y="13466"/>
                </a:cubicBezTo>
                <a:cubicBezTo>
                  <a:pt x="17468" y="13431"/>
                  <a:pt x="17494" y="13217"/>
                  <a:pt x="17496" y="13164"/>
                </a:cubicBezTo>
                <a:cubicBezTo>
                  <a:pt x="17498" y="13110"/>
                  <a:pt x="17476" y="12936"/>
                  <a:pt x="17476" y="12886"/>
                </a:cubicBezTo>
                <a:cubicBezTo>
                  <a:pt x="17476" y="12836"/>
                  <a:pt x="17487" y="12715"/>
                  <a:pt x="17494" y="12680"/>
                </a:cubicBezTo>
                <a:cubicBezTo>
                  <a:pt x="17500" y="12644"/>
                  <a:pt x="17498" y="12585"/>
                  <a:pt x="17521" y="12554"/>
                </a:cubicBezTo>
                <a:cubicBezTo>
                  <a:pt x="17544" y="12523"/>
                  <a:pt x="17540" y="12502"/>
                  <a:pt x="17551" y="12486"/>
                </a:cubicBezTo>
                <a:cubicBezTo>
                  <a:pt x="17562" y="12470"/>
                  <a:pt x="17556" y="12457"/>
                  <a:pt x="17574" y="12444"/>
                </a:cubicBezTo>
                <a:cubicBezTo>
                  <a:pt x="17593" y="12432"/>
                  <a:pt x="17637" y="12396"/>
                  <a:pt x="17649" y="12378"/>
                </a:cubicBezTo>
                <a:cubicBezTo>
                  <a:pt x="17659" y="12360"/>
                  <a:pt x="17658" y="12336"/>
                  <a:pt x="17695" y="12352"/>
                </a:cubicBezTo>
                <a:cubicBezTo>
                  <a:pt x="17731" y="12368"/>
                  <a:pt x="17839" y="12407"/>
                  <a:pt x="17940" y="12449"/>
                </a:cubicBezTo>
                <a:cubicBezTo>
                  <a:pt x="18040" y="12492"/>
                  <a:pt x="18246" y="12608"/>
                  <a:pt x="18353" y="12639"/>
                </a:cubicBezTo>
                <a:cubicBezTo>
                  <a:pt x="18461" y="12670"/>
                  <a:pt x="18497" y="12691"/>
                  <a:pt x="18506" y="12707"/>
                </a:cubicBezTo>
                <a:cubicBezTo>
                  <a:pt x="18515" y="12723"/>
                  <a:pt x="18547" y="12737"/>
                  <a:pt x="18593" y="12739"/>
                </a:cubicBezTo>
                <a:cubicBezTo>
                  <a:pt x="18638" y="12742"/>
                  <a:pt x="18628" y="12737"/>
                  <a:pt x="18740" y="12754"/>
                </a:cubicBezTo>
                <a:cubicBezTo>
                  <a:pt x="18949" y="12785"/>
                  <a:pt x="19219" y="12784"/>
                  <a:pt x="19494" y="12773"/>
                </a:cubicBezTo>
                <a:cubicBezTo>
                  <a:pt x="20089" y="12726"/>
                  <a:pt x="20288" y="12616"/>
                  <a:pt x="20328" y="12595"/>
                </a:cubicBezTo>
                <a:cubicBezTo>
                  <a:pt x="20367" y="12574"/>
                  <a:pt x="20412" y="12559"/>
                  <a:pt x="20460" y="12548"/>
                </a:cubicBezTo>
                <a:cubicBezTo>
                  <a:pt x="20634" y="12501"/>
                  <a:pt x="20563" y="12486"/>
                  <a:pt x="20752" y="12341"/>
                </a:cubicBezTo>
                <a:cubicBezTo>
                  <a:pt x="20936" y="12162"/>
                  <a:pt x="21020" y="12147"/>
                  <a:pt x="21110" y="12097"/>
                </a:cubicBezTo>
                <a:cubicBezTo>
                  <a:pt x="21251" y="12029"/>
                  <a:pt x="21224" y="11966"/>
                  <a:pt x="21210" y="11943"/>
                </a:cubicBezTo>
                <a:cubicBezTo>
                  <a:pt x="21196" y="11919"/>
                  <a:pt x="21198" y="11888"/>
                  <a:pt x="21210" y="11863"/>
                </a:cubicBezTo>
                <a:cubicBezTo>
                  <a:pt x="21220" y="11838"/>
                  <a:pt x="21214" y="11823"/>
                  <a:pt x="21200" y="11801"/>
                </a:cubicBezTo>
                <a:cubicBezTo>
                  <a:pt x="21187" y="11780"/>
                  <a:pt x="21173" y="11707"/>
                  <a:pt x="21168" y="11670"/>
                </a:cubicBezTo>
                <a:cubicBezTo>
                  <a:pt x="21164" y="11632"/>
                  <a:pt x="21164" y="11582"/>
                  <a:pt x="21164" y="11558"/>
                </a:cubicBezTo>
                <a:cubicBezTo>
                  <a:pt x="21164" y="11535"/>
                  <a:pt x="21183" y="11466"/>
                  <a:pt x="21183" y="11451"/>
                </a:cubicBezTo>
                <a:cubicBezTo>
                  <a:pt x="21183" y="11436"/>
                  <a:pt x="21203" y="11436"/>
                  <a:pt x="21237" y="11425"/>
                </a:cubicBezTo>
                <a:cubicBezTo>
                  <a:pt x="21272" y="11414"/>
                  <a:pt x="21273" y="11411"/>
                  <a:pt x="21278" y="11396"/>
                </a:cubicBezTo>
                <a:cubicBezTo>
                  <a:pt x="21282" y="11381"/>
                  <a:pt x="21281" y="11242"/>
                  <a:pt x="21288" y="11219"/>
                </a:cubicBezTo>
                <a:cubicBezTo>
                  <a:pt x="21294" y="11197"/>
                  <a:pt x="21273" y="11187"/>
                  <a:pt x="21319" y="11183"/>
                </a:cubicBezTo>
                <a:cubicBezTo>
                  <a:pt x="21364" y="11180"/>
                  <a:pt x="21413" y="11169"/>
                  <a:pt x="21502" y="11163"/>
                </a:cubicBezTo>
                <a:cubicBezTo>
                  <a:pt x="21591" y="11156"/>
                  <a:pt x="21571" y="11153"/>
                  <a:pt x="21566" y="11118"/>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46452" name="AutoShape 20"/>
          <p:cNvSpPr>
            <a:spLocks/>
          </p:cNvSpPr>
          <p:nvPr/>
        </p:nvSpPr>
        <p:spPr bwMode="auto">
          <a:xfrm>
            <a:off x="16430625" y="4668838"/>
            <a:ext cx="692150" cy="2268537"/>
          </a:xfrm>
          <a:custGeom>
            <a:avLst/>
            <a:gdLst>
              <a:gd name="T0" fmla="*/ 346075 w 21536"/>
              <a:gd name="T1" fmla="*/ 1134426 h 21597"/>
              <a:gd name="T2" fmla="*/ 346075 w 21536"/>
              <a:gd name="T3" fmla="*/ 1134426 h 21597"/>
              <a:gd name="T4" fmla="*/ 346075 w 21536"/>
              <a:gd name="T5" fmla="*/ 1134426 h 21597"/>
              <a:gd name="T6" fmla="*/ 346075 w 21536"/>
              <a:gd name="T7" fmla="*/ 113442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7"/>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8" y="7894"/>
                  <a:pt x="21533" y="782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46453" name="AutoShape 21"/>
          <p:cNvSpPr>
            <a:spLocks/>
          </p:cNvSpPr>
          <p:nvPr/>
        </p:nvSpPr>
        <p:spPr bwMode="auto">
          <a:xfrm>
            <a:off x="20947063" y="3889375"/>
            <a:ext cx="992187" cy="2268538"/>
          </a:xfrm>
          <a:custGeom>
            <a:avLst/>
            <a:gdLst>
              <a:gd name="T0" fmla="*/ 496071 w 21583"/>
              <a:gd name="T1" fmla="*/ 1134216 h 21573"/>
              <a:gd name="T2" fmla="*/ 496071 w 21583"/>
              <a:gd name="T3" fmla="*/ 1134216 h 21573"/>
              <a:gd name="T4" fmla="*/ 496071 w 21583"/>
              <a:gd name="T5" fmla="*/ 1134216 h 21573"/>
              <a:gd name="T6" fmla="*/ 496071 w 21583"/>
              <a:gd name="T7" fmla="*/ 1134216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73">
                <a:moveTo>
                  <a:pt x="17851" y="2698"/>
                </a:moveTo>
                <a:lnTo>
                  <a:pt x="17971" y="2625"/>
                </a:lnTo>
                <a:lnTo>
                  <a:pt x="17991" y="2650"/>
                </a:lnTo>
                <a:lnTo>
                  <a:pt x="17932" y="2703"/>
                </a:lnTo>
                <a:cubicBezTo>
                  <a:pt x="17932" y="2703"/>
                  <a:pt x="17851" y="2698"/>
                  <a:pt x="17851" y="2698"/>
                </a:cubicBezTo>
                <a:close/>
                <a:moveTo>
                  <a:pt x="17544" y="2915"/>
                </a:moveTo>
                <a:lnTo>
                  <a:pt x="17473" y="2907"/>
                </a:lnTo>
                <a:lnTo>
                  <a:pt x="17573" y="2846"/>
                </a:lnTo>
                <a:lnTo>
                  <a:pt x="17623" y="2863"/>
                </a:lnTo>
                <a:cubicBezTo>
                  <a:pt x="17623" y="2863"/>
                  <a:pt x="17544" y="2915"/>
                  <a:pt x="17544" y="2915"/>
                </a:cubicBezTo>
                <a:close/>
                <a:moveTo>
                  <a:pt x="7046" y="6885"/>
                </a:moveTo>
                <a:cubicBezTo>
                  <a:pt x="7026" y="7080"/>
                  <a:pt x="6987" y="7306"/>
                  <a:pt x="6967" y="7397"/>
                </a:cubicBezTo>
                <a:cubicBezTo>
                  <a:pt x="6947" y="7489"/>
                  <a:pt x="7007" y="7554"/>
                  <a:pt x="6957" y="7597"/>
                </a:cubicBezTo>
                <a:cubicBezTo>
                  <a:pt x="6907" y="7641"/>
                  <a:pt x="6709" y="7979"/>
                  <a:pt x="6678" y="8058"/>
                </a:cubicBezTo>
                <a:cubicBezTo>
                  <a:pt x="6648" y="8136"/>
                  <a:pt x="6479" y="8274"/>
                  <a:pt x="6400" y="8323"/>
                </a:cubicBezTo>
                <a:cubicBezTo>
                  <a:pt x="6321" y="8370"/>
                  <a:pt x="6271" y="8475"/>
                  <a:pt x="6221" y="8583"/>
                </a:cubicBezTo>
                <a:cubicBezTo>
                  <a:pt x="6173" y="8687"/>
                  <a:pt x="6091" y="8744"/>
                  <a:pt x="6091" y="8744"/>
                </a:cubicBezTo>
                <a:lnTo>
                  <a:pt x="6370" y="8739"/>
                </a:lnTo>
                <a:cubicBezTo>
                  <a:pt x="6370" y="8739"/>
                  <a:pt x="6290" y="8913"/>
                  <a:pt x="6271" y="8952"/>
                </a:cubicBezTo>
                <a:cubicBezTo>
                  <a:pt x="6250" y="8991"/>
                  <a:pt x="6191" y="9152"/>
                  <a:pt x="6191" y="9152"/>
                </a:cubicBezTo>
                <a:cubicBezTo>
                  <a:pt x="6191" y="9152"/>
                  <a:pt x="5843" y="10042"/>
                  <a:pt x="5783" y="10233"/>
                </a:cubicBezTo>
                <a:cubicBezTo>
                  <a:pt x="5724" y="10424"/>
                  <a:pt x="5544" y="10963"/>
                  <a:pt x="5544" y="10963"/>
                </a:cubicBezTo>
                <a:cubicBezTo>
                  <a:pt x="5544" y="10963"/>
                  <a:pt x="6012" y="11063"/>
                  <a:pt x="6231" y="11085"/>
                </a:cubicBezTo>
                <a:cubicBezTo>
                  <a:pt x="6449" y="11107"/>
                  <a:pt x="6668" y="11120"/>
                  <a:pt x="6668" y="11120"/>
                </a:cubicBezTo>
                <a:cubicBezTo>
                  <a:pt x="6668" y="11120"/>
                  <a:pt x="6638" y="11154"/>
                  <a:pt x="6619" y="11315"/>
                </a:cubicBezTo>
                <a:cubicBezTo>
                  <a:pt x="6599" y="11476"/>
                  <a:pt x="6619" y="11724"/>
                  <a:pt x="6619" y="11724"/>
                </a:cubicBezTo>
                <a:lnTo>
                  <a:pt x="6111" y="11675"/>
                </a:lnTo>
                <a:cubicBezTo>
                  <a:pt x="6111" y="11675"/>
                  <a:pt x="6101" y="11632"/>
                  <a:pt x="6022" y="11632"/>
                </a:cubicBezTo>
                <a:cubicBezTo>
                  <a:pt x="5943" y="11632"/>
                  <a:pt x="5852" y="11619"/>
                  <a:pt x="5803" y="11602"/>
                </a:cubicBezTo>
                <a:cubicBezTo>
                  <a:pt x="5753" y="11584"/>
                  <a:pt x="5653" y="11580"/>
                  <a:pt x="5604" y="11580"/>
                </a:cubicBezTo>
                <a:cubicBezTo>
                  <a:pt x="5554" y="11580"/>
                  <a:pt x="5475" y="11610"/>
                  <a:pt x="5256" y="11589"/>
                </a:cubicBezTo>
                <a:cubicBezTo>
                  <a:pt x="5037" y="11567"/>
                  <a:pt x="4739" y="11536"/>
                  <a:pt x="4739" y="11536"/>
                </a:cubicBezTo>
                <a:cubicBezTo>
                  <a:pt x="4739" y="11536"/>
                  <a:pt x="4698" y="11485"/>
                  <a:pt x="4668" y="11463"/>
                </a:cubicBezTo>
                <a:cubicBezTo>
                  <a:pt x="4639" y="11441"/>
                  <a:pt x="4639" y="11437"/>
                  <a:pt x="4639" y="11437"/>
                </a:cubicBezTo>
                <a:cubicBezTo>
                  <a:pt x="4639" y="11437"/>
                  <a:pt x="4698" y="11311"/>
                  <a:pt x="4718" y="11246"/>
                </a:cubicBezTo>
                <a:cubicBezTo>
                  <a:pt x="4739" y="11181"/>
                  <a:pt x="4728" y="11111"/>
                  <a:pt x="4728" y="11111"/>
                </a:cubicBezTo>
                <a:lnTo>
                  <a:pt x="4867" y="11015"/>
                </a:lnTo>
                <a:cubicBezTo>
                  <a:pt x="4867" y="11015"/>
                  <a:pt x="5046" y="11046"/>
                  <a:pt x="5106" y="11033"/>
                </a:cubicBezTo>
                <a:cubicBezTo>
                  <a:pt x="5166" y="11020"/>
                  <a:pt x="5275" y="11015"/>
                  <a:pt x="5256" y="10980"/>
                </a:cubicBezTo>
                <a:cubicBezTo>
                  <a:pt x="5236" y="10946"/>
                  <a:pt x="5186" y="10772"/>
                  <a:pt x="5046" y="10629"/>
                </a:cubicBezTo>
                <a:cubicBezTo>
                  <a:pt x="4908" y="10485"/>
                  <a:pt x="4987" y="10459"/>
                  <a:pt x="4928" y="10333"/>
                </a:cubicBezTo>
                <a:cubicBezTo>
                  <a:pt x="4867" y="10208"/>
                  <a:pt x="4758" y="10055"/>
                  <a:pt x="4739" y="10034"/>
                </a:cubicBezTo>
                <a:cubicBezTo>
                  <a:pt x="4718" y="10012"/>
                  <a:pt x="4698" y="10020"/>
                  <a:pt x="4718" y="9999"/>
                </a:cubicBezTo>
                <a:cubicBezTo>
                  <a:pt x="4739" y="9977"/>
                  <a:pt x="5086" y="9977"/>
                  <a:pt x="5086" y="9977"/>
                </a:cubicBezTo>
                <a:cubicBezTo>
                  <a:pt x="5086" y="9977"/>
                  <a:pt x="5156" y="9673"/>
                  <a:pt x="5226" y="9521"/>
                </a:cubicBezTo>
                <a:cubicBezTo>
                  <a:pt x="5295" y="9369"/>
                  <a:pt x="5315" y="9274"/>
                  <a:pt x="5365" y="9156"/>
                </a:cubicBezTo>
                <a:cubicBezTo>
                  <a:pt x="5415" y="9039"/>
                  <a:pt x="5524" y="8835"/>
                  <a:pt x="5613" y="8644"/>
                </a:cubicBezTo>
                <a:cubicBezTo>
                  <a:pt x="5703" y="8453"/>
                  <a:pt x="5843" y="8058"/>
                  <a:pt x="5902" y="7975"/>
                </a:cubicBezTo>
                <a:cubicBezTo>
                  <a:pt x="5962" y="7893"/>
                  <a:pt x="6131" y="7628"/>
                  <a:pt x="6181" y="7545"/>
                </a:cubicBezTo>
                <a:cubicBezTo>
                  <a:pt x="6231" y="7463"/>
                  <a:pt x="6280" y="7415"/>
                  <a:pt x="6340" y="7363"/>
                </a:cubicBezTo>
                <a:cubicBezTo>
                  <a:pt x="6400" y="7310"/>
                  <a:pt x="6529" y="7076"/>
                  <a:pt x="6549" y="6990"/>
                </a:cubicBezTo>
                <a:cubicBezTo>
                  <a:pt x="6569" y="6902"/>
                  <a:pt x="6599" y="6859"/>
                  <a:pt x="6659" y="6811"/>
                </a:cubicBezTo>
                <a:cubicBezTo>
                  <a:pt x="6718" y="6764"/>
                  <a:pt x="7096" y="6511"/>
                  <a:pt x="7096" y="6511"/>
                </a:cubicBezTo>
                <a:cubicBezTo>
                  <a:pt x="7096" y="6511"/>
                  <a:pt x="7066" y="6689"/>
                  <a:pt x="7046" y="6885"/>
                </a:cubicBezTo>
                <a:close/>
                <a:moveTo>
                  <a:pt x="4539" y="10802"/>
                </a:moveTo>
                <a:cubicBezTo>
                  <a:pt x="4539" y="10802"/>
                  <a:pt x="4429" y="10776"/>
                  <a:pt x="4380" y="10763"/>
                </a:cubicBezTo>
                <a:cubicBezTo>
                  <a:pt x="4330" y="10751"/>
                  <a:pt x="4201" y="10751"/>
                  <a:pt x="4171" y="10729"/>
                </a:cubicBezTo>
                <a:cubicBezTo>
                  <a:pt x="4142" y="10707"/>
                  <a:pt x="4181" y="10655"/>
                  <a:pt x="4181" y="10655"/>
                </a:cubicBezTo>
                <a:lnTo>
                  <a:pt x="4459" y="10568"/>
                </a:lnTo>
                <a:cubicBezTo>
                  <a:pt x="4459" y="10568"/>
                  <a:pt x="4520" y="10616"/>
                  <a:pt x="4520" y="10646"/>
                </a:cubicBezTo>
                <a:cubicBezTo>
                  <a:pt x="4520" y="10677"/>
                  <a:pt x="4539" y="10711"/>
                  <a:pt x="4569" y="10759"/>
                </a:cubicBezTo>
                <a:cubicBezTo>
                  <a:pt x="4599" y="10807"/>
                  <a:pt x="4539" y="10802"/>
                  <a:pt x="4539" y="10802"/>
                </a:cubicBezTo>
                <a:close/>
                <a:moveTo>
                  <a:pt x="4311" y="11367"/>
                </a:moveTo>
                <a:cubicBezTo>
                  <a:pt x="4280" y="11428"/>
                  <a:pt x="4261" y="11489"/>
                  <a:pt x="4261" y="11489"/>
                </a:cubicBezTo>
                <a:lnTo>
                  <a:pt x="3474" y="11424"/>
                </a:lnTo>
                <a:cubicBezTo>
                  <a:pt x="3474" y="11424"/>
                  <a:pt x="3455" y="11345"/>
                  <a:pt x="3455" y="11315"/>
                </a:cubicBezTo>
                <a:cubicBezTo>
                  <a:pt x="3455" y="11284"/>
                  <a:pt x="3445" y="11250"/>
                  <a:pt x="3495" y="11246"/>
                </a:cubicBezTo>
                <a:cubicBezTo>
                  <a:pt x="3545" y="11241"/>
                  <a:pt x="3613" y="11263"/>
                  <a:pt x="3613" y="11263"/>
                </a:cubicBezTo>
                <a:lnTo>
                  <a:pt x="3693" y="11293"/>
                </a:lnTo>
                <a:cubicBezTo>
                  <a:pt x="3693" y="11293"/>
                  <a:pt x="3753" y="11306"/>
                  <a:pt x="3823" y="11297"/>
                </a:cubicBezTo>
                <a:cubicBezTo>
                  <a:pt x="3893" y="11289"/>
                  <a:pt x="3942" y="11267"/>
                  <a:pt x="4082" y="11259"/>
                </a:cubicBezTo>
                <a:cubicBezTo>
                  <a:pt x="4221" y="11250"/>
                  <a:pt x="4320" y="11254"/>
                  <a:pt x="4320" y="11254"/>
                </a:cubicBezTo>
                <a:cubicBezTo>
                  <a:pt x="4320" y="11254"/>
                  <a:pt x="4340" y="11306"/>
                  <a:pt x="4311" y="11367"/>
                </a:cubicBezTo>
                <a:close/>
                <a:moveTo>
                  <a:pt x="15945" y="43"/>
                </a:moveTo>
                <a:cubicBezTo>
                  <a:pt x="16097" y="51"/>
                  <a:pt x="16063" y="32"/>
                  <a:pt x="16117" y="46"/>
                </a:cubicBezTo>
                <a:cubicBezTo>
                  <a:pt x="16170" y="60"/>
                  <a:pt x="16176" y="66"/>
                  <a:pt x="16176" y="66"/>
                </a:cubicBezTo>
                <a:cubicBezTo>
                  <a:pt x="16176" y="66"/>
                  <a:pt x="15998" y="86"/>
                  <a:pt x="15872" y="95"/>
                </a:cubicBezTo>
                <a:cubicBezTo>
                  <a:pt x="15746" y="104"/>
                  <a:pt x="15612" y="115"/>
                  <a:pt x="15612" y="115"/>
                </a:cubicBezTo>
                <a:cubicBezTo>
                  <a:pt x="15612" y="115"/>
                  <a:pt x="15792" y="34"/>
                  <a:pt x="15945" y="43"/>
                </a:cubicBezTo>
                <a:close/>
                <a:moveTo>
                  <a:pt x="16282" y="25"/>
                </a:moveTo>
                <a:cubicBezTo>
                  <a:pt x="16350" y="34"/>
                  <a:pt x="16296" y="52"/>
                  <a:pt x="16296" y="52"/>
                </a:cubicBezTo>
                <a:cubicBezTo>
                  <a:pt x="16296" y="52"/>
                  <a:pt x="16249" y="52"/>
                  <a:pt x="16176" y="43"/>
                </a:cubicBezTo>
                <a:cubicBezTo>
                  <a:pt x="16104" y="34"/>
                  <a:pt x="16077" y="37"/>
                  <a:pt x="16077" y="37"/>
                </a:cubicBezTo>
                <a:cubicBezTo>
                  <a:pt x="16077" y="37"/>
                  <a:pt x="16217" y="17"/>
                  <a:pt x="16282" y="25"/>
                </a:cubicBezTo>
                <a:close/>
                <a:moveTo>
                  <a:pt x="16461" y="40"/>
                </a:moveTo>
                <a:lnTo>
                  <a:pt x="16488" y="46"/>
                </a:lnTo>
                <a:cubicBezTo>
                  <a:pt x="16488" y="46"/>
                  <a:pt x="16482" y="69"/>
                  <a:pt x="16436" y="75"/>
                </a:cubicBezTo>
                <a:cubicBezTo>
                  <a:pt x="16389" y="81"/>
                  <a:pt x="16277" y="75"/>
                  <a:pt x="16304" y="63"/>
                </a:cubicBezTo>
                <a:cubicBezTo>
                  <a:pt x="16331" y="52"/>
                  <a:pt x="16461" y="40"/>
                  <a:pt x="16461" y="40"/>
                </a:cubicBezTo>
                <a:close/>
                <a:moveTo>
                  <a:pt x="17934" y="640"/>
                </a:moveTo>
                <a:cubicBezTo>
                  <a:pt x="17934" y="640"/>
                  <a:pt x="17941" y="642"/>
                  <a:pt x="17968" y="660"/>
                </a:cubicBezTo>
                <a:cubicBezTo>
                  <a:pt x="17994" y="677"/>
                  <a:pt x="17868" y="654"/>
                  <a:pt x="17788" y="616"/>
                </a:cubicBezTo>
                <a:cubicBezTo>
                  <a:pt x="17709" y="579"/>
                  <a:pt x="17934" y="640"/>
                  <a:pt x="17934" y="640"/>
                </a:cubicBezTo>
                <a:close/>
                <a:moveTo>
                  <a:pt x="18260" y="1482"/>
                </a:moveTo>
                <a:cubicBezTo>
                  <a:pt x="18260" y="1482"/>
                  <a:pt x="18293" y="1497"/>
                  <a:pt x="18286" y="1511"/>
                </a:cubicBezTo>
                <a:cubicBezTo>
                  <a:pt x="18279" y="1525"/>
                  <a:pt x="18220" y="1528"/>
                  <a:pt x="18220" y="1514"/>
                </a:cubicBezTo>
                <a:cubicBezTo>
                  <a:pt x="18220" y="1500"/>
                  <a:pt x="18260" y="1482"/>
                  <a:pt x="18260" y="1482"/>
                </a:cubicBezTo>
                <a:close/>
                <a:moveTo>
                  <a:pt x="18332" y="1233"/>
                </a:moveTo>
                <a:lnTo>
                  <a:pt x="18392" y="1253"/>
                </a:lnTo>
                <a:cubicBezTo>
                  <a:pt x="18392" y="1253"/>
                  <a:pt x="18392" y="1283"/>
                  <a:pt x="18352" y="1265"/>
                </a:cubicBezTo>
                <a:cubicBezTo>
                  <a:pt x="18312" y="1247"/>
                  <a:pt x="18332" y="1233"/>
                  <a:pt x="18332" y="1233"/>
                </a:cubicBezTo>
                <a:close/>
                <a:moveTo>
                  <a:pt x="21384" y="5747"/>
                </a:moveTo>
                <a:cubicBezTo>
                  <a:pt x="21314" y="5699"/>
                  <a:pt x="20747" y="5391"/>
                  <a:pt x="20668" y="5356"/>
                </a:cubicBezTo>
                <a:cubicBezTo>
                  <a:pt x="20588" y="5321"/>
                  <a:pt x="20459" y="5291"/>
                  <a:pt x="20459" y="5291"/>
                </a:cubicBezTo>
                <a:cubicBezTo>
                  <a:pt x="20459" y="5291"/>
                  <a:pt x="20399" y="5235"/>
                  <a:pt x="20309" y="5135"/>
                </a:cubicBezTo>
                <a:cubicBezTo>
                  <a:pt x="20219" y="5035"/>
                  <a:pt x="19693" y="4618"/>
                  <a:pt x="19633" y="4570"/>
                </a:cubicBezTo>
                <a:cubicBezTo>
                  <a:pt x="19573" y="4522"/>
                  <a:pt x="19025" y="4101"/>
                  <a:pt x="18936" y="4040"/>
                </a:cubicBezTo>
                <a:cubicBezTo>
                  <a:pt x="18847" y="3979"/>
                  <a:pt x="18658" y="3719"/>
                  <a:pt x="18658" y="3719"/>
                </a:cubicBezTo>
                <a:lnTo>
                  <a:pt x="17892" y="3723"/>
                </a:lnTo>
                <a:cubicBezTo>
                  <a:pt x="17892" y="3723"/>
                  <a:pt x="17901" y="3693"/>
                  <a:pt x="17882" y="3628"/>
                </a:cubicBezTo>
                <a:cubicBezTo>
                  <a:pt x="17862" y="3562"/>
                  <a:pt x="18149" y="3397"/>
                  <a:pt x="18220" y="3336"/>
                </a:cubicBezTo>
                <a:cubicBezTo>
                  <a:pt x="18289" y="3276"/>
                  <a:pt x="18379" y="3180"/>
                  <a:pt x="18459" y="3120"/>
                </a:cubicBezTo>
                <a:cubicBezTo>
                  <a:pt x="18538" y="3059"/>
                  <a:pt x="18529" y="2959"/>
                  <a:pt x="18538" y="2911"/>
                </a:cubicBezTo>
                <a:cubicBezTo>
                  <a:pt x="18548" y="2863"/>
                  <a:pt x="18688" y="2757"/>
                  <a:pt x="18752" y="2635"/>
                </a:cubicBezTo>
                <a:cubicBezTo>
                  <a:pt x="18817" y="2513"/>
                  <a:pt x="18791" y="2512"/>
                  <a:pt x="18772" y="2497"/>
                </a:cubicBezTo>
                <a:cubicBezTo>
                  <a:pt x="18752" y="2481"/>
                  <a:pt x="18673" y="2448"/>
                  <a:pt x="18673" y="2448"/>
                </a:cubicBezTo>
                <a:cubicBezTo>
                  <a:pt x="18673" y="2448"/>
                  <a:pt x="18688" y="2424"/>
                  <a:pt x="18707" y="2390"/>
                </a:cubicBezTo>
                <a:cubicBezTo>
                  <a:pt x="18727" y="2355"/>
                  <a:pt x="18707" y="2262"/>
                  <a:pt x="18703" y="2236"/>
                </a:cubicBezTo>
                <a:cubicBezTo>
                  <a:pt x="18698" y="2210"/>
                  <a:pt x="18682" y="2210"/>
                  <a:pt x="18688" y="2182"/>
                </a:cubicBezTo>
                <a:cubicBezTo>
                  <a:pt x="18693" y="2153"/>
                  <a:pt x="18632" y="2062"/>
                  <a:pt x="18632" y="2062"/>
                </a:cubicBezTo>
                <a:lnTo>
                  <a:pt x="18558" y="2058"/>
                </a:lnTo>
                <a:cubicBezTo>
                  <a:pt x="18558" y="2058"/>
                  <a:pt x="18579" y="2025"/>
                  <a:pt x="18603" y="2010"/>
                </a:cubicBezTo>
                <a:cubicBezTo>
                  <a:pt x="18628" y="1994"/>
                  <a:pt x="18648" y="1958"/>
                  <a:pt x="18648" y="1958"/>
                </a:cubicBezTo>
                <a:lnTo>
                  <a:pt x="18598" y="1936"/>
                </a:lnTo>
                <a:lnTo>
                  <a:pt x="19732" y="1328"/>
                </a:lnTo>
                <a:lnTo>
                  <a:pt x="19738" y="1315"/>
                </a:lnTo>
                <a:lnTo>
                  <a:pt x="19697" y="1315"/>
                </a:lnTo>
                <a:lnTo>
                  <a:pt x="19588" y="1367"/>
                </a:lnTo>
                <a:lnTo>
                  <a:pt x="19568" y="1393"/>
                </a:lnTo>
                <a:lnTo>
                  <a:pt x="18558" y="1934"/>
                </a:lnTo>
                <a:lnTo>
                  <a:pt x="18499" y="1925"/>
                </a:lnTo>
                <a:lnTo>
                  <a:pt x="17792" y="2168"/>
                </a:lnTo>
                <a:cubicBezTo>
                  <a:pt x="17774" y="2167"/>
                  <a:pt x="17720" y="2164"/>
                  <a:pt x="17573" y="2155"/>
                </a:cubicBezTo>
                <a:cubicBezTo>
                  <a:pt x="17275" y="2138"/>
                  <a:pt x="17603" y="2299"/>
                  <a:pt x="17603" y="2299"/>
                </a:cubicBezTo>
                <a:cubicBezTo>
                  <a:pt x="17603" y="2299"/>
                  <a:pt x="17464" y="2364"/>
                  <a:pt x="17383" y="2416"/>
                </a:cubicBezTo>
                <a:cubicBezTo>
                  <a:pt x="17304" y="2468"/>
                  <a:pt x="17225" y="2455"/>
                  <a:pt x="17106" y="2459"/>
                </a:cubicBezTo>
                <a:cubicBezTo>
                  <a:pt x="16986" y="2464"/>
                  <a:pt x="17156" y="2559"/>
                  <a:pt x="17156" y="2559"/>
                </a:cubicBezTo>
                <a:cubicBezTo>
                  <a:pt x="17156" y="2559"/>
                  <a:pt x="17066" y="2607"/>
                  <a:pt x="16906" y="2668"/>
                </a:cubicBezTo>
                <a:cubicBezTo>
                  <a:pt x="16748" y="2729"/>
                  <a:pt x="16538" y="2798"/>
                  <a:pt x="16538" y="2798"/>
                </a:cubicBezTo>
                <a:lnTo>
                  <a:pt x="16598" y="2855"/>
                </a:lnTo>
                <a:cubicBezTo>
                  <a:pt x="16598" y="2855"/>
                  <a:pt x="16549" y="2859"/>
                  <a:pt x="16449" y="2903"/>
                </a:cubicBezTo>
                <a:cubicBezTo>
                  <a:pt x="16350" y="2946"/>
                  <a:pt x="16220" y="3050"/>
                  <a:pt x="16181" y="3085"/>
                </a:cubicBezTo>
                <a:cubicBezTo>
                  <a:pt x="16140" y="3120"/>
                  <a:pt x="16160" y="3237"/>
                  <a:pt x="16151" y="3276"/>
                </a:cubicBezTo>
                <a:cubicBezTo>
                  <a:pt x="16140" y="3315"/>
                  <a:pt x="16290" y="3336"/>
                  <a:pt x="16290" y="3336"/>
                </a:cubicBezTo>
                <a:lnTo>
                  <a:pt x="16190" y="3437"/>
                </a:lnTo>
                <a:cubicBezTo>
                  <a:pt x="16190" y="3437"/>
                  <a:pt x="16031" y="3393"/>
                  <a:pt x="15951" y="3367"/>
                </a:cubicBezTo>
                <a:cubicBezTo>
                  <a:pt x="15872" y="3341"/>
                  <a:pt x="15494" y="3241"/>
                  <a:pt x="15434" y="3224"/>
                </a:cubicBezTo>
                <a:cubicBezTo>
                  <a:pt x="15374" y="3206"/>
                  <a:pt x="15335" y="3137"/>
                  <a:pt x="15315" y="3120"/>
                </a:cubicBezTo>
                <a:cubicBezTo>
                  <a:pt x="15295" y="3102"/>
                  <a:pt x="15215" y="3089"/>
                  <a:pt x="15205" y="3063"/>
                </a:cubicBezTo>
                <a:cubicBezTo>
                  <a:pt x="15195" y="3037"/>
                  <a:pt x="15175" y="3002"/>
                  <a:pt x="15234" y="2976"/>
                </a:cubicBezTo>
                <a:cubicBezTo>
                  <a:pt x="15295" y="2950"/>
                  <a:pt x="15584" y="2881"/>
                  <a:pt x="15812" y="2824"/>
                </a:cubicBezTo>
                <a:cubicBezTo>
                  <a:pt x="16041" y="2768"/>
                  <a:pt x="16340" y="2581"/>
                  <a:pt x="16389" y="2533"/>
                </a:cubicBezTo>
                <a:cubicBezTo>
                  <a:pt x="16439" y="2485"/>
                  <a:pt x="16678" y="2316"/>
                  <a:pt x="16728" y="2286"/>
                </a:cubicBezTo>
                <a:cubicBezTo>
                  <a:pt x="16778" y="2255"/>
                  <a:pt x="16967" y="2129"/>
                  <a:pt x="17016" y="2099"/>
                </a:cubicBezTo>
                <a:cubicBezTo>
                  <a:pt x="17066" y="2068"/>
                  <a:pt x="17364" y="2041"/>
                  <a:pt x="17430" y="1974"/>
                </a:cubicBezTo>
                <a:cubicBezTo>
                  <a:pt x="17496" y="1908"/>
                  <a:pt x="17577" y="1910"/>
                  <a:pt x="17623" y="1884"/>
                </a:cubicBezTo>
                <a:cubicBezTo>
                  <a:pt x="17669" y="1858"/>
                  <a:pt x="17848" y="1809"/>
                  <a:pt x="17875" y="1798"/>
                </a:cubicBezTo>
                <a:cubicBezTo>
                  <a:pt x="17901" y="1786"/>
                  <a:pt x="17828" y="1763"/>
                  <a:pt x="17888" y="1751"/>
                </a:cubicBezTo>
                <a:cubicBezTo>
                  <a:pt x="17947" y="1740"/>
                  <a:pt x="17968" y="1742"/>
                  <a:pt x="18034" y="1693"/>
                </a:cubicBezTo>
                <a:cubicBezTo>
                  <a:pt x="18100" y="1644"/>
                  <a:pt x="18126" y="1624"/>
                  <a:pt x="18114" y="1604"/>
                </a:cubicBezTo>
                <a:cubicBezTo>
                  <a:pt x="18100" y="1583"/>
                  <a:pt x="18127" y="1583"/>
                  <a:pt x="18160" y="1592"/>
                </a:cubicBezTo>
                <a:cubicBezTo>
                  <a:pt x="18193" y="1601"/>
                  <a:pt x="18200" y="1595"/>
                  <a:pt x="18206" y="1566"/>
                </a:cubicBezTo>
                <a:cubicBezTo>
                  <a:pt x="18213" y="1537"/>
                  <a:pt x="18280" y="1540"/>
                  <a:pt x="18299" y="1522"/>
                </a:cubicBezTo>
                <a:cubicBezTo>
                  <a:pt x="18319" y="1505"/>
                  <a:pt x="18286" y="1491"/>
                  <a:pt x="18286" y="1470"/>
                </a:cubicBezTo>
                <a:cubicBezTo>
                  <a:pt x="18286" y="1450"/>
                  <a:pt x="18306" y="1445"/>
                  <a:pt x="18286" y="1413"/>
                </a:cubicBezTo>
                <a:cubicBezTo>
                  <a:pt x="18266" y="1380"/>
                  <a:pt x="18272" y="1360"/>
                  <a:pt x="18272" y="1360"/>
                </a:cubicBezTo>
                <a:lnTo>
                  <a:pt x="18319" y="1389"/>
                </a:lnTo>
                <a:cubicBezTo>
                  <a:pt x="18319" y="1389"/>
                  <a:pt x="18293" y="1369"/>
                  <a:pt x="18280" y="1337"/>
                </a:cubicBezTo>
                <a:cubicBezTo>
                  <a:pt x="18266" y="1305"/>
                  <a:pt x="18352" y="1299"/>
                  <a:pt x="18385" y="1296"/>
                </a:cubicBezTo>
                <a:cubicBezTo>
                  <a:pt x="18418" y="1294"/>
                  <a:pt x="18465" y="1279"/>
                  <a:pt x="18425" y="1242"/>
                </a:cubicBezTo>
                <a:cubicBezTo>
                  <a:pt x="18385" y="1204"/>
                  <a:pt x="18332" y="1192"/>
                  <a:pt x="18332" y="1192"/>
                </a:cubicBezTo>
                <a:lnTo>
                  <a:pt x="18325" y="1166"/>
                </a:lnTo>
                <a:lnTo>
                  <a:pt x="18372" y="1170"/>
                </a:lnTo>
                <a:cubicBezTo>
                  <a:pt x="18372" y="1170"/>
                  <a:pt x="18332" y="1146"/>
                  <a:pt x="18332" y="1132"/>
                </a:cubicBezTo>
                <a:cubicBezTo>
                  <a:pt x="18332" y="1117"/>
                  <a:pt x="18392" y="1123"/>
                  <a:pt x="18392" y="1076"/>
                </a:cubicBezTo>
                <a:cubicBezTo>
                  <a:pt x="18392" y="1030"/>
                  <a:pt x="18412" y="996"/>
                  <a:pt x="18332" y="900"/>
                </a:cubicBezTo>
                <a:cubicBezTo>
                  <a:pt x="18253" y="805"/>
                  <a:pt x="18299" y="828"/>
                  <a:pt x="18293" y="758"/>
                </a:cubicBezTo>
                <a:cubicBezTo>
                  <a:pt x="18286" y="689"/>
                  <a:pt x="18306" y="622"/>
                  <a:pt x="18120" y="588"/>
                </a:cubicBezTo>
                <a:cubicBezTo>
                  <a:pt x="17934" y="553"/>
                  <a:pt x="17901" y="553"/>
                  <a:pt x="17901" y="553"/>
                </a:cubicBezTo>
                <a:cubicBezTo>
                  <a:pt x="17901" y="553"/>
                  <a:pt x="18126" y="576"/>
                  <a:pt x="18187" y="622"/>
                </a:cubicBezTo>
                <a:cubicBezTo>
                  <a:pt x="18246" y="669"/>
                  <a:pt x="18253" y="674"/>
                  <a:pt x="18260" y="709"/>
                </a:cubicBezTo>
                <a:cubicBezTo>
                  <a:pt x="18266" y="744"/>
                  <a:pt x="18286" y="805"/>
                  <a:pt x="18246" y="793"/>
                </a:cubicBezTo>
                <a:cubicBezTo>
                  <a:pt x="18206" y="781"/>
                  <a:pt x="18253" y="764"/>
                  <a:pt x="18213" y="750"/>
                </a:cubicBezTo>
                <a:cubicBezTo>
                  <a:pt x="18174" y="735"/>
                  <a:pt x="18133" y="741"/>
                  <a:pt x="18094" y="715"/>
                </a:cubicBezTo>
                <a:cubicBezTo>
                  <a:pt x="18053" y="689"/>
                  <a:pt x="18001" y="651"/>
                  <a:pt x="18041" y="654"/>
                </a:cubicBezTo>
                <a:cubicBezTo>
                  <a:pt x="18081" y="657"/>
                  <a:pt x="18127" y="674"/>
                  <a:pt x="18180" y="703"/>
                </a:cubicBezTo>
                <a:cubicBezTo>
                  <a:pt x="18233" y="732"/>
                  <a:pt x="18233" y="735"/>
                  <a:pt x="18233" y="735"/>
                </a:cubicBezTo>
                <a:cubicBezTo>
                  <a:pt x="18233" y="735"/>
                  <a:pt x="18200" y="683"/>
                  <a:pt x="18106" y="648"/>
                </a:cubicBezTo>
                <a:cubicBezTo>
                  <a:pt x="18014" y="614"/>
                  <a:pt x="18007" y="640"/>
                  <a:pt x="18007" y="640"/>
                </a:cubicBezTo>
                <a:cubicBezTo>
                  <a:pt x="18007" y="640"/>
                  <a:pt x="17994" y="604"/>
                  <a:pt x="17875" y="573"/>
                </a:cubicBezTo>
                <a:cubicBezTo>
                  <a:pt x="17755" y="541"/>
                  <a:pt x="17682" y="527"/>
                  <a:pt x="17616" y="521"/>
                </a:cubicBezTo>
                <a:cubicBezTo>
                  <a:pt x="17550" y="515"/>
                  <a:pt x="17523" y="512"/>
                  <a:pt x="17523" y="512"/>
                </a:cubicBezTo>
                <a:cubicBezTo>
                  <a:pt x="17523" y="512"/>
                  <a:pt x="17510" y="428"/>
                  <a:pt x="17311" y="292"/>
                </a:cubicBezTo>
                <a:cubicBezTo>
                  <a:pt x="17112" y="156"/>
                  <a:pt x="16939" y="89"/>
                  <a:pt x="16773" y="54"/>
                </a:cubicBezTo>
                <a:cubicBezTo>
                  <a:pt x="16608" y="20"/>
                  <a:pt x="16529" y="0"/>
                  <a:pt x="16369" y="0"/>
                </a:cubicBezTo>
                <a:cubicBezTo>
                  <a:pt x="16210" y="0"/>
                  <a:pt x="15977" y="28"/>
                  <a:pt x="15977" y="28"/>
                </a:cubicBezTo>
                <a:cubicBezTo>
                  <a:pt x="15977" y="28"/>
                  <a:pt x="15798" y="34"/>
                  <a:pt x="15705" y="63"/>
                </a:cubicBezTo>
                <a:cubicBezTo>
                  <a:pt x="15613" y="93"/>
                  <a:pt x="15560" y="118"/>
                  <a:pt x="15560" y="118"/>
                </a:cubicBezTo>
                <a:cubicBezTo>
                  <a:pt x="15560" y="118"/>
                  <a:pt x="15567" y="118"/>
                  <a:pt x="15453" y="127"/>
                </a:cubicBezTo>
                <a:cubicBezTo>
                  <a:pt x="15341" y="135"/>
                  <a:pt x="15248" y="150"/>
                  <a:pt x="15248" y="150"/>
                </a:cubicBezTo>
                <a:cubicBezTo>
                  <a:pt x="15248" y="150"/>
                  <a:pt x="15493" y="136"/>
                  <a:pt x="15440" y="145"/>
                </a:cubicBezTo>
                <a:cubicBezTo>
                  <a:pt x="15387" y="153"/>
                  <a:pt x="15274" y="165"/>
                  <a:pt x="15109" y="197"/>
                </a:cubicBezTo>
                <a:cubicBezTo>
                  <a:pt x="14942" y="228"/>
                  <a:pt x="14585" y="289"/>
                  <a:pt x="14445" y="338"/>
                </a:cubicBezTo>
                <a:cubicBezTo>
                  <a:pt x="14306" y="388"/>
                  <a:pt x="14273" y="408"/>
                  <a:pt x="14173" y="463"/>
                </a:cubicBezTo>
                <a:cubicBezTo>
                  <a:pt x="14074" y="518"/>
                  <a:pt x="14052" y="540"/>
                  <a:pt x="14001" y="561"/>
                </a:cubicBezTo>
                <a:cubicBezTo>
                  <a:pt x="13952" y="583"/>
                  <a:pt x="13673" y="822"/>
                  <a:pt x="13633" y="861"/>
                </a:cubicBezTo>
                <a:cubicBezTo>
                  <a:pt x="13593" y="900"/>
                  <a:pt x="13444" y="1018"/>
                  <a:pt x="13385" y="1065"/>
                </a:cubicBezTo>
                <a:cubicBezTo>
                  <a:pt x="13324" y="1113"/>
                  <a:pt x="13145" y="1261"/>
                  <a:pt x="13066" y="1304"/>
                </a:cubicBezTo>
                <a:cubicBezTo>
                  <a:pt x="12987" y="1348"/>
                  <a:pt x="12956" y="1443"/>
                  <a:pt x="12956" y="1500"/>
                </a:cubicBezTo>
                <a:cubicBezTo>
                  <a:pt x="12956" y="1556"/>
                  <a:pt x="13086" y="1704"/>
                  <a:pt x="13086" y="1704"/>
                </a:cubicBezTo>
                <a:cubicBezTo>
                  <a:pt x="13086" y="1704"/>
                  <a:pt x="13076" y="1756"/>
                  <a:pt x="13006" y="1804"/>
                </a:cubicBezTo>
                <a:cubicBezTo>
                  <a:pt x="12937" y="1851"/>
                  <a:pt x="12727" y="2155"/>
                  <a:pt x="12658" y="2220"/>
                </a:cubicBezTo>
                <a:cubicBezTo>
                  <a:pt x="12588" y="2286"/>
                  <a:pt x="12519" y="2286"/>
                  <a:pt x="12519" y="2286"/>
                </a:cubicBezTo>
                <a:cubicBezTo>
                  <a:pt x="12519" y="2286"/>
                  <a:pt x="12400" y="2299"/>
                  <a:pt x="12339" y="2312"/>
                </a:cubicBezTo>
                <a:cubicBezTo>
                  <a:pt x="12280" y="2325"/>
                  <a:pt x="12181" y="2390"/>
                  <a:pt x="12101" y="2429"/>
                </a:cubicBezTo>
                <a:cubicBezTo>
                  <a:pt x="12021" y="2468"/>
                  <a:pt x="11932" y="2464"/>
                  <a:pt x="11853" y="2464"/>
                </a:cubicBezTo>
                <a:cubicBezTo>
                  <a:pt x="11772" y="2464"/>
                  <a:pt x="11692" y="2494"/>
                  <a:pt x="11584" y="2520"/>
                </a:cubicBezTo>
                <a:cubicBezTo>
                  <a:pt x="11473" y="2546"/>
                  <a:pt x="11076" y="2616"/>
                  <a:pt x="10897" y="2646"/>
                </a:cubicBezTo>
                <a:cubicBezTo>
                  <a:pt x="10718" y="2677"/>
                  <a:pt x="10688" y="2694"/>
                  <a:pt x="10359" y="2681"/>
                </a:cubicBezTo>
                <a:cubicBezTo>
                  <a:pt x="10031" y="2668"/>
                  <a:pt x="9165" y="2698"/>
                  <a:pt x="8757" y="2711"/>
                </a:cubicBezTo>
                <a:cubicBezTo>
                  <a:pt x="8349" y="2724"/>
                  <a:pt x="7723" y="2772"/>
                  <a:pt x="7533" y="2798"/>
                </a:cubicBezTo>
                <a:cubicBezTo>
                  <a:pt x="7345" y="2824"/>
                  <a:pt x="6877" y="2889"/>
                  <a:pt x="6759" y="2894"/>
                </a:cubicBezTo>
                <a:cubicBezTo>
                  <a:pt x="6638" y="2898"/>
                  <a:pt x="6589" y="2915"/>
                  <a:pt x="6440" y="2994"/>
                </a:cubicBezTo>
                <a:cubicBezTo>
                  <a:pt x="6290" y="3072"/>
                  <a:pt x="6131" y="3333"/>
                  <a:pt x="6111" y="3384"/>
                </a:cubicBezTo>
                <a:cubicBezTo>
                  <a:pt x="6091" y="3437"/>
                  <a:pt x="5912" y="3654"/>
                  <a:pt x="5852" y="3788"/>
                </a:cubicBezTo>
                <a:cubicBezTo>
                  <a:pt x="5793" y="3923"/>
                  <a:pt x="5763" y="4001"/>
                  <a:pt x="5783" y="4049"/>
                </a:cubicBezTo>
                <a:cubicBezTo>
                  <a:pt x="5803" y="4097"/>
                  <a:pt x="5514" y="4318"/>
                  <a:pt x="5305" y="4488"/>
                </a:cubicBezTo>
                <a:cubicBezTo>
                  <a:pt x="5096" y="4657"/>
                  <a:pt x="4698" y="5278"/>
                  <a:pt x="4659" y="5356"/>
                </a:cubicBezTo>
                <a:cubicBezTo>
                  <a:pt x="4618" y="5434"/>
                  <a:pt x="4698" y="5595"/>
                  <a:pt x="4718" y="5651"/>
                </a:cubicBezTo>
                <a:cubicBezTo>
                  <a:pt x="4739" y="5708"/>
                  <a:pt x="4659" y="5756"/>
                  <a:pt x="4490" y="5912"/>
                </a:cubicBezTo>
                <a:cubicBezTo>
                  <a:pt x="4404" y="5991"/>
                  <a:pt x="4255" y="6172"/>
                  <a:pt x="4148" y="6337"/>
                </a:cubicBezTo>
                <a:cubicBezTo>
                  <a:pt x="4045" y="6498"/>
                  <a:pt x="3982" y="6644"/>
                  <a:pt x="3982" y="6668"/>
                </a:cubicBezTo>
                <a:cubicBezTo>
                  <a:pt x="3982" y="6716"/>
                  <a:pt x="3962" y="6841"/>
                  <a:pt x="3863" y="6946"/>
                </a:cubicBezTo>
                <a:cubicBezTo>
                  <a:pt x="3763" y="7050"/>
                  <a:pt x="3564" y="7450"/>
                  <a:pt x="3464" y="7601"/>
                </a:cubicBezTo>
                <a:cubicBezTo>
                  <a:pt x="3365" y="7754"/>
                  <a:pt x="3027" y="8409"/>
                  <a:pt x="2908" y="8644"/>
                </a:cubicBezTo>
                <a:cubicBezTo>
                  <a:pt x="2788" y="8878"/>
                  <a:pt x="2599" y="9186"/>
                  <a:pt x="2510" y="9330"/>
                </a:cubicBezTo>
                <a:cubicBezTo>
                  <a:pt x="2420" y="9473"/>
                  <a:pt x="2300" y="9765"/>
                  <a:pt x="2300" y="9765"/>
                </a:cubicBezTo>
                <a:cubicBezTo>
                  <a:pt x="2300" y="9765"/>
                  <a:pt x="2330" y="9790"/>
                  <a:pt x="2510" y="9834"/>
                </a:cubicBezTo>
                <a:cubicBezTo>
                  <a:pt x="2689" y="9877"/>
                  <a:pt x="3017" y="9916"/>
                  <a:pt x="3017" y="9916"/>
                </a:cubicBezTo>
                <a:cubicBezTo>
                  <a:pt x="3017" y="9916"/>
                  <a:pt x="2977" y="10029"/>
                  <a:pt x="2967" y="10116"/>
                </a:cubicBezTo>
                <a:cubicBezTo>
                  <a:pt x="2957" y="10203"/>
                  <a:pt x="2937" y="10407"/>
                  <a:pt x="2917" y="10537"/>
                </a:cubicBezTo>
                <a:cubicBezTo>
                  <a:pt x="2897" y="10668"/>
                  <a:pt x="3017" y="10737"/>
                  <a:pt x="3007" y="10772"/>
                </a:cubicBezTo>
                <a:cubicBezTo>
                  <a:pt x="2997" y="10807"/>
                  <a:pt x="3017" y="11015"/>
                  <a:pt x="3057" y="11050"/>
                </a:cubicBezTo>
                <a:cubicBezTo>
                  <a:pt x="3097" y="11085"/>
                  <a:pt x="3176" y="11085"/>
                  <a:pt x="3196" y="11120"/>
                </a:cubicBezTo>
                <a:cubicBezTo>
                  <a:pt x="3216" y="11154"/>
                  <a:pt x="3067" y="11345"/>
                  <a:pt x="3067" y="11345"/>
                </a:cubicBezTo>
                <a:cubicBezTo>
                  <a:pt x="3067" y="11345"/>
                  <a:pt x="3007" y="11341"/>
                  <a:pt x="2897" y="11333"/>
                </a:cubicBezTo>
                <a:cubicBezTo>
                  <a:pt x="2788" y="11324"/>
                  <a:pt x="2440" y="11315"/>
                  <a:pt x="2440" y="11315"/>
                </a:cubicBezTo>
                <a:cubicBezTo>
                  <a:pt x="2440" y="11315"/>
                  <a:pt x="1475" y="11315"/>
                  <a:pt x="1266" y="11315"/>
                </a:cubicBezTo>
                <a:cubicBezTo>
                  <a:pt x="1057" y="11315"/>
                  <a:pt x="580" y="11315"/>
                  <a:pt x="470" y="11341"/>
                </a:cubicBezTo>
                <a:cubicBezTo>
                  <a:pt x="361" y="11367"/>
                  <a:pt x="400" y="11649"/>
                  <a:pt x="400" y="11649"/>
                </a:cubicBezTo>
                <a:lnTo>
                  <a:pt x="261" y="12840"/>
                </a:lnTo>
                <a:lnTo>
                  <a:pt x="132" y="13973"/>
                </a:lnTo>
                <a:cubicBezTo>
                  <a:pt x="132" y="13973"/>
                  <a:pt x="33" y="14533"/>
                  <a:pt x="12" y="14703"/>
                </a:cubicBezTo>
                <a:cubicBezTo>
                  <a:pt x="-7" y="14872"/>
                  <a:pt x="2" y="14885"/>
                  <a:pt x="2" y="14885"/>
                </a:cubicBezTo>
                <a:lnTo>
                  <a:pt x="171" y="14942"/>
                </a:lnTo>
                <a:lnTo>
                  <a:pt x="400" y="14972"/>
                </a:lnTo>
                <a:lnTo>
                  <a:pt x="499" y="15089"/>
                </a:lnTo>
                <a:lnTo>
                  <a:pt x="609" y="15085"/>
                </a:lnTo>
                <a:lnTo>
                  <a:pt x="669" y="15002"/>
                </a:lnTo>
                <a:lnTo>
                  <a:pt x="2669" y="15298"/>
                </a:lnTo>
                <a:lnTo>
                  <a:pt x="4261" y="15515"/>
                </a:lnTo>
                <a:lnTo>
                  <a:pt x="4330" y="15636"/>
                </a:lnTo>
                <a:lnTo>
                  <a:pt x="4479" y="15640"/>
                </a:lnTo>
                <a:lnTo>
                  <a:pt x="4569" y="15571"/>
                </a:lnTo>
                <a:lnTo>
                  <a:pt x="6031" y="15554"/>
                </a:lnTo>
                <a:lnTo>
                  <a:pt x="6111" y="15636"/>
                </a:lnTo>
                <a:lnTo>
                  <a:pt x="6221" y="15632"/>
                </a:lnTo>
                <a:lnTo>
                  <a:pt x="6300" y="15562"/>
                </a:lnTo>
                <a:cubicBezTo>
                  <a:pt x="6300" y="15562"/>
                  <a:pt x="6668" y="15545"/>
                  <a:pt x="6768" y="15549"/>
                </a:cubicBezTo>
                <a:cubicBezTo>
                  <a:pt x="6867" y="15554"/>
                  <a:pt x="6907" y="15467"/>
                  <a:pt x="6907" y="15467"/>
                </a:cubicBezTo>
                <a:cubicBezTo>
                  <a:pt x="6907" y="15467"/>
                  <a:pt x="6926" y="15571"/>
                  <a:pt x="6887" y="15866"/>
                </a:cubicBezTo>
                <a:cubicBezTo>
                  <a:pt x="6847" y="16162"/>
                  <a:pt x="6709" y="16683"/>
                  <a:pt x="6668" y="16800"/>
                </a:cubicBezTo>
                <a:cubicBezTo>
                  <a:pt x="6628" y="16917"/>
                  <a:pt x="6300" y="17973"/>
                  <a:pt x="6221" y="18268"/>
                </a:cubicBezTo>
                <a:cubicBezTo>
                  <a:pt x="6141" y="18563"/>
                  <a:pt x="6131" y="19137"/>
                  <a:pt x="6122" y="19402"/>
                </a:cubicBezTo>
                <a:cubicBezTo>
                  <a:pt x="6111" y="19666"/>
                  <a:pt x="6191" y="20392"/>
                  <a:pt x="6191" y="20444"/>
                </a:cubicBezTo>
                <a:cubicBezTo>
                  <a:pt x="6191" y="20496"/>
                  <a:pt x="6221" y="20556"/>
                  <a:pt x="6160" y="20666"/>
                </a:cubicBezTo>
                <a:cubicBezTo>
                  <a:pt x="6101" y="20774"/>
                  <a:pt x="6022" y="20826"/>
                  <a:pt x="5992" y="20843"/>
                </a:cubicBezTo>
                <a:cubicBezTo>
                  <a:pt x="5962" y="20861"/>
                  <a:pt x="5633" y="21061"/>
                  <a:pt x="5564" y="21121"/>
                </a:cubicBezTo>
                <a:cubicBezTo>
                  <a:pt x="5494" y="21183"/>
                  <a:pt x="5534" y="21274"/>
                  <a:pt x="5574" y="21295"/>
                </a:cubicBezTo>
                <a:cubicBezTo>
                  <a:pt x="5613" y="21317"/>
                  <a:pt x="5703" y="21378"/>
                  <a:pt x="5703" y="21378"/>
                </a:cubicBezTo>
                <a:cubicBezTo>
                  <a:pt x="5703" y="21378"/>
                  <a:pt x="5724" y="21452"/>
                  <a:pt x="5773" y="21469"/>
                </a:cubicBezTo>
                <a:cubicBezTo>
                  <a:pt x="5823" y="21486"/>
                  <a:pt x="6440" y="21521"/>
                  <a:pt x="7057" y="21560"/>
                </a:cubicBezTo>
                <a:cubicBezTo>
                  <a:pt x="7673" y="21600"/>
                  <a:pt x="8379" y="21534"/>
                  <a:pt x="8499" y="21517"/>
                </a:cubicBezTo>
                <a:cubicBezTo>
                  <a:pt x="8618" y="21499"/>
                  <a:pt x="8688" y="21465"/>
                  <a:pt x="8688" y="21465"/>
                </a:cubicBezTo>
                <a:cubicBezTo>
                  <a:pt x="8688" y="21465"/>
                  <a:pt x="8639" y="21287"/>
                  <a:pt x="8639" y="21252"/>
                </a:cubicBezTo>
                <a:cubicBezTo>
                  <a:pt x="8639" y="21217"/>
                  <a:pt x="8688" y="21043"/>
                  <a:pt x="8698" y="20996"/>
                </a:cubicBezTo>
                <a:cubicBezTo>
                  <a:pt x="8708" y="20947"/>
                  <a:pt x="8618" y="20978"/>
                  <a:pt x="8618" y="20978"/>
                </a:cubicBezTo>
                <a:cubicBezTo>
                  <a:pt x="8618" y="20978"/>
                  <a:pt x="8678" y="20918"/>
                  <a:pt x="8698" y="20896"/>
                </a:cubicBezTo>
                <a:cubicBezTo>
                  <a:pt x="8719" y="20874"/>
                  <a:pt x="8727" y="20696"/>
                  <a:pt x="8727" y="20666"/>
                </a:cubicBezTo>
                <a:cubicBezTo>
                  <a:pt x="8727" y="20635"/>
                  <a:pt x="8708" y="20614"/>
                  <a:pt x="8648" y="20596"/>
                </a:cubicBezTo>
                <a:cubicBezTo>
                  <a:pt x="8589" y="20579"/>
                  <a:pt x="8629" y="20527"/>
                  <a:pt x="8639" y="20479"/>
                </a:cubicBezTo>
                <a:cubicBezTo>
                  <a:pt x="8648" y="20431"/>
                  <a:pt x="8748" y="20374"/>
                  <a:pt x="8847" y="20292"/>
                </a:cubicBezTo>
                <a:cubicBezTo>
                  <a:pt x="8946" y="20209"/>
                  <a:pt x="9046" y="20123"/>
                  <a:pt x="9057" y="20010"/>
                </a:cubicBezTo>
                <a:cubicBezTo>
                  <a:pt x="9066" y="19897"/>
                  <a:pt x="9116" y="19536"/>
                  <a:pt x="9146" y="19371"/>
                </a:cubicBezTo>
                <a:cubicBezTo>
                  <a:pt x="9175" y="19206"/>
                  <a:pt x="9285" y="19002"/>
                  <a:pt x="9324" y="18881"/>
                </a:cubicBezTo>
                <a:cubicBezTo>
                  <a:pt x="9364" y="18759"/>
                  <a:pt x="9364" y="18520"/>
                  <a:pt x="9395" y="18373"/>
                </a:cubicBezTo>
                <a:cubicBezTo>
                  <a:pt x="9424" y="18225"/>
                  <a:pt x="9424" y="17847"/>
                  <a:pt x="9434" y="17708"/>
                </a:cubicBezTo>
                <a:cubicBezTo>
                  <a:pt x="9444" y="17569"/>
                  <a:pt x="9514" y="17460"/>
                  <a:pt x="9573" y="17343"/>
                </a:cubicBezTo>
                <a:cubicBezTo>
                  <a:pt x="9634" y="17226"/>
                  <a:pt x="9733" y="16805"/>
                  <a:pt x="9742" y="16731"/>
                </a:cubicBezTo>
                <a:cubicBezTo>
                  <a:pt x="9753" y="16657"/>
                  <a:pt x="9783" y="16379"/>
                  <a:pt x="9773" y="16340"/>
                </a:cubicBezTo>
                <a:cubicBezTo>
                  <a:pt x="9762" y="16301"/>
                  <a:pt x="9873" y="16170"/>
                  <a:pt x="10031" y="15945"/>
                </a:cubicBezTo>
                <a:cubicBezTo>
                  <a:pt x="10190" y="15719"/>
                  <a:pt x="10290" y="15428"/>
                  <a:pt x="10320" y="15315"/>
                </a:cubicBezTo>
                <a:cubicBezTo>
                  <a:pt x="10350" y="15202"/>
                  <a:pt x="10389" y="15041"/>
                  <a:pt x="10469" y="14942"/>
                </a:cubicBezTo>
                <a:cubicBezTo>
                  <a:pt x="10549" y="14842"/>
                  <a:pt x="10638" y="14551"/>
                  <a:pt x="10649" y="14485"/>
                </a:cubicBezTo>
                <a:cubicBezTo>
                  <a:pt x="10658" y="14420"/>
                  <a:pt x="10897" y="14068"/>
                  <a:pt x="10956" y="13960"/>
                </a:cubicBezTo>
                <a:cubicBezTo>
                  <a:pt x="11016" y="13851"/>
                  <a:pt x="11095" y="13529"/>
                  <a:pt x="11166" y="13378"/>
                </a:cubicBezTo>
                <a:cubicBezTo>
                  <a:pt x="11235" y="13226"/>
                  <a:pt x="11344" y="12744"/>
                  <a:pt x="11344" y="12648"/>
                </a:cubicBezTo>
                <a:cubicBezTo>
                  <a:pt x="11344" y="12553"/>
                  <a:pt x="11374" y="12462"/>
                  <a:pt x="11435" y="12422"/>
                </a:cubicBezTo>
                <a:cubicBezTo>
                  <a:pt x="11494" y="12383"/>
                  <a:pt x="11584" y="12314"/>
                  <a:pt x="11584" y="12314"/>
                </a:cubicBezTo>
                <a:cubicBezTo>
                  <a:pt x="11584" y="12314"/>
                  <a:pt x="11584" y="12314"/>
                  <a:pt x="11654" y="12449"/>
                </a:cubicBezTo>
                <a:cubicBezTo>
                  <a:pt x="11722" y="12583"/>
                  <a:pt x="11861" y="12931"/>
                  <a:pt x="11902" y="13013"/>
                </a:cubicBezTo>
                <a:cubicBezTo>
                  <a:pt x="11941" y="13096"/>
                  <a:pt x="12061" y="13313"/>
                  <a:pt x="12091" y="13512"/>
                </a:cubicBezTo>
                <a:cubicBezTo>
                  <a:pt x="12121" y="13712"/>
                  <a:pt x="12081" y="14741"/>
                  <a:pt x="12081" y="15115"/>
                </a:cubicBezTo>
                <a:cubicBezTo>
                  <a:pt x="12081" y="15488"/>
                  <a:pt x="12171" y="16262"/>
                  <a:pt x="12210" y="16466"/>
                </a:cubicBezTo>
                <a:cubicBezTo>
                  <a:pt x="12250" y="16670"/>
                  <a:pt x="12350" y="17335"/>
                  <a:pt x="12370" y="17487"/>
                </a:cubicBezTo>
                <a:cubicBezTo>
                  <a:pt x="12389" y="17638"/>
                  <a:pt x="12469" y="17821"/>
                  <a:pt x="12619" y="18168"/>
                </a:cubicBezTo>
                <a:cubicBezTo>
                  <a:pt x="12767" y="18516"/>
                  <a:pt x="13016" y="19080"/>
                  <a:pt x="13076" y="19189"/>
                </a:cubicBezTo>
                <a:cubicBezTo>
                  <a:pt x="13136" y="19297"/>
                  <a:pt x="13105" y="19576"/>
                  <a:pt x="13076" y="19840"/>
                </a:cubicBezTo>
                <a:cubicBezTo>
                  <a:pt x="13047" y="20105"/>
                  <a:pt x="13216" y="20205"/>
                  <a:pt x="13305" y="20361"/>
                </a:cubicBezTo>
                <a:cubicBezTo>
                  <a:pt x="13394" y="20518"/>
                  <a:pt x="13454" y="20587"/>
                  <a:pt x="13464" y="20644"/>
                </a:cubicBezTo>
                <a:cubicBezTo>
                  <a:pt x="13474" y="20700"/>
                  <a:pt x="13444" y="20774"/>
                  <a:pt x="13444" y="20826"/>
                </a:cubicBezTo>
                <a:cubicBezTo>
                  <a:pt x="13444" y="20878"/>
                  <a:pt x="13474" y="20944"/>
                  <a:pt x="13504" y="20961"/>
                </a:cubicBezTo>
                <a:cubicBezTo>
                  <a:pt x="13534" y="20978"/>
                  <a:pt x="13573" y="21013"/>
                  <a:pt x="13534" y="21030"/>
                </a:cubicBezTo>
                <a:cubicBezTo>
                  <a:pt x="13493" y="21048"/>
                  <a:pt x="13464" y="21052"/>
                  <a:pt x="13464" y="21052"/>
                </a:cubicBezTo>
                <a:cubicBezTo>
                  <a:pt x="13464" y="21052"/>
                  <a:pt x="13543" y="21117"/>
                  <a:pt x="13534" y="21243"/>
                </a:cubicBezTo>
                <a:cubicBezTo>
                  <a:pt x="13524" y="21369"/>
                  <a:pt x="13454" y="21495"/>
                  <a:pt x="13493" y="21508"/>
                </a:cubicBezTo>
                <a:cubicBezTo>
                  <a:pt x="13534" y="21521"/>
                  <a:pt x="14061" y="21508"/>
                  <a:pt x="14439" y="21526"/>
                </a:cubicBezTo>
                <a:cubicBezTo>
                  <a:pt x="14817" y="21543"/>
                  <a:pt x="14947" y="21495"/>
                  <a:pt x="14947" y="21495"/>
                </a:cubicBezTo>
                <a:cubicBezTo>
                  <a:pt x="14947" y="21495"/>
                  <a:pt x="15046" y="21434"/>
                  <a:pt x="15096" y="21426"/>
                </a:cubicBezTo>
                <a:cubicBezTo>
                  <a:pt x="15146" y="21417"/>
                  <a:pt x="15286" y="21408"/>
                  <a:pt x="15444" y="21456"/>
                </a:cubicBezTo>
                <a:cubicBezTo>
                  <a:pt x="15603" y="21504"/>
                  <a:pt x="15921" y="21499"/>
                  <a:pt x="16976" y="21521"/>
                </a:cubicBezTo>
                <a:cubicBezTo>
                  <a:pt x="18031" y="21543"/>
                  <a:pt x="18180" y="21477"/>
                  <a:pt x="18190" y="21426"/>
                </a:cubicBezTo>
                <a:cubicBezTo>
                  <a:pt x="18200" y="21374"/>
                  <a:pt x="18149" y="21343"/>
                  <a:pt x="18111" y="21338"/>
                </a:cubicBezTo>
                <a:cubicBezTo>
                  <a:pt x="18070" y="21334"/>
                  <a:pt x="17982" y="21325"/>
                  <a:pt x="17982" y="21325"/>
                </a:cubicBezTo>
                <a:cubicBezTo>
                  <a:pt x="17982" y="21325"/>
                  <a:pt x="17982" y="21300"/>
                  <a:pt x="18051" y="21265"/>
                </a:cubicBezTo>
                <a:cubicBezTo>
                  <a:pt x="18120" y="21230"/>
                  <a:pt x="18021" y="21113"/>
                  <a:pt x="18001" y="21074"/>
                </a:cubicBezTo>
                <a:cubicBezTo>
                  <a:pt x="17982" y="21035"/>
                  <a:pt x="17733" y="20969"/>
                  <a:pt x="17563" y="20947"/>
                </a:cubicBezTo>
                <a:cubicBezTo>
                  <a:pt x="17394" y="20926"/>
                  <a:pt x="17383" y="20878"/>
                  <a:pt x="17195" y="20831"/>
                </a:cubicBezTo>
                <a:cubicBezTo>
                  <a:pt x="17006" y="20782"/>
                  <a:pt x="16897" y="20683"/>
                  <a:pt x="16698" y="20575"/>
                </a:cubicBezTo>
                <a:cubicBezTo>
                  <a:pt x="16498" y="20466"/>
                  <a:pt x="16509" y="20410"/>
                  <a:pt x="16498" y="20383"/>
                </a:cubicBezTo>
                <a:cubicBezTo>
                  <a:pt x="16488" y="20357"/>
                  <a:pt x="16469" y="20262"/>
                  <a:pt x="16439" y="20231"/>
                </a:cubicBezTo>
                <a:cubicBezTo>
                  <a:pt x="16409" y="20201"/>
                  <a:pt x="16360" y="20135"/>
                  <a:pt x="16350" y="20079"/>
                </a:cubicBezTo>
                <a:cubicBezTo>
                  <a:pt x="16340" y="20023"/>
                  <a:pt x="16280" y="19997"/>
                  <a:pt x="16230" y="19997"/>
                </a:cubicBezTo>
                <a:cubicBezTo>
                  <a:pt x="16181" y="19997"/>
                  <a:pt x="15981" y="19966"/>
                  <a:pt x="15981" y="19966"/>
                </a:cubicBezTo>
                <a:lnTo>
                  <a:pt x="15981" y="19945"/>
                </a:lnTo>
                <a:cubicBezTo>
                  <a:pt x="15981" y="19945"/>
                  <a:pt x="16151" y="19905"/>
                  <a:pt x="16200" y="19884"/>
                </a:cubicBezTo>
                <a:cubicBezTo>
                  <a:pt x="16250" y="19862"/>
                  <a:pt x="16131" y="19719"/>
                  <a:pt x="16131" y="19719"/>
                </a:cubicBezTo>
                <a:cubicBezTo>
                  <a:pt x="16131" y="19719"/>
                  <a:pt x="16071" y="19515"/>
                  <a:pt x="16061" y="19484"/>
                </a:cubicBezTo>
                <a:cubicBezTo>
                  <a:pt x="16050" y="19454"/>
                  <a:pt x="16210" y="18885"/>
                  <a:pt x="16269" y="18598"/>
                </a:cubicBezTo>
                <a:cubicBezTo>
                  <a:pt x="16329" y="18312"/>
                  <a:pt x="16340" y="17686"/>
                  <a:pt x="16329" y="17552"/>
                </a:cubicBezTo>
                <a:cubicBezTo>
                  <a:pt x="16319" y="17417"/>
                  <a:pt x="16280" y="16726"/>
                  <a:pt x="16269" y="16531"/>
                </a:cubicBezTo>
                <a:cubicBezTo>
                  <a:pt x="16260" y="16335"/>
                  <a:pt x="16190" y="15823"/>
                  <a:pt x="16181" y="15701"/>
                </a:cubicBezTo>
                <a:cubicBezTo>
                  <a:pt x="16170" y="15580"/>
                  <a:pt x="16250" y="14989"/>
                  <a:pt x="16300" y="14728"/>
                </a:cubicBezTo>
                <a:cubicBezTo>
                  <a:pt x="16350" y="14468"/>
                  <a:pt x="16400" y="13929"/>
                  <a:pt x="16400" y="13752"/>
                </a:cubicBezTo>
                <a:cubicBezTo>
                  <a:pt x="16400" y="13573"/>
                  <a:pt x="16498" y="12696"/>
                  <a:pt x="16498" y="12696"/>
                </a:cubicBezTo>
                <a:cubicBezTo>
                  <a:pt x="16498" y="12696"/>
                  <a:pt x="16648" y="11701"/>
                  <a:pt x="16638" y="11628"/>
                </a:cubicBezTo>
                <a:cubicBezTo>
                  <a:pt x="16628" y="11554"/>
                  <a:pt x="16628" y="11493"/>
                  <a:pt x="16728" y="11476"/>
                </a:cubicBezTo>
                <a:cubicBezTo>
                  <a:pt x="16827" y="11458"/>
                  <a:pt x="16787" y="11241"/>
                  <a:pt x="16787" y="11154"/>
                </a:cubicBezTo>
                <a:cubicBezTo>
                  <a:pt x="16787" y="11067"/>
                  <a:pt x="16857" y="10650"/>
                  <a:pt x="16897" y="10542"/>
                </a:cubicBezTo>
                <a:cubicBezTo>
                  <a:pt x="16937" y="10433"/>
                  <a:pt x="17006" y="9999"/>
                  <a:pt x="17006" y="9955"/>
                </a:cubicBezTo>
                <a:cubicBezTo>
                  <a:pt x="17006" y="9912"/>
                  <a:pt x="17026" y="9695"/>
                  <a:pt x="17026" y="9578"/>
                </a:cubicBezTo>
                <a:cubicBezTo>
                  <a:pt x="17026" y="9460"/>
                  <a:pt x="17026" y="9208"/>
                  <a:pt x="17026" y="9208"/>
                </a:cubicBezTo>
                <a:lnTo>
                  <a:pt x="17126" y="9260"/>
                </a:lnTo>
                <a:cubicBezTo>
                  <a:pt x="17126" y="9260"/>
                  <a:pt x="17085" y="9048"/>
                  <a:pt x="17046" y="8844"/>
                </a:cubicBezTo>
                <a:cubicBezTo>
                  <a:pt x="17006" y="8640"/>
                  <a:pt x="16986" y="8123"/>
                  <a:pt x="16986" y="8123"/>
                </a:cubicBezTo>
                <a:cubicBezTo>
                  <a:pt x="16986" y="8123"/>
                  <a:pt x="16986" y="7814"/>
                  <a:pt x="16986" y="7632"/>
                </a:cubicBezTo>
                <a:cubicBezTo>
                  <a:pt x="16986" y="7450"/>
                  <a:pt x="17106" y="6929"/>
                  <a:pt x="17106" y="6929"/>
                </a:cubicBezTo>
                <a:lnTo>
                  <a:pt x="17225" y="6364"/>
                </a:lnTo>
                <a:cubicBezTo>
                  <a:pt x="17225" y="6364"/>
                  <a:pt x="17325" y="6359"/>
                  <a:pt x="17383" y="6407"/>
                </a:cubicBezTo>
                <a:cubicBezTo>
                  <a:pt x="17406" y="6425"/>
                  <a:pt x="17477" y="6478"/>
                  <a:pt x="17556" y="6530"/>
                </a:cubicBezTo>
                <a:cubicBezTo>
                  <a:pt x="17680" y="6613"/>
                  <a:pt x="17842" y="6694"/>
                  <a:pt x="17842" y="6694"/>
                </a:cubicBezTo>
                <a:cubicBezTo>
                  <a:pt x="17842" y="6694"/>
                  <a:pt x="17892" y="6689"/>
                  <a:pt x="17961" y="6694"/>
                </a:cubicBezTo>
                <a:cubicBezTo>
                  <a:pt x="18031" y="6698"/>
                  <a:pt x="18479" y="6737"/>
                  <a:pt x="18767" y="6772"/>
                </a:cubicBezTo>
                <a:cubicBezTo>
                  <a:pt x="19055" y="6807"/>
                  <a:pt x="19602" y="6811"/>
                  <a:pt x="19822" y="6798"/>
                </a:cubicBezTo>
                <a:cubicBezTo>
                  <a:pt x="20041" y="6785"/>
                  <a:pt x="20459" y="6750"/>
                  <a:pt x="20618" y="6728"/>
                </a:cubicBezTo>
                <a:cubicBezTo>
                  <a:pt x="20777" y="6707"/>
                  <a:pt x="20857" y="6664"/>
                  <a:pt x="21015" y="6620"/>
                </a:cubicBezTo>
                <a:cubicBezTo>
                  <a:pt x="21175" y="6577"/>
                  <a:pt x="21254" y="6529"/>
                  <a:pt x="21354" y="6455"/>
                </a:cubicBezTo>
                <a:cubicBezTo>
                  <a:pt x="21453" y="6381"/>
                  <a:pt x="21573" y="5938"/>
                  <a:pt x="21582" y="5877"/>
                </a:cubicBezTo>
                <a:cubicBezTo>
                  <a:pt x="21592" y="5816"/>
                  <a:pt x="21453" y="5795"/>
                  <a:pt x="21384" y="5747"/>
                </a:cubicBezTo>
                <a:close/>
              </a:path>
            </a:pathLst>
          </a:custGeom>
          <a:solidFill>
            <a:schemeClr val="bg2"/>
          </a:solidFill>
          <a:ln>
            <a:noFill/>
          </a:ln>
          <a:effectLst/>
          <a:extLst/>
        </p:spPr>
        <p:txBody>
          <a:bodyPr lIns="38100" tIns="38100" rIns="38100" bIns="38100" anchor="ctr"/>
          <a:lstStyle/>
          <a:p>
            <a:endParaRPr lang="id-ID">
              <a:solidFill>
                <a:schemeClr val="bg1"/>
              </a:solidFill>
            </a:endParaRPr>
          </a:p>
        </p:txBody>
      </p:sp>
      <p:sp>
        <p:nvSpPr>
          <p:cNvPr id="146454" name="AutoShape 22"/>
          <p:cNvSpPr>
            <a:spLocks/>
          </p:cNvSpPr>
          <p:nvPr/>
        </p:nvSpPr>
        <p:spPr bwMode="auto">
          <a:xfrm>
            <a:off x="2449513" y="5670550"/>
            <a:ext cx="863600" cy="2782888"/>
          </a:xfrm>
          <a:custGeom>
            <a:avLst/>
            <a:gdLst>
              <a:gd name="T0" fmla="*/ 431780 w 21597"/>
              <a:gd name="T1" fmla="*/ 1393443 h 21583"/>
              <a:gd name="T2" fmla="*/ 431780 w 21597"/>
              <a:gd name="T3" fmla="*/ 1393443 h 21583"/>
              <a:gd name="T4" fmla="*/ 431780 w 21597"/>
              <a:gd name="T5" fmla="*/ 1393443 h 21583"/>
              <a:gd name="T6" fmla="*/ 431780 w 21597"/>
              <a:gd name="T7" fmla="*/ 139344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6"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7" y="20283"/>
                </a:cubicBezTo>
                <a:cubicBezTo>
                  <a:pt x="12952" y="20266"/>
                  <a:pt x="12957"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7"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7"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4"/>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7" y="19973"/>
                  <a:pt x="21597" y="19936"/>
                </a:cubicBezTo>
                <a:cubicBezTo>
                  <a:pt x="21597" y="19899"/>
                  <a:pt x="21465" y="19845"/>
                  <a:pt x="21430" y="1983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46455" name="AutoShape 23"/>
          <p:cNvSpPr>
            <a:spLocks/>
          </p:cNvSpPr>
          <p:nvPr/>
        </p:nvSpPr>
        <p:spPr bwMode="auto">
          <a:xfrm>
            <a:off x="11684000" y="5103813"/>
            <a:ext cx="1014413" cy="2446337"/>
          </a:xfrm>
          <a:custGeom>
            <a:avLst/>
            <a:gdLst>
              <a:gd name="T0" fmla="*/ 507183 w 21461"/>
              <a:gd name="T1" fmla="*/ 1232892 h 21511"/>
              <a:gd name="T2" fmla="*/ 507183 w 21461"/>
              <a:gd name="T3" fmla="*/ 1232892 h 21511"/>
              <a:gd name="T4" fmla="*/ 507183 w 21461"/>
              <a:gd name="T5" fmla="*/ 1232892 h 21511"/>
              <a:gd name="T6" fmla="*/ 507183 w 21461"/>
              <a:gd name="T7" fmla="*/ 123289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499"/>
                </a:moveTo>
                <a:cubicBezTo>
                  <a:pt x="17405" y="6563"/>
                  <a:pt x="17290" y="6657"/>
                  <a:pt x="17195" y="6715"/>
                </a:cubicBezTo>
                <a:cubicBezTo>
                  <a:pt x="17100" y="6774"/>
                  <a:pt x="17017" y="6832"/>
                  <a:pt x="17021" y="6868"/>
                </a:cubicBezTo>
                <a:cubicBezTo>
                  <a:pt x="17026" y="6904"/>
                  <a:pt x="17054" y="6945"/>
                  <a:pt x="17029"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8" y="6436"/>
                  <a:pt x="17517" y="6499"/>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1"/>
                  <a:pt x="14402" y="7987"/>
                  <a:pt x="14451" y="7998"/>
                </a:cubicBezTo>
                <a:cubicBezTo>
                  <a:pt x="14500"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2" y="8419"/>
                  <a:pt x="11550" y="8488"/>
                </a:cubicBezTo>
                <a:cubicBezTo>
                  <a:pt x="11349" y="8558"/>
                  <a:pt x="10890" y="8656"/>
                  <a:pt x="10667" y="8716"/>
                </a:cubicBezTo>
                <a:cubicBezTo>
                  <a:pt x="10443" y="8776"/>
                  <a:pt x="10309" y="8795"/>
                  <a:pt x="10353" y="8860"/>
                </a:cubicBezTo>
                <a:cubicBezTo>
                  <a:pt x="10398" y="8925"/>
                  <a:pt x="10599" y="8944"/>
                  <a:pt x="10599" y="8944"/>
                </a:cubicBezTo>
                <a:cubicBezTo>
                  <a:pt x="10599" y="8944"/>
                  <a:pt x="10297" y="8986"/>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2"/>
                  <a:pt x="11173" y="3527"/>
                  <a:pt x="11025" y="3688"/>
                </a:cubicBezTo>
                <a:cubicBezTo>
                  <a:pt x="10876" y="3849"/>
                  <a:pt x="10790"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59" y="3067"/>
                  <a:pt x="10428" y="3024"/>
                </a:cubicBezTo>
                <a:cubicBezTo>
                  <a:pt x="10696" y="2981"/>
                  <a:pt x="10782" y="2922"/>
                  <a:pt x="10950" y="2848"/>
                </a:cubicBezTo>
                <a:cubicBezTo>
                  <a:pt x="11117" y="2773"/>
                  <a:pt x="11386" y="2659"/>
                  <a:pt x="11438" y="2618"/>
                </a:cubicBezTo>
                <a:cubicBezTo>
                  <a:pt x="11438" y="2618"/>
                  <a:pt x="11533" y="2892"/>
                  <a:pt x="11495" y="3125"/>
                </a:cubicBezTo>
                <a:cubicBezTo>
                  <a:pt x="11455" y="3357"/>
                  <a:pt x="11455" y="3738"/>
                  <a:pt x="11455" y="3738"/>
                </a:cubicBezTo>
                <a:cubicBezTo>
                  <a:pt x="11455" y="3738"/>
                  <a:pt x="11371" y="4295"/>
                  <a:pt x="11371" y="4843"/>
                </a:cubicBezTo>
                <a:cubicBezTo>
                  <a:pt x="11371" y="5391"/>
                  <a:pt x="11349" y="5716"/>
                  <a:pt x="11495" y="6023"/>
                </a:cubicBezTo>
                <a:cubicBezTo>
                  <a:pt x="11640" y="6329"/>
                  <a:pt x="11919" y="6691"/>
                  <a:pt x="12288" y="6910"/>
                </a:cubicBezTo>
                <a:cubicBezTo>
                  <a:pt x="12657" y="7128"/>
                  <a:pt x="12713"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1"/>
                  <a:pt x="11353" y="17338"/>
                </a:cubicBezTo>
                <a:cubicBezTo>
                  <a:pt x="11321" y="17374"/>
                  <a:pt x="11302" y="17436"/>
                  <a:pt x="11269" y="17466"/>
                </a:cubicBezTo>
                <a:cubicBezTo>
                  <a:pt x="11236" y="17497"/>
                  <a:pt x="11246" y="17499"/>
                  <a:pt x="11230" y="17543"/>
                </a:cubicBezTo>
                <a:cubicBezTo>
                  <a:pt x="11214" y="17587"/>
                  <a:pt x="11147" y="17706"/>
                  <a:pt x="11121" y="17848"/>
                </a:cubicBezTo>
                <a:cubicBezTo>
                  <a:pt x="11091" y="17973"/>
                  <a:pt x="11007" y="18234"/>
                  <a:pt x="10953" y="18337"/>
                </a:cubicBezTo>
                <a:cubicBezTo>
                  <a:pt x="10913" y="18412"/>
                  <a:pt x="10876" y="18522"/>
                  <a:pt x="10866" y="18534"/>
                </a:cubicBezTo>
                <a:cubicBezTo>
                  <a:pt x="10856" y="18546"/>
                  <a:pt x="10843" y="18565"/>
                  <a:pt x="10788" y="18515"/>
                </a:cubicBezTo>
                <a:cubicBezTo>
                  <a:pt x="10734" y="18466"/>
                  <a:pt x="10459" y="18253"/>
                  <a:pt x="10372" y="18148"/>
                </a:cubicBezTo>
                <a:cubicBezTo>
                  <a:pt x="10285" y="18044"/>
                  <a:pt x="10185" y="17941"/>
                  <a:pt x="10179" y="17916"/>
                </a:cubicBezTo>
                <a:cubicBezTo>
                  <a:pt x="10172" y="17892"/>
                  <a:pt x="10191" y="17823"/>
                  <a:pt x="10205" y="17768"/>
                </a:cubicBezTo>
                <a:cubicBezTo>
                  <a:pt x="10217" y="17713"/>
                  <a:pt x="10275" y="17374"/>
                  <a:pt x="10282" y="17251"/>
                </a:cubicBezTo>
                <a:cubicBezTo>
                  <a:pt x="10288" y="17127"/>
                  <a:pt x="10308" y="16908"/>
                  <a:pt x="10314" y="16796"/>
                </a:cubicBezTo>
                <a:cubicBezTo>
                  <a:pt x="10321" y="16685"/>
                  <a:pt x="10314" y="16611"/>
                  <a:pt x="10343" y="16533"/>
                </a:cubicBezTo>
                <a:cubicBezTo>
                  <a:pt x="10372" y="16453"/>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50" y="15315"/>
                </a:cubicBezTo>
                <a:cubicBezTo>
                  <a:pt x="10546" y="15284"/>
                  <a:pt x="10492" y="15142"/>
                  <a:pt x="10479" y="15040"/>
                </a:cubicBezTo>
                <a:cubicBezTo>
                  <a:pt x="10466" y="14938"/>
                  <a:pt x="10453" y="14617"/>
                  <a:pt x="10453" y="14519"/>
                </a:cubicBezTo>
                <a:cubicBezTo>
                  <a:pt x="10453" y="14421"/>
                  <a:pt x="10453" y="14387"/>
                  <a:pt x="10462" y="14368"/>
                </a:cubicBezTo>
                <a:cubicBezTo>
                  <a:pt x="10472" y="14349"/>
                  <a:pt x="10482" y="14328"/>
                  <a:pt x="10498" y="14380"/>
                </a:cubicBezTo>
                <a:cubicBezTo>
                  <a:pt x="10514" y="14432"/>
                  <a:pt x="10585" y="14540"/>
                  <a:pt x="10614" y="14624"/>
                </a:cubicBezTo>
                <a:cubicBezTo>
                  <a:pt x="10643" y="14707"/>
                  <a:pt x="10704" y="14853"/>
                  <a:pt x="10704" y="14882"/>
                </a:cubicBezTo>
                <a:cubicBezTo>
                  <a:pt x="10704" y="14912"/>
                  <a:pt x="10722" y="14941"/>
                  <a:pt x="10734" y="14961"/>
                </a:cubicBezTo>
                <a:cubicBezTo>
                  <a:pt x="10750" y="14989"/>
                  <a:pt x="10775" y="15052"/>
                  <a:pt x="10782" y="15089"/>
                </a:cubicBezTo>
                <a:cubicBezTo>
                  <a:pt x="10788" y="15125"/>
                  <a:pt x="10885" y="15256"/>
                  <a:pt x="11007" y="15348"/>
                </a:cubicBezTo>
                <a:cubicBezTo>
                  <a:pt x="11105" y="15422"/>
                  <a:pt x="11302" y="15575"/>
                  <a:pt x="11346"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1" y="16514"/>
                  <a:pt x="11759" y="16605"/>
                  <a:pt x="11766" y="16633"/>
                </a:cubicBezTo>
                <a:cubicBezTo>
                  <a:pt x="11772" y="16661"/>
                  <a:pt x="11801" y="16688"/>
                  <a:pt x="11801" y="16725"/>
                </a:cubicBezTo>
                <a:cubicBezTo>
                  <a:pt x="11801"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3" y="8670"/>
                  <a:pt x="5969" y="8540"/>
                </a:cubicBezTo>
                <a:cubicBezTo>
                  <a:pt x="5745" y="8409"/>
                  <a:pt x="5902" y="8405"/>
                  <a:pt x="5812" y="8089"/>
                </a:cubicBezTo>
                <a:cubicBezTo>
                  <a:pt x="5723" y="7773"/>
                  <a:pt x="5667" y="7499"/>
                  <a:pt x="5712" y="7286"/>
                </a:cubicBezTo>
                <a:cubicBezTo>
                  <a:pt x="5756" y="7072"/>
                  <a:pt x="5790" y="6635"/>
                  <a:pt x="5991" y="6315"/>
                </a:cubicBezTo>
                <a:cubicBezTo>
                  <a:pt x="6193" y="5995"/>
                  <a:pt x="6181" y="5739"/>
                  <a:pt x="6193" y="5317"/>
                </a:cubicBezTo>
                <a:cubicBezTo>
                  <a:pt x="6204" y="4894"/>
                  <a:pt x="6573" y="4587"/>
                  <a:pt x="6763" y="4267"/>
                </a:cubicBezTo>
                <a:cubicBezTo>
                  <a:pt x="6953" y="3947"/>
                  <a:pt x="7065" y="3580"/>
                  <a:pt x="7344" y="3296"/>
                </a:cubicBezTo>
                <a:cubicBezTo>
                  <a:pt x="7624" y="3013"/>
                  <a:pt x="7702" y="2767"/>
                  <a:pt x="7702" y="2767"/>
                </a:cubicBezTo>
                <a:cubicBezTo>
                  <a:pt x="7702" y="2767"/>
                  <a:pt x="7706" y="2729"/>
                  <a:pt x="7732" y="2637"/>
                </a:cubicBezTo>
                <a:cubicBezTo>
                  <a:pt x="7758" y="2546"/>
                  <a:pt x="7926" y="2538"/>
                  <a:pt x="7926" y="2538"/>
                </a:cubicBezTo>
                <a:cubicBezTo>
                  <a:pt x="7926" y="2538"/>
                  <a:pt x="7956" y="2567"/>
                  <a:pt x="7956" y="2614"/>
                </a:cubicBezTo>
                <a:cubicBezTo>
                  <a:pt x="7956" y="2660"/>
                  <a:pt x="8008" y="2826"/>
                  <a:pt x="8042" y="2852"/>
                </a:cubicBezTo>
                <a:cubicBezTo>
                  <a:pt x="8076" y="2879"/>
                  <a:pt x="8143" y="2934"/>
                  <a:pt x="8407" y="3044"/>
                </a:cubicBezTo>
                <a:cubicBezTo>
                  <a:pt x="8672" y="3154"/>
                  <a:pt x="8914" y="3210"/>
                  <a:pt x="9041" y="3244"/>
                </a:cubicBezTo>
                <a:cubicBezTo>
                  <a:pt x="9168" y="3278"/>
                  <a:pt x="9127" y="3300"/>
                  <a:pt x="9127" y="3300"/>
                </a:cubicBezTo>
                <a:cubicBezTo>
                  <a:pt x="9127" y="3300"/>
                  <a:pt x="9112" y="3276"/>
                  <a:pt x="8989" y="3271"/>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2"/>
                </a:cubicBezTo>
                <a:cubicBezTo>
                  <a:pt x="7643" y="3027"/>
                  <a:pt x="7699" y="2990"/>
                  <a:pt x="7721" y="2880"/>
                </a:cubicBezTo>
                <a:cubicBezTo>
                  <a:pt x="7744" y="2770"/>
                  <a:pt x="7717" y="2789"/>
                  <a:pt x="7717" y="2789"/>
                </a:cubicBezTo>
                <a:cubicBezTo>
                  <a:pt x="7717" y="2789"/>
                  <a:pt x="7676" y="2913"/>
                  <a:pt x="7654" y="3057"/>
                </a:cubicBezTo>
                <a:cubicBezTo>
                  <a:pt x="7632" y="3201"/>
                  <a:pt x="7829" y="3470"/>
                  <a:pt x="7885" y="3663"/>
                </a:cubicBezTo>
                <a:cubicBezTo>
                  <a:pt x="7941" y="3857"/>
                  <a:pt x="8072" y="4007"/>
                  <a:pt x="8116" y="4012"/>
                </a:cubicBezTo>
                <a:cubicBezTo>
                  <a:pt x="8161" y="4016"/>
                  <a:pt x="8295" y="3914"/>
                  <a:pt x="8430" y="3747"/>
                </a:cubicBezTo>
                <a:cubicBezTo>
                  <a:pt x="8496" y="3664"/>
                  <a:pt x="8574" y="3578"/>
                  <a:pt x="8648" y="3505"/>
                </a:cubicBezTo>
                <a:cubicBezTo>
                  <a:pt x="8649"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8" y="4824"/>
                </a:cubicBezTo>
                <a:cubicBezTo>
                  <a:pt x="7926" y="5377"/>
                  <a:pt x="7725" y="6013"/>
                  <a:pt x="7635" y="6789"/>
                </a:cubicBezTo>
                <a:cubicBezTo>
                  <a:pt x="7546" y="7564"/>
                  <a:pt x="7401" y="8540"/>
                  <a:pt x="7401" y="8540"/>
                </a:cubicBezTo>
                <a:lnTo>
                  <a:pt x="8642" y="9143"/>
                </a:lnTo>
                <a:cubicBezTo>
                  <a:pt x="8642" y="9143"/>
                  <a:pt x="7702" y="9171"/>
                  <a:pt x="7535" y="9176"/>
                </a:cubicBezTo>
                <a:close/>
                <a:moveTo>
                  <a:pt x="6962" y="19881"/>
                </a:moveTo>
                <a:cubicBezTo>
                  <a:pt x="6888" y="19970"/>
                  <a:pt x="6860"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4"/>
                </a:lnTo>
                <a:cubicBezTo>
                  <a:pt x="3268" y="8944"/>
                  <a:pt x="3441" y="8788"/>
                  <a:pt x="3704" y="8688"/>
                </a:cubicBezTo>
                <a:cubicBezTo>
                  <a:pt x="3966"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0" y="6539"/>
                  <a:pt x="3723" y="6508"/>
                  <a:pt x="3720" y="6440"/>
                </a:cubicBezTo>
                <a:cubicBezTo>
                  <a:pt x="3716" y="6371"/>
                  <a:pt x="3723" y="6204"/>
                  <a:pt x="3726" y="6170"/>
                </a:cubicBezTo>
                <a:cubicBezTo>
                  <a:pt x="3729" y="6137"/>
                  <a:pt x="3793" y="6116"/>
                  <a:pt x="3793" y="6180"/>
                </a:cubicBezTo>
                <a:cubicBezTo>
                  <a:pt x="3793"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3"/>
                  <a:pt x="3500" y="6916"/>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29"/>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5" y="4410"/>
                  <a:pt x="18706" y="4389"/>
                  <a:pt x="18662" y="4365"/>
                </a:cubicBezTo>
                <a:cubicBezTo>
                  <a:pt x="18549" y="4303"/>
                  <a:pt x="18527" y="4273"/>
                  <a:pt x="18532" y="4245"/>
                </a:cubicBezTo>
                <a:cubicBezTo>
                  <a:pt x="18510" y="4181"/>
                  <a:pt x="18444" y="4162"/>
                  <a:pt x="18336" y="4108"/>
                </a:cubicBezTo>
                <a:cubicBezTo>
                  <a:pt x="18227" y="4055"/>
                  <a:pt x="18067" y="4022"/>
                  <a:pt x="18004" y="4020"/>
                </a:cubicBezTo>
                <a:cubicBezTo>
                  <a:pt x="17941" y="4018"/>
                  <a:pt x="17890" y="3992"/>
                  <a:pt x="17849" y="3967"/>
                </a:cubicBezTo>
                <a:cubicBezTo>
                  <a:pt x="17808" y="3940"/>
                  <a:pt x="17758" y="3902"/>
                  <a:pt x="17736" y="3887"/>
                </a:cubicBezTo>
                <a:cubicBezTo>
                  <a:pt x="17682" y="3865"/>
                  <a:pt x="17680" y="3844"/>
                  <a:pt x="17672" y="3793"/>
                </a:cubicBezTo>
                <a:cubicBezTo>
                  <a:pt x="17666" y="3743"/>
                  <a:pt x="17632" y="3695"/>
                  <a:pt x="17590" y="3648"/>
                </a:cubicBezTo>
                <a:cubicBezTo>
                  <a:pt x="17555" y="3607"/>
                  <a:pt x="17537" y="3584"/>
                  <a:pt x="17523" y="3533"/>
                </a:cubicBezTo>
                <a:cubicBezTo>
                  <a:pt x="17510" y="3471"/>
                  <a:pt x="17365" y="3368"/>
                  <a:pt x="17300" y="3303"/>
                </a:cubicBezTo>
                <a:cubicBezTo>
                  <a:pt x="17117" y="3114"/>
                  <a:pt x="16965" y="3103"/>
                  <a:pt x="16876" y="3100"/>
                </a:cubicBezTo>
                <a:cubicBezTo>
                  <a:pt x="16838" y="3100"/>
                  <a:pt x="16829" y="3096"/>
                  <a:pt x="16818" y="3087"/>
                </a:cubicBezTo>
                <a:cubicBezTo>
                  <a:pt x="16796" y="3073"/>
                  <a:pt x="16573" y="3044"/>
                  <a:pt x="16486" y="3036"/>
                </a:cubicBezTo>
                <a:cubicBezTo>
                  <a:pt x="16321" y="3020"/>
                  <a:pt x="16152" y="3000"/>
                  <a:pt x="16026" y="2990"/>
                </a:cubicBezTo>
                <a:cubicBezTo>
                  <a:pt x="15820" y="2968"/>
                  <a:pt x="15302" y="2935"/>
                  <a:pt x="15141" y="2925"/>
                </a:cubicBezTo>
                <a:cubicBezTo>
                  <a:pt x="14841" y="2900"/>
                  <a:pt x="14198" y="2850"/>
                  <a:pt x="13927" y="2836"/>
                </a:cubicBezTo>
                <a:cubicBezTo>
                  <a:pt x="13678" y="2823"/>
                  <a:pt x="12952" y="2760"/>
                  <a:pt x="12729" y="2738"/>
                </a:cubicBezTo>
                <a:cubicBezTo>
                  <a:pt x="12506" y="2716"/>
                  <a:pt x="12424" y="2710"/>
                  <a:pt x="12337" y="2705"/>
                </a:cubicBezTo>
                <a:cubicBezTo>
                  <a:pt x="12250" y="2699"/>
                  <a:pt x="12169" y="2691"/>
                  <a:pt x="12092" y="2672"/>
                </a:cubicBezTo>
                <a:cubicBezTo>
                  <a:pt x="11928" y="2632"/>
                  <a:pt x="11640" y="2560"/>
                  <a:pt x="11560" y="2537"/>
                </a:cubicBezTo>
                <a:cubicBezTo>
                  <a:pt x="11473" y="2514"/>
                  <a:pt x="11506" y="2505"/>
                  <a:pt x="11544" y="2455"/>
                </a:cubicBezTo>
                <a:cubicBezTo>
                  <a:pt x="11616" y="2363"/>
                  <a:pt x="11708" y="2086"/>
                  <a:pt x="11715" y="2070"/>
                </a:cubicBezTo>
                <a:cubicBezTo>
                  <a:pt x="11720" y="2060"/>
                  <a:pt x="11731" y="2058"/>
                  <a:pt x="11755" y="2063"/>
                </a:cubicBezTo>
                <a:cubicBezTo>
                  <a:pt x="11779" y="2068"/>
                  <a:pt x="11832" y="2067"/>
                  <a:pt x="11882" y="2047"/>
                </a:cubicBezTo>
                <a:cubicBezTo>
                  <a:pt x="11933" y="2028"/>
                  <a:pt x="11996" y="1976"/>
                  <a:pt x="12035" y="1948"/>
                </a:cubicBezTo>
                <a:cubicBezTo>
                  <a:pt x="12135" y="1878"/>
                  <a:pt x="12192" y="1640"/>
                  <a:pt x="12177" y="1603"/>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3"/>
                  <a:pt x="12103" y="1000"/>
                  <a:pt x="12108" y="993"/>
                </a:cubicBezTo>
                <a:cubicBezTo>
                  <a:pt x="12128" y="981"/>
                  <a:pt x="12127" y="938"/>
                  <a:pt x="12135" y="878"/>
                </a:cubicBezTo>
                <a:cubicBezTo>
                  <a:pt x="12132" y="660"/>
                  <a:pt x="12040" y="584"/>
                  <a:pt x="11901" y="441"/>
                </a:cubicBezTo>
                <a:cubicBezTo>
                  <a:pt x="11763" y="297"/>
                  <a:pt x="11302"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6" y="291"/>
                  <a:pt x="8008" y="366"/>
                  <a:pt x="7869" y="438"/>
                </a:cubicBezTo>
                <a:cubicBezTo>
                  <a:pt x="7730" y="509"/>
                  <a:pt x="7771" y="675"/>
                  <a:pt x="7755" y="761"/>
                </a:cubicBezTo>
                <a:cubicBezTo>
                  <a:pt x="7725" y="930"/>
                  <a:pt x="7653" y="1185"/>
                  <a:pt x="7668" y="1178"/>
                </a:cubicBezTo>
                <a:cubicBezTo>
                  <a:pt x="7650" y="1193"/>
                  <a:pt x="7592" y="1176"/>
                  <a:pt x="7549" y="1155"/>
                </a:cubicBezTo>
                <a:cubicBezTo>
                  <a:pt x="7503" y="1134"/>
                  <a:pt x="7481" y="1131"/>
                  <a:pt x="7405"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1" y="1910"/>
                </a:cubicBezTo>
                <a:cubicBezTo>
                  <a:pt x="7846" y="1916"/>
                  <a:pt x="7863" y="1959"/>
                  <a:pt x="7868" y="2002"/>
                </a:cubicBezTo>
                <a:cubicBezTo>
                  <a:pt x="7873" y="2045"/>
                  <a:pt x="7882" y="2137"/>
                  <a:pt x="7899" y="2216"/>
                </a:cubicBezTo>
                <a:cubicBezTo>
                  <a:pt x="7916" y="2296"/>
                  <a:pt x="7931" y="2418"/>
                  <a:pt x="7935" y="2459"/>
                </a:cubicBezTo>
                <a:cubicBezTo>
                  <a:pt x="7941" y="2501"/>
                  <a:pt x="7923" y="2509"/>
                  <a:pt x="7907" y="2518"/>
                </a:cubicBezTo>
                <a:cubicBezTo>
                  <a:pt x="7890" y="2526"/>
                  <a:pt x="7792" y="2552"/>
                  <a:pt x="7729" y="2595"/>
                </a:cubicBezTo>
                <a:cubicBezTo>
                  <a:pt x="7666" y="2637"/>
                  <a:pt x="7662" y="2730"/>
                  <a:pt x="7650" y="2736"/>
                </a:cubicBezTo>
                <a:cubicBezTo>
                  <a:pt x="7638" y="2742"/>
                  <a:pt x="7609" y="2752"/>
                  <a:pt x="7549" y="2771"/>
                </a:cubicBezTo>
                <a:cubicBezTo>
                  <a:pt x="7488" y="2790"/>
                  <a:pt x="7277" y="2850"/>
                  <a:pt x="7219" y="2862"/>
                </a:cubicBezTo>
                <a:cubicBezTo>
                  <a:pt x="7161" y="2874"/>
                  <a:pt x="7098" y="2878"/>
                  <a:pt x="7028" y="2889"/>
                </a:cubicBezTo>
                <a:cubicBezTo>
                  <a:pt x="6958" y="2900"/>
                  <a:pt x="6719"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7" y="3334"/>
                </a:cubicBezTo>
                <a:cubicBezTo>
                  <a:pt x="3312" y="3351"/>
                  <a:pt x="3268" y="3358"/>
                  <a:pt x="3222" y="3366"/>
                </a:cubicBezTo>
                <a:cubicBezTo>
                  <a:pt x="3178" y="3372"/>
                  <a:pt x="3132" y="3390"/>
                  <a:pt x="3065" y="3416"/>
                </a:cubicBezTo>
                <a:cubicBezTo>
                  <a:pt x="2997" y="3443"/>
                  <a:pt x="2826" y="3593"/>
                  <a:pt x="2780" y="3643"/>
                </a:cubicBezTo>
                <a:cubicBezTo>
                  <a:pt x="2735" y="3692"/>
                  <a:pt x="2648" y="3776"/>
                  <a:pt x="2635" y="3819"/>
                </a:cubicBezTo>
                <a:cubicBezTo>
                  <a:pt x="2623" y="3862"/>
                  <a:pt x="2613" y="3892"/>
                  <a:pt x="2567" y="3927"/>
                </a:cubicBezTo>
                <a:cubicBezTo>
                  <a:pt x="2523" y="3961"/>
                  <a:pt x="2426" y="4058"/>
                  <a:pt x="2380" y="4122"/>
                </a:cubicBezTo>
                <a:cubicBezTo>
                  <a:pt x="2335" y="4186"/>
                  <a:pt x="2349" y="4283"/>
                  <a:pt x="2352" y="4295"/>
                </a:cubicBezTo>
                <a:cubicBezTo>
                  <a:pt x="2355" y="4307"/>
                  <a:pt x="2339" y="4315"/>
                  <a:pt x="2300" y="4339"/>
                </a:cubicBezTo>
                <a:cubicBezTo>
                  <a:pt x="2261" y="4363"/>
                  <a:pt x="2126" y="4467"/>
                  <a:pt x="2097" y="4508"/>
                </a:cubicBezTo>
                <a:cubicBezTo>
                  <a:pt x="2068" y="4549"/>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1" y="5225"/>
                  <a:pt x="1364" y="5248"/>
                </a:cubicBezTo>
                <a:cubicBezTo>
                  <a:pt x="1348" y="5270"/>
                  <a:pt x="1338" y="5286"/>
                  <a:pt x="1212"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9" y="7227"/>
                  <a:pt x="432" y="7327"/>
                  <a:pt x="470" y="7362"/>
                </a:cubicBezTo>
                <a:cubicBezTo>
                  <a:pt x="599" y="7511"/>
                  <a:pt x="1019" y="7810"/>
                  <a:pt x="1174" y="7908"/>
                </a:cubicBezTo>
                <a:cubicBezTo>
                  <a:pt x="1329" y="8006"/>
                  <a:pt x="1949" y="8470"/>
                  <a:pt x="1970" y="8487"/>
                </a:cubicBezTo>
                <a:cubicBezTo>
                  <a:pt x="1990" y="8502"/>
                  <a:pt x="1951" y="8499"/>
                  <a:pt x="1944" y="8512"/>
                </a:cubicBezTo>
                <a:cubicBezTo>
                  <a:pt x="1937" y="8525"/>
                  <a:pt x="2019" y="8572"/>
                  <a:pt x="2070" y="8597"/>
                </a:cubicBezTo>
                <a:cubicBezTo>
                  <a:pt x="2121" y="8622"/>
                  <a:pt x="2123" y="8626"/>
                  <a:pt x="2136" y="8637"/>
                </a:cubicBezTo>
                <a:cubicBezTo>
                  <a:pt x="2148" y="8649"/>
                  <a:pt x="2181" y="8675"/>
                  <a:pt x="2227" y="8702"/>
                </a:cubicBezTo>
                <a:cubicBezTo>
                  <a:pt x="2273" y="8729"/>
                  <a:pt x="2314" y="8747"/>
                  <a:pt x="2327" y="8764"/>
                </a:cubicBezTo>
                <a:cubicBezTo>
                  <a:pt x="2339"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1"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7" y="9366"/>
                  <a:pt x="3413" y="9363"/>
                  <a:pt x="3451" y="9364"/>
                </a:cubicBezTo>
                <a:cubicBezTo>
                  <a:pt x="3491" y="9366"/>
                  <a:pt x="3461" y="9387"/>
                  <a:pt x="3451" y="9473"/>
                </a:cubicBezTo>
                <a:cubicBezTo>
                  <a:pt x="3442" y="9560"/>
                  <a:pt x="3413" y="9745"/>
                  <a:pt x="3403" y="9922"/>
                </a:cubicBezTo>
                <a:cubicBezTo>
                  <a:pt x="3393" y="10098"/>
                  <a:pt x="3374" y="10585"/>
                  <a:pt x="3374" y="10667"/>
                </a:cubicBezTo>
                <a:cubicBezTo>
                  <a:pt x="3374" y="10750"/>
                  <a:pt x="3355" y="10812"/>
                  <a:pt x="3355" y="10976"/>
                </a:cubicBezTo>
                <a:cubicBezTo>
                  <a:pt x="3355" y="11141"/>
                  <a:pt x="3300" y="11699"/>
                  <a:pt x="3284" y="11762"/>
                </a:cubicBezTo>
                <a:cubicBezTo>
                  <a:pt x="3269" y="11820"/>
                  <a:pt x="3310" y="11821"/>
                  <a:pt x="3358" y="11840"/>
                </a:cubicBezTo>
                <a:cubicBezTo>
                  <a:pt x="3407" y="11858"/>
                  <a:pt x="3455" y="11887"/>
                  <a:pt x="3487" y="11893"/>
                </a:cubicBezTo>
                <a:cubicBezTo>
                  <a:pt x="3519" y="11900"/>
                  <a:pt x="3600" y="11921"/>
                  <a:pt x="3674" y="11940"/>
                </a:cubicBezTo>
                <a:cubicBezTo>
                  <a:pt x="3771" y="11963"/>
                  <a:pt x="3874" y="12016"/>
                  <a:pt x="3932" y="12029"/>
                </a:cubicBezTo>
                <a:cubicBezTo>
                  <a:pt x="3990" y="12043"/>
                  <a:pt x="4123" y="12061"/>
                  <a:pt x="4216" y="12072"/>
                </a:cubicBezTo>
                <a:cubicBezTo>
                  <a:pt x="4310" y="12082"/>
                  <a:pt x="4532" y="12109"/>
                  <a:pt x="4616" y="12122"/>
                </a:cubicBezTo>
                <a:cubicBezTo>
                  <a:pt x="4701" y="12136"/>
                  <a:pt x="4907" y="12149"/>
                  <a:pt x="4955" y="12151"/>
                </a:cubicBezTo>
                <a:cubicBezTo>
                  <a:pt x="5004" y="12152"/>
                  <a:pt x="5001" y="12150"/>
                  <a:pt x="5010" y="12164"/>
                </a:cubicBezTo>
                <a:cubicBezTo>
                  <a:pt x="5019" y="12178"/>
                  <a:pt x="5019"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1" y="14685"/>
                  <a:pt x="5968" y="14744"/>
                  <a:pt x="5983" y="14786"/>
                </a:cubicBezTo>
                <a:cubicBezTo>
                  <a:pt x="5995" y="14823"/>
                  <a:pt x="6030"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1" y="16724"/>
                  <a:pt x="6346" y="16770"/>
                  <a:pt x="6339" y="16817"/>
                </a:cubicBezTo>
                <a:cubicBezTo>
                  <a:pt x="6333" y="16863"/>
                  <a:pt x="6416" y="17140"/>
                  <a:pt x="6446" y="17247"/>
                </a:cubicBezTo>
                <a:cubicBezTo>
                  <a:pt x="6475" y="17354"/>
                  <a:pt x="6578" y="17507"/>
                  <a:pt x="6597" y="17585"/>
                </a:cubicBezTo>
                <a:cubicBezTo>
                  <a:pt x="6617" y="17665"/>
                  <a:pt x="6665" y="17922"/>
                  <a:pt x="6694" y="18034"/>
                </a:cubicBezTo>
                <a:cubicBezTo>
                  <a:pt x="6723" y="18147"/>
                  <a:pt x="6746" y="18274"/>
                  <a:pt x="6749" y="18321"/>
                </a:cubicBezTo>
                <a:cubicBezTo>
                  <a:pt x="6753" y="18368"/>
                  <a:pt x="6820" y="18471"/>
                  <a:pt x="6865" y="18574"/>
                </a:cubicBezTo>
                <a:cubicBezTo>
                  <a:pt x="6910" y="18677"/>
                  <a:pt x="6987" y="18983"/>
                  <a:pt x="6991" y="19010"/>
                </a:cubicBezTo>
                <a:cubicBezTo>
                  <a:pt x="6997" y="19037"/>
                  <a:pt x="6966" y="19027"/>
                  <a:pt x="6864" y="19027"/>
                </a:cubicBezTo>
                <a:cubicBezTo>
                  <a:pt x="6762" y="19027"/>
                  <a:pt x="6711" y="19048"/>
                  <a:pt x="6694" y="19069"/>
                </a:cubicBezTo>
                <a:cubicBezTo>
                  <a:pt x="6677" y="19089"/>
                  <a:pt x="6696" y="19136"/>
                  <a:pt x="6711" y="19163"/>
                </a:cubicBezTo>
                <a:cubicBezTo>
                  <a:pt x="6747" y="19222"/>
                  <a:pt x="6982" y="19245"/>
                  <a:pt x="7043" y="19246"/>
                </a:cubicBezTo>
                <a:cubicBezTo>
                  <a:pt x="7135" y="19249"/>
                  <a:pt x="7151" y="19251"/>
                  <a:pt x="7175" y="19269"/>
                </a:cubicBezTo>
                <a:cubicBezTo>
                  <a:pt x="7199" y="19287"/>
                  <a:pt x="7193" y="19376"/>
                  <a:pt x="7193" y="19389"/>
                </a:cubicBezTo>
                <a:cubicBezTo>
                  <a:pt x="7193" y="19402"/>
                  <a:pt x="7193" y="19399"/>
                  <a:pt x="7168" y="19402"/>
                </a:cubicBezTo>
                <a:cubicBezTo>
                  <a:pt x="7145" y="19405"/>
                  <a:pt x="7120" y="19435"/>
                  <a:pt x="7108" y="19475"/>
                </a:cubicBezTo>
                <a:cubicBezTo>
                  <a:pt x="7096" y="19516"/>
                  <a:pt x="7027" y="19651"/>
                  <a:pt x="6996" y="19703"/>
                </a:cubicBezTo>
                <a:cubicBezTo>
                  <a:pt x="6964" y="19755"/>
                  <a:pt x="6955" y="19769"/>
                  <a:pt x="6951" y="19780"/>
                </a:cubicBezTo>
                <a:cubicBezTo>
                  <a:pt x="6946" y="19791"/>
                  <a:pt x="7001" y="19787"/>
                  <a:pt x="7009" y="19795"/>
                </a:cubicBezTo>
                <a:cubicBezTo>
                  <a:pt x="7024" y="19811"/>
                  <a:pt x="6999" y="19813"/>
                  <a:pt x="6941" y="19831"/>
                </a:cubicBezTo>
                <a:cubicBezTo>
                  <a:pt x="6883" y="19849"/>
                  <a:pt x="6839" y="19877"/>
                  <a:pt x="6822" y="19902"/>
                </a:cubicBezTo>
                <a:cubicBezTo>
                  <a:pt x="6805" y="19928"/>
                  <a:pt x="6847" y="19952"/>
                  <a:pt x="6860" y="19958"/>
                </a:cubicBezTo>
                <a:cubicBezTo>
                  <a:pt x="6877" y="19967"/>
                  <a:pt x="6848" y="19992"/>
                  <a:pt x="6762" y="20031"/>
                </a:cubicBezTo>
                <a:cubicBezTo>
                  <a:pt x="6704" y="20060"/>
                  <a:pt x="6658" y="20112"/>
                  <a:pt x="6653" y="20134"/>
                </a:cubicBezTo>
                <a:cubicBezTo>
                  <a:pt x="6648" y="20155"/>
                  <a:pt x="6643" y="20162"/>
                  <a:pt x="6617" y="20174"/>
                </a:cubicBezTo>
                <a:cubicBezTo>
                  <a:pt x="6590" y="20186"/>
                  <a:pt x="6559" y="20187"/>
                  <a:pt x="6561" y="20193"/>
                </a:cubicBezTo>
                <a:cubicBezTo>
                  <a:pt x="6563" y="20199"/>
                  <a:pt x="6561" y="20205"/>
                  <a:pt x="6532" y="20219"/>
                </a:cubicBezTo>
                <a:cubicBezTo>
                  <a:pt x="6503" y="20233"/>
                  <a:pt x="6532" y="20246"/>
                  <a:pt x="6474" y="20267"/>
                </a:cubicBezTo>
                <a:cubicBezTo>
                  <a:pt x="6425" y="20294"/>
                  <a:pt x="6215" y="20333"/>
                  <a:pt x="6075" y="20358"/>
                </a:cubicBezTo>
                <a:cubicBezTo>
                  <a:pt x="5954" y="20379"/>
                  <a:pt x="5837" y="20422"/>
                  <a:pt x="5755" y="20447"/>
                </a:cubicBezTo>
                <a:cubicBezTo>
                  <a:pt x="5673" y="20472"/>
                  <a:pt x="5566" y="20483"/>
                  <a:pt x="5509" y="20496"/>
                </a:cubicBezTo>
                <a:cubicBezTo>
                  <a:pt x="5451" y="20509"/>
                  <a:pt x="5399" y="20537"/>
                  <a:pt x="5392" y="20545"/>
                </a:cubicBezTo>
                <a:cubicBezTo>
                  <a:pt x="5385" y="20552"/>
                  <a:pt x="5361" y="20565"/>
                  <a:pt x="5283" y="20605"/>
                </a:cubicBezTo>
                <a:cubicBezTo>
                  <a:pt x="5206" y="20645"/>
                  <a:pt x="5184" y="20718"/>
                  <a:pt x="5187" y="20746"/>
                </a:cubicBezTo>
                <a:cubicBezTo>
                  <a:pt x="5189" y="20775"/>
                  <a:pt x="5228" y="20784"/>
                  <a:pt x="5160" y="20785"/>
                </a:cubicBezTo>
                <a:cubicBezTo>
                  <a:pt x="5119" y="20786"/>
                  <a:pt x="5034" y="20803"/>
                  <a:pt x="5007" y="20811"/>
                </a:cubicBezTo>
                <a:cubicBezTo>
                  <a:pt x="4981" y="20819"/>
                  <a:pt x="4971" y="20911"/>
                  <a:pt x="4981" y="20940"/>
                </a:cubicBezTo>
                <a:cubicBezTo>
                  <a:pt x="4991" y="20969"/>
                  <a:pt x="5121" y="20983"/>
                  <a:pt x="5359" y="20995"/>
                </a:cubicBezTo>
                <a:cubicBezTo>
                  <a:pt x="5595" y="21007"/>
                  <a:pt x="6687" y="21027"/>
                  <a:pt x="6919" y="21025"/>
                </a:cubicBezTo>
                <a:cubicBezTo>
                  <a:pt x="7481" y="21020"/>
                  <a:pt x="8129" y="20927"/>
                  <a:pt x="8235" y="20917"/>
                </a:cubicBezTo>
                <a:cubicBezTo>
                  <a:pt x="8751" y="20856"/>
                  <a:pt x="8775" y="20744"/>
                  <a:pt x="8867" y="20684"/>
                </a:cubicBezTo>
                <a:cubicBezTo>
                  <a:pt x="8973" y="20613"/>
                  <a:pt x="9121" y="20554"/>
                  <a:pt x="9160" y="20541"/>
                </a:cubicBezTo>
                <a:cubicBezTo>
                  <a:pt x="9198" y="20527"/>
                  <a:pt x="9240" y="20534"/>
                  <a:pt x="9334" y="20540"/>
                </a:cubicBezTo>
                <a:cubicBezTo>
                  <a:pt x="9429" y="20545"/>
                  <a:pt x="9593" y="20559"/>
                  <a:pt x="9712" y="20558"/>
                </a:cubicBezTo>
                <a:cubicBezTo>
                  <a:pt x="9869" y="20557"/>
                  <a:pt x="10331" y="20467"/>
                  <a:pt x="10488" y="20439"/>
                </a:cubicBezTo>
                <a:cubicBezTo>
                  <a:pt x="10960" y="20345"/>
                  <a:pt x="11023" y="20292"/>
                  <a:pt x="11049" y="20270"/>
                </a:cubicBezTo>
                <a:cubicBezTo>
                  <a:pt x="11084" y="20236"/>
                  <a:pt x="10963" y="20033"/>
                  <a:pt x="10941" y="19990"/>
                </a:cubicBezTo>
                <a:cubicBezTo>
                  <a:pt x="10919" y="19946"/>
                  <a:pt x="10892" y="19924"/>
                  <a:pt x="10854" y="19912"/>
                </a:cubicBezTo>
                <a:cubicBezTo>
                  <a:pt x="10815" y="19901"/>
                  <a:pt x="10796" y="19902"/>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4" y="19900"/>
                  <a:pt x="11180" y="19925"/>
                </a:cubicBezTo>
                <a:cubicBezTo>
                  <a:pt x="11198" y="19951"/>
                  <a:pt x="11268" y="20006"/>
                  <a:pt x="11302" y="20029"/>
                </a:cubicBezTo>
                <a:cubicBezTo>
                  <a:pt x="11335" y="20052"/>
                  <a:pt x="11342" y="20046"/>
                  <a:pt x="11342" y="20065"/>
                </a:cubicBezTo>
                <a:cubicBezTo>
                  <a:pt x="11342" y="20084"/>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5"/>
                  <a:pt x="11176" y="20548"/>
                </a:cubicBezTo>
                <a:cubicBezTo>
                  <a:pt x="11105" y="20592"/>
                  <a:pt x="11093" y="20605"/>
                  <a:pt x="11089" y="20613"/>
                </a:cubicBezTo>
                <a:cubicBezTo>
                  <a:pt x="11084" y="20621"/>
                  <a:pt x="11079" y="20627"/>
                  <a:pt x="11047" y="20638"/>
                </a:cubicBezTo>
                <a:cubicBezTo>
                  <a:pt x="11016" y="20649"/>
                  <a:pt x="10878" y="20696"/>
                  <a:pt x="10812" y="20729"/>
                </a:cubicBezTo>
                <a:cubicBezTo>
                  <a:pt x="10747" y="20761"/>
                  <a:pt x="10694" y="20823"/>
                  <a:pt x="10684" y="20848"/>
                </a:cubicBezTo>
                <a:cubicBezTo>
                  <a:pt x="10675" y="20873"/>
                  <a:pt x="10631" y="20908"/>
                  <a:pt x="10599" y="20927"/>
                </a:cubicBezTo>
                <a:cubicBezTo>
                  <a:pt x="10568" y="20946"/>
                  <a:pt x="10546" y="20966"/>
                  <a:pt x="10544" y="20979"/>
                </a:cubicBezTo>
                <a:cubicBezTo>
                  <a:pt x="10542" y="20990"/>
                  <a:pt x="10537" y="20993"/>
                  <a:pt x="10515" y="21001"/>
                </a:cubicBezTo>
                <a:cubicBezTo>
                  <a:pt x="10493" y="21011"/>
                  <a:pt x="10488" y="21036"/>
                  <a:pt x="10462" y="21058"/>
                </a:cubicBezTo>
                <a:cubicBezTo>
                  <a:pt x="10435" y="21080"/>
                  <a:pt x="10389" y="21124"/>
                  <a:pt x="10358" y="21159"/>
                </a:cubicBezTo>
                <a:cubicBezTo>
                  <a:pt x="10324" y="21210"/>
                  <a:pt x="10355" y="21251"/>
                  <a:pt x="10319" y="21267"/>
                </a:cubicBezTo>
                <a:cubicBezTo>
                  <a:pt x="10299" y="21275"/>
                  <a:pt x="10244" y="21298"/>
                  <a:pt x="10193" y="21319"/>
                </a:cubicBezTo>
                <a:cubicBezTo>
                  <a:pt x="10142" y="21340"/>
                  <a:pt x="10147" y="21348"/>
                  <a:pt x="10145" y="21375"/>
                </a:cubicBezTo>
                <a:cubicBezTo>
                  <a:pt x="10142" y="21403"/>
                  <a:pt x="10140" y="21432"/>
                  <a:pt x="10153" y="21458"/>
                </a:cubicBezTo>
                <a:cubicBezTo>
                  <a:pt x="10165" y="21485"/>
                  <a:pt x="10288" y="21490"/>
                  <a:pt x="10563" y="21500"/>
                </a:cubicBezTo>
                <a:cubicBezTo>
                  <a:pt x="10859" y="21510"/>
                  <a:pt x="11114" y="21513"/>
                  <a:pt x="11466" y="21507"/>
                </a:cubicBezTo>
                <a:cubicBezTo>
                  <a:pt x="11817" y="21500"/>
                  <a:pt x="11937" y="21497"/>
                  <a:pt x="11956" y="21490"/>
                </a:cubicBezTo>
                <a:cubicBezTo>
                  <a:pt x="11976" y="21484"/>
                  <a:pt x="12008" y="21486"/>
                  <a:pt x="12151" y="21483"/>
                </a:cubicBezTo>
                <a:cubicBezTo>
                  <a:pt x="12293" y="21481"/>
                  <a:pt x="12982" y="21454"/>
                  <a:pt x="13137" y="21438"/>
                </a:cubicBezTo>
                <a:cubicBezTo>
                  <a:pt x="14132" y="21348"/>
                  <a:pt x="14124" y="21185"/>
                  <a:pt x="14169" y="21141"/>
                </a:cubicBezTo>
                <a:cubicBezTo>
                  <a:pt x="14207" y="21104"/>
                  <a:pt x="14215" y="21073"/>
                  <a:pt x="14263" y="21074"/>
                </a:cubicBezTo>
                <a:cubicBezTo>
                  <a:pt x="14295" y="21077"/>
                  <a:pt x="14327" y="21075"/>
                  <a:pt x="14370" y="21073"/>
                </a:cubicBezTo>
                <a:cubicBezTo>
                  <a:pt x="14412" y="21072"/>
                  <a:pt x="14608" y="20995"/>
                  <a:pt x="14676" y="20970"/>
                </a:cubicBezTo>
                <a:cubicBezTo>
                  <a:pt x="14744" y="20944"/>
                  <a:pt x="14750" y="20904"/>
                  <a:pt x="14756" y="20892"/>
                </a:cubicBezTo>
                <a:cubicBezTo>
                  <a:pt x="14783" y="20836"/>
                  <a:pt x="14744" y="20650"/>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1" y="19768"/>
                  <a:pt x="15063" y="19745"/>
                  <a:pt x="15096" y="19734"/>
                </a:cubicBezTo>
                <a:cubicBezTo>
                  <a:pt x="15128" y="19723"/>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90" y="12086"/>
                  <a:pt x="16641" y="12080"/>
                </a:cubicBezTo>
                <a:cubicBezTo>
                  <a:pt x="16792" y="12073"/>
                  <a:pt x="17121" y="12058"/>
                  <a:pt x="17196" y="12056"/>
                </a:cubicBezTo>
                <a:cubicBezTo>
                  <a:pt x="17270" y="12053"/>
                  <a:pt x="17622" y="12026"/>
                  <a:pt x="17712" y="12021"/>
                </a:cubicBezTo>
                <a:cubicBezTo>
                  <a:pt x="17802" y="12015"/>
                  <a:pt x="18009" y="11976"/>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40" y="9840"/>
                </a:cubicBezTo>
                <a:cubicBezTo>
                  <a:pt x="18108" y="9726"/>
                  <a:pt x="18030" y="9357"/>
                  <a:pt x="18016" y="9313"/>
                </a:cubicBezTo>
                <a:cubicBezTo>
                  <a:pt x="18002" y="9268"/>
                  <a:pt x="18024" y="9274"/>
                  <a:pt x="18048" y="9267"/>
                </a:cubicBezTo>
                <a:cubicBezTo>
                  <a:pt x="18079" y="9255"/>
                  <a:pt x="18062" y="9213"/>
                  <a:pt x="18048" y="9180"/>
                </a:cubicBezTo>
                <a:cubicBezTo>
                  <a:pt x="18030" y="9142"/>
                  <a:pt x="18002" y="9069"/>
                  <a:pt x="17987" y="9030"/>
                </a:cubicBezTo>
                <a:cubicBezTo>
                  <a:pt x="17962" y="8942"/>
                  <a:pt x="17890" y="8705"/>
                  <a:pt x="17883" y="8694"/>
                </a:cubicBezTo>
                <a:cubicBezTo>
                  <a:pt x="17876" y="8683"/>
                  <a:pt x="17864" y="8677"/>
                  <a:pt x="17868" y="8657"/>
                </a:cubicBezTo>
                <a:cubicBezTo>
                  <a:pt x="17873" y="8639"/>
                  <a:pt x="17864" y="8634"/>
                  <a:pt x="17844" y="8625"/>
                </a:cubicBezTo>
                <a:cubicBezTo>
                  <a:pt x="17825" y="8616"/>
                  <a:pt x="17813" y="8597"/>
                  <a:pt x="17815" y="8580"/>
                </a:cubicBezTo>
                <a:cubicBezTo>
                  <a:pt x="17819" y="8556"/>
                  <a:pt x="17851" y="8543"/>
                  <a:pt x="17896" y="8522"/>
                </a:cubicBezTo>
                <a:cubicBezTo>
                  <a:pt x="18011" y="8467"/>
                  <a:pt x="18454" y="8246"/>
                  <a:pt x="18628" y="8156"/>
                </a:cubicBezTo>
                <a:cubicBezTo>
                  <a:pt x="18802" y="8066"/>
                  <a:pt x="19703" y="7595"/>
                  <a:pt x="19829"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46456" name="AutoShape 24"/>
          <p:cNvSpPr>
            <a:spLocks/>
          </p:cNvSpPr>
          <p:nvPr/>
        </p:nvSpPr>
        <p:spPr bwMode="auto">
          <a:xfrm>
            <a:off x="11177588" y="97456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6457" name="AutoShape 25"/>
          <p:cNvSpPr>
            <a:spLocks/>
          </p:cNvSpPr>
          <p:nvPr/>
        </p:nvSpPr>
        <p:spPr bwMode="auto">
          <a:xfrm>
            <a:off x="1029811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58" name="AutoShape 26"/>
          <p:cNvSpPr>
            <a:spLocks/>
          </p:cNvSpPr>
          <p:nvPr/>
        </p:nvSpPr>
        <p:spPr bwMode="auto">
          <a:xfrm>
            <a:off x="6523038" y="97456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6459" name="AutoShape 27"/>
          <p:cNvSpPr>
            <a:spLocks/>
          </p:cNvSpPr>
          <p:nvPr/>
        </p:nvSpPr>
        <p:spPr bwMode="auto">
          <a:xfrm>
            <a:off x="564356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0" name="AutoShape 28"/>
          <p:cNvSpPr>
            <a:spLocks/>
          </p:cNvSpPr>
          <p:nvPr/>
        </p:nvSpPr>
        <p:spPr bwMode="auto">
          <a:xfrm>
            <a:off x="1868488" y="97456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6461" name="AutoShape 29"/>
          <p:cNvSpPr>
            <a:spLocks/>
          </p:cNvSpPr>
          <p:nvPr/>
        </p:nvSpPr>
        <p:spPr bwMode="auto">
          <a:xfrm>
            <a:off x="98901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a:t>
            </a:r>
          </a:p>
        </p:txBody>
      </p:sp>
      <p:sp>
        <p:nvSpPr>
          <p:cNvPr id="146462" name="AutoShape 30"/>
          <p:cNvSpPr>
            <a:spLocks/>
          </p:cNvSpPr>
          <p:nvPr/>
        </p:nvSpPr>
        <p:spPr bwMode="auto">
          <a:xfrm>
            <a:off x="15832138" y="97456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6463" name="AutoShape 31"/>
          <p:cNvSpPr>
            <a:spLocks/>
          </p:cNvSpPr>
          <p:nvPr/>
        </p:nvSpPr>
        <p:spPr bwMode="auto">
          <a:xfrm>
            <a:off x="1495266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4" name="AutoShape 32"/>
          <p:cNvSpPr>
            <a:spLocks/>
          </p:cNvSpPr>
          <p:nvPr/>
        </p:nvSpPr>
        <p:spPr bwMode="auto">
          <a:xfrm>
            <a:off x="20429538" y="9745663"/>
            <a:ext cx="20272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6465" name="AutoShape 33"/>
          <p:cNvSpPr>
            <a:spLocks/>
          </p:cNvSpPr>
          <p:nvPr/>
        </p:nvSpPr>
        <p:spPr bwMode="auto">
          <a:xfrm>
            <a:off x="19550063" y="10404475"/>
            <a:ext cx="378618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AutoShape 10"/>
          <p:cNvCxnSpPr>
            <a:cxnSpLocks noChangeShapeType="1"/>
          </p:cNvCxnSpPr>
          <p:nvPr/>
        </p:nvCxnSpPr>
        <p:spPr bwMode="auto">
          <a:xfrm>
            <a:off x="12190413" y="6886575"/>
            <a:ext cx="0" cy="2144713"/>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8434" name="AutoShape 2"/>
          <p:cNvSpPr>
            <a:spLocks/>
          </p:cNvSpPr>
          <p:nvPr/>
        </p:nvSpPr>
        <p:spPr bwMode="auto">
          <a:xfrm>
            <a:off x="9374188" y="-57150"/>
            <a:ext cx="2193925" cy="6943725"/>
          </a:xfrm>
          <a:custGeom>
            <a:avLst/>
            <a:gdLst>
              <a:gd name="T0" fmla="*/ 1096963 w 21600"/>
              <a:gd name="T1" fmla="*/ 3471863 h 21600"/>
              <a:gd name="T2" fmla="*/ 1096963 w 21600"/>
              <a:gd name="T3" fmla="*/ 3471863 h 21600"/>
              <a:gd name="T4" fmla="*/ 1096963 w 21600"/>
              <a:gd name="T5" fmla="*/ 3471863 h 21600"/>
              <a:gd name="T6" fmla="*/ 1096963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9098" y="21599"/>
                </a:lnTo>
                <a:lnTo>
                  <a:pt x="500" y="21599"/>
                </a:lnTo>
                <a:lnTo>
                  <a:pt x="0" y="21599"/>
                </a:lnTo>
                <a:lnTo>
                  <a:pt x="0" y="18874"/>
                </a:lnTo>
                <a:lnTo>
                  <a:pt x="0" y="0"/>
                </a:lnTo>
                <a:lnTo>
                  <a:pt x="5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cxnSp>
        <p:nvCxnSpPr>
          <p:cNvPr id="18444" name="AutoShape 12"/>
          <p:cNvCxnSpPr>
            <a:cxnSpLocks noChangeShapeType="1"/>
            <a:stCxn id="18445" idx="0"/>
            <a:endCxn id="18435" idx="0"/>
          </p:cNvCxnSpPr>
          <p:nvPr/>
        </p:nvCxnSpPr>
        <p:spPr bwMode="auto">
          <a:xfrm flipH="1">
            <a:off x="12192000" y="6883400"/>
            <a:ext cx="8839200" cy="12700"/>
          </a:xfrm>
          <a:prstGeom prst="bentConnector2">
            <a:avLst/>
          </a:prstGeom>
          <a:noFill/>
          <a:ln w="50800" cap="flat" cmpd="sng">
            <a:solidFill>
              <a:schemeClr val="accent5"/>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 name="Oval 16"/>
          <p:cNvSpPr/>
          <p:nvPr/>
        </p:nvSpPr>
        <p:spPr bwMode="auto">
          <a:xfrm>
            <a:off x="14931628" y="2243138"/>
            <a:ext cx="3530600" cy="353060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sp>
        <p:nvSpPr>
          <p:cNvPr id="18435" name="AutoShape 3"/>
          <p:cNvSpPr>
            <a:spLocks/>
          </p:cNvSpPr>
          <p:nvPr/>
        </p:nvSpPr>
        <p:spPr bwMode="auto">
          <a:xfrm>
            <a:off x="11568113" y="6264275"/>
            <a:ext cx="1246187" cy="1246188"/>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8437" name="AutoShape 5"/>
          <p:cNvSpPr>
            <a:spLocks/>
          </p:cNvSpPr>
          <p:nvPr/>
        </p:nvSpPr>
        <p:spPr bwMode="auto">
          <a:xfrm>
            <a:off x="12190413" y="4008438"/>
            <a:ext cx="2719387" cy="2255837"/>
          </a:xfrm>
          <a:custGeom>
            <a:avLst/>
            <a:gdLst>
              <a:gd name="T0" fmla="*/ 1359694 w 21600"/>
              <a:gd name="T1" fmla="*/ 1127919 h 21600"/>
              <a:gd name="T2" fmla="*/ 1359694 w 21600"/>
              <a:gd name="T3" fmla="*/ 1127919 h 21600"/>
              <a:gd name="T4" fmla="*/ 1359694 w 21600"/>
              <a:gd name="T5" fmla="*/ 1127919 h 21600"/>
              <a:gd name="T6" fmla="*/ 1359694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6473" y="0"/>
                </a:lnTo>
                <a:lnTo>
                  <a:pt x="6968" y="0"/>
                </a:lnTo>
                <a:lnTo>
                  <a:pt x="19583" y="0"/>
                </a:lnTo>
                <a:lnTo>
                  <a:pt x="21600" y="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18438" name="AutoShape 6"/>
          <p:cNvSpPr>
            <a:spLocks/>
          </p:cNvSpPr>
          <p:nvPr/>
        </p:nvSpPr>
        <p:spPr bwMode="auto">
          <a:xfrm>
            <a:off x="11369675" y="8985250"/>
            <a:ext cx="1643063" cy="1643063"/>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439" name="AutoShape 7"/>
          <p:cNvSpPr>
            <a:spLocks/>
          </p:cNvSpPr>
          <p:nvPr/>
        </p:nvSpPr>
        <p:spPr bwMode="auto">
          <a:xfrm>
            <a:off x="11809413" y="9413875"/>
            <a:ext cx="750887" cy="785813"/>
          </a:xfrm>
          <a:custGeom>
            <a:avLst/>
            <a:gdLst>
              <a:gd name="T0" fmla="*/ 375444 w 21600"/>
              <a:gd name="T1" fmla="*/ 404199 h 21294"/>
              <a:gd name="T2" fmla="*/ 375444 w 21600"/>
              <a:gd name="T3" fmla="*/ 404199 h 21294"/>
              <a:gd name="T4" fmla="*/ 375444 w 21600"/>
              <a:gd name="T5" fmla="*/ 404199 h 21294"/>
              <a:gd name="T6" fmla="*/ 375444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18440" name="AutoShape 8"/>
          <p:cNvSpPr>
            <a:spLocks/>
          </p:cNvSpPr>
          <p:nvPr/>
        </p:nvSpPr>
        <p:spPr bwMode="auto">
          <a:xfrm>
            <a:off x="14074775" y="9209088"/>
            <a:ext cx="7105650" cy="1868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441" name="AutoShape 9"/>
          <p:cNvSpPr>
            <a:spLocks/>
          </p:cNvSpPr>
          <p:nvPr/>
        </p:nvSpPr>
        <p:spPr bwMode="auto">
          <a:xfrm>
            <a:off x="14074775" y="8535988"/>
            <a:ext cx="71056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Build Connection</a:t>
            </a:r>
            <a:endParaRPr lang="en-US" dirty="0">
              <a:solidFill>
                <a:schemeClr val="bg1"/>
              </a:solidFill>
              <a:latin typeface="Roboto" charset="0"/>
              <a:ea typeface="ＭＳ Ｐゴシック" charset="0"/>
              <a:cs typeface="Roboto" charset="0"/>
              <a:sym typeface="Roboto" charset="0"/>
            </a:endParaRPr>
          </a:p>
        </p:txBody>
      </p:sp>
      <p:sp>
        <p:nvSpPr>
          <p:cNvPr id="18443" name="AutoShape 11"/>
          <p:cNvSpPr>
            <a:spLocks/>
          </p:cNvSpPr>
          <p:nvPr/>
        </p:nvSpPr>
        <p:spPr bwMode="auto">
          <a:xfrm>
            <a:off x="11796713" y="6670675"/>
            <a:ext cx="7635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2012</a:t>
            </a:r>
            <a:endParaRPr lang="en-US" dirty="0">
              <a:solidFill>
                <a:schemeClr val="tx2"/>
              </a:solidFill>
              <a:latin typeface="Roboto" charset="0"/>
              <a:ea typeface="ＭＳ Ｐゴシック" charset="0"/>
              <a:cs typeface="Roboto" charset="0"/>
              <a:sym typeface="Roboto" charset="0"/>
            </a:endParaRPr>
          </a:p>
        </p:txBody>
      </p:sp>
      <p:sp>
        <p:nvSpPr>
          <p:cNvPr id="18445" name="AutoShape 13"/>
          <p:cNvSpPr>
            <a:spLocks/>
          </p:cNvSpPr>
          <p:nvPr/>
        </p:nvSpPr>
        <p:spPr bwMode="auto">
          <a:xfrm>
            <a:off x="20402550" y="6264275"/>
            <a:ext cx="1244600"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8446" name="AutoShape 14"/>
          <p:cNvSpPr>
            <a:spLocks/>
          </p:cNvSpPr>
          <p:nvPr/>
        </p:nvSpPr>
        <p:spPr bwMode="auto">
          <a:xfrm>
            <a:off x="20683538" y="6670675"/>
            <a:ext cx="68103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Now</a:t>
            </a:r>
            <a:endParaRPr lang="en-US" dirty="0">
              <a:solidFill>
                <a:schemeClr val="tx2"/>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1"/>
          </p:nvPr>
        </p:nvSpPr>
        <p:spPr>
          <a:ln>
            <a:noFill/>
          </a:ln>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434"/>
                                        </p:tgtEl>
                                        <p:attrNameLst>
                                          <p:attrName>style.visibility</p:attrName>
                                        </p:attrNameLst>
                                      </p:cBhvr>
                                      <p:to>
                                        <p:strVal val="visible"/>
                                      </p:to>
                                    </p:set>
                                    <p:animEffect transition="in" filter="wipe(up)">
                                      <p:cBhvr>
                                        <p:cTn id="7" dur="500"/>
                                        <p:tgtEl>
                                          <p:spTgt spid="184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Effect transition="in" filter="fade">
                                      <p:cBhvr>
                                        <p:cTn id="11" dur="500"/>
                                        <p:tgtEl>
                                          <p:spTgt spid="1844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fade">
                                      <p:cBhvr>
                                        <p:cTn id="14" dur="500"/>
                                        <p:tgtEl>
                                          <p:spTgt spid="1843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8439"/>
                                        </p:tgtEl>
                                        <p:attrNameLst>
                                          <p:attrName>style.visibility</p:attrName>
                                        </p:attrNameLst>
                                      </p:cBhvr>
                                      <p:to>
                                        <p:strVal val="visible"/>
                                      </p:to>
                                    </p:set>
                                    <p:animEffect transition="in" filter="fade">
                                      <p:cBhvr>
                                        <p:cTn id="21" dur="500"/>
                                        <p:tgtEl>
                                          <p:spTgt spid="18439"/>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8438"/>
                                        </p:tgtEl>
                                        <p:attrNameLst>
                                          <p:attrName>style.visibility</p:attrName>
                                        </p:attrNameLst>
                                      </p:cBhvr>
                                      <p:to>
                                        <p:strVal val="visible"/>
                                      </p:to>
                                    </p:set>
                                    <p:animEffect transition="in" filter="fade">
                                      <p:cBhvr>
                                        <p:cTn id="24" dur="500"/>
                                        <p:tgtEl>
                                          <p:spTgt spid="18438"/>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8437"/>
                                        </p:tgtEl>
                                        <p:attrNameLst>
                                          <p:attrName>style.visibility</p:attrName>
                                        </p:attrNameLst>
                                      </p:cBhvr>
                                      <p:to>
                                        <p:strVal val="visible"/>
                                      </p:to>
                                    </p:set>
                                    <p:animEffect transition="in" filter="fade">
                                      <p:cBhvr>
                                        <p:cTn id="27" dur="500"/>
                                        <p:tgtEl>
                                          <p:spTgt spid="1843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8441"/>
                                        </p:tgtEl>
                                        <p:attrNameLst>
                                          <p:attrName>style.visibility</p:attrName>
                                        </p:attrNameLst>
                                      </p:cBhvr>
                                      <p:to>
                                        <p:strVal val="visible"/>
                                      </p:to>
                                    </p:set>
                                    <p:animEffect transition="in" filter="fade">
                                      <p:cBhvr>
                                        <p:cTn id="33" dur="500"/>
                                        <p:tgtEl>
                                          <p:spTgt spid="18441"/>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8440"/>
                                        </p:tgtEl>
                                        <p:attrNameLst>
                                          <p:attrName>style.visibility</p:attrName>
                                        </p:attrNameLst>
                                      </p:cBhvr>
                                      <p:to>
                                        <p:strVal val="visible"/>
                                      </p:to>
                                    </p:set>
                                    <p:animEffect transition="in" filter="fade">
                                      <p:cBhvr>
                                        <p:cTn id="36" dur="500"/>
                                        <p:tgtEl>
                                          <p:spTgt spid="18440"/>
                                        </p:tgtEl>
                                      </p:cBhvr>
                                    </p:animEffect>
                                  </p:childTnLst>
                                </p:cTn>
                              </p:par>
                            </p:childTnLst>
                          </p:cTn>
                        </p:par>
                        <p:par>
                          <p:cTn id="37" fill="hold">
                            <p:stCondLst>
                              <p:cond delay="3100"/>
                            </p:stCondLst>
                            <p:childTnLst>
                              <p:par>
                                <p:cTn id="38" presetID="22" presetClass="entr" presetSubtype="8" fill="hold" nodeType="afterEffect">
                                  <p:stCondLst>
                                    <p:cond delay="0"/>
                                  </p:stCondLst>
                                  <p:childTnLst>
                                    <p:set>
                                      <p:cBhvr>
                                        <p:cTn id="39" dur="1" fill="hold">
                                          <p:stCondLst>
                                            <p:cond delay="0"/>
                                          </p:stCondLst>
                                        </p:cTn>
                                        <p:tgtEl>
                                          <p:spTgt spid="18444"/>
                                        </p:tgtEl>
                                        <p:attrNameLst>
                                          <p:attrName>style.visibility</p:attrName>
                                        </p:attrNameLst>
                                      </p:cBhvr>
                                      <p:to>
                                        <p:strVal val="visible"/>
                                      </p:to>
                                    </p:set>
                                    <p:animEffect transition="in" filter="wipe(left)">
                                      <p:cBhvr>
                                        <p:cTn id="40" dur="500"/>
                                        <p:tgtEl>
                                          <p:spTgt spid="18444"/>
                                        </p:tgtEl>
                                      </p:cBhvr>
                                    </p:animEffect>
                                  </p:childTnLst>
                                </p:cTn>
                              </p:par>
                            </p:childTnLst>
                          </p:cTn>
                        </p:par>
                        <p:par>
                          <p:cTn id="41" fill="hold">
                            <p:stCondLst>
                              <p:cond delay="3600"/>
                            </p:stCondLst>
                            <p:childTnLst>
                              <p:par>
                                <p:cTn id="42" presetID="10" presetClass="entr" presetSubtype="0" fill="hold" grpId="0" nodeType="afterEffect">
                                  <p:stCondLst>
                                    <p:cond delay="0"/>
                                  </p:stCondLst>
                                  <p:childTnLst>
                                    <p:set>
                                      <p:cBhvr>
                                        <p:cTn id="43" dur="1" fill="hold">
                                          <p:stCondLst>
                                            <p:cond delay="0"/>
                                          </p:stCondLst>
                                        </p:cTn>
                                        <p:tgtEl>
                                          <p:spTgt spid="18446"/>
                                        </p:tgtEl>
                                        <p:attrNameLst>
                                          <p:attrName>style.visibility</p:attrName>
                                        </p:attrNameLst>
                                      </p:cBhvr>
                                      <p:to>
                                        <p:strVal val="visible"/>
                                      </p:to>
                                    </p:set>
                                    <p:animEffect transition="in" filter="fade">
                                      <p:cBhvr>
                                        <p:cTn id="44" dur="500"/>
                                        <p:tgtEl>
                                          <p:spTgt spid="1844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445"/>
                                        </p:tgtEl>
                                        <p:attrNameLst>
                                          <p:attrName>style.visibility</p:attrName>
                                        </p:attrNameLst>
                                      </p:cBhvr>
                                      <p:to>
                                        <p:strVal val="visible"/>
                                      </p:to>
                                    </p:set>
                                    <p:animEffect transition="in" filter="fade">
                                      <p:cBhvr>
                                        <p:cTn id="47" dur="500"/>
                                        <p:tgtEl>
                                          <p:spTgt spid="18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nimBg="1"/>
      <p:bldP spid="17" grpId="0" animBg="1"/>
      <p:bldP spid="18435" grpId="0" animBg="1"/>
      <p:bldP spid="18437" grpId="0" animBg="1"/>
      <p:bldP spid="18438" grpId="0" animBg="1"/>
      <p:bldP spid="18439" grpId="0" animBg="1"/>
      <p:bldP spid="18440" grpId="0"/>
      <p:bldP spid="18441" grpId="0"/>
      <p:bldP spid="18443" grpId="0"/>
      <p:bldP spid="18445" grpId="0" animBg="1"/>
      <p:bldP spid="18446"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4DE9A2-0AF3-42C8-B987-3C4541499ED6}" type="slidenum">
              <a:rPr lang="en-US" sz="2000">
                <a:solidFill>
                  <a:schemeClr val="bg1"/>
                </a:solidFill>
              </a:rPr>
              <a:pPr algn="ctr" eaLnBrk="1">
                <a:lnSpc>
                  <a:spcPct val="100000"/>
                </a:lnSpc>
              </a:pPr>
              <a:t>140</a:t>
            </a:fld>
            <a:endParaRPr lang="en-US">
              <a:solidFill>
                <a:schemeClr val="bg1"/>
              </a:solidFill>
            </a:endParaRPr>
          </a:p>
        </p:txBody>
      </p:sp>
      <p:grpSp>
        <p:nvGrpSpPr>
          <p:cNvPr id="150530" name="Group 4"/>
          <p:cNvGrpSpPr>
            <a:grpSpLocks/>
          </p:cNvGrpSpPr>
          <p:nvPr/>
        </p:nvGrpSpPr>
        <p:grpSpPr bwMode="auto">
          <a:xfrm rot="-2700000">
            <a:off x="8791575" y="9821863"/>
            <a:ext cx="1476375" cy="1393825"/>
            <a:chOff x="-1" y="0"/>
            <a:chExt cx="1476135" cy="1393222"/>
          </a:xfrm>
          <a:solidFill>
            <a:schemeClr val="bg1">
              <a:lumMod val="85000"/>
            </a:schemeClr>
          </a:solidFill>
        </p:grpSpPr>
        <p:sp>
          <p:nvSpPr>
            <p:cNvPr id="3" name="AutoShape 5"/>
            <p:cNvSpPr>
              <a:spLocks/>
            </p:cNvSpPr>
            <p:nvPr/>
          </p:nvSpPr>
          <p:spPr bwMode="auto">
            <a:xfrm rot="10800000">
              <a:off x="188881" y="0"/>
              <a:ext cx="1098371" cy="1393222"/>
            </a:xfrm>
            <a:custGeom>
              <a:avLst/>
              <a:gdLst>
                <a:gd name="T0" fmla="*/ 549186 w 21600"/>
                <a:gd name="T1" fmla="*/ 696611 h 21600"/>
                <a:gd name="T2" fmla="*/ 549186 w 21600"/>
                <a:gd name="T3" fmla="*/ 696611 h 21600"/>
                <a:gd name="T4" fmla="*/ 549186 w 21600"/>
                <a:gd name="T5" fmla="*/ 696611 h 21600"/>
                <a:gd name="T6" fmla="*/ 549186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 name="AutoShape 6"/>
            <p:cNvSpPr>
              <a:spLocks/>
            </p:cNvSpPr>
            <p:nvPr/>
          </p:nvSpPr>
          <p:spPr bwMode="auto">
            <a:xfrm rot="5400000">
              <a:off x="-507935"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 name="AutoShape 7"/>
            <p:cNvSpPr>
              <a:spLocks/>
            </p:cNvSpPr>
            <p:nvPr/>
          </p:nvSpPr>
          <p:spPr bwMode="auto">
            <a:xfrm rot="5400000">
              <a:off x="591968"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0531" name="Group 8"/>
          <p:cNvGrpSpPr>
            <a:grpSpLocks/>
          </p:cNvGrpSpPr>
          <p:nvPr/>
        </p:nvGrpSpPr>
        <p:grpSpPr bwMode="auto">
          <a:xfrm rot="2700000">
            <a:off x="7810500" y="7851775"/>
            <a:ext cx="6040438" cy="2998788"/>
            <a:chOff x="0" y="-1"/>
            <a:chExt cx="6041232" cy="2998498"/>
          </a:xfrm>
        </p:grpSpPr>
        <p:sp>
          <p:nvSpPr>
            <p:cNvPr id="6" name="AutoShape 9"/>
            <p:cNvSpPr>
              <a:spLocks/>
            </p:cNvSpPr>
            <p:nvPr/>
          </p:nvSpPr>
          <p:spPr bwMode="auto">
            <a:xfrm>
              <a:off x="-2245" y="816509"/>
              <a:ext cx="6041231" cy="2182602"/>
            </a:xfrm>
            <a:custGeom>
              <a:avLst/>
              <a:gdLst>
                <a:gd name="T0" fmla="*/ 3020616 w 21600"/>
                <a:gd name="T1" fmla="*/ 1091249 h 20839"/>
                <a:gd name="T2" fmla="*/ 3020616 w 21600"/>
                <a:gd name="T3" fmla="*/ 1091249 h 20839"/>
                <a:gd name="T4" fmla="*/ 3020616 w 21600"/>
                <a:gd name="T5" fmla="*/ 1091249 h 20839"/>
                <a:gd name="T6" fmla="*/ 3020616 w 21600"/>
                <a:gd name="T7" fmla="*/ 1091249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7"/>
                  </a:lnTo>
                  <a:cubicBezTo>
                    <a:pt x="0" y="15041"/>
                    <a:pt x="1054" y="17035"/>
                    <a:pt x="3162" y="18556"/>
                  </a:cubicBezTo>
                  <a:cubicBezTo>
                    <a:pt x="7380" y="21600"/>
                    <a:pt x="14219" y="21599"/>
                    <a:pt x="18437" y="18556"/>
                  </a:cubicBezTo>
                  <a:cubicBezTo>
                    <a:pt x="20545" y="17035"/>
                    <a:pt x="21600" y="15041"/>
                    <a:pt x="21600" y="13047"/>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7466" name="AutoShape 10"/>
            <p:cNvSpPr>
              <a:spLocks/>
            </p:cNvSpPr>
            <p:nvPr/>
          </p:nvSpPr>
          <p:spPr bwMode="auto">
            <a:xfrm>
              <a:off x="-561" y="-765"/>
              <a:ext cx="6041231" cy="1631792"/>
            </a:xfrm>
            <a:custGeom>
              <a:avLst/>
              <a:gdLst>
                <a:gd name="T0" fmla="*/ 3020462 w 19679"/>
                <a:gd name="T1" fmla="*/ 895541 h 19679"/>
                <a:gd name="T2" fmla="*/ 3020462 w 19679"/>
                <a:gd name="T3" fmla="*/ 895541 h 19679"/>
                <a:gd name="T4" fmla="*/ 3020462 w 19679"/>
                <a:gd name="T5" fmla="*/ 895541 h 19679"/>
                <a:gd name="T6" fmla="*/ 3020462 w 19679"/>
                <a:gd name="T7" fmla="*/ 8955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0532" name="Group 11"/>
          <p:cNvGrpSpPr>
            <a:grpSpLocks/>
          </p:cNvGrpSpPr>
          <p:nvPr/>
        </p:nvGrpSpPr>
        <p:grpSpPr bwMode="auto">
          <a:xfrm rot="2700000">
            <a:off x="9323388" y="6892925"/>
            <a:ext cx="5302250" cy="2632075"/>
            <a:chOff x="0" y="0"/>
            <a:chExt cx="5302250" cy="2631773"/>
          </a:xfrm>
        </p:grpSpPr>
        <p:sp>
          <p:nvSpPr>
            <p:cNvPr id="147468" name="AutoShape 12"/>
            <p:cNvSpPr>
              <a:spLocks/>
            </p:cNvSpPr>
            <p:nvPr/>
          </p:nvSpPr>
          <p:spPr bwMode="auto">
            <a:xfrm>
              <a:off x="-2807" y="717670"/>
              <a:ext cx="5302250" cy="1915893"/>
            </a:xfrm>
            <a:custGeom>
              <a:avLst/>
              <a:gdLst>
                <a:gd name="T0" fmla="*/ 2651125 w 21600"/>
                <a:gd name="T1" fmla="*/ 957901 h 20839"/>
                <a:gd name="T2" fmla="*/ 2651125 w 21600"/>
                <a:gd name="T3" fmla="*/ 957901 h 20839"/>
                <a:gd name="T4" fmla="*/ 2651125 w 21600"/>
                <a:gd name="T5" fmla="*/ 957901 h 20839"/>
                <a:gd name="T6" fmla="*/ 2651125 w 21600"/>
                <a:gd name="T7" fmla="*/ 957901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3"/>
                  </a:lnTo>
                  <a:cubicBezTo>
                    <a:pt x="0" y="15037"/>
                    <a:pt x="1055" y="17035"/>
                    <a:pt x="3164" y="18556"/>
                  </a:cubicBezTo>
                  <a:cubicBezTo>
                    <a:pt x="7381" y="21600"/>
                    <a:pt x="14218" y="21600"/>
                    <a:pt x="18435" y="18556"/>
                  </a:cubicBezTo>
                  <a:cubicBezTo>
                    <a:pt x="20544" y="17035"/>
                    <a:pt x="21600" y="15037"/>
                    <a:pt x="21600" y="13043"/>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7469" name="AutoShape 13"/>
            <p:cNvSpPr>
              <a:spLocks/>
            </p:cNvSpPr>
            <p:nvPr/>
          </p:nvSpPr>
          <p:spPr bwMode="auto">
            <a:xfrm>
              <a:off x="-2245" y="643"/>
              <a:ext cx="5302250" cy="1431761"/>
            </a:xfrm>
            <a:custGeom>
              <a:avLst/>
              <a:gdLst>
                <a:gd name="T0" fmla="*/ 2650990 w 19679"/>
                <a:gd name="T1" fmla="*/ 785762 h 19679"/>
                <a:gd name="T2" fmla="*/ 2650990 w 19679"/>
                <a:gd name="T3" fmla="*/ 785762 h 19679"/>
                <a:gd name="T4" fmla="*/ 2650990 w 19679"/>
                <a:gd name="T5" fmla="*/ 785762 h 19679"/>
                <a:gd name="T6" fmla="*/ 2650990 w 19679"/>
                <a:gd name="T7" fmla="*/ 785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0533" name="Group 14"/>
          <p:cNvGrpSpPr>
            <a:grpSpLocks/>
          </p:cNvGrpSpPr>
          <p:nvPr/>
        </p:nvGrpSpPr>
        <p:grpSpPr bwMode="auto">
          <a:xfrm rot="2700000">
            <a:off x="10741819" y="5982494"/>
            <a:ext cx="4622800" cy="2293938"/>
            <a:chOff x="-1" y="0"/>
            <a:chExt cx="4622310" cy="2294255"/>
          </a:xfrm>
        </p:grpSpPr>
        <p:sp>
          <p:nvSpPr>
            <p:cNvPr id="147471" name="AutoShape 15"/>
            <p:cNvSpPr>
              <a:spLocks/>
            </p:cNvSpPr>
            <p:nvPr/>
          </p:nvSpPr>
          <p:spPr bwMode="auto">
            <a:xfrm>
              <a:off x="-562" y="620164"/>
              <a:ext cx="4622310" cy="1670281"/>
            </a:xfrm>
            <a:custGeom>
              <a:avLst/>
              <a:gdLst>
                <a:gd name="T0" fmla="*/ 2311155 w 21600"/>
                <a:gd name="T1" fmla="*/ 835100 h 20839"/>
                <a:gd name="T2" fmla="*/ 2311155 w 21600"/>
                <a:gd name="T3" fmla="*/ 835100 h 20839"/>
                <a:gd name="T4" fmla="*/ 2311155 w 21600"/>
                <a:gd name="T5" fmla="*/ 835100 h 20839"/>
                <a:gd name="T6" fmla="*/ 2311155 w 21600"/>
                <a:gd name="T7" fmla="*/ 835100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7"/>
                  </a:cubicBezTo>
                  <a:cubicBezTo>
                    <a:pt x="7380" y="21600"/>
                    <a:pt x="14219" y="21599"/>
                    <a:pt x="18437" y="18557"/>
                  </a:cubicBezTo>
                  <a:cubicBezTo>
                    <a:pt x="20546" y="17035"/>
                    <a:pt x="21599" y="15039"/>
                    <a:pt x="21599" y="1304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7472" name="AutoShape 16"/>
            <p:cNvSpPr>
              <a:spLocks/>
            </p:cNvSpPr>
            <p:nvPr/>
          </p:nvSpPr>
          <p:spPr bwMode="auto">
            <a:xfrm>
              <a:off x="-3368" y="309"/>
              <a:ext cx="4622310" cy="1249536"/>
            </a:xfrm>
            <a:custGeom>
              <a:avLst/>
              <a:gdLst>
                <a:gd name="T0" fmla="*/ 2311038 w 19679"/>
                <a:gd name="T1" fmla="*/ 685756 h 19679"/>
                <a:gd name="T2" fmla="*/ 2311038 w 19679"/>
                <a:gd name="T3" fmla="*/ 685756 h 19679"/>
                <a:gd name="T4" fmla="*/ 2311038 w 19679"/>
                <a:gd name="T5" fmla="*/ 685756 h 19679"/>
                <a:gd name="T6" fmla="*/ 2311038 w 19679"/>
                <a:gd name="T7" fmla="*/ 685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0534" name="Group 17"/>
          <p:cNvGrpSpPr>
            <a:grpSpLocks/>
          </p:cNvGrpSpPr>
          <p:nvPr/>
        </p:nvGrpSpPr>
        <p:grpSpPr bwMode="auto">
          <a:xfrm rot="2700000">
            <a:off x="12050713" y="5207000"/>
            <a:ext cx="3908425" cy="1939925"/>
            <a:chOff x="-1" y="-1"/>
            <a:chExt cx="3908499" cy="1939849"/>
          </a:xfrm>
        </p:grpSpPr>
        <p:sp>
          <p:nvSpPr>
            <p:cNvPr id="147474" name="AutoShape 18"/>
            <p:cNvSpPr>
              <a:spLocks/>
            </p:cNvSpPr>
            <p:nvPr/>
          </p:nvSpPr>
          <p:spPr bwMode="auto">
            <a:xfrm>
              <a:off x="-2808" y="532021"/>
              <a:ext cx="3908499" cy="1411232"/>
            </a:xfrm>
            <a:custGeom>
              <a:avLst/>
              <a:gdLst>
                <a:gd name="T0" fmla="*/ 1954250 w 21600"/>
                <a:gd name="T1" fmla="*/ 705582 h 20839"/>
                <a:gd name="T2" fmla="*/ 1954250 w 21600"/>
                <a:gd name="T3" fmla="*/ 705582 h 20839"/>
                <a:gd name="T4" fmla="*/ 1954250 w 21600"/>
                <a:gd name="T5" fmla="*/ 705582 h 20839"/>
                <a:gd name="T6" fmla="*/ 1954250 w 21600"/>
                <a:gd name="T7" fmla="*/ 705582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6"/>
                  </a:cubicBezTo>
                  <a:cubicBezTo>
                    <a:pt x="7380" y="21599"/>
                    <a:pt x="14219" y="21600"/>
                    <a:pt x="18437" y="18556"/>
                  </a:cubicBezTo>
                  <a:cubicBezTo>
                    <a:pt x="20546" y="17035"/>
                    <a:pt x="21600" y="15039"/>
                    <a:pt x="21600" y="13044"/>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7475" name="AutoShape 19"/>
            <p:cNvSpPr>
              <a:spLocks/>
            </p:cNvSpPr>
            <p:nvPr/>
          </p:nvSpPr>
          <p:spPr bwMode="auto">
            <a:xfrm>
              <a:off x="-2807" y="2647"/>
              <a:ext cx="3908499" cy="1055647"/>
            </a:xfrm>
            <a:custGeom>
              <a:avLst/>
              <a:gdLst>
                <a:gd name="T0" fmla="*/ 1954150 w 19679"/>
                <a:gd name="T1" fmla="*/ 579348 h 19679"/>
                <a:gd name="T2" fmla="*/ 1954150 w 19679"/>
                <a:gd name="T3" fmla="*/ 579348 h 19679"/>
                <a:gd name="T4" fmla="*/ 1954150 w 19679"/>
                <a:gd name="T5" fmla="*/ 579348 h 19679"/>
                <a:gd name="T6" fmla="*/ 1954150 w 19679"/>
                <a:gd name="T7" fmla="*/ 5793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0535" name="Group 20"/>
          <p:cNvGrpSpPr>
            <a:grpSpLocks/>
          </p:cNvGrpSpPr>
          <p:nvPr/>
        </p:nvGrpSpPr>
        <p:grpSpPr bwMode="auto">
          <a:xfrm rot="-2700000">
            <a:off x="13981113" y="4633913"/>
            <a:ext cx="1474787" cy="1392237"/>
            <a:chOff x="-1" y="0"/>
            <a:chExt cx="1476135" cy="1393222"/>
          </a:xfrm>
        </p:grpSpPr>
        <p:sp>
          <p:nvSpPr>
            <p:cNvPr id="147477" name="AutoShape 21"/>
            <p:cNvSpPr>
              <a:spLocks/>
            </p:cNvSpPr>
            <p:nvPr/>
          </p:nvSpPr>
          <p:spPr bwMode="auto">
            <a:xfrm rot="10800000">
              <a:off x="187495" y="0"/>
              <a:ext cx="1101143" cy="1393222"/>
            </a:xfrm>
            <a:custGeom>
              <a:avLst/>
              <a:gdLst>
                <a:gd name="T0" fmla="*/ 550572 w 21600"/>
                <a:gd name="T1" fmla="*/ 696611 h 21600"/>
                <a:gd name="T2" fmla="*/ 550572 w 21600"/>
                <a:gd name="T3" fmla="*/ 696611 h 21600"/>
                <a:gd name="T4" fmla="*/ 550572 w 21600"/>
                <a:gd name="T5" fmla="*/ 696611 h 21600"/>
                <a:gd name="T6" fmla="*/ 550572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7478" name="AutoShape 22"/>
            <p:cNvSpPr>
              <a:spLocks/>
            </p:cNvSpPr>
            <p:nvPr/>
          </p:nvSpPr>
          <p:spPr bwMode="auto">
            <a:xfrm rot="5400000">
              <a:off x="-507964" y="504951"/>
              <a:ext cx="1393223" cy="376581"/>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7479" name="AutoShape 23"/>
            <p:cNvSpPr>
              <a:spLocks/>
            </p:cNvSpPr>
            <p:nvPr/>
          </p:nvSpPr>
          <p:spPr bwMode="auto">
            <a:xfrm rot="5400000">
              <a:off x="590875" y="504950"/>
              <a:ext cx="1393222" cy="376582"/>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8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7480" name="AutoShape 24"/>
          <p:cNvSpPr>
            <a:spLocks/>
          </p:cNvSpPr>
          <p:nvPr/>
        </p:nvSpPr>
        <p:spPr bwMode="auto">
          <a:xfrm>
            <a:off x="6251575" y="42545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7481" name="AutoShape 25"/>
          <p:cNvSpPr>
            <a:spLocks/>
          </p:cNvSpPr>
          <p:nvPr/>
        </p:nvSpPr>
        <p:spPr bwMode="auto">
          <a:xfrm>
            <a:off x="3252788" y="4862513"/>
            <a:ext cx="5024437"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7482" name="AutoShape 26"/>
          <p:cNvSpPr>
            <a:spLocks/>
          </p:cNvSpPr>
          <p:nvPr/>
        </p:nvSpPr>
        <p:spPr bwMode="auto">
          <a:xfrm>
            <a:off x="18032413" y="53784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7483" name="AutoShape 27"/>
          <p:cNvSpPr>
            <a:spLocks/>
          </p:cNvSpPr>
          <p:nvPr/>
        </p:nvSpPr>
        <p:spPr bwMode="auto">
          <a:xfrm>
            <a:off x="18032413" y="5899150"/>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84" name="Line 28"/>
          <p:cNvSpPr>
            <a:spLocks noChangeShapeType="1"/>
          </p:cNvSpPr>
          <p:nvPr/>
        </p:nvSpPr>
        <p:spPr bwMode="auto">
          <a:xfrm flipH="1">
            <a:off x="7129463" y="9385300"/>
            <a:ext cx="2295525"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47485" name="Line 29"/>
          <p:cNvSpPr>
            <a:spLocks noChangeShapeType="1"/>
          </p:cNvSpPr>
          <p:nvPr/>
        </p:nvSpPr>
        <p:spPr bwMode="auto">
          <a:xfrm flipH="1">
            <a:off x="12982575" y="10233025"/>
            <a:ext cx="3089275"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47486" name="Line 30"/>
          <p:cNvSpPr>
            <a:spLocks noChangeShapeType="1"/>
          </p:cNvSpPr>
          <p:nvPr/>
        </p:nvSpPr>
        <p:spPr bwMode="auto">
          <a:xfrm flipH="1">
            <a:off x="9169400" y="5432425"/>
            <a:ext cx="2401888"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47487" name="Line 31"/>
          <p:cNvSpPr>
            <a:spLocks noChangeShapeType="1"/>
          </p:cNvSpPr>
          <p:nvPr/>
        </p:nvSpPr>
        <p:spPr bwMode="auto">
          <a:xfrm flipH="1">
            <a:off x="15076488" y="6526213"/>
            <a:ext cx="2092325"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47488" name="AutoShape 32"/>
          <p:cNvSpPr>
            <a:spLocks/>
          </p:cNvSpPr>
          <p:nvPr/>
        </p:nvSpPr>
        <p:spPr bwMode="auto">
          <a:xfrm rot="2700000">
            <a:off x="9694863" y="9472612"/>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47489" name="AutoShape 33"/>
          <p:cNvSpPr>
            <a:spLocks/>
          </p:cNvSpPr>
          <p:nvPr/>
        </p:nvSpPr>
        <p:spPr bwMode="auto">
          <a:xfrm rot="2700000">
            <a:off x="10798969" y="8387556"/>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47490" name="AutoShape 34"/>
          <p:cNvSpPr>
            <a:spLocks/>
          </p:cNvSpPr>
          <p:nvPr/>
        </p:nvSpPr>
        <p:spPr bwMode="auto">
          <a:xfrm rot="2700000">
            <a:off x="12031663" y="7197725"/>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47491" name="AutoShape 35"/>
          <p:cNvSpPr>
            <a:spLocks/>
          </p:cNvSpPr>
          <p:nvPr/>
        </p:nvSpPr>
        <p:spPr bwMode="auto">
          <a:xfrm rot="2700000">
            <a:off x="13076238" y="6211887"/>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47492" name="AutoShape 36"/>
          <p:cNvSpPr>
            <a:spLocks/>
          </p:cNvSpPr>
          <p:nvPr/>
        </p:nvSpPr>
        <p:spPr bwMode="auto">
          <a:xfrm>
            <a:off x="16714788" y="90852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7493" name="AutoShape 37"/>
          <p:cNvSpPr>
            <a:spLocks/>
          </p:cNvSpPr>
          <p:nvPr/>
        </p:nvSpPr>
        <p:spPr bwMode="auto">
          <a:xfrm>
            <a:off x="16714788" y="9605963"/>
            <a:ext cx="5024437"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94" name="AutoShape 38"/>
          <p:cNvSpPr>
            <a:spLocks/>
          </p:cNvSpPr>
          <p:nvPr/>
        </p:nvSpPr>
        <p:spPr bwMode="auto">
          <a:xfrm>
            <a:off x="4265613" y="82089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7495" name="AutoShape 39"/>
          <p:cNvSpPr>
            <a:spLocks/>
          </p:cNvSpPr>
          <p:nvPr/>
        </p:nvSpPr>
        <p:spPr bwMode="auto">
          <a:xfrm>
            <a:off x="1268413" y="8816975"/>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06B16F-8272-48EE-B9F5-F060CFF6D8BD}" type="slidenum">
              <a:rPr lang="en-US" sz="2000">
                <a:solidFill>
                  <a:schemeClr val="bg1"/>
                </a:solidFill>
              </a:rPr>
              <a:pPr algn="ctr" eaLnBrk="1">
                <a:lnSpc>
                  <a:spcPct val="100000"/>
                </a:lnSpc>
              </a:pPr>
              <a:t>141</a:t>
            </a:fld>
            <a:endParaRPr lang="en-US">
              <a:solidFill>
                <a:schemeClr val="bg1"/>
              </a:solidFill>
            </a:endParaRPr>
          </a:p>
        </p:txBody>
      </p:sp>
      <p:grpSp>
        <p:nvGrpSpPr>
          <p:cNvPr id="148484" name="Group 4"/>
          <p:cNvGrpSpPr>
            <a:grpSpLocks/>
          </p:cNvGrpSpPr>
          <p:nvPr/>
        </p:nvGrpSpPr>
        <p:grpSpPr bwMode="auto">
          <a:xfrm>
            <a:off x="12847638" y="6218238"/>
            <a:ext cx="2309812" cy="5707062"/>
            <a:chOff x="0" y="0"/>
            <a:chExt cx="2308709" cy="5707111"/>
          </a:xfrm>
        </p:grpSpPr>
        <p:sp>
          <p:nvSpPr>
            <p:cNvPr id="148485" name="AutoShape 5"/>
            <p:cNvSpPr>
              <a:spLocks/>
            </p:cNvSpPr>
            <p:nvPr/>
          </p:nvSpPr>
          <p:spPr bwMode="auto">
            <a:xfrm flipH="1">
              <a:off x="6347" y="20637"/>
              <a:ext cx="1151975" cy="4907005"/>
            </a:xfrm>
            <a:custGeom>
              <a:avLst/>
              <a:gdLst>
                <a:gd name="T0" fmla="*/ 575988 w 21600"/>
                <a:gd name="T1" fmla="*/ 2453503 h 21600"/>
                <a:gd name="T2" fmla="*/ 575988 w 21600"/>
                <a:gd name="T3" fmla="*/ 2453503 h 21600"/>
                <a:gd name="T4" fmla="*/ 575988 w 21600"/>
                <a:gd name="T5" fmla="*/ 2453503 h 21600"/>
                <a:gd name="T6" fmla="*/ 57598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486" name="AutoShape 6"/>
            <p:cNvSpPr>
              <a:spLocks/>
            </p:cNvSpPr>
            <p:nvPr/>
          </p:nvSpPr>
          <p:spPr bwMode="auto">
            <a:xfrm>
              <a:off x="1144041" y="20637"/>
              <a:ext cx="1150387" cy="4907005"/>
            </a:xfrm>
            <a:custGeom>
              <a:avLst/>
              <a:gdLst>
                <a:gd name="T0" fmla="*/ 575194 w 21600"/>
                <a:gd name="T1" fmla="*/ 2453503 h 21600"/>
                <a:gd name="T2" fmla="*/ 575194 w 21600"/>
                <a:gd name="T3" fmla="*/ 2453503 h 21600"/>
                <a:gd name="T4" fmla="*/ 575194 w 21600"/>
                <a:gd name="T5" fmla="*/ 2453503 h 21600"/>
                <a:gd name="T6" fmla="*/ 575194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487" name="AutoShape 7"/>
            <p:cNvSpPr>
              <a:spLocks/>
            </p:cNvSpPr>
            <p:nvPr/>
          </p:nvSpPr>
          <p:spPr bwMode="auto">
            <a:xfrm>
              <a:off x="6347" y="0"/>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488" name="AutoShape 8"/>
            <p:cNvSpPr>
              <a:spLocks/>
            </p:cNvSpPr>
            <p:nvPr/>
          </p:nvSpPr>
          <p:spPr bwMode="auto">
            <a:xfrm>
              <a:off x="0"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8489" name="AutoShape 9"/>
            <p:cNvSpPr>
              <a:spLocks/>
            </p:cNvSpPr>
            <p:nvPr/>
          </p:nvSpPr>
          <p:spPr bwMode="auto">
            <a:xfrm>
              <a:off x="0" y="4356137"/>
              <a:ext cx="1151975" cy="963620"/>
            </a:xfrm>
            <a:custGeom>
              <a:avLst/>
              <a:gdLst>
                <a:gd name="T0" fmla="*/ 575988 w 21600"/>
                <a:gd name="T1" fmla="*/ 481810 h 21600"/>
                <a:gd name="T2" fmla="*/ 575988 w 21600"/>
                <a:gd name="T3" fmla="*/ 481810 h 21600"/>
                <a:gd name="T4" fmla="*/ 575988 w 21600"/>
                <a:gd name="T5" fmla="*/ 481810 h 21600"/>
                <a:gd name="T6" fmla="*/ 575988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8490" name="AutoShape 10"/>
            <p:cNvSpPr>
              <a:spLocks/>
            </p:cNvSpPr>
            <p:nvPr/>
          </p:nvSpPr>
          <p:spPr bwMode="auto">
            <a:xfrm>
              <a:off x="1151975" y="4356137"/>
              <a:ext cx="1150387" cy="963620"/>
            </a:xfrm>
            <a:custGeom>
              <a:avLst/>
              <a:gdLst>
                <a:gd name="T0" fmla="*/ 575194 w 21600"/>
                <a:gd name="T1" fmla="*/ 481810 h 21600"/>
                <a:gd name="T2" fmla="*/ 575194 w 21600"/>
                <a:gd name="T3" fmla="*/ 481810 h 21600"/>
                <a:gd name="T4" fmla="*/ 575194 w 21600"/>
                <a:gd name="T5" fmla="*/ 481810 h 21600"/>
                <a:gd name="T6" fmla="*/ 575194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491" name="AutoShape 11"/>
            <p:cNvSpPr>
              <a:spLocks/>
            </p:cNvSpPr>
            <p:nvPr/>
          </p:nvSpPr>
          <p:spPr bwMode="auto">
            <a:xfrm>
              <a:off x="0" y="3968784"/>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492" name="AutoShape 12"/>
            <p:cNvSpPr>
              <a:spLocks/>
            </p:cNvSpPr>
            <p:nvPr/>
          </p:nvSpPr>
          <p:spPr bwMode="auto">
            <a:xfrm flipH="1">
              <a:off x="1151975"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8493" name="Group 13"/>
          <p:cNvGrpSpPr>
            <a:grpSpLocks/>
          </p:cNvGrpSpPr>
          <p:nvPr/>
        </p:nvGrpSpPr>
        <p:grpSpPr bwMode="auto">
          <a:xfrm>
            <a:off x="9269413" y="6218238"/>
            <a:ext cx="2314575" cy="5707062"/>
            <a:chOff x="0" y="0"/>
            <a:chExt cx="2314883" cy="5707111"/>
          </a:xfrm>
        </p:grpSpPr>
        <p:sp>
          <p:nvSpPr>
            <p:cNvPr id="148494" name="AutoShape 14"/>
            <p:cNvSpPr>
              <a:spLocks/>
            </p:cNvSpPr>
            <p:nvPr/>
          </p:nvSpPr>
          <p:spPr bwMode="auto">
            <a:xfrm flipH="1">
              <a:off x="12702" y="20637"/>
              <a:ext cx="1151090" cy="4907005"/>
            </a:xfrm>
            <a:custGeom>
              <a:avLst/>
              <a:gdLst>
                <a:gd name="T0" fmla="*/ 575545 w 21600"/>
                <a:gd name="T1" fmla="*/ 2453503 h 21600"/>
                <a:gd name="T2" fmla="*/ 575545 w 21600"/>
                <a:gd name="T3" fmla="*/ 2453503 h 21600"/>
                <a:gd name="T4" fmla="*/ 575545 w 21600"/>
                <a:gd name="T5" fmla="*/ 2453503 h 21600"/>
                <a:gd name="T6" fmla="*/ 575545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495" name="AutoShape 15"/>
            <p:cNvSpPr>
              <a:spLocks/>
            </p:cNvSpPr>
            <p:nvPr/>
          </p:nvSpPr>
          <p:spPr bwMode="auto">
            <a:xfrm>
              <a:off x="1151090" y="20637"/>
              <a:ext cx="1151091" cy="4907005"/>
            </a:xfrm>
            <a:custGeom>
              <a:avLst/>
              <a:gdLst>
                <a:gd name="T0" fmla="*/ 575546 w 21600"/>
                <a:gd name="T1" fmla="*/ 2453503 h 21600"/>
                <a:gd name="T2" fmla="*/ 575546 w 21600"/>
                <a:gd name="T3" fmla="*/ 2453503 h 21600"/>
                <a:gd name="T4" fmla="*/ 575546 w 21600"/>
                <a:gd name="T5" fmla="*/ 2453503 h 21600"/>
                <a:gd name="T6" fmla="*/ 575546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496" name="AutoShape 16"/>
            <p:cNvSpPr>
              <a:spLocks/>
            </p:cNvSpPr>
            <p:nvPr/>
          </p:nvSpPr>
          <p:spPr bwMode="auto">
            <a:xfrm>
              <a:off x="0" y="0"/>
              <a:ext cx="2302181" cy="774707"/>
            </a:xfrm>
            <a:custGeom>
              <a:avLst/>
              <a:gdLst>
                <a:gd name="T0" fmla="*/ 1151091 w 21600"/>
                <a:gd name="T1" fmla="*/ 387354 h 21600"/>
                <a:gd name="T2" fmla="*/ 1151091 w 21600"/>
                <a:gd name="T3" fmla="*/ 387354 h 21600"/>
                <a:gd name="T4" fmla="*/ 1151091 w 21600"/>
                <a:gd name="T5" fmla="*/ 387354 h 21600"/>
                <a:gd name="T6" fmla="*/ 115109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497" name="AutoShape 17"/>
            <p:cNvSpPr>
              <a:spLocks/>
            </p:cNvSpPr>
            <p:nvPr/>
          </p:nvSpPr>
          <p:spPr bwMode="auto">
            <a:xfrm>
              <a:off x="12702" y="4932404"/>
              <a:ext cx="1151090" cy="774707"/>
            </a:xfrm>
            <a:custGeom>
              <a:avLst/>
              <a:gdLst>
                <a:gd name="T0" fmla="*/ 575545 w 21600"/>
                <a:gd name="T1" fmla="*/ 387354 h 21600"/>
                <a:gd name="T2" fmla="*/ 575545 w 21600"/>
                <a:gd name="T3" fmla="*/ 387354 h 21600"/>
                <a:gd name="T4" fmla="*/ 575545 w 21600"/>
                <a:gd name="T5" fmla="*/ 387354 h 21600"/>
                <a:gd name="T6" fmla="*/ 5755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8498" name="AutoShape 18"/>
            <p:cNvSpPr>
              <a:spLocks/>
            </p:cNvSpPr>
            <p:nvPr/>
          </p:nvSpPr>
          <p:spPr bwMode="auto">
            <a:xfrm>
              <a:off x="12702" y="2806724"/>
              <a:ext cx="1151090" cy="2513034"/>
            </a:xfrm>
            <a:custGeom>
              <a:avLst/>
              <a:gdLst>
                <a:gd name="T0" fmla="*/ 575545 w 21600"/>
                <a:gd name="T1" fmla="*/ 1256517 h 21600"/>
                <a:gd name="T2" fmla="*/ 575545 w 21600"/>
                <a:gd name="T3" fmla="*/ 1256517 h 21600"/>
                <a:gd name="T4" fmla="*/ 575545 w 21600"/>
                <a:gd name="T5" fmla="*/ 1256517 h 21600"/>
                <a:gd name="T6" fmla="*/ 575545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8499" name="AutoShape 19"/>
            <p:cNvSpPr>
              <a:spLocks/>
            </p:cNvSpPr>
            <p:nvPr/>
          </p:nvSpPr>
          <p:spPr bwMode="auto">
            <a:xfrm>
              <a:off x="1163792" y="2806724"/>
              <a:ext cx="1151091" cy="2513034"/>
            </a:xfrm>
            <a:custGeom>
              <a:avLst/>
              <a:gdLst>
                <a:gd name="T0" fmla="*/ 575546 w 21600"/>
                <a:gd name="T1" fmla="*/ 1256517 h 21600"/>
                <a:gd name="T2" fmla="*/ 575546 w 21600"/>
                <a:gd name="T3" fmla="*/ 1256517 h 21600"/>
                <a:gd name="T4" fmla="*/ 575546 w 21600"/>
                <a:gd name="T5" fmla="*/ 1256517 h 21600"/>
                <a:gd name="T6" fmla="*/ 575546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00" name="AutoShape 20"/>
            <p:cNvSpPr>
              <a:spLocks/>
            </p:cNvSpPr>
            <p:nvPr/>
          </p:nvSpPr>
          <p:spPr bwMode="auto">
            <a:xfrm>
              <a:off x="12702" y="2417783"/>
              <a:ext cx="2302181" cy="776295"/>
            </a:xfrm>
            <a:custGeom>
              <a:avLst/>
              <a:gdLst>
                <a:gd name="T0" fmla="*/ 1151091 w 21600"/>
                <a:gd name="T1" fmla="*/ 388148 h 21600"/>
                <a:gd name="T2" fmla="*/ 1151091 w 21600"/>
                <a:gd name="T3" fmla="*/ 388148 h 21600"/>
                <a:gd name="T4" fmla="*/ 1151091 w 21600"/>
                <a:gd name="T5" fmla="*/ 388148 h 21600"/>
                <a:gd name="T6" fmla="*/ 1151091 w 21600"/>
                <a:gd name="T7" fmla="*/ 388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01" name="AutoShape 21"/>
            <p:cNvSpPr>
              <a:spLocks/>
            </p:cNvSpPr>
            <p:nvPr/>
          </p:nvSpPr>
          <p:spPr bwMode="auto">
            <a:xfrm flipH="1">
              <a:off x="1163792" y="4932404"/>
              <a:ext cx="1151091" cy="774707"/>
            </a:xfrm>
            <a:custGeom>
              <a:avLst/>
              <a:gdLst>
                <a:gd name="T0" fmla="*/ 575546 w 21600"/>
                <a:gd name="T1" fmla="*/ 387354 h 21600"/>
                <a:gd name="T2" fmla="*/ 575546 w 21600"/>
                <a:gd name="T3" fmla="*/ 387354 h 21600"/>
                <a:gd name="T4" fmla="*/ 575546 w 21600"/>
                <a:gd name="T5" fmla="*/ 387354 h 21600"/>
                <a:gd name="T6" fmla="*/ 575546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8502" name="Group 22"/>
          <p:cNvGrpSpPr>
            <a:grpSpLocks/>
          </p:cNvGrpSpPr>
          <p:nvPr/>
        </p:nvGrpSpPr>
        <p:grpSpPr bwMode="auto">
          <a:xfrm>
            <a:off x="5703888" y="6218238"/>
            <a:ext cx="2301875" cy="5707062"/>
            <a:chOff x="0" y="0"/>
            <a:chExt cx="2302549" cy="5707111"/>
          </a:xfrm>
        </p:grpSpPr>
        <p:sp>
          <p:nvSpPr>
            <p:cNvPr id="148503" name="AutoShape 23"/>
            <p:cNvSpPr>
              <a:spLocks/>
            </p:cNvSpPr>
            <p:nvPr/>
          </p:nvSpPr>
          <p:spPr bwMode="auto">
            <a:xfrm flipH="1">
              <a:off x="0" y="20637"/>
              <a:ext cx="1151274" cy="4907005"/>
            </a:xfrm>
            <a:custGeom>
              <a:avLst/>
              <a:gdLst>
                <a:gd name="T0" fmla="*/ 575637 w 21600"/>
                <a:gd name="T1" fmla="*/ 2453503 h 21600"/>
                <a:gd name="T2" fmla="*/ 575637 w 21600"/>
                <a:gd name="T3" fmla="*/ 2453503 h 21600"/>
                <a:gd name="T4" fmla="*/ 575637 w 21600"/>
                <a:gd name="T5" fmla="*/ 2453503 h 21600"/>
                <a:gd name="T6" fmla="*/ 575637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04" name="AutoShape 24"/>
            <p:cNvSpPr>
              <a:spLocks/>
            </p:cNvSpPr>
            <p:nvPr/>
          </p:nvSpPr>
          <p:spPr bwMode="auto">
            <a:xfrm>
              <a:off x="1151274" y="20637"/>
              <a:ext cx="1151275" cy="4907005"/>
            </a:xfrm>
            <a:custGeom>
              <a:avLst/>
              <a:gdLst>
                <a:gd name="T0" fmla="*/ 575638 w 21600"/>
                <a:gd name="T1" fmla="*/ 2453503 h 21600"/>
                <a:gd name="T2" fmla="*/ 575638 w 21600"/>
                <a:gd name="T3" fmla="*/ 2453503 h 21600"/>
                <a:gd name="T4" fmla="*/ 575638 w 21600"/>
                <a:gd name="T5" fmla="*/ 2453503 h 21600"/>
                <a:gd name="T6" fmla="*/ 57563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05" name="AutoShape 25"/>
            <p:cNvSpPr>
              <a:spLocks/>
            </p:cNvSpPr>
            <p:nvPr/>
          </p:nvSpPr>
          <p:spPr bwMode="auto">
            <a:xfrm>
              <a:off x="0" y="4932404"/>
              <a:ext cx="1151274" cy="774707"/>
            </a:xfrm>
            <a:custGeom>
              <a:avLst/>
              <a:gdLst>
                <a:gd name="T0" fmla="*/ 575637 w 21600"/>
                <a:gd name="T1" fmla="*/ 387354 h 21600"/>
                <a:gd name="T2" fmla="*/ 575637 w 21600"/>
                <a:gd name="T3" fmla="*/ 387354 h 21600"/>
                <a:gd name="T4" fmla="*/ 575637 w 21600"/>
                <a:gd name="T5" fmla="*/ 387354 h 21600"/>
                <a:gd name="T6" fmla="*/ 575637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8506" name="AutoShape 26"/>
            <p:cNvSpPr>
              <a:spLocks/>
            </p:cNvSpPr>
            <p:nvPr/>
          </p:nvSpPr>
          <p:spPr bwMode="auto">
            <a:xfrm>
              <a:off x="0" y="1196985"/>
              <a:ext cx="1151274" cy="4122772"/>
            </a:xfrm>
            <a:custGeom>
              <a:avLst/>
              <a:gdLst>
                <a:gd name="T0" fmla="*/ 575637 w 21600"/>
                <a:gd name="T1" fmla="*/ 2061386 h 21600"/>
                <a:gd name="T2" fmla="*/ 575637 w 21600"/>
                <a:gd name="T3" fmla="*/ 2061386 h 21600"/>
                <a:gd name="T4" fmla="*/ 575637 w 21600"/>
                <a:gd name="T5" fmla="*/ 2061386 h 21600"/>
                <a:gd name="T6" fmla="*/ 575637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8507" name="AutoShape 27"/>
            <p:cNvSpPr>
              <a:spLocks/>
            </p:cNvSpPr>
            <p:nvPr/>
          </p:nvSpPr>
          <p:spPr bwMode="auto">
            <a:xfrm>
              <a:off x="1151274" y="1196985"/>
              <a:ext cx="1151275" cy="4122772"/>
            </a:xfrm>
            <a:custGeom>
              <a:avLst/>
              <a:gdLst>
                <a:gd name="T0" fmla="*/ 575638 w 21600"/>
                <a:gd name="T1" fmla="*/ 2061386 h 21600"/>
                <a:gd name="T2" fmla="*/ 575638 w 21600"/>
                <a:gd name="T3" fmla="*/ 2061386 h 21600"/>
                <a:gd name="T4" fmla="*/ 575638 w 21600"/>
                <a:gd name="T5" fmla="*/ 2061386 h 21600"/>
                <a:gd name="T6" fmla="*/ 575638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08" name="AutoShape 28"/>
            <p:cNvSpPr>
              <a:spLocks/>
            </p:cNvSpPr>
            <p:nvPr/>
          </p:nvSpPr>
          <p:spPr bwMode="auto">
            <a:xfrm>
              <a:off x="0" y="809632"/>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09" name="AutoShape 29"/>
            <p:cNvSpPr>
              <a:spLocks/>
            </p:cNvSpPr>
            <p:nvPr/>
          </p:nvSpPr>
          <p:spPr bwMode="auto">
            <a:xfrm flipH="1">
              <a:off x="1151274" y="4932404"/>
              <a:ext cx="1151275" cy="774707"/>
            </a:xfrm>
            <a:custGeom>
              <a:avLst/>
              <a:gdLst>
                <a:gd name="T0" fmla="*/ 575638 w 21600"/>
                <a:gd name="T1" fmla="*/ 387354 h 21600"/>
                <a:gd name="T2" fmla="*/ 575638 w 21600"/>
                <a:gd name="T3" fmla="*/ 387354 h 21600"/>
                <a:gd name="T4" fmla="*/ 575638 w 21600"/>
                <a:gd name="T5" fmla="*/ 387354 h 21600"/>
                <a:gd name="T6" fmla="*/ 575638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10" name="AutoShape 30"/>
            <p:cNvSpPr>
              <a:spLocks/>
            </p:cNvSpPr>
            <p:nvPr/>
          </p:nvSpPr>
          <p:spPr bwMode="auto">
            <a:xfrm>
              <a:off x="0" y="0"/>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48511" name="Group 31"/>
          <p:cNvGrpSpPr>
            <a:grpSpLocks/>
          </p:cNvGrpSpPr>
          <p:nvPr/>
        </p:nvGrpSpPr>
        <p:grpSpPr bwMode="auto">
          <a:xfrm>
            <a:off x="16465550" y="6218238"/>
            <a:ext cx="2314575" cy="5707062"/>
            <a:chOff x="0" y="0"/>
            <a:chExt cx="2314991" cy="5707111"/>
          </a:xfrm>
        </p:grpSpPr>
        <p:sp>
          <p:nvSpPr>
            <p:cNvPr id="148512" name="AutoShape 32"/>
            <p:cNvSpPr>
              <a:spLocks/>
            </p:cNvSpPr>
            <p:nvPr/>
          </p:nvSpPr>
          <p:spPr bwMode="auto">
            <a:xfrm flipH="1">
              <a:off x="12702" y="20637"/>
              <a:ext cx="1151145" cy="4907005"/>
            </a:xfrm>
            <a:custGeom>
              <a:avLst/>
              <a:gdLst>
                <a:gd name="T0" fmla="*/ 575573 w 21600"/>
                <a:gd name="T1" fmla="*/ 2453503 h 21600"/>
                <a:gd name="T2" fmla="*/ 575573 w 21600"/>
                <a:gd name="T3" fmla="*/ 2453503 h 21600"/>
                <a:gd name="T4" fmla="*/ 575573 w 21600"/>
                <a:gd name="T5" fmla="*/ 2453503 h 21600"/>
                <a:gd name="T6" fmla="*/ 575573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13" name="AutoShape 33"/>
            <p:cNvSpPr>
              <a:spLocks/>
            </p:cNvSpPr>
            <p:nvPr/>
          </p:nvSpPr>
          <p:spPr bwMode="auto">
            <a:xfrm>
              <a:off x="1151145" y="20637"/>
              <a:ext cx="1151144" cy="4907005"/>
            </a:xfrm>
            <a:custGeom>
              <a:avLst/>
              <a:gdLst>
                <a:gd name="T0" fmla="*/ 575572 w 21600"/>
                <a:gd name="T1" fmla="*/ 2453503 h 21600"/>
                <a:gd name="T2" fmla="*/ 575572 w 21600"/>
                <a:gd name="T3" fmla="*/ 2453503 h 21600"/>
                <a:gd name="T4" fmla="*/ 575572 w 21600"/>
                <a:gd name="T5" fmla="*/ 2453503 h 21600"/>
                <a:gd name="T6" fmla="*/ 575572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14" name="AutoShape 34"/>
            <p:cNvSpPr>
              <a:spLocks/>
            </p:cNvSpPr>
            <p:nvPr/>
          </p:nvSpPr>
          <p:spPr bwMode="auto">
            <a:xfrm>
              <a:off x="0" y="0"/>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15" name="AutoShape 35"/>
            <p:cNvSpPr>
              <a:spLocks/>
            </p:cNvSpPr>
            <p:nvPr/>
          </p:nvSpPr>
          <p:spPr bwMode="auto">
            <a:xfrm>
              <a:off x="12702" y="4932404"/>
              <a:ext cx="1151145" cy="774707"/>
            </a:xfrm>
            <a:custGeom>
              <a:avLst/>
              <a:gdLst>
                <a:gd name="T0" fmla="*/ 575573 w 21600"/>
                <a:gd name="T1" fmla="*/ 387354 h 21600"/>
                <a:gd name="T2" fmla="*/ 575573 w 21600"/>
                <a:gd name="T3" fmla="*/ 387354 h 21600"/>
                <a:gd name="T4" fmla="*/ 575573 w 21600"/>
                <a:gd name="T5" fmla="*/ 387354 h 21600"/>
                <a:gd name="T6" fmla="*/ 575573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8516" name="AutoShape 36"/>
            <p:cNvSpPr>
              <a:spLocks/>
            </p:cNvSpPr>
            <p:nvPr/>
          </p:nvSpPr>
          <p:spPr bwMode="auto">
            <a:xfrm>
              <a:off x="12702" y="4062447"/>
              <a:ext cx="1151145" cy="1257311"/>
            </a:xfrm>
            <a:custGeom>
              <a:avLst/>
              <a:gdLst>
                <a:gd name="T0" fmla="*/ 575573 w 21600"/>
                <a:gd name="T1" fmla="*/ 628656 h 21600"/>
                <a:gd name="T2" fmla="*/ 575573 w 21600"/>
                <a:gd name="T3" fmla="*/ 628656 h 21600"/>
                <a:gd name="T4" fmla="*/ 575573 w 21600"/>
                <a:gd name="T5" fmla="*/ 628656 h 21600"/>
                <a:gd name="T6" fmla="*/ 575573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8517" name="AutoShape 37"/>
            <p:cNvSpPr>
              <a:spLocks/>
            </p:cNvSpPr>
            <p:nvPr/>
          </p:nvSpPr>
          <p:spPr bwMode="auto">
            <a:xfrm>
              <a:off x="1163847" y="4062447"/>
              <a:ext cx="1151144" cy="1257311"/>
            </a:xfrm>
            <a:custGeom>
              <a:avLst/>
              <a:gdLst>
                <a:gd name="T0" fmla="*/ 575572 w 21600"/>
                <a:gd name="T1" fmla="*/ 628656 h 21600"/>
                <a:gd name="T2" fmla="*/ 575572 w 21600"/>
                <a:gd name="T3" fmla="*/ 628656 h 21600"/>
                <a:gd name="T4" fmla="*/ 575572 w 21600"/>
                <a:gd name="T5" fmla="*/ 628656 h 21600"/>
                <a:gd name="T6" fmla="*/ 575572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18" name="AutoShape 38"/>
            <p:cNvSpPr>
              <a:spLocks/>
            </p:cNvSpPr>
            <p:nvPr/>
          </p:nvSpPr>
          <p:spPr bwMode="auto">
            <a:xfrm>
              <a:off x="12702" y="3675094"/>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48519" name="AutoShape 39"/>
            <p:cNvSpPr>
              <a:spLocks/>
            </p:cNvSpPr>
            <p:nvPr/>
          </p:nvSpPr>
          <p:spPr bwMode="auto">
            <a:xfrm flipH="1">
              <a:off x="1163847" y="4932404"/>
              <a:ext cx="1151144" cy="774707"/>
            </a:xfrm>
            <a:custGeom>
              <a:avLst/>
              <a:gdLst>
                <a:gd name="T0" fmla="*/ 575572 w 21600"/>
                <a:gd name="T1" fmla="*/ 387354 h 21600"/>
                <a:gd name="T2" fmla="*/ 575572 w 21600"/>
                <a:gd name="T3" fmla="*/ 387354 h 21600"/>
                <a:gd name="T4" fmla="*/ 575572 w 21600"/>
                <a:gd name="T5" fmla="*/ 387354 h 21600"/>
                <a:gd name="T6" fmla="*/ 575572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48520" name="AutoShape 40"/>
          <p:cNvSpPr>
            <a:spLocks/>
          </p:cNvSpPr>
          <p:nvPr/>
        </p:nvSpPr>
        <p:spPr bwMode="auto">
          <a:xfrm>
            <a:off x="1268413" y="8439150"/>
            <a:ext cx="37242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8521" name="AutoShape 41"/>
          <p:cNvSpPr>
            <a:spLocks/>
          </p:cNvSpPr>
          <p:nvPr/>
        </p:nvSpPr>
        <p:spPr bwMode="auto">
          <a:xfrm>
            <a:off x="5842000" y="12165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8522" name="AutoShape 42"/>
          <p:cNvSpPr>
            <a:spLocks/>
          </p:cNvSpPr>
          <p:nvPr/>
        </p:nvSpPr>
        <p:spPr bwMode="auto">
          <a:xfrm>
            <a:off x="19389725" y="8439150"/>
            <a:ext cx="37242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3" name="AutoShape 43"/>
          <p:cNvSpPr>
            <a:spLocks/>
          </p:cNvSpPr>
          <p:nvPr/>
        </p:nvSpPr>
        <p:spPr bwMode="auto">
          <a:xfrm>
            <a:off x="14700250" y="3629025"/>
            <a:ext cx="37242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4" name="AutoShape 44"/>
          <p:cNvSpPr>
            <a:spLocks/>
          </p:cNvSpPr>
          <p:nvPr/>
        </p:nvSpPr>
        <p:spPr bwMode="auto">
          <a:xfrm>
            <a:off x="7369175" y="3629025"/>
            <a:ext cx="37242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5" name="AutoShape 45"/>
          <p:cNvSpPr>
            <a:spLocks/>
          </p:cNvSpPr>
          <p:nvPr/>
        </p:nvSpPr>
        <p:spPr bwMode="auto">
          <a:xfrm>
            <a:off x="2428875" y="7034213"/>
            <a:ext cx="1649413"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dirty="0">
                <a:solidFill>
                  <a:schemeClr val="bg1"/>
                </a:solidFill>
                <a:latin typeface="Roboto" charset="0"/>
                <a:ea typeface="ＭＳ Ｐゴシック" charset="0"/>
                <a:cs typeface="Roboto" charset="0"/>
                <a:sym typeface="Roboto" charset="0"/>
              </a:rPr>
              <a:t>82%</a:t>
            </a:r>
            <a:endParaRPr lang="en-US" dirty="0">
              <a:solidFill>
                <a:schemeClr val="bg1"/>
              </a:solidFill>
              <a:latin typeface="Roboto" charset="0"/>
              <a:ea typeface="ＭＳ Ｐゴシック" charset="0"/>
              <a:cs typeface="Roboto" charset="0"/>
              <a:sym typeface="Roboto" charset="0"/>
            </a:endParaRPr>
          </a:p>
        </p:txBody>
      </p:sp>
      <p:sp>
        <p:nvSpPr>
          <p:cNvPr id="148526" name="AutoShape 46"/>
          <p:cNvSpPr>
            <a:spLocks/>
          </p:cNvSpPr>
          <p:nvPr/>
        </p:nvSpPr>
        <p:spPr bwMode="auto">
          <a:xfrm>
            <a:off x="5043488" y="3844925"/>
            <a:ext cx="1647825"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chemeClr val="bg1"/>
                </a:solidFill>
                <a:latin typeface="Roboto" charset="0"/>
                <a:ea typeface="ＭＳ Ｐゴシック" charset="0"/>
                <a:cs typeface="Roboto" charset="0"/>
                <a:sym typeface="Roboto" charset="0"/>
              </a:rPr>
              <a:t>56%</a:t>
            </a:r>
            <a:endParaRPr lang="en-US">
              <a:solidFill>
                <a:schemeClr val="bg1"/>
              </a:solidFill>
              <a:latin typeface="Roboto" charset="0"/>
              <a:ea typeface="ＭＳ Ｐゴシック" charset="0"/>
              <a:cs typeface="Roboto" charset="0"/>
              <a:sym typeface="Roboto" charset="0"/>
            </a:endParaRPr>
          </a:p>
        </p:txBody>
      </p:sp>
      <p:sp>
        <p:nvSpPr>
          <p:cNvPr id="148527" name="AutoShape 47"/>
          <p:cNvSpPr>
            <a:spLocks/>
          </p:cNvSpPr>
          <p:nvPr/>
        </p:nvSpPr>
        <p:spPr bwMode="auto">
          <a:xfrm>
            <a:off x="12847638" y="3844925"/>
            <a:ext cx="1649412"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chemeClr val="bg1"/>
                </a:solidFill>
                <a:latin typeface="Roboto" charset="0"/>
                <a:ea typeface="ＭＳ Ｐゴシック" charset="0"/>
                <a:cs typeface="Roboto" charset="0"/>
                <a:sym typeface="Roboto" charset="0"/>
              </a:rPr>
              <a:t>19%</a:t>
            </a:r>
            <a:endParaRPr lang="en-US">
              <a:solidFill>
                <a:schemeClr val="bg1"/>
              </a:solidFill>
              <a:latin typeface="Roboto" charset="0"/>
              <a:ea typeface="ＭＳ Ｐゴシック" charset="0"/>
              <a:cs typeface="Roboto" charset="0"/>
              <a:sym typeface="Roboto" charset="0"/>
            </a:endParaRPr>
          </a:p>
        </p:txBody>
      </p:sp>
      <p:sp>
        <p:nvSpPr>
          <p:cNvPr id="148528" name="AutoShape 48"/>
          <p:cNvSpPr>
            <a:spLocks/>
          </p:cNvSpPr>
          <p:nvPr/>
        </p:nvSpPr>
        <p:spPr bwMode="auto">
          <a:xfrm>
            <a:off x="20427950" y="7056438"/>
            <a:ext cx="1647825" cy="1085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chemeClr val="bg1"/>
                </a:solidFill>
                <a:latin typeface="Roboto" charset="0"/>
                <a:ea typeface="ＭＳ Ｐゴシック" charset="0"/>
                <a:cs typeface="Roboto" charset="0"/>
                <a:sym typeface="Roboto" charset="0"/>
              </a:rPr>
              <a:t>21%</a:t>
            </a:r>
            <a:endParaRPr lang="en-US">
              <a:solidFill>
                <a:schemeClr val="bg1"/>
              </a:solidFill>
              <a:latin typeface="Roboto" charset="0"/>
              <a:ea typeface="ＭＳ Ｐゴシック" charset="0"/>
              <a:cs typeface="Roboto" charset="0"/>
              <a:sym typeface="Roboto" charset="0"/>
            </a:endParaRPr>
          </a:p>
        </p:txBody>
      </p:sp>
      <p:sp>
        <p:nvSpPr>
          <p:cNvPr id="148529" name="AutoShape 49"/>
          <p:cNvSpPr>
            <a:spLocks/>
          </p:cNvSpPr>
          <p:nvPr/>
        </p:nvSpPr>
        <p:spPr bwMode="auto">
          <a:xfrm>
            <a:off x="9494838" y="12165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8530" name="AutoShape 50"/>
          <p:cNvSpPr>
            <a:spLocks/>
          </p:cNvSpPr>
          <p:nvPr/>
        </p:nvSpPr>
        <p:spPr bwMode="auto">
          <a:xfrm>
            <a:off x="13125450" y="12165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Photography</a:t>
            </a:r>
            <a:endParaRPr lang="en-US" dirty="0">
              <a:solidFill>
                <a:schemeClr val="bg1"/>
              </a:solidFill>
              <a:latin typeface="Roboto" charset="0"/>
              <a:ea typeface="ＭＳ Ｐゴシック" charset="0"/>
              <a:cs typeface="Roboto" charset="0"/>
              <a:sym typeface="Roboto" charset="0"/>
            </a:endParaRPr>
          </a:p>
        </p:txBody>
      </p:sp>
      <p:sp>
        <p:nvSpPr>
          <p:cNvPr id="148531" name="AutoShape 51"/>
          <p:cNvSpPr>
            <a:spLocks/>
          </p:cNvSpPr>
          <p:nvPr/>
        </p:nvSpPr>
        <p:spPr bwMode="auto">
          <a:xfrm>
            <a:off x="16754475" y="1216501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ecel="52000" fill="hold" nodeType="afterEffect">
                                  <p:stCondLst>
                                    <p:cond delay="0"/>
                                  </p:stCondLst>
                                  <p:childTnLst>
                                    <p:set>
                                      <p:cBhvr>
                                        <p:cTn id="6" dur="1" fill="hold">
                                          <p:stCondLst>
                                            <p:cond delay="0"/>
                                          </p:stCondLst>
                                        </p:cTn>
                                        <p:tgtEl>
                                          <p:spTgt spid="148502"/>
                                        </p:tgtEl>
                                        <p:attrNameLst>
                                          <p:attrName>style.visibility</p:attrName>
                                        </p:attrNameLst>
                                      </p:cBhvr>
                                      <p:to>
                                        <p:strVal val="visible"/>
                                      </p:to>
                                    </p:set>
                                    <p:anim calcmode="lin" valueType="num">
                                      <p:cBhvr additive="base">
                                        <p:cTn id="7" dur="500" fill="hold"/>
                                        <p:tgtEl>
                                          <p:spTgt spid="148502"/>
                                        </p:tgtEl>
                                        <p:attrNameLst>
                                          <p:attrName>ppt_x</p:attrName>
                                        </p:attrNameLst>
                                      </p:cBhvr>
                                      <p:tavLst>
                                        <p:tav tm="0">
                                          <p:val>
                                            <p:strVal val="#ppt_x"/>
                                          </p:val>
                                        </p:tav>
                                        <p:tav tm="100000">
                                          <p:val>
                                            <p:strVal val="#ppt_x"/>
                                          </p:val>
                                        </p:tav>
                                      </p:tavLst>
                                    </p:anim>
                                    <p:anim calcmode="lin" valueType="num">
                                      <p:cBhvr additive="base">
                                        <p:cTn id="8" dur="500" fill="hold"/>
                                        <p:tgtEl>
                                          <p:spTgt spid="14850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48521"/>
                                        </p:tgtEl>
                                        <p:attrNameLst>
                                          <p:attrName>style.visibility</p:attrName>
                                        </p:attrNameLst>
                                      </p:cBhvr>
                                      <p:to>
                                        <p:strVal val="visible"/>
                                      </p:to>
                                    </p:set>
                                    <p:animEffect transition="in" filter="dissolve">
                                      <p:cBhvr>
                                        <p:cTn id="12" dur="400"/>
                                        <p:tgtEl>
                                          <p:spTgt spid="148521"/>
                                        </p:tgtEl>
                                      </p:cBhvr>
                                    </p:animEffect>
                                  </p:childTnLst>
                                </p:cTn>
                              </p:par>
                            </p:childTnLst>
                          </p:cTn>
                        </p:par>
                        <p:par>
                          <p:cTn id="13" fill="hold" nodeType="afterGroup">
                            <p:stCondLst>
                              <p:cond delay="900"/>
                            </p:stCondLst>
                            <p:childTnLst>
                              <p:par>
                                <p:cTn id="14" presetID="9" presetClass="entr" presetSubtype="0" fill="hold" grpId="0" nodeType="afterEffect">
                                  <p:stCondLst>
                                    <p:cond delay="0"/>
                                  </p:stCondLst>
                                  <p:childTnLst>
                                    <p:set>
                                      <p:cBhvr>
                                        <p:cTn id="15" dur="1" fill="hold">
                                          <p:stCondLst>
                                            <p:cond delay="0"/>
                                          </p:stCondLst>
                                        </p:cTn>
                                        <p:tgtEl>
                                          <p:spTgt spid="148525"/>
                                        </p:tgtEl>
                                        <p:attrNameLst>
                                          <p:attrName>style.visibility</p:attrName>
                                        </p:attrNameLst>
                                      </p:cBhvr>
                                      <p:to>
                                        <p:strVal val="visible"/>
                                      </p:to>
                                    </p:set>
                                    <p:animEffect transition="in" filter="dissolve">
                                      <p:cBhvr>
                                        <p:cTn id="16" dur="400"/>
                                        <p:tgtEl>
                                          <p:spTgt spid="148525"/>
                                        </p:tgtEl>
                                      </p:cBhvr>
                                    </p:animEffect>
                                  </p:childTnLst>
                                </p:cTn>
                              </p:par>
                            </p:childTnLst>
                          </p:cTn>
                        </p:par>
                        <p:par>
                          <p:cTn id="17" fill="hold" nodeType="afterGroup">
                            <p:stCondLst>
                              <p:cond delay="1300"/>
                            </p:stCondLst>
                            <p:childTnLst>
                              <p:par>
                                <p:cTn id="18" presetID="9" presetClass="entr" presetSubtype="0" fill="hold" grpId="0" nodeType="afterEffect">
                                  <p:stCondLst>
                                    <p:cond delay="0"/>
                                  </p:stCondLst>
                                  <p:childTnLst>
                                    <p:set>
                                      <p:cBhvr>
                                        <p:cTn id="19" dur="1" fill="hold">
                                          <p:stCondLst>
                                            <p:cond delay="0"/>
                                          </p:stCondLst>
                                        </p:cTn>
                                        <p:tgtEl>
                                          <p:spTgt spid="148520"/>
                                        </p:tgtEl>
                                        <p:attrNameLst>
                                          <p:attrName>style.visibility</p:attrName>
                                        </p:attrNameLst>
                                      </p:cBhvr>
                                      <p:to>
                                        <p:strVal val="visible"/>
                                      </p:to>
                                    </p:set>
                                    <p:animEffect transition="in" filter="dissolve">
                                      <p:cBhvr>
                                        <p:cTn id="20" dur="400"/>
                                        <p:tgtEl>
                                          <p:spTgt spid="148520"/>
                                        </p:tgtEl>
                                      </p:cBhvr>
                                    </p:animEffect>
                                  </p:childTnLst>
                                </p:cTn>
                              </p:par>
                            </p:childTnLst>
                          </p:cTn>
                        </p:par>
                        <p:par>
                          <p:cTn id="21" fill="hold">
                            <p:stCondLst>
                              <p:cond delay="1700"/>
                            </p:stCondLst>
                            <p:childTnLst>
                              <p:par>
                                <p:cTn id="22" presetID="2" presetClass="entr" presetSubtype="4" decel="52000" fill="hold" nodeType="afterEffect">
                                  <p:stCondLst>
                                    <p:cond delay="0"/>
                                  </p:stCondLst>
                                  <p:childTnLst>
                                    <p:set>
                                      <p:cBhvr>
                                        <p:cTn id="23" dur="1" fill="hold">
                                          <p:stCondLst>
                                            <p:cond delay="0"/>
                                          </p:stCondLst>
                                        </p:cTn>
                                        <p:tgtEl>
                                          <p:spTgt spid="148493"/>
                                        </p:tgtEl>
                                        <p:attrNameLst>
                                          <p:attrName>style.visibility</p:attrName>
                                        </p:attrNameLst>
                                      </p:cBhvr>
                                      <p:to>
                                        <p:strVal val="visible"/>
                                      </p:to>
                                    </p:set>
                                    <p:anim calcmode="lin" valueType="num">
                                      <p:cBhvr additive="base">
                                        <p:cTn id="24" dur="500" fill="hold"/>
                                        <p:tgtEl>
                                          <p:spTgt spid="148493"/>
                                        </p:tgtEl>
                                        <p:attrNameLst>
                                          <p:attrName>ppt_x</p:attrName>
                                        </p:attrNameLst>
                                      </p:cBhvr>
                                      <p:tavLst>
                                        <p:tav tm="0">
                                          <p:val>
                                            <p:strVal val="#ppt_x"/>
                                          </p:val>
                                        </p:tav>
                                        <p:tav tm="100000">
                                          <p:val>
                                            <p:strVal val="#ppt_x"/>
                                          </p:val>
                                        </p:tav>
                                      </p:tavLst>
                                    </p:anim>
                                    <p:anim calcmode="lin" valueType="num">
                                      <p:cBhvr additive="base">
                                        <p:cTn id="25" dur="500" fill="hold"/>
                                        <p:tgtEl>
                                          <p:spTgt spid="148493"/>
                                        </p:tgtEl>
                                        <p:attrNameLst>
                                          <p:attrName>ppt_y</p:attrName>
                                        </p:attrNameLst>
                                      </p:cBhvr>
                                      <p:tavLst>
                                        <p:tav tm="0">
                                          <p:val>
                                            <p:strVal val="1+#ppt_h/2"/>
                                          </p:val>
                                        </p:tav>
                                        <p:tav tm="100000">
                                          <p:val>
                                            <p:strVal val="#ppt_y"/>
                                          </p:val>
                                        </p:tav>
                                      </p:tavLst>
                                    </p:anim>
                                  </p:childTnLst>
                                </p:cTn>
                              </p:par>
                            </p:childTnLst>
                          </p:cTn>
                        </p:par>
                        <p:par>
                          <p:cTn id="26" fill="hold">
                            <p:stCondLst>
                              <p:cond delay="2200"/>
                            </p:stCondLst>
                            <p:childTnLst>
                              <p:par>
                                <p:cTn id="27" presetID="9" presetClass="entr" presetSubtype="0" fill="hold" grpId="0" nodeType="afterEffect">
                                  <p:stCondLst>
                                    <p:cond delay="0"/>
                                  </p:stCondLst>
                                  <p:childTnLst>
                                    <p:set>
                                      <p:cBhvr>
                                        <p:cTn id="28" dur="1" fill="hold">
                                          <p:stCondLst>
                                            <p:cond delay="0"/>
                                          </p:stCondLst>
                                        </p:cTn>
                                        <p:tgtEl>
                                          <p:spTgt spid="148529"/>
                                        </p:tgtEl>
                                        <p:attrNameLst>
                                          <p:attrName>style.visibility</p:attrName>
                                        </p:attrNameLst>
                                      </p:cBhvr>
                                      <p:to>
                                        <p:strVal val="visible"/>
                                      </p:to>
                                    </p:set>
                                    <p:animEffect transition="in" filter="dissolve">
                                      <p:cBhvr>
                                        <p:cTn id="29" dur="400"/>
                                        <p:tgtEl>
                                          <p:spTgt spid="148529"/>
                                        </p:tgtEl>
                                      </p:cBhvr>
                                    </p:animEffect>
                                  </p:childTnLst>
                                </p:cTn>
                              </p:par>
                            </p:childTnLst>
                          </p:cTn>
                        </p:par>
                        <p:par>
                          <p:cTn id="30" fill="hold" nodeType="afterGroup">
                            <p:stCondLst>
                              <p:cond delay="2600"/>
                            </p:stCondLst>
                            <p:childTnLst>
                              <p:par>
                                <p:cTn id="31" presetID="9" presetClass="entr" presetSubtype="0" fill="hold" grpId="0" nodeType="afterEffect">
                                  <p:stCondLst>
                                    <p:cond delay="0"/>
                                  </p:stCondLst>
                                  <p:childTnLst>
                                    <p:set>
                                      <p:cBhvr>
                                        <p:cTn id="32" dur="1" fill="hold">
                                          <p:stCondLst>
                                            <p:cond delay="0"/>
                                          </p:stCondLst>
                                        </p:cTn>
                                        <p:tgtEl>
                                          <p:spTgt spid="148526"/>
                                        </p:tgtEl>
                                        <p:attrNameLst>
                                          <p:attrName>style.visibility</p:attrName>
                                        </p:attrNameLst>
                                      </p:cBhvr>
                                      <p:to>
                                        <p:strVal val="visible"/>
                                      </p:to>
                                    </p:set>
                                    <p:animEffect transition="in" filter="dissolve">
                                      <p:cBhvr>
                                        <p:cTn id="33" dur="400"/>
                                        <p:tgtEl>
                                          <p:spTgt spid="148526"/>
                                        </p:tgtEl>
                                      </p:cBhvr>
                                    </p:animEffect>
                                  </p:childTnLst>
                                </p:cTn>
                              </p:par>
                            </p:childTnLst>
                          </p:cTn>
                        </p:par>
                        <p:par>
                          <p:cTn id="34" fill="hold" nodeType="afterGroup">
                            <p:stCondLst>
                              <p:cond delay="3000"/>
                            </p:stCondLst>
                            <p:childTnLst>
                              <p:par>
                                <p:cTn id="35" presetID="9" presetClass="entr" presetSubtype="0" fill="hold" grpId="0" nodeType="afterEffect">
                                  <p:stCondLst>
                                    <p:cond delay="0"/>
                                  </p:stCondLst>
                                  <p:childTnLst>
                                    <p:set>
                                      <p:cBhvr>
                                        <p:cTn id="36" dur="1" fill="hold">
                                          <p:stCondLst>
                                            <p:cond delay="0"/>
                                          </p:stCondLst>
                                        </p:cTn>
                                        <p:tgtEl>
                                          <p:spTgt spid="148524"/>
                                        </p:tgtEl>
                                        <p:attrNameLst>
                                          <p:attrName>style.visibility</p:attrName>
                                        </p:attrNameLst>
                                      </p:cBhvr>
                                      <p:to>
                                        <p:strVal val="visible"/>
                                      </p:to>
                                    </p:set>
                                    <p:animEffect transition="in" filter="dissolve">
                                      <p:cBhvr>
                                        <p:cTn id="37" dur="400"/>
                                        <p:tgtEl>
                                          <p:spTgt spid="148524"/>
                                        </p:tgtEl>
                                      </p:cBhvr>
                                    </p:animEffect>
                                  </p:childTnLst>
                                </p:cTn>
                              </p:par>
                            </p:childTnLst>
                          </p:cTn>
                        </p:par>
                        <p:par>
                          <p:cTn id="38" fill="hold">
                            <p:stCondLst>
                              <p:cond delay="3400"/>
                            </p:stCondLst>
                            <p:childTnLst>
                              <p:par>
                                <p:cTn id="39" presetID="2" presetClass="entr" presetSubtype="4" decel="52000" fill="hold" nodeType="afterEffect">
                                  <p:stCondLst>
                                    <p:cond delay="0"/>
                                  </p:stCondLst>
                                  <p:childTnLst>
                                    <p:set>
                                      <p:cBhvr>
                                        <p:cTn id="40" dur="1" fill="hold">
                                          <p:stCondLst>
                                            <p:cond delay="0"/>
                                          </p:stCondLst>
                                        </p:cTn>
                                        <p:tgtEl>
                                          <p:spTgt spid="148484"/>
                                        </p:tgtEl>
                                        <p:attrNameLst>
                                          <p:attrName>style.visibility</p:attrName>
                                        </p:attrNameLst>
                                      </p:cBhvr>
                                      <p:to>
                                        <p:strVal val="visible"/>
                                      </p:to>
                                    </p:set>
                                    <p:anim calcmode="lin" valueType="num">
                                      <p:cBhvr additive="base">
                                        <p:cTn id="41" dur="500" fill="hold"/>
                                        <p:tgtEl>
                                          <p:spTgt spid="148484"/>
                                        </p:tgtEl>
                                        <p:attrNameLst>
                                          <p:attrName>ppt_x</p:attrName>
                                        </p:attrNameLst>
                                      </p:cBhvr>
                                      <p:tavLst>
                                        <p:tav tm="0">
                                          <p:val>
                                            <p:strVal val="#ppt_x"/>
                                          </p:val>
                                        </p:tav>
                                        <p:tav tm="100000">
                                          <p:val>
                                            <p:strVal val="#ppt_x"/>
                                          </p:val>
                                        </p:tav>
                                      </p:tavLst>
                                    </p:anim>
                                    <p:anim calcmode="lin" valueType="num">
                                      <p:cBhvr additive="base">
                                        <p:cTn id="42" dur="500" fill="hold"/>
                                        <p:tgtEl>
                                          <p:spTgt spid="148484"/>
                                        </p:tgtEl>
                                        <p:attrNameLst>
                                          <p:attrName>ppt_y</p:attrName>
                                        </p:attrNameLst>
                                      </p:cBhvr>
                                      <p:tavLst>
                                        <p:tav tm="0">
                                          <p:val>
                                            <p:strVal val="1+#ppt_h/2"/>
                                          </p:val>
                                        </p:tav>
                                        <p:tav tm="100000">
                                          <p:val>
                                            <p:strVal val="#ppt_y"/>
                                          </p:val>
                                        </p:tav>
                                      </p:tavLst>
                                    </p:anim>
                                  </p:childTnLst>
                                </p:cTn>
                              </p:par>
                            </p:childTnLst>
                          </p:cTn>
                        </p:par>
                        <p:par>
                          <p:cTn id="43" fill="hold">
                            <p:stCondLst>
                              <p:cond delay="3900"/>
                            </p:stCondLst>
                            <p:childTnLst>
                              <p:par>
                                <p:cTn id="44" presetID="9" presetClass="entr" presetSubtype="0" fill="hold" grpId="0" nodeType="afterEffect">
                                  <p:stCondLst>
                                    <p:cond delay="0"/>
                                  </p:stCondLst>
                                  <p:childTnLst>
                                    <p:set>
                                      <p:cBhvr>
                                        <p:cTn id="45" dur="1" fill="hold">
                                          <p:stCondLst>
                                            <p:cond delay="0"/>
                                          </p:stCondLst>
                                        </p:cTn>
                                        <p:tgtEl>
                                          <p:spTgt spid="148530"/>
                                        </p:tgtEl>
                                        <p:attrNameLst>
                                          <p:attrName>style.visibility</p:attrName>
                                        </p:attrNameLst>
                                      </p:cBhvr>
                                      <p:to>
                                        <p:strVal val="visible"/>
                                      </p:to>
                                    </p:set>
                                    <p:animEffect transition="in" filter="dissolve">
                                      <p:cBhvr>
                                        <p:cTn id="46" dur="400"/>
                                        <p:tgtEl>
                                          <p:spTgt spid="148530"/>
                                        </p:tgtEl>
                                      </p:cBhvr>
                                    </p:animEffect>
                                  </p:childTnLst>
                                </p:cTn>
                              </p:par>
                            </p:childTnLst>
                          </p:cTn>
                        </p:par>
                        <p:par>
                          <p:cTn id="47" fill="hold">
                            <p:stCondLst>
                              <p:cond delay="4300"/>
                            </p:stCondLst>
                            <p:childTnLst>
                              <p:par>
                                <p:cTn id="48" presetID="9" presetClass="entr" presetSubtype="0" fill="hold" grpId="0" nodeType="afterEffect">
                                  <p:stCondLst>
                                    <p:cond delay="0"/>
                                  </p:stCondLst>
                                  <p:childTnLst>
                                    <p:set>
                                      <p:cBhvr>
                                        <p:cTn id="49" dur="1" fill="hold">
                                          <p:stCondLst>
                                            <p:cond delay="0"/>
                                          </p:stCondLst>
                                        </p:cTn>
                                        <p:tgtEl>
                                          <p:spTgt spid="148527"/>
                                        </p:tgtEl>
                                        <p:attrNameLst>
                                          <p:attrName>style.visibility</p:attrName>
                                        </p:attrNameLst>
                                      </p:cBhvr>
                                      <p:to>
                                        <p:strVal val="visible"/>
                                      </p:to>
                                    </p:set>
                                    <p:animEffect transition="in" filter="dissolve">
                                      <p:cBhvr>
                                        <p:cTn id="50" dur="400"/>
                                        <p:tgtEl>
                                          <p:spTgt spid="148527"/>
                                        </p:tgtEl>
                                      </p:cBhvr>
                                    </p:animEffect>
                                  </p:childTnLst>
                                </p:cTn>
                              </p:par>
                            </p:childTnLst>
                          </p:cTn>
                        </p:par>
                        <p:par>
                          <p:cTn id="51" fill="hold" nodeType="afterGroup">
                            <p:stCondLst>
                              <p:cond delay="4700"/>
                            </p:stCondLst>
                            <p:childTnLst>
                              <p:par>
                                <p:cTn id="52" presetID="9" presetClass="entr" presetSubtype="0" fill="hold" grpId="0" nodeType="afterEffect">
                                  <p:stCondLst>
                                    <p:cond delay="0"/>
                                  </p:stCondLst>
                                  <p:childTnLst>
                                    <p:set>
                                      <p:cBhvr>
                                        <p:cTn id="53" dur="1" fill="hold">
                                          <p:stCondLst>
                                            <p:cond delay="0"/>
                                          </p:stCondLst>
                                        </p:cTn>
                                        <p:tgtEl>
                                          <p:spTgt spid="148523"/>
                                        </p:tgtEl>
                                        <p:attrNameLst>
                                          <p:attrName>style.visibility</p:attrName>
                                        </p:attrNameLst>
                                      </p:cBhvr>
                                      <p:to>
                                        <p:strVal val="visible"/>
                                      </p:to>
                                    </p:set>
                                    <p:animEffect transition="in" filter="dissolve">
                                      <p:cBhvr>
                                        <p:cTn id="54" dur="400"/>
                                        <p:tgtEl>
                                          <p:spTgt spid="148523"/>
                                        </p:tgtEl>
                                      </p:cBhvr>
                                    </p:animEffect>
                                  </p:childTnLst>
                                </p:cTn>
                              </p:par>
                            </p:childTnLst>
                          </p:cTn>
                        </p:par>
                        <p:par>
                          <p:cTn id="55" fill="hold">
                            <p:stCondLst>
                              <p:cond delay="5100"/>
                            </p:stCondLst>
                            <p:childTnLst>
                              <p:par>
                                <p:cTn id="56" presetID="2" presetClass="entr" presetSubtype="4" decel="52000" fill="hold" nodeType="afterEffect">
                                  <p:stCondLst>
                                    <p:cond delay="0"/>
                                  </p:stCondLst>
                                  <p:childTnLst>
                                    <p:set>
                                      <p:cBhvr>
                                        <p:cTn id="57" dur="1" fill="hold">
                                          <p:stCondLst>
                                            <p:cond delay="0"/>
                                          </p:stCondLst>
                                        </p:cTn>
                                        <p:tgtEl>
                                          <p:spTgt spid="148511"/>
                                        </p:tgtEl>
                                        <p:attrNameLst>
                                          <p:attrName>style.visibility</p:attrName>
                                        </p:attrNameLst>
                                      </p:cBhvr>
                                      <p:to>
                                        <p:strVal val="visible"/>
                                      </p:to>
                                    </p:set>
                                    <p:anim calcmode="lin" valueType="num">
                                      <p:cBhvr additive="base">
                                        <p:cTn id="58" dur="500" fill="hold"/>
                                        <p:tgtEl>
                                          <p:spTgt spid="148511"/>
                                        </p:tgtEl>
                                        <p:attrNameLst>
                                          <p:attrName>ppt_x</p:attrName>
                                        </p:attrNameLst>
                                      </p:cBhvr>
                                      <p:tavLst>
                                        <p:tav tm="0">
                                          <p:val>
                                            <p:strVal val="#ppt_x"/>
                                          </p:val>
                                        </p:tav>
                                        <p:tav tm="100000">
                                          <p:val>
                                            <p:strVal val="#ppt_x"/>
                                          </p:val>
                                        </p:tav>
                                      </p:tavLst>
                                    </p:anim>
                                    <p:anim calcmode="lin" valueType="num">
                                      <p:cBhvr additive="base">
                                        <p:cTn id="59" dur="500" fill="hold"/>
                                        <p:tgtEl>
                                          <p:spTgt spid="148511"/>
                                        </p:tgtEl>
                                        <p:attrNameLst>
                                          <p:attrName>ppt_y</p:attrName>
                                        </p:attrNameLst>
                                      </p:cBhvr>
                                      <p:tavLst>
                                        <p:tav tm="0">
                                          <p:val>
                                            <p:strVal val="1+#ppt_h/2"/>
                                          </p:val>
                                        </p:tav>
                                        <p:tav tm="100000">
                                          <p:val>
                                            <p:strVal val="#ppt_y"/>
                                          </p:val>
                                        </p:tav>
                                      </p:tavLst>
                                    </p:anim>
                                  </p:childTnLst>
                                </p:cTn>
                              </p:par>
                            </p:childTnLst>
                          </p:cTn>
                        </p:par>
                        <p:par>
                          <p:cTn id="60" fill="hold">
                            <p:stCondLst>
                              <p:cond delay="5600"/>
                            </p:stCondLst>
                            <p:childTnLst>
                              <p:par>
                                <p:cTn id="61" presetID="9" presetClass="entr" presetSubtype="0" fill="hold" grpId="0" nodeType="afterEffect">
                                  <p:stCondLst>
                                    <p:cond delay="0"/>
                                  </p:stCondLst>
                                  <p:childTnLst>
                                    <p:set>
                                      <p:cBhvr>
                                        <p:cTn id="62" dur="1" fill="hold">
                                          <p:stCondLst>
                                            <p:cond delay="0"/>
                                          </p:stCondLst>
                                        </p:cTn>
                                        <p:tgtEl>
                                          <p:spTgt spid="148531"/>
                                        </p:tgtEl>
                                        <p:attrNameLst>
                                          <p:attrName>style.visibility</p:attrName>
                                        </p:attrNameLst>
                                      </p:cBhvr>
                                      <p:to>
                                        <p:strVal val="visible"/>
                                      </p:to>
                                    </p:set>
                                    <p:animEffect transition="in" filter="dissolve">
                                      <p:cBhvr>
                                        <p:cTn id="63" dur="400"/>
                                        <p:tgtEl>
                                          <p:spTgt spid="148531"/>
                                        </p:tgtEl>
                                      </p:cBhvr>
                                    </p:animEffect>
                                  </p:childTnLst>
                                </p:cTn>
                              </p:par>
                            </p:childTnLst>
                          </p:cTn>
                        </p:par>
                        <p:par>
                          <p:cTn id="64" fill="hold" nodeType="afterGroup">
                            <p:stCondLst>
                              <p:cond delay="6000"/>
                            </p:stCondLst>
                            <p:childTnLst>
                              <p:par>
                                <p:cTn id="65" presetID="9" presetClass="entr" presetSubtype="0" fill="hold" grpId="0" nodeType="afterEffect">
                                  <p:stCondLst>
                                    <p:cond delay="0"/>
                                  </p:stCondLst>
                                  <p:childTnLst>
                                    <p:set>
                                      <p:cBhvr>
                                        <p:cTn id="66" dur="1" fill="hold">
                                          <p:stCondLst>
                                            <p:cond delay="0"/>
                                          </p:stCondLst>
                                        </p:cTn>
                                        <p:tgtEl>
                                          <p:spTgt spid="148528"/>
                                        </p:tgtEl>
                                        <p:attrNameLst>
                                          <p:attrName>style.visibility</p:attrName>
                                        </p:attrNameLst>
                                      </p:cBhvr>
                                      <p:to>
                                        <p:strVal val="visible"/>
                                      </p:to>
                                    </p:set>
                                    <p:animEffect transition="in" filter="dissolve">
                                      <p:cBhvr>
                                        <p:cTn id="67" dur="400"/>
                                        <p:tgtEl>
                                          <p:spTgt spid="148528"/>
                                        </p:tgtEl>
                                      </p:cBhvr>
                                    </p:animEffect>
                                  </p:childTnLst>
                                </p:cTn>
                              </p:par>
                            </p:childTnLst>
                          </p:cTn>
                        </p:par>
                        <p:par>
                          <p:cTn id="68" fill="hold" nodeType="afterGroup">
                            <p:stCondLst>
                              <p:cond delay="6400"/>
                            </p:stCondLst>
                            <p:childTnLst>
                              <p:par>
                                <p:cTn id="69" presetID="9" presetClass="entr" presetSubtype="0" fill="hold" grpId="0" nodeType="afterEffect">
                                  <p:stCondLst>
                                    <p:cond delay="0"/>
                                  </p:stCondLst>
                                  <p:childTnLst>
                                    <p:set>
                                      <p:cBhvr>
                                        <p:cTn id="70" dur="1" fill="hold">
                                          <p:stCondLst>
                                            <p:cond delay="0"/>
                                          </p:stCondLst>
                                        </p:cTn>
                                        <p:tgtEl>
                                          <p:spTgt spid="148522"/>
                                        </p:tgtEl>
                                        <p:attrNameLst>
                                          <p:attrName>style.visibility</p:attrName>
                                        </p:attrNameLst>
                                      </p:cBhvr>
                                      <p:to>
                                        <p:strVal val="visible"/>
                                      </p:to>
                                    </p:set>
                                    <p:animEffect transition="in" filter="dissolve">
                                      <p:cBhvr>
                                        <p:cTn id="71" dur="400"/>
                                        <p:tgtEl>
                                          <p:spTgt spid="148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520" grpId="0" autoUpdateAnimBg="0"/>
      <p:bldP spid="148521" grpId="0" autoUpdateAnimBg="0"/>
      <p:bldP spid="148522" grpId="0" autoUpdateAnimBg="0"/>
      <p:bldP spid="148523" grpId="0" autoUpdateAnimBg="0"/>
      <p:bldP spid="148524" grpId="0" autoUpdateAnimBg="0"/>
      <p:bldP spid="148525" grpId="0" autoUpdateAnimBg="0"/>
      <p:bldP spid="148526" grpId="0" autoUpdateAnimBg="0"/>
      <p:bldP spid="148527" grpId="0" autoUpdateAnimBg="0"/>
      <p:bldP spid="148528" grpId="0" autoUpdateAnimBg="0"/>
      <p:bldP spid="148529" grpId="0" autoUpdateAnimBg="0"/>
      <p:bldP spid="148530" grpId="0" autoUpdateAnimBg="0"/>
      <p:bldP spid="148531"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31B4227-853B-4B99-99F1-3EFAE4036C3D}" type="slidenum">
              <a:rPr lang="en-US" sz="2000">
                <a:solidFill>
                  <a:schemeClr val="bg1"/>
                </a:solidFill>
              </a:rPr>
              <a:pPr algn="ctr" eaLnBrk="1">
                <a:lnSpc>
                  <a:spcPct val="100000"/>
                </a:lnSpc>
              </a:pPr>
              <a:t>142</a:t>
            </a:fld>
            <a:endParaRPr lang="en-US">
              <a:solidFill>
                <a:schemeClr val="bg1"/>
              </a:solidFill>
            </a:endParaRPr>
          </a:p>
        </p:txBody>
      </p:sp>
      <p:grpSp>
        <p:nvGrpSpPr>
          <p:cNvPr id="2" name="Group 1"/>
          <p:cNvGrpSpPr/>
          <p:nvPr/>
        </p:nvGrpSpPr>
        <p:grpSpPr>
          <a:xfrm>
            <a:off x="1268413" y="3697288"/>
            <a:ext cx="1470025" cy="3621087"/>
            <a:chOff x="1268413" y="3697288"/>
            <a:chExt cx="1470025" cy="3621087"/>
          </a:xfrm>
        </p:grpSpPr>
        <p:sp>
          <p:nvSpPr>
            <p:cNvPr id="149509" name="AutoShape 5"/>
            <p:cNvSpPr>
              <a:spLocks/>
            </p:cNvSpPr>
            <p:nvPr/>
          </p:nvSpPr>
          <p:spPr bwMode="auto">
            <a:xfrm flipH="1">
              <a:off x="1268413" y="3709988"/>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50800" tIns="50800" rIns="50800" bIns="50800" anchor="ctr"/>
            <a:lstStyle/>
            <a:p>
              <a:endParaRPr lang="id-ID">
                <a:solidFill>
                  <a:schemeClr val="bg1"/>
                </a:solidFill>
              </a:endParaRPr>
            </a:p>
          </p:txBody>
        </p:sp>
        <p:sp>
          <p:nvSpPr>
            <p:cNvPr id="149510" name="AutoShape 6"/>
            <p:cNvSpPr>
              <a:spLocks/>
            </p:cNvSpPr>
            <p:nvPr/>
          </p:nvSpPr>
          <p:spPr bwMode="auto">
            <a:xfrm>
              <a:off x="2000250"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50800" tIns="50800" rIns="50800" bIns="50800" anchor="ctr"/>
            <a:lstStyle/>
            <a:p>
              <a:endParaRPr lang="id-ID">
                <a:solidFill>
                  <a:schemeClr val="bg1"/>
                </a:solidFill>
              </a:endParaRPr>
            </a:p>
          </p:txBody>
        </p:sp>
        <p:sp>
          <p:nvSpPr>
            <p:cNvPr id="149511" name="AutoShape 7"/>
            <p:cNvSpPr>
              <a:spLocks/>
            </p:cNvSpPr>
            <p:nvPr/>
          </p:nvSpPr>
          <p:spPr bwMode="auto">
            <a:xfrm>
              <a:off x="1268413" y="3697288"/>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50800" tIns="50800" rIns="50800" bIns="50800" anchor="ctr"/>
            <a:lstStyle/>
            <a:p>
              <a:endParaRPr lang="id-ID">
                <a:solidFill>
                  <a:schemeClr val="bg1"/>
                </a:solidFill>
              </a:endParaRPr>
            </a:p>
          </p:txBody>
        </p:sp>
        <p:sp>
          <p:nvSpPr>
            <p:cNvPr id="3" name="AutoShape 8"/>
            <p:cNvSpPr>
              <a:spLocks/>
            </p:cNvSpPr>
            <p:nvPr/>
          </p:nvSpPr>
          <p:spPr bwMode="auto">
            <a:xfrm>
              <a:off x="1276350"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49513" name="AutoShape 9"/>
            <p:cNvSpPr>
              <a:spLocks/>
            </p:cNvSpPr>
            <p:nvPr/>
          </p:nvSpPr>
          <p:spPr bwMode="auto">
            <a:xfrm>
              <a:off x="1276350" y="5156200"/>
              <a:ext cx="731838" cy="1916113"/>
            </a:xfrm>
            <a:custGeom>
              <a:avLst/>
              <a:gdLst>
                <a:gd name="T0" fmla="*/ 365691 w 21600"/>
                <a:gd name="T1" fmla="*/ 958281 h 21600"/>
                <a:gd name="T2" fmla="*/ 365691 w 21600"/>
                <a:gd name="T3" fmla="*/ 958281 h 21600"/>
                <a:gd name="T4" fmla="*/ 365691 w 21600"/>
                <a:gd name="T5" fmla="*/ 958281 h 21600"/>
                <a:gd name="T6" fmla="*/ 365691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49514" name="AutoShape 10"/>
            <p:cNvSpPr>
              <a:spLocks/>
            </p:cNvSpPr>
            <p:nvPr/>
          </p:nvSpPr>
          <p:spPr bwMode="auto">
            <a:xfrm>
              <a:off x="2008188" y="5156200"/>
              <a:ext cx="730250" cy="1916113"/>
            </a:xfrm>
            <a:custGeom>
              <a:avLst/>
              <a:gdLst>
                <a:gd name="T0" fmla="*/ 364897 w 21600"/>
                <a:gd name="T1" fmla="*/ 958281 h 21600"/>
                <a:gd name="T2" fmla="*/ 364897 w 21600"/>
                <a:gd name="T3" fmla="*/ 958281 h 21600"/>
                <a:gd name="T4" fmla="*/ 364897 w 21600"/>
                <a:gd name="T5" fmla="*/ 958281 h 21600"/>
                <a:gd name="T6" fmla="*/ 364897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149515" name="AutoShape 11"/>
            <p:cNvSpPr>
              <a:spLocks/>
            </p:cNvSpPr>
            <p:nvPr/>
          </p:nvSpPr>
          <p:spPr bwMode="auto">
            <a:xfrm>
              <a:off x="1276350" y="491013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p:spPr>
          <p:txBody>
            <a:bodyPr lIns="50800" tIns="50800" rIns="50800" bIns="50800" anchor="ctr"/>
            <a:lstStyle/>
            <a:p>
              <a:endParaRPr lang="id-ID">
                <a:solidFill>
                  <a:schemeClr val="bg1"/>
                </a:solidFill>
              </a:endParaRPr>
            </a:p>
          </p:txBody>
        </p:sp>
        <p:sp>
          <p:nvSpPr>
            <p:cNvPr id="4" name="AutoShape 12"/>
            <p:cNvSpPr>
              <a:spLocks/>
            </p:cNvSpPr>
            <p:nvPr/>
          </p:nvSpPr>
          <p:spPr bwMode="auto">
            <a:xfrm flipH="1">
              <a:off x="20081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lumMod val="60000"/>
                <a:lumOff val="40000"/>
              </a:schemeClr>
            </a:solidFill>
            <a:ln>
              <a:noFill/>
            </a:ln>
            <a:effectLst/>
            <a:extLst/>
          </p:spPr>
          <p:txBody>
            <a:bodyPr lIns="50800" tIns="50800" rIns="50800" bIns="50800" anchor="ctr"/>
            <a:lstStyle/>
            <a:p>
              <a:endParaRPr lang="id-ID">
                <a:solidFill>
                  <a:schemeClr val="bg1"/>
                </a:solidFill>
              </a:endParaRPr>
            </a:p>
          </p:txBody>
        </p:sp>
      </p:grpSp>
      <p:sp>
        <p:nvSpPr>
          <p:cNvPr id="149517" name="AutoShape 13"/>
          <p:cNvSpPr>
            <a:spLocks/>
          </p:cNvSpPr>
          <p:nvPr/>
        </p:nvSpPr>
        <p:spPr bwMode="auto">
          <a:xfrm>
            <a:off x="3643313" y="48402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9518" name="AutoShape 14"/>
          <p:cNvSpPr>
            <a:spLocks/>
          </p:cNvSpPr>
          <p:nvPr/>
        </p:nvSpPr>
        <p:spPr bwMode="auto">
          <a:xfrm>
            <a:off x="6157913" y="4840288"/>
            <a:ext cx="50228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9519" name="AutoShape 15"/>
          <p:cNvSpPr>
            <a:spLocks/>
          </p:cNvSpPr>
          <p:nvPr/>
        </p:nvSpPr>
        <p:spPr bwMode="auto">
          <a:xfrm>
            <a:off x="3781425" y="5500688"/>
            <a:ext cx="1647825"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a:solidFill>
                  <a:schemeClr val="bg1"/>
                </a:solidFill>
                <a:latin typeface="Roboto" charset="0"/>
                <a:ea typeface="ＭＳ Ｐゴシック" charset="0"/>
                <a:cs typeface="Roboto" charset="0"/>
                <a:sym typeface="Roboto" charset="0"/>
              </a:rPr>
              <a:t>72%</a:t>
            </a:r>
            <a:endParaRPr lang="en-US">
              <a:solidFill>
                <a:schemeClr val="bg1"/>
              </a:solidFill>
              <a:latin typeface="Roboto" charset="0"/>
              <a:ea typeface="ＭＳ Ｐゴシック" charset="0"/>
              <a:cs typeface="Roboto" charset="0"/>
              <a:sym typeface="Roboto" charset="0"/>
            </a:endParaRPr>
          </a:p>
        </p:txBody>
      </p:sp>
      <p:grpSp>
        <p:nvGrpSpPr>
          <p:cNvPr id="8" name="Group 7"/>
          <p:cNvGrpSpPr/>
          <p:nvPr/>
        </p:nvGrpSpPr>
        <p:grpSpPr>
          <a:xfrm>
            <a:off x="1268413" y="8318500"/>
            <a:ext cx="1470025" cy="3621088"/>
            <a:chOff x="1268413" y="8318500"/>
            <a:chExt cx="1470025" cy="3621088"/>
          </a:xfrm>
        </p:grpSpPr>
        <p:sp>
          <p:nvSpPr>
            <p:cNvPr id="149521" name="AutoShape 17"/>
            <p:cNvSpPr>
              <a:spLocks/>
            </p:cNvSpPr>
            <p:nvPr/>
          </p:nvSpPr>
          <p:spPr bwMode="auto">
            <a:xfrm flipH="1">
              <a:off x="1268413" y="8331200"/>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50800" tIns="50800" rIns="50800" bIns="50800" anchor="ctr"/>
            <a:lstStyle/>
            <a:p>
              <a:endParaRPr lang="id-ID">
                <a:solidFill>
                  <a:schemeClr val="bg1"/>
                </a:solidFill>
              </a:endParaRPr>
            </a:p>
          </p:txBody>
        </p:sp>
        <p:sp>
          <p:nvSpPr>
            <p:cNvPr id="149522" name="AutoShape 18"/>
            <p:cNvSpPr>
              <a:spLocks/>
            </p:cNvSpPr>
            <p:nvPr/>
          </p:nvSpPr>
          <p:spPr bwMode="auto">
            <a:xfrm>
              <a:off x="2000250"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50800" tIns="50800" rIns="50800" bIns="50800" anchor="ctr"/>
            <a:lstStyle/>
            <a:p>
              <a:endParaRPr lang="id-ID">
                <a:solidFill>
                  <a:schemeClr val="bg1"/>
                </a:solidFill>
              </a:endParaRPr>
            </a:p>
          </p:txBody>
        </p:sp>
        <p:sp>
          <p:nvSpPr>
            <p:cNvPr id="149523" name="AutoShape 19"/>
            <p:cNvSpPr>
              <a:spLocks/>
            </p:cNvSpPr>
            <p:nvPr/>
          </p:nvSpPr>
          <p:spPr bwMode="auto">
            <a:xfrm>
              <a:off x="1268413" y="83185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50800" tIns="50800" rIns="50800" bIns="50800" anchor="ctr"/>
            <a:lstStyle/>
            <a:p>
              <a:endParaRPr lang="id-ID">
                <a:solidFill>
                  <a:schemeClr val="bg1"/>
                </a:solidFill>
              </a:endParaRPr>
            </a:p>
          </p:txBody>
        </p:sp>
        <p:sp>
          <p:nvSpPr>
            <p:cNvPr id="149524" name="AutoShape 20"/>
            <p:cNvSpPr>
              <a:spLocks/>
            </p:cNvSpPr>
            <p:nvPr/>
          </p:nvSpPr>
          <p:spPr bwMode="auto">
            <a:xfrm>
              <a:off x="1276350"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49525" name="AutoShape 21"/>
            <p:cNvSpPr>
              <a:spLocks/>
            </p:cNvSpPr>
            <p:nvPr/>
          </p:nvSpPr>
          <p:spPr bwMode="auto">
            <a:xfrm>
              <a:off x="1276350" y="10607675"/>
              <a:ext cx="731838" cy="1085850"/>
            </a:xfrm>
            <a:custGeom>
              <a:avLst/>
              <a:gdLst>
                <a:gd name="T0" fmla="*/ 365691 w 21600"/>
                <a:gd name="T1" fmla="*/ 543052 h 21600"/>
                <a:gd name="T2" fmla="*/ 365691 w 21600"/>
                <a:gd name="T3" fmla="*/ 543052 h 21600"/>
                <a:gd name="T4" fmla="*/ 365691 w 21600"/>
                <a:gd name="T5" fmla="*/ 543052 h 21600"/>
                <a:gd name="T6" fmla="*/ 365691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49526" name="AutoShape 22"/>
            <p:cNvSpPr>
              <a:spLocks/>
            </p:cNvSpPr>
            <p:nvPr/>
          </p:nvSpPr>
          <p:spPr bwMode="auto">
            <a:xfrm>
              <a:off x="2008188" y="10607675"/>
              <a:ext cx="730250" cy="1085850"/>
            </a:xfrm>
            <a:custGeom>
              <a:avLst/>
              <a:gdLst>
                <a:gd name="T0" fmla="*/ 364897 w 21600"/>
                <a:gd name="T1" fmla="*/ 543052 h 21600"/>
                <a:gd name="T2" fmla="*/ 364897 w 21600"/>
                <a:gd name="T3" fmla="*/ 543052 h 21600"/>
                <a:gd name="T4" fmla="*/ 364897 w 21600"/>
                <a:gd name="T5" fmla="*/ 543052 h 21600"/>
                <a:gd name="T6" fmla="*/ 364897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149527" name="AutoShape 23"/>
            <p:cNvSpPr>
              <a:spLocks/>
            </p:cNvSpPr>
            <p:nvPr/>
          </p:nvSpPr>
          <p:spPr bwMode="auto">
            <a:xfrm>
              <a:off x="1276350" y="1034415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p:spPr>
          <p:txBody>
            <a:bodyPr lIns="50800" tIns="50800" rIns="50800" bIns="50800" anchor="ctr"/>
            <a:lstStyle/>
            <a:p>
              <a:endParaRPr lang="id-ID">
                <a:solidFill>
                  <a:schemeClr val="bg1"/>
                </a:solidFill>
              </a:endParaRPr>
            </a:p>
          </p:txBody>
        </p:sp>
        <p:sp>
          <p:nvSpPr>
            <p:cNvPr id="149528" name="AutoShape 24"/>
            <p:cNvSpPr>
              <a:spLocks/>
            </p:cNvSpPr>
            <p:nvPr/>
          </p:nvSpPr>
          <p:spPr bwMode="auto">
            <a:xfrm flipH="1">
              <a:off x="20081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lumMod val="60000"/>
                <a:lumOff val="40000"/>
              </a:schemeClr>
            </a:solidFill>
            <a:ln>
              <a:noFill/>
            </a:ln>
            <a:effectLst/>
            <a:extLst/>
          </p:spPr>
          <p:txBody>
            <a:bodyPr lIns="50800" tIns="50800" rIns="50800" bIns="50800" anchor="ctr"/>
            <a:lstStyle/>
            <a:p>
              <a:endParaRPr lang="id-ID">
                <a:solidFill>
                  <a:schemeClr val="bg1"/>
                </a:solidFill>
              </a:endParaRPr>
            </a:p>
          </p:txBody>
        </p:sp>
      </p:grpSp>
      <p:sp>
        <p:nvSpPr>
          <p:cNvPr id="149529" name="AutoShape 25"/>
          <p:cNvSpPr>
            <a:spLocks/>
          </p:cNvSpPr>
          <p:nvPr/>
        </p:nvSpPr>
        <p:spPr bwMode="auto">
          <a:xfrm>
            <a:off x="3643313" y="94615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9530" name="AutoShape 26"/>
          <p:cNvSpPr>
            <a:spLocks/>
          </p:cNvSpPr>
          <p:nvPr/>
        </p:nvSpPr>
        <p:spPr bwMode="auto">
          <a:xfrm>
            <a:off x="6157913" y="9461500"/>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31" name="AutoShape 27"/>
          <p:cNvSpPr>
            <a:spLocks/>
          </p:cNvSpPr>
          <p:nvPr/>
        </p:nvSpPr>
        <p:spPr bwMode="auto">
          <a:xfrm>
            <a:off x="3781425" y="10121900"/>
            <a:ext cx="1647825"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grpSp>
        <p:nvGrpSpPr>
          <p:cNvPr id="9" name="Group 8"/>
          <p:cNvGrpSpPr/>
          <p:nvPr/>
        </p:nvGrpSpPr>
        <p:grpSpPr>
          <a:xfrm>
            <a:off x="13201650" y="3697288"/>
            <a:ext cx="1470025" cy="3621087"/>
            <a:chOff x="13201650" y="3697288"/>
            <a:chExt cx="1470025" cy="3621087"/>
          </a:xfrm>
        </p:grpSpPr>
        <p:sp>
          <p:nvSpPr>
            <p:cNvPr id="149533" name="AutoShape 29"/>
            <p:cNvSpPr>
              <a:spLocks/>
            </p:cNvSpPr>
            <p:nvPr/>
          </p:nvSpPr>
          <p:spPr bwMode="auto">
            <a:xfrm flipH="1">
              <a:off x="13201650" y="3709988"/>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50800" tIns="50800" rIns="50800" bIns="50800" anchor="ctr"/>
            <a:lstStyle/>
            <a:p>
              <a:endParaRPr lang="id-ID">
                <a:solidFill>
                  <a:schemeClr val="bg1"/>
                </a:solidFill>
              </a:endParaRPr>
            </a:p>
          </p:txBody>
        </p:sp>
        <p:sp>
          <p:nvSpPr>
            <p:cNvPr id="149534" name="AutoShape 30"/>
            <p:cNvSpPr>
              <a:spLocks/>
            </p:cNvSpPr>
            <p:nvPr/>
          </p:nvSpPr>
          <p:spPr bwMode="auto">
            <a:xfrm>
              <a:off x="13933488"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50800" tIns="50800" rIns="50800" bIns="50800" anchor="ctr"/>
            <a:lstStyle/>
            <a:p>
              <a:endParaRPr lang="id-ID">
                <a:solidFill>
                  <a:schemeClr val="bg1"/>
                </a:solidFill>
              </a:endParaRPr>
            </a:p>
          </p:txBody>
        </p:sp>
        <p:sp>
          <p:nvSpPr>
            <p:cNvPr id="149535" name="AutoShape 31"/>
            <p:cNvSpPr>
              <a:spLocks/>
            </p:cNvSpPr>
            <p:nvPr/>
          </p:nvSpPr>
          <p:spPr bwMode="auto">
            <a:xfrm>
              <a:off x="13201650" y="369728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50800" tIns="50800" rIns="50800" bIns="50800" anchor="ctr"/>
            <a:lstStyle/>
            <a:p>
              <a:endParaRPr lang="id-ID">
                <a:solidFill>
                  <a:schemeClr val="bg1"/>
                </a:solidFill>
              </a:endParaRPr>
            </a:p>
          </p:txBody>
        </p:sp>
        <p:sp>
          <p:nvSpPr>
            <p:cNvPr id="149536" name="AutoShape 32"/>
            <p:cNvSpPr>
              <a:spLocks/>
            </p:cNvSpPr>
            <p:nvPr/>
          </p:nvSpPr>
          <p:spPr bwMode="auto">
            <a:xfrm>
              <a:off x="132095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49537" name="AutoShape 33"/>
            <p:cNvSpPr>
              <a:spLocks/>
            </p:cNvSpPr>
            <p:nvPr/>
          </p:nvSpPr>
          <p:spPr bwMode="auto">
            <a:xfrm>
              <a:off x="13209588" y="6546850"/>
              <a:ext cx="731837" cy="525463"/>
            </a:xfrm>
            <a:custGeom>
              <a:avLst/>
              <a:gdLst>
                <a:gd name="T0" fmla="*/ 365690 w 21600"/>
                <a:gd name="T1" fmla="*/ 262793 h 21600"/>
                <a:gd name="T2" fmla="*/ 365690 w 21600"/>
                <a:gd name="T3" fmla="*/ 262793 h 21600"/>
                <a:gd name="T4" fmla="*/ 365690 w 21600"/>
                <a:gd name="T5" fmla="*/ 262793 h 21600"/>
                <a:gd name="T6" fmla="*/ 365690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49538" name="AutoShape 34"/>
            <p:cNvSpPr>
              <a:spLocks/>
            </p:cNvSpPr>
            <p:nvPr/>
          </p:nvSpPr>
          <p:spPr bwMode="auto">
            <a:xfrm>
              <a:off x="13941425" y="6546850"/>
              <a:ext cx="730250" cy="525463"/>
            </a:xfrm>
            <a:custGeom>
              <a:avLst/>
              <a:gdLst>
                <a:gd name="T0" fmla="*/ 364897 w 21600"/>
                <a:gd name="T1" fmla="*/ 262793 h 21600"/>
                <a:gd name="T2" fmla="*/ 364897 w 21600"/>
                <a:gd name="T3" fmla="*/ 262793 h 21600"/>
                <a:gd name="T4" fmla="*/ 364897 w 21600"/>
                <a:gd name="T5" fmla="*/ 262793 h 21600"/>
                <a:gd name="T6" fmla="*/ 364897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149539" name="AutoShape 35"/>
            <p:cNvSpPr>
              <a:spLocks/>
            </p:cNvSpPr>
            <p:nvPr/>
          </p:nvSpPr>
          <p:spPr bwMode="auto">
            <a:xfrm>
              <a:off x="13209588" y="62992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p:spPr>
          <p:txBody>
            <a:bodyPr lIns="50800" tIns="50800" rIns="50800" bIns="50800" anchor="ctr"/>
            <a:lstStyle/>
            <a:p>
              <a:endParaRPr lang="id-ID">
                <a:solidFill>
                  <a:schemeClr val="bg1"/>
                </a:solidFill>
              </a:endParaRPr>
            </a:p>
          </p:txBody>
        </p:sp>
        <p:sp>
          <p:nvSpPr>
            <p:cNvPr id="149540" name="AutoShape 36"/>
            <p:cNvSpPr>
              <a:spLocks/>
            </p:cNvSpPr>
            <p:nvPr/>
          </p:nvSpPr>
          <p:spPr bwMode="auto">
            <a:xfrm flipH="1">
              <a:off x="13941425"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lumMod val="60000"/>
                <a:lumOff val="40000"/>
              </a:schemeClr>
            </a:solidFill>
            <a:ln>
              <a:noFill/>
            </a:ln>
            <a:effectLst/>
            <a:extLst/>
          </p:spPr>
          <p:txBody>
            <a:bodyPr lIns="50800" tIns="50800" rIns="50800" bIns="50800" anchor="ctr"/>
            <a:lstStyle/>
            <a:p>
              <a:endParaRPr lang="id-ID">
                <a:solidFill>
                  <a:schemeClr val="bg1"/>
                </a:solidFill>
              </a:endParaRPr>
            </a:p>
          </p:txBody>
        </p:sp>
      </p:grpSp>
      <p:sp>
        <p:nvSpPr>
          <p:cNvPr id="149541" name="AutoShape 37"/>
          <p:cNvSpPr>
            <a:spLocks/>
          </p:cNvSpPr>
          <p:nvPr/>
        </p:nvSpPr>
        <p:spPr bwMode="auto">
          <a:xfrm>
            <a:off x="15576550" y="48402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9542" name="AutoShape 38"/>
          <p:cNvSpPr>
            <a:spLocks/>
          </p:cNvSpPr>
          <p:nvPr/>
        </p:nvSpPr>
        <p:spPr bwMode="auto">
          <a:xfrm>
            <a:off x="18091150" y="4840288"/>
            <a:ext cx="50228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43" name="AutoShape 39"/>
          <p:cNvSpPr>
            <a:spLocks/>
          </p:cNvSpPr>
          <p:nvPr/>
        </p:nvSpPr>
        <p:spPr bwMode="auto">
          <a:xfrm>
            <a:off x="15713075" y="5500688"/>
            <a:ext cx="1649413"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a:solidFill>
                  <a:schemeClr val="bg1"/>
                </a:solidFill>
                <a:latin typeface="Roboto" charset="0"/>
                <a:ea typeface="ＭＳ Ｐゴシック" charset="0"/>
                <a:cs typeface="Roboto" charset="0"/>
                <a:sym typeface="Roboto" charset="0"/>
              </a:rPr>
              <a:t>21%</a:t>
            </a:r>
            <a:endParaRPr lang="en-US">
              <a:solidFill>
                <a:schemeClr val="bg1"/>
              </a:solidFill>
              <a:latin typeface="Roboto" charset="0"/>
              <a:ea typeface="ＭＳ Ｐゴシック" charset="0"/>
              <a:cs typeface="Roboto" charset="0"/>
              <a:sym typeface="Roboto" charset="0"/>
            </a:endParaRPr>
          </a:p>
        </p:txBody>
      </p:sp>
      <p:grpSp>
        <p:nvGrpSpPr>
          <p:cNvPr id="10" name="Group 9"/>
          <p:cNvGrpSpPr/>
          <p:nvPr/>
        </p:nvGrpSpPr>
        <p:grpSpPr>
          <a:xfrm>
            <a:off x="13201650" y="8318500"/>
            <a:ext cx="1470025" cy="3621088"/>
            <a:chOff x="13201650" y="8318500"/>
            <a:chExt cx="1470025" cy="3621088"/>
          </a:xfrm>
        </p:grpSpPr>
        <p:sp>
          <p:nvSpPr>
            <p:cNvPr id="149545" name="AutoShape 41"/>
            <p:cNvSpPr>
              <a:spLocks/>
            </p:cNvSpPr>
            <p:nvPr/>
          </p:nvSpPr>
          <p:spPr bwMode="auto">
            <a:xfrm flipH="1">
              <a:off x="13201650" y="8331200"/>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50800" tIns="50800" rIns="50800" bIns="50800" anchor="ctr"/>
            <a:lstStyle/>
            <a:p>
              <a:endParaRPr lang="id-ID">
                <a:solidFill>
                  <a:schemeClr val="bg1"/>
                </a:solidFill>
              </a:endParaRPr>
            </a:p>
          </p:txBody>
        </p:sp>
        <p:sp>
          <p:nvSpPr>
            <p:cNvPr id="149546" name="AutoShape 42"/>
            <p:cNvSpPr>
              <a:spLocks/>
            </p:cNvSpPr>
            <p:nvPr/>
          </p:nvSpPr>
          <p:spPr bwMode="auto">
            <a:xfrm>
              <a:off x="13933488"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50800" tIns="50800" rIns="50800" bIns="50800" anchor="ctr"/>
            <a:lstStyle/>
            <a:p>
              <a:endParaRPr lang="id-ID">
                <a:solidFill>
                  <a:schemeClr val="bg1"/>
                </a:solidFill>
              </a:endParaRPr>
            </a:p>
          </p:txBody>
        </p:sp>
        <p:sp>
          <p:nvSpPr>
            <p:cNvPr id="149547" name="AutoShape 43"/>
            <p:cNvSpPr>
              <a:spLocks/>
            </p:cNvSpPr>
            <p:nvPr/>
          </p:nvSpPr>
          <p:spPr bwMode="auto">
            <a:xfrm>
              <a:off x="13201650" y="831850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50800" tIns="50800" rIns="50800" bIns="50800" anchor="ctr"/>
            <a:lstStyle/>
            <a:p>
              <a:endParaRPr lang="id-ID">
                <a:solidFill>
                  <a:schemeClr val="bg1"/>
                </a:solidFill>
              </a:endParaRPr>
            </a:p>
          </p:txBody>
        </p:sp>
        <p:sp>
          <p:nvSpPr>
            <p:cNvPr id="149548" name="AutoShape 44"/>
            <p:cNvSpPr>
              <a:spLocks/>
            </p:cNvSpPr>
            <p:nvPr/>
          </p:nvSpPr>
          <p:spPr bwMode="auto">
            <a:xfrm>
              <a:off x="132095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149549" name="AutoShape 45"/>
            <p:cNvSpPr>
              <a:spLocks/>
            </p:cNvSpPr>
            <p:nvPr/>
          </p:nvSpPr>
          <p:spPr bwMode="auto">
            <a:xfrm>
              <a:off x="13209588" y="9431338"/>
              <a:ext cx="731837" cy="2262187"/>
            </a:xfrm>
            <a:custGeom>
              <a:avLst/>
              <a:gdLst>
                <a:gd name="T0" fmla="*/ 365690 w 21600"/>
                <a:gd name="T1" fmla="*/ 1131358 h 21600"/>
                <a:gd name="T2" fmla="*/ 365690 w 21600"/>
                <a:gd name="T3" fmla="*/ 1131358 h 21600"/>
                <a:gd name="T4" fmla="*/ 365690 w 21600"/>
                <a:gd name="T5" fmla="*/ 1131358 h 21600"/>
                <a:gd name="T6" fmla="*/ 365690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149550" name="AutoShape 46"/>
            <p:cNvSpPr>
              <a:spLocks/>
            </p:cNvSpPr>
            <p:nvPr/>
          </p:nvSpPr>
          <p:spPr bwMode="auto">
            <a:xfrm>
              <a:off x="13941425" y="9431338"/>
              <a:ext cx="730250" cy="2262187"/>
            </a:xfrm>
            <a:custGeom>
              <a:avLst/>
              <a:gdLst>
                <a:gd name="T0" fmla="*/ 364897 w 21600"/>
                <a:gd name="T1" fmla="*/ 1131358 h 21600"/>
                <a:gd name="T2" fmla="*/ 364897 w 21600"/>
                <a:gd name="T3" fmla="*/ 1131358 h 21600"/>
                <a:gd name="T4" fmla="*/ 364897 w 21600"/>
                <a:gd name="T5" fmla="*/ 1131358 h 21600"/>
                <a:gd name="T6" fmla="*/ 364897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149551" name="AutoShape 47"/>
            <p:cNvSpPr>
              <a:spLocks/>
            </p:cNvSpPr>
            <p:nvPr/>
          </p:nvSpPr>
          <p:spPr bwMode="auto">
            <a:xfrm>
              <a:off x="13209588" y="9185275"/>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5">
                <a:lumMod val="75000"/>
              </a:schemeClr>
            </a:solidFill>
            <a:ln>
              <a:noFill/>
            </a:ln>
            <a:effectLst/>
            <a:extLst/>
          </p:spPr>
          <p:txBody>
            <a:bodyPr lIns="50800" tIns="50800" rIns="50800" bIns="50800" anchor="ctr"/>
            <a:lstStyle/>
            <a:p>
              <a:endParaRPr lang="id-ID">
                <a:solidFill>
                  <a:schemeClr val="bg1"/>
                </a:solidFill>
              </a:endParaRPr>
            </a:p>
          </p:txBody>
        </p:sp>
        <p:sp>
          <p:nvSpPr>
            <p:cNvPr id="149552" name="AutoShape 48"/>
            <p:cNvSpPr>
              <a:spLocks/>
            </p:cNvSpPr>
            <p:nvPr/>
          </p:nvSpPr>
          <p:spPr bwMode="auto">
            <a:xfrm flipH="1">
              <a:off x="13941425"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lumMod val="60000"/>
                <a:lumOff val="40000"/>
              </a:schemeClr>
            </a:solidFill>
            <a:ln>
              <a:noFill/>
            </a:ln>
            <a:effectLst/>
            <a:extLst/>
          </p:spPr>
          <p:txBody>
            <a:bodyPr lIns="50800" tIns="50800" rIns="50800" bIns="50800" anchor="ctr"/>
            <a:lstStyle/>
            <a:p>
              <a:endParaRPr lang="id-ID">
                <a:solidFill>
                  <a:schemeClr val="bg1"/>
                </a:solidFill>
              </a:endParaRPr>
            </a:p>
          </p:txBody>
        </p:sp>
      </p:grpSp>
      <p:sp>
        <p:nvSpPr>
          <p:cNvPr id="149553" name="AutoShape 49"/>
          <p:cNvSpPr>
            <a:spLocks/>
          </p:cNvSpPr>
          <p:nvPr/>
        </p:nvSpPr>
        <p:spPr bwMode="auto">
          <a:xfrm>
            <a:off x="15576550" y="94615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49554" name="AutoShape 50"/>
          <p:cNvSpPr>
            <a:spLocks/>
          </p:cNvSpPr>
          <p:nvPr/>
        </p:nvSpPr>
        <p:spPr bwMode="auto">
          <a:xfrm>
            <a:off x="18091150" y="9461500"/>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55" name="AutoShape 51"/>
          <p:cNvSpPr>
            <a:spLocks/>
          </p:cNvSpPr>
          <p:nvPr/>
        </p:nvSpPr>
        <p:spPr bwMode="auto">
          <a:xfrm>
            <a:off x="15713075" y="10121900"/>
            <a:ext cx="1649413"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a:solidFill>
                  <a:schemeClr val="bg1"/>
                </a:solidFill>
                <a:latin typeface="Roboto" charset="0"/>
                <a:ea typeface="ＭＳ Ｐゴシック" charset="0"/>
                <a:cs typeface="Roboto" charset="0"/>
                <a:sym typeface="Roboto" charset="0"/>
              </a:rPr>
              <a:t>85%</a:t>
            </a:r>
            <a:endParaRPr lang="en-US">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B920C0-BB40-4BC9-A638-F6AAFEC976AF}" type="slidenum">
              <a:rPr lang="en-US" sz="2000">
                <a:solidFill>
                  <a:schemeClr val="bg1"/>
                </a:solidFill>
              </a:rPr>
              <a:pPr algn="ctr" eaLnBrk="1">
                <a:lnSpc>
                  <a:spcPct val="100000"/>
                </a:lnSpc>
              </a:pPr>
              <a:t>143</a:t>
            </a:fld>
            <a:endParaRPr lang="en-US">
              <a:solidFill>
                <a:schemeClr val="bg1"/>
              </a:solidFill>
            </a:endParaRPr>
          </a:p>
        </p:txBody>
      </p:sp>
      <p:grpSp>
        <p:nvGrpSpPr>
          <p:cNvPr id="150532" name="Group 4"/>
          <p:cNvGrpSpPr>
            <a:grpSpLocks/>
          </p:cNvGrpSpPr>
          <p:nvPr/>
        </p:nvGrpSpPr>
        <p:grpSpPr bwMode="auto">
          <a:xfrm>
            <a:off x="8983663" y="7240588"/>
            <a:ext cx="6415087" cy="5991225"/>
            <a:chOff x="0" y="0"/>
            <a:chExt cx="6415546" cy="5990409"/>
          </a:xfrm>
        </p:grpSpPr>
        <p:sp>
          <p:nvSpPr>
            <p:cNvPr id="150533" name="AutoShape 5"/>
            <p:cNvSpPr>
              <a:spLocks/>
            </p:cNvSpPr>
            <p:nvPr/>
          </p:nvSpPr>
          <p:spPr bwMode="auto">
            <a:xfrm rot="7414005">
              <a:off x="2682654" y="2816415"/>
              <a:ext cx="3669800" cy="2119464"/>
            </a:xfrm>
            <a:custGeom>
              <a:avLst/>
              <a:gdLst>
                <a:gd name="T0" fmla="*/ 1834900 w 21600"/>
                <a:gd name="T1" fmla="*/ 1059732 h 21600"/>
                <a:gd name="T2" fmla="*/ 1834900 w 21600"/>
                <a:gd name="T3" fmla="*/ 1059732 h 21600"/>
                <a:gd name="T4" fmla="*/ 1834900 w 21600"/>
                <a:gd name="T5" fmla="*/ 1059732 h 21600"/>
                <a:gd name="T6" fmla="*/ 1834900 w 21600"/>
                <a:gd name="T7" fmla="*/ 105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5">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0534" name="AutoShape 6"/>
            <p:cNvSpPr>
              <a:spLocks/>
            </p:cNvSpPr>
            <p:nvPr/>
          </p:nvSpPr>
          <p:spPr bwMode="auto">
            <a:xfrm rot="7414005">
              <a:off x="1803822" y="107440"/>
              <a:ext cx="2815841" cy="4766016"/>
            </a:xfrm>
            <a:custGeom>
              <a:avLst/>
              <a:gdLst>
                <a:gd name="T0" fmla="*/ 1407921 w 21600"/>
                <a:gd name="T1" fmla="*/ 2383008 h 21600"/>
                <a:gd name="T2" fmla="*/ 1407921 w 21600"/>
                <a:gd name="T3" fmla="*/ 2383008 h 21600"/>
                <a:gd name="T4" fmla="*/ 1407921 w 21600"/>
                <a:gd name="T5" fmla="*/ 2383008 h 21600"/>
                <a:gd name="T6" fmla="*/ 1407921 w 21600"/>
                <a:gd name="T7" fmla="*/ 2383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5">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0535" name="AutoShape 7"/>
            <p:cNvSpPr>
              <a:spLocks/>
            </p:cNvSpPr>
            <p:nvPr/>
          </p:nvSpPr>
          <p:spPr bwMode="auto">
            <a:xfrm rot="7414005">
              <a:off x="1344800" y="1871024"/>
              <a:ext cx="884117" cy="3700727"/>
            </a:xfrm>
            <a:custGeom>
              <a:avLst/>
              <a:gdLst>
                <a:gd name="T0" fmla="*/ 442059 w 21600"/>
                <a:gd name="T1" fmla="*/ 1850364 h 21600"/>
                <a:gd name="T2" fmla="*/ 442059 w 21600"/>
                <a:gd name="T3" fmla="*/ 1850364 h 21600"/>
                <a:gd name="T4" fmla="*/ 442059 w 21600"/>
                <a:gd name="T5" fmla="*/ 1850364 h 21600"/>
                <a:gd name="T6" fmla="*/ 442059 w 21600"/>
                <a:gd name="T7" fmla="*/ 18503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5">
                <a:lumMod val="75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0536" name="Group 8"/>
          <p:cNvGrpSpPr>
            <a:grpSpLocks/>
          </p:cNvGrpSpPr>
          <p:nvPr/>
        </p:nvGrpSpPr>
        <p:grpSpPr bwMode="auto">
          <a:xfrm>
            <a:off x="9312275" y="5780088"/>
            <a:ext cx="5764213" cy="5381625"/>
            <a:chOff x="0" y="0"/>
            <a:chExt cx="5763839" cy="5381890"/>
          </a:xfrm>
        </p:grpSpPr>
        <p:sp>
          <p:nvSpPr>
            <p:cNvPr id="150537" name="AutoShape 9"/>
            <p:cNvSpPr>
              <a:spLocks/>
            </p:cNvSpPr>
            <p:nvPr/>
          </p:nvSpPr>
          <p:spPr bwMode="auto">
            <a:xfrm rot="7414005">
              <a:off x="2411068" y="2529120"/>
              <a:ext cx="3295812" cy="1904876"/>
            </a:xfrm>
            <a:custGeom>
              <a:avLst/>
              <a:gdLst>
                <a:gd name="T0" fmla="*/ 1647906 w 21600"/>
                <a:gd name="T1" fmla="*/ 952438 h 21600"/>
                <a:gd name="T2" fmla="*/ 1647906 w 21600"/>
                <a:gd name="T3" fmla="*/ 952438 h 21600"/>
                <a:gd name="T4" fmla="*/ 1647906 w 21600"/>
                <a:gd name="T5" fmla="*/ 952438 h 21600"/>
                <a:gd name="T6" fmla="*/ 1647906 w 21600"/>
                <a:gd name="T7" fmla="*/ 952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0538" name="AutoShape 10"/>
            <p:cNvSpPr>
              <a:spLocks/>
            </p:cNvSpPr>
            <p:nvPr/>
          </p:nvSpPr>
          <p:spPr bwMode="auto">
            <a:xfrm rot="7414005">
              <a:off x="1620589" y="97086"/>
              <a:ext cx="2529013" cy="4281209"/>
            </a:xfrm>
            <a:custGeom>
              <a:avLst/>
              <a:gdLst>
                <a:gd name="T0" fmla="*/ 1264507 w 21600"/>
                <a:gd name="T1" fmla="*/ 2140605 h 21600"/>
                <a:gd name="T2" fmla="*/ 1264507 w 21600"/>
                <a:gd name="T3" fmla="*/ 2140605 h 21600"/>
                <a:gd name="T4" fmla="*/ 1264507 w 21600"/>
                <a:gd name="T5" fmla="*/ 2140605 h 21600"/>
                <a:gd name="T6" fmla="*/ 1264507 w 21600"/>
                <a:gd name="T7" fmla="*/ 21406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0539" name="AutoShape 11"/>
            <p:cNvSpPr>
              <a:spLocks/>
            </p:cNvSpPr>
            <p:nvPr/>
          </p:nvSpPr>
          <p:spPr bwMode="auto">
            <a:xfrm rot="7414005">
              <a:off x="1208758" y="1686991"/>
              <a:ext cx="793789" cy="3325597"/>
            </a:xfrm>
            <a:custGeom>
              <a:avLst/>
              <a:gdLst>
                <a:gd name="T0" fmla="*/ 396895 w 21600"/>
                <a:gd name="T1" fmla="*/ 1662799 h 21600"/>
                <a:gd name="T2" fmla="*/ 396895 w 21600"/>
                <a:gd name="T3" fmla="*/ 1662799 h 21600"/>
                <a:gd name="T4" fmla="*/ 396895 w 21600"/>
                <a:gd name="T5" fmla="*/ 1662799 h 21600"/>
                <a:gd name="T6" fmla="*/ 396895 w 21600"/>
                <a:gd name="T7" fmla="*/ 1662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600"/>
                  </a:lnTo>
                  <a:lnTo>
                    <a:pt x="0" y="3254"/>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0540" name="Group 12"/>
          <p:cNvGrpSpPr>
            <a:grpSpLocks/>
          </p:cNvGrpSpPr>
          <p:nvPr/>
        </p:nvGrpSpPr>
        <p:grpSpPr bwMode="auto">
          <a:xfrm>
            <a:off x="9693275" y="4413250"/>
            <a:ext cx="4989513" cy="4657725"/>
            <a:chOff x="0" y="-1"/>
            <a:chExt cx="4988842" cy="4658251"/>
          </a:xfrm>
        </p:grpSpPr>
        <p:sp>
          <p:nvSpPr>
            <p:cNvPr id="150541" name="AutoShape 13"/>
            <p:cNvSpPr>
              <a:spLocks/>
            </p:cNvSpPr>
            <p:nvPr/>
          </p:nvSpPr>
          <p:spPr bwMode="auto">
            <a:xfrm rot="7414005">
              <a:off x="2086929" y="2189612"/>
              <a:ext cx="2853060" cy="1649191"/>
            </a:xfrm>
            <a:custGeom>
              <a:avLst/>
              <a:gdLst>
                <a:gd name="T0" fmla="*/ 1426530 w 21600"/>
                <a:gd name="T1" fmla="*/ 824596 h 21600"/>
                <a:gd name="T2" fmla="*/ 1426530 w 21600"/>
                <a:gd name="T3" fmla="*/ 824596 h 21600"/>
                <a:gd name="T4" fmla="*/ 1426530 w 21600"/>
                <a:gd name="T5" fmla="*/ 824596 h 21600"/>
                <a:gd name="T6" fmla="*/ 1426530 w 21600"/>
                <a:gd name="T7" fmla="*/ 824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0542" name="AutoShape 14"/>
            <p:cNvSpPr>
              <a:spLocks/>
            </p:cNvSpPr>
            <p:nvPr/>
          </p:nvSpPr>
          <p:spPr bwMode="auto">
            <a:xfrm rot="7414005">
              <a:off x="1402890" y="83017"/>
              <a:ext cx="2189410" cy="3706315"/>
            </a:xfrm>
            <a:custGeom>
              <a:avLst/>
              <a:gdLst>
                <a:gd name="T0" fmla="*/ 1094705 w 21600"/>
                <a:gd name="T1" fmla="*/ 1853157 h 21600"/>
                <a:gd name="T2" fmla="*/ 1094705 w 21600"/>
                <a:gd name="T3" fmla="*/ 1853157 h 21600"/>
                <a:gd name="T4" fmla="*/ 1094705 w 21600"/>
                <a:gd name="T5" fmla="*/ 1853157 h 21600"/>
                <a:gd name="T6" fmla="*/ 1094705 w 21600"/>
                <a:gd name="T7" fmla="*/ 185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0543" name="AutoShape 15"/>
            <p:cNvSpPr>
              <a:spLocks/>
            </p:cNvSpPr>
            <p:nvPr/>
          </p:nvSpPr>
          <p:spPr bwMode="auto">
            <a:xfrm rot="7414005">
              <a:off x="1045937" y="1461020"/>
              <a:ext cx="687466" cy="2877750"/>
            </a:xfrm>
            <a:custGeom>
              <a:avLst/>
              <a:gdLst>
                <a:gd name="T0" fmla="*/ 343733 w 21600"/>
                <a:gd name="T1" fmla="*/ 1438875 h 21600"/>
                <a:gd name="T2" fmla="*/ 343733 w 21600"/>
                <a:gd name="T3" fmla="*/ 1438875 h 21600"/>
                <a:gd name="T4" fmla="*/ 343733 w 21600"/>
                <a:gd name="T5" fmla="*/ 1438875 h 21600"/>
                <a:gd name="T6" fmla="*/ 343733 w 21600"/>
                <a:gd name="T7" fmla="*/ 1438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0544" name="Group 16"/>
          <p:cNvGrpSpPr>
            <a:grpSpLocks/>
          </p:cNvGrpSpPr>
          <p:nvPr/>
        </p:nvGrpSpPr>
        <p:grpSpPr bwMode="auto">
          <a:xfrm>
            <a:off x="10099675" y="3155950"/>
            <a:ext cx="4156075" cy="3865563"/>
            <a:chOff x="0" y="0"/>
            <a:chExt cx="4156513" cy="3865114"/>
          </a:xfrm>
        </p:grpSpPr>
        <p:sp>
          <p:nvSpPr>
            <p:cNvPr id="150545" name="AutoShape 17"/>
            <p:cNvSpPr>
              <a:spLocks/>
            </p:cNvSpPr>
            <p:nvPr/>
          </p:nvSpPr>
          <p:spPr bwMode="auto">
            <a:xfrm rot="7414005">
              <a:off x="1749077" y="1816531"/>
              <a:ext cx="2366688" cy="1368569"/>
            </a:xfrm>
            <a:custGeom>
              <a:avLst/>
              <a:gdLst>
                <a:gd name="T0" fmla="*/ 1183344 w 21600"/>
                <a:gd name="T1" fmla="*/ 684285 h 21600"/>
                <a:gd name="T2" fmla="*/ 1183344 w 21600"/>
                <a:gd name="T3" fmla="*/ 684285 h 21600"/>
                <a:gd name="T4" fmla="*/ 1183344 w 21600"/>
                <a:gd name="T5" fmla="*/ 684285 h 21600"/>
                <a:gd name="T6" fmla="*/ 1183344 w 21600"/>
                <a:gd name="T7" fmla="*/ 6842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0546" name="AutoShape 18"/>
            <p:cNvSpPr>
              <a:spLocks/>
            </p:cNvSpPr>
            <p:nvPr/>
          </p:nvSpPr>
          <p:spPr bwMode="auto">
            <a:xfrm rot="7414005">
              <a:off x="1179839" y="69501"/>
              <a:ext cx="1817477" cy="3075311"/>
            </a:xfrm>
            <a:custGeom>
              <a:avLst/>
              <a:gdLst>
                <a:gd name="T0" fmla="*/ 908739 w 21600"/>
                <a:gd name="T1" fmla="*/ 1537655 h 21600"/>
                <a:gd name="T2" fmla="*/ 908739 w 21600"/>
                <a:gd name="T3" fmla="*/ 1537655 h 21600"/>
                <a:gd name="T4" fmla="*/ 908739 w 21600"/>
                <a:gd name="T5" fmla="*/ 1537655 h 21600"/>
                <a:gd name="T6" fmla="*/ 908739 w 21600"/>
                <a:gd name="T7" fmla="*/ 15376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0547" name="AutoShape 19"/>
            <p:cNvSpPr>
              <a:spLocks/>
            </p:cNvSpPr>
            <p:nvPr/>
          </p:nvSpPr>
          <p:spPr bwMode="auto">
            <a:xfrm rot="7414005">
              <a:off x="867723" y="1211652"/>
              <a:ext cx="569847" cy="2387852"/>
            </a:xfrm>
            <a:custGeom>
              <a:avLst/>
              <a:gdLst>
                <a:gd name="T0" fmla="*/ 284924 w 21600"/>
                <a:gd name="T1" fmla="*/ 1193926 h 21600"/>
                <a:gd name="T2" fmla="*/ 284924 w 21600"/>
                <a:gd name="T3" fmla="*/ 1193926 h 21600"/>
                <a:gd name="T4" fmla="*/ 284924 w 21600"/>
                <a:gd name="T5" fmla="*/ 1193926 h 21600"/>
                <a:gd name="T6" fmla="*/ 284924 w 21600"/>
                <a:gd name="T7" fmla="*/ 11939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150548" name="AutoShape 20"/>
          <p:cNvSpPr>
            <a:spLocks/>
          </p:cNvSpPr>
          <p:nvPr/>
        </p:nvSpPr>
        <p:spPr bwMode="auto">
          <a:xfrm>
            <a:off x="5764213" y="4119563"/>
            <a:ext cx="20272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0549" name="AutoShape 21"/>
          <p:cNvSpPr>
            <a:spLocks/>
          </p:cNvSpPr>
          <p:nvPr/>
        </p:nvSpPr>
        <p:spPr bwMode="auto">
          <a:xfrm>
            <a:off x="2767013" y="4727575"/>
            <a:ext cx="5024437"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0550" name="AutoShape 22"/>
          <p:cNvSpPr>
            <a:spLocks/>
          </p:cNvSpPr>
          <p:nvPr/>
        </p:nvSpPr>
        <p:spPr bwMode="auto">
          <a:xfrm>
            <a:off x="16254413" y="492283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0551" name="AutoShape 23"/>
          <p:cNvSpPr>
            <a:spLocks/>
          </p:cNvSpPr>
          <p:nvPr/>
        </p:nvSpPr>
        <p:spPr bwMode="auto">
          <a:xfrm>
            <a:off x="16254413" y="5443538"/>
            <a:ext cx="50228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2" name="AutoShape 24"/>
          <p:cNvSpPr>
            <a:spLocks/>
          </p:cNvSpPr>
          <p:nvPr/>
        </p:nvSpPr>
        <p:spPr bwMode="auto">
          <a:xfrm>
            <a:off x="4265613" y="83947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0553" name="AutoShape 25"/>
          <p:cNvSpPr>
            <a:spLocks/>
          </p:cNvSpPr>
          <p:nvPr/>
        </p:nvSpPr>
        <p:spPr bwMode="auto">
          <a:xfrm>
            <a:off x="1268413" y="9004300"/>
            <a:ext cx="502285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4" name="AutoShape 26"/>
          <p:cNvSpPr>
            <a:spLocks/>
          </p:cNvSpPr>
          <p:nvPr/>
        </p:nvSpPr>
        <p:spPr bwMode="auto">
          <a:xfrm>
            <a:off x="18032413" y="92456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0555" name="AutoShape 27"/>
          <p:cNvSpPr>
            <a:spLocks/>
          </p:cNvSpPr>
          <p:nvPr/>
        </p:nvSpPr>
        <p:spPr bwMode="auto">
          <a:xfrm>
            <a:off x="18032413" y="9766300"/>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6" name="AutoShape 28"/>
          <p:cNvSpPr>
            <a:spLocks/>
          </p:cNvSpPr>
          <p:nvPr/>
        </p:nvSpPr>
        <p:spPr bwMode="auto">
          <a:xfrm>
            <a:off x="5861050" y="11269663"/>
            <a:ext cx="5283200" cy="477837"/>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50557" name="AutoShape 29"/>
          <p:cNvSpPr>
            <a:spLocks/>
          </p:cNvSpPr>
          <p:nvPr/>
        </p:nvSpPr>
        <p:spPr bwMode="auto">
          <a:xfrm rot="10800000">
            <a:off x="13206413" y="8486775"/>
            <a:ext cx="5283200" cy="477838"/>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50558" name="AutoShape 30"/>
          <p:cNvSpPr>
            <a:spLocks/>
          </p:cNvSpPr>
          <p:nvPr/>
        </p:nvSpPr>
        <p:spPr bwMode="auto">
          <a:xfrm rot="10800000">
            <a:off x="12507913" y="4164013"/>
            <a:ext cx="4591050" cy="477837"/>
          </a:xfrm>
          <a:custGeom>
            <a:avLst/>
            <a:gdLst>
              <a:gd name="T0" fmla="*/ 2295525 w 21600"/>
              <a:gd name="T1" fmla="*/ 238919 h 21600"/>
              <a:gd name="T2" fmla="*/ 2295525 w 21600"/>
              <a:gd name="T3" fmla="*/ 238919 h 21600"/>
              <a:gd name="T4" fmla="*/ 2295525 w 21600"/>
              <a:gd name="T5" fmla="*/ 238919 h 21600"/>
              <a:gd name="T6" fmla="*/ 2295525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50559" name="AutoShape 31"/>
          <p:cNvSpPr>
            <a:spLocks/>
          </p:cNvSpPr>
          <p:nvPr/>
        </p:nvSpPr>
        <p:spPr bwMode="auto">
          <a:xfrm>
            <a:off x="6789738" y="6858000"/>
            <a:ext cx="4354512" cy="476250"/>
          </a:xfrm>
          <a:custGeom>
            <a:avLst/>
            <a:gdLst>
              <a:gd name="T0" fmla="*/ 2177256 w 21600"/>
              <a:gd name="T1" fmla="*/ 238125 h 21600"/>
              <a:gd name="T2" fmla="*/ 2177256 w 21600"/>
              <a:gd name="T3" fmla="*/ 238125 h 21600"/>
              <a:gd name="T4" fmla="*/ 2177256 w 21600"/>
              <a:gd name="T5" fmla="*/ 238125 h 21600"/>
              <a:gd name="T6" fmla="*/ 2177256 w 21600"/>
              <a:gd name="T7" fmla="*/ 238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50560" name="AutoShape 32"/>
          <p:cNvSpPr>
            <a:spLocks/>
          </p:cNvSpPr>
          <p:nvPr/>
        </p:nvSpPr>
        <p:spPr bwMode="auto">
          <a:xfrm>
            <a:off x="11866563" y="10380663"/>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50561" name="AutoShape 33"/>
          <p:cNvSpPr>
            <a:spLocks/>
          </p:cNvSpPr>
          <p:nvPr/>
        </p:nvSpPr>
        <p:spPr bwMode="auto">
          <a:xfrm>
            <a:off x="11866563" y="8474075"/>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50562" name="AutoShape 34"/>
          <p:cNvSpPr>
            <a:spLocks/>
          </p:cNvSpPr>
          <p:nvPr/>
        </p:nvSpPr>
        <p:spPr bwMode="auto">
          <a:xfrm>
            <a:off x="11866563" y="6567488"/>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50563" name="AutoShape 35"/>
          <p:cNvSpPr>
            <a:spLocks/>
          </p:cNvSpPr>
          <p:nvPr/>
        </p:nvSpPr>
        <p:spPr bwMode="auto">
          <a:xfrm>
            <a:off x="11866563" y="4508500"/>
            <a:ext cx="59055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0532"/>
                                        </p:tgtEl>
                                        <p:attrNameLst>
                                          <p:attrName>style.visibility</p:attrName>
                                        </p:attrNameLst>
                                      </p:cBhvr>
                                      <p:to>
                                        <p:strVal val="visible"/>
                                      </p:to>
                                    </p:set>
                                    <p:anim calcmode="lin" valueType="num">
                                      <p:cBhvr additive="base">
                                        <p:cTn id="7" dur="500" fill="hold"/>
                                        <p:tgtEl>
                                          <p:spTgt spid="150532"/>
                                        </p:tgtEl>
                                        <p:attrNameLst>
                                          <p:attrName>ppt_x</p:attrName>
                                        </p:attrNameLst>
                                      </p:cBhvr>
                                      <p:tavLst>
                                        <p:tav tm="0">
                                          <p:val>
                                            <p:strVal val="0-#ppt_w/2"/>
                                          </p:val>
                                        </p:tav>
                                        <p:tav tm="100000">
                                          <p:val>
                                            <p:strVal val="#ppt_x"/>
                                          </p:val>
                                        </p:tav>
                                      </p:tavLst>
                                    </p:anim>
                                    <p:anim calcmode="lin" valueType="num">
                                      <p:cBhvr additive="base">
                                        <p:cTn id="8" dur="500" fill="hold"/>
                                        <p:tgtEl>
                                          <p:spTgt spid="1505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0536"/>
                                        </p:tgtEl>
                                        <p:attrNameLst>
                                          <p:attrName>style.visibility</p:attrName>
                                        </p:attrNameLst>
                                      </p:cBhvr>
                                      <p:to>
                                        <p:strVal val="visible"/>
                                      </p:to>
                                    </p:set>
                                    <p:anim calcmode="lin" valueType="num">
                                      <p:cBhvr additive="base">
                                        <p:cTn id="11" dur="500" fill="hold"/>
                                        <p:tgtEl>
                                          <p:spTgt spid="150536"/>
                                        </p:tgtEl>
                                        <p:attrNameLst>
                                          <p:attrName>ppt_x</p:attrName>
                                        </p:attrNameLst>
                                      </p:cBhvr>
                                      <p:tavLst>
                                        <p:tav tm="0">
                                          <p:val>
                                            <p:strVal val="1+#ppt_w/2"/>
                                          </p:val>
                                        </p:tav>
                                        <p:tav tm="100000">
                                          <p:val>
                                            <p:strVal val="#ppt_x"/>
                                          </p:val>
                                        </p:tav>
                                      </p:tavLst>
                                    </p:anim>
                                    <p:anim calcmode="lin" valueType="num">
                                      <p:cBhvr additive="base">
                                        <p:cTn id="12" dur="500" fill="hold"/>
                                        <p:tgtEl>
                                          <p:spTgt spid="1505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300"/>
                                  </p:stCondLst>
                                  <p:childTnLst>
                                    <p:set>
                                      <p:cBhvr>
                                        <p:cTn id="14" dur="1" fill="hold">
                                          <p:stCondLst>
                                            <p:cond delay="0"/>
                                          </p:stCondLst>
                                        </p:cTn>
                                        <p:tgtEl>
                                          <p:spTgt spid="150540"/>
                                        </p:tgtEl>
                                        <p:attrNameLst>
                                          <p:attrName>style.visibility</p:attrName>
                                        </p:attrNameLst>
                                      </p:cBhvr>
                                      <p:to>
                                        <p:strVal val="visible"/>
                                      </p:to>
                                    </p:set>
                                    <p:anim calcmode="lin" valueType="num">
                                      <p:cBhvr additive="base">
                                        <p:cTn id="15" dur="500" fill="hold"/>
                                        <p:tgtEl>
                                          <p:spTgt spid="150540"/>
                                        </p:tgtEl>
                                        <p:attrNameLst>
                                          <p:attrName>ppt_x</p:attrName>
                                        </p:attrNameLst>
                                      </p:cBhvr>
                                      <p:tavLst>
                                        <p:tav tm="0">
                                          <p:val>
                                            <p:strVal val="0-#ppt_w/2"/>
                                          </p:val>
                                        </p:tav>
                                        <p:tav tm="100000">
                                          <p:val>
                                            <p:strVal val="#ppt_x"/>
                                          </p:val>
                                        </p:tav>
                                      </p:tavLst>
                                    </p:anim>
                                    <p:anim calcmode="lin" valueType="num">
                                      <p:cBhvr additive="base">
                                        <p:cTn id="16" dur="500" fill="hold"/>
                                        <p:tgtEl>
                                          <p:spTgt spid="1505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0544"/>
                                        </p:tgtEl>
                                        <p:attrNameLst>
                                          <p:attrName>style.visibility</p:attrName>
                                        </p:attrNameLst>
                                      </p:cBhvr>
                                      <p:to>
                                        <p:strVal val="visible"/>
                                      </p:to>
                                    </p:set>
                                    <p:anim calcmode="lin" valueType="num">
                                      <p:cBhvr additive="base">
                                        <p:cTn id="19" dur="500" fill="hold"/>
                                        <p:tgtEl>
                                          <p:spTgt spid="150544"/>
                                        </p:tgtEl>
                                        <p:attrNameLst>
                                          <p:attrName>ppt_x</p:attrName>
                                        </p:attrNameLst>
                                      </p:cBhvr>
                                      <p:tavLst>
                                        <p:tav tm="0">
                                          <p:val>
                                            <p:strVal val="1+#ppt_w/2"/>
                                          </p:val>
                                        </p:tav>
                                        <p:tav tm="100000">
                                          <p:val>
                                            <p:strVal val="#ppt_x"/>
                                          </p:val>
                                        </p:tav>
                                      </p:tavLst>
                                    </p:anim>
                                    <p:anim calcmode="lin" valueType="num">
                                      <p:cBhvr additive="base">
                                        <p:cTn id="20" dur="500" fill="hold"/>
                                        <p:tgtEl>
                                          <p:spTgt spid="150544"/>
                                        </p:tgtEl>
                                        <p:attrNameLst>
                                          <p:attrName>ppt_y</p:attrName>
                                        </p:attrNameLst>
                                      </p:cBhvr>
                                      <p:tavLst>
                                        <p:tav tm="0">
                                          <p:val>
                                            <p:strVal val="#ppt_y"/>
                                          </p:val>
                                        </p:tav>
                                        <p:tav tm="100000">
                                          <p:val>
                                            <p:strVal val="#ppt_y"/>
                                          </p:val>
                                        </p:tav>
                                      </p:tavLst>
                                    </p:anim>
                                  </p:childTnLst>
                                </p:cTn>
                              </p:par>
                            </p:childTnLst>
                          </p:cTn>
                        </p:par>
                        <p:par>
                          <p:cTn id="21" fill="hold">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0560"/>
                                        </p:tgtEl>
                                        <p:attrNameLst>
                                          <p:attrName>style.visibility</p:attrName>
                                        </p:attrNameLst>
                                      </p:cBhvr>
                                      <p:to>
                                        <p:strVal val="visible"/>
                                      </p:to>
                                    </p:set>
                                    <p:animEffect transition="in" filter="fade">
                                      <p:cBhvr>
                                        <p:cTn id="24" dur="500"/>
                                        <p:tgtEl>
                                          <p:spTgt spid="15056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0561"/>
                                        </p:tgtEl>
                                        <p:attrNameLst>
                                          <p:attrName>style.visibility</p:attrName>
                                        </p:attrNameLst>
                                      </p:cBhvr>
                                      <p:to>
                                        <p:strVal val="visible"/>
                                      </p:to>
                                    </p:set>
                                    <p:animEffect transition="in" filter="fade">
                                      <p:cBhvr>
                                        <p:cTn id="27" dur="500"/>
                                        <p:tgtEl>
                                          <p:spTgt spid="15056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0562"/>
                                        </p:tgtEl>
                                        <p:attrNameLst>
                                          <p:attrName>style.visibility</p:attrName>
                                        </p:attrNameLst>
                                      </p:cBhvr>
                                      <p:to>
                                        <p:strVal val="visible"/>
                                      </p:to>
                                    </p:set>
                                    <p:animEffect transition="in" filter="fade">
                                      <p:cBhvr>
                                        <p:cTn id="30" dur="500"/>
                                        <p:tgtEl>
                                          <p:spTgt spid="1505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0563"/>
                                        </p:tgtEl>
                                        <p:attrNameLst>
                                          <p:attrName>style.visibility</p:attrName>
                                        </p:attrNameLst>
                                      </p:cBhvr>
                                      <p:to>
                                        <p:strVal val="visible"/>
                                      </p:to>
                                    </p:set>
                                    <p:animEffect transition="in" filter="fade">
                                      <p:cBhvr>
                                        <p:cTn id="33" dur="500"/>
                                        <p:tgtEl>
                                          <p:spTgt spid="150563"/>
                                        </p:tgtEl>
                                      </p:cBhvr>
                                    </p:animEffect>
                                  </p:childTnLst>
                                </p:cTn>
                              </p:par>
                            </p:childTnLst>
                          </p:cTn>
                        </p:par>
                        <p:par>
                          <p:cTn id="34" fill="hold">
                            <p:stCondLst>
                              <p:cond delay="1600"/>
                            </p:stCondLst>
                            <p:childTnLst>
                              <p:par>
                                <p:cTn id="35" presetID="10" presetClass="entr" presetSubtype="0" fill="hold" grpId="0" nodeType="afterEffect">
                                  <p:stCondLst>
                                    <p:cond delay="0"/>
                                  </p:stCondLst>
                                  <p:childTnLst>
                                    <p:set>
                                      <p:cBhvr>
                                        <p:cTn id="36" dur="1" fill="hold">
                                          <p:stCondLst>
                                            <p:cond delay="0"/>
                                          </p:stCondLst>
                                        </p:cTn>
                                        <p:tgtEl>
                                          <p:spTgt spid="150558"/>
                                        </p:tgtEl>
                                        <p:attrNameLst>
                                          <p:attrName>style.visibility</p:attrName>
                                        </p:attrNameLst>
                                      </p:cBhvr>
                                      <p:to>
                                        <p:strVal val="visible"/>
                                      </p:to>
                                    </p:set>
                                    <p:animEffect transition="in" filter="fade">
                                      <p:cBhvr>
                                        <p:cTn id="37" dur="500"/>
                                        <p:tgtEl>
                                          <p:spTgt spid="1505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0559"/>
                                        </p:tgtEl>
                                        <p:attrNameLst>
                                          <p:attrName>style.visibility</p:attrName>
                                        </p:attrNameLst>
                                      </p:cBhvr>
                                      <p:to>
                                        <p:strVal val="visible"/>
                                      </p:to>
                                    </p:set>
                                    <p:animEffect transition="in" filter="fade">
                                      <p:cBhvr>
                                        <p:cTn id="40" dur="500"/>
                                        <p:tgtEl>
                                          <p:spTgt spid="1505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0557"/>
                                        </p:tgtEl>
                                        <p:attrNameLst>
                                          <p:attrName>style.visibility</p:attrName>
                                        </p:attrNameLst>
                                      </p:cBhvr>
                                      <p:to>
                                        <p:strVal val="visible"/>
                                      </p:to>
                                    </p:set>
                                    <p:animEffect transition="in" filter="fade">
                                      <p:cBhvr>
                                        <p:cTn id="43" dur="500"/>
                                        <p:tgtEl>
                                          <p:spTgt spid="15055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50556"/>
                                        </p:tgtEl>
                                        <p:attrNameLst>
                                          <p:attrName>style.visibility</p:attrName>
                                        </p:attrNameLst>
                                      </p:cBhvr>
                                      <p:to>
                                        <p:strVal val="visible"/>
                                      </p:to>
                                    </p:set>
                                    <p:animEffect transition="in" filter="fade">
                                      <p:cBhvr>
                                        <p:cTn id="46" dur="500"/>
                                        <p:tgtEl>
                                          <p:spTgt spid="150556"/>
                                        </p:tgtEl>
                                      </p:cBhvr>
                                    </p:animEffect>
                                  </p:childTnLst>
                                </p:cTn>
                              </p:par>
                            </p:childTnLst>
                          </p:cTn>
                        </p:par>
                        <p:par>
                          <p:cTn id="47" fill="hold">
                            <p:stCondLst>
                              <p:cond delay="2100"/>
                            </p:stCondLst>
                            <p:childTnLst>
                              <p:par>
                                <p:cTn id="48" presetID="10" presetClass="entr" presetSubtype="0" fill="hold" grpId="0" nodeType="afterEffect">
                                  <p:stCondLst>
                                    <p:cond delay="0"/>
                                  </p:stCondLst>
                                  <p:childTnLst>
                                    <p:set>
                                      <p:cBhvr>
                                        <p:cTn id="49" dur="1" fill="hold">
                                          <p:stCondLst>
                                            <p:cond delay="0"/>
                                          </p:stCondLst>
                                        </p:cTn>
                                        <p:tgtEl>
                                          <p:spTgt spid="150550"/>
                                        </p:tgtEl>
                                        <p:attrNameLst>
                                          <p:attrName>style.visibility</p:attrName>
                                        </p:attrNameLst>
                                      </p:cBhvr>
                                      <p:to>
                                        <p:strVal val="visible"/>
                                      </p:to>
                                    </p:set>
                                    <p:animEffect transition="in" filter="fade">
                                      <p:cBhvr>
                                        <p:cTn id="50" dur="500"/>
                                        <p:tgtEl>
                                          <p:spTgt spid="1505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0551"/>
                                        </p:tgtEl>
                                        <p:attrNameLst>
                                          <p:attrName>style.visibility</p:attrName>
                                        </p:attrNameLst>
                                      </p:cBhvr>
                                      <p:to>
                                        <p:strVal val="visible"/>
                                      </p:to>
                                    </p:set>
                                    <p:animEffect transition="in" filter="fade">
                                      <p:cBhvr>
                                        <p:cTn id="53" dur="500"/>
                                        <p:tgtEl>
                                          <p:spTgt spid="1505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0554"/>
                                        </p:tgtEl>
                                        <p:attrNameLst>
                                          <p:attrName>style.visibility</p:attrName>
                                        </p:attrNameLst>
                                      </p:cBhvr>
                                      <p:to>
                                        <p:strVal val="visible"/>
                                      </p:to>
                                    </p:set>
                                    <p:animEffect transition="in" filter="fade">
                                      <p:cBhvr>
                                        <p:cTn id="56" dur="500"/>
                                        <p:tgtEl>
                                          <p:spTgt spid="1505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0555"/>
                                        </p:tgtEl>
                                        <p:attrNameLst>
                                          <p:attrName>style.visibility</p:attrName>
                                        </p:attrNameLst>
                                      </p:cBhvr>
                                      <p:to>
                                        <p:strVal val="visible"/>
                                      </p:to>
                                    </p:set>
                                    <p:animEffect transition="in" filter="fade">
                                      <p:cBhvr>
                                        <p:cTn id="59" dur="500"/>
                                        <p:tgtEl>
                                          <p:spTgt spid="1505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50548"/>
                                        </p:tgtEl>
                                        <p:attrNameLst>
                                          <p:attrName>style.visibility</p:attrName>
                                        </p:attrNameLst>
                                      </p:cBhvr>
                                      <p:to>
                                        <p:strVal val="visible"/>
                                      </p:to>
                                    </p:set>
                                    <p:animEffect transition="in" filter="fade">
                                      <p:cBhvr>
                                        <p:cTn id="62" dur="500"/>
                                        <p:tgtEl>
                                          <p:spTgt spid="15054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0549"/>
                                        </p:tgtEl>
                                        <p:attrNameLst>
                                          <p:attrName>style.visibility</p:attrName>
                                        </p:attrNameLst>
                                      </p:cBhvr>
                                      <p:to>
                                        <p:strVal val="visible"/>
                                      </p:to>
                                    </p:set>
                                    <p:animEffect transition="in" filter="fade">
                                      <p:cBhvr>
                                        <p:cTn id="65" dur="500"/>
                                        <p:tgtEl>
                                          <p:spTgt spid="15054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552"/>
                                        </p:tgtEl>
                                        <p:attrNameLst>
                                          <p:attrName>style.visibility</p:attrName>
                                        </p:attrNameLst>
                                      </p:cBhvr>
                                      <p:to>
                                        <p:strVal val="visible"/>
                                      </p:to>
                                    </p:set>
                                    <p:animEffect transition="in" filter="fade">
                                      <p:cBhvr>
                                        <p:cTn id="68" dur="500"/>
                                        <p:tgtEl>
                                          <p:spTgt spid="150552"/>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50553"/>
                                        </p:tgtEl>
                                        <p:attrNameLst>
                                          <p:attrName>style.visibility</p:attrName>
                                        </p:attrNameLst>
                                      </p:cBhvr>
                                      <p:to>
                                        <p:strVal val="visible"/>
                                      </p:to>
                                    </p:set>
                                    <p:animEffect transition="in" filter="fade">
                                      <p:cBhvr>
                                        <p:cTn id="71" dur="500"/>
                                        <p:tgtEl>
                                          <p:spTgt spid="150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48" grpId="0"/>
      <p:bldP spid="150549" grpId="0"/>
      <p:bldP spid="150550" grpId="0"/>
      <p:bldP spid="150551" grpId="0"/>
      <p:bldP spid="150552" grpId="0"/>
      <p:bldP spid="150553" grpId="0"/>
      <p:bldP spid="150554" grpId="0"/>
      <p:bldP spid="150555" grpId="0"/>
      <p:bldP spid="150556" grpId="0" animBg="1"/>
      <p:bldP spid="150557" grpId="0" animBg="1"/>
      <p:bldP spid="150558" grpId="0" animBg="1"/>
      <p:bldP spid="150559" grpId="0" animBg="1"/>
      <p:bldP spid="150560" grpId="0"/>
      <p:bldP spid="150561" grpId="0"/>
      <p:bldP spid="150562" grpId="0"/>
      <p:bldP spid="15056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6148865-8E57-4385-A923-5E9AAAE46466}" type="slidenum">
              <a:rPr lang="en-US" sz="2000">
                <a:solidFill>
                  <a:schemeClr val="bg1"/>
                </a:solidFill>
              </a:rPr>
              <a:pPr algn="ctr" eaLnBrk="1">
                <a:lnSpc>
                  <a:spcPct val="100000"/>
                </a:lnSpc>
              </a:pPr>
              <a:t>144</a:t>
            </a:fld>
            <a:endParaRPr lang="en-US">
              <a:solidFill>
                <a:schemeClr val="bg1"/>
              </a:solidFill>
            </a:endParaRPr>
          </a:p>
        </p:txBody>
      </p:sp>
      <p:grpSp>
        <p:nvGrpSpPr>
          <p:cNvPr id="151556" name="Group 4"/>
          <p:cNvGrpSpPr>
            <a:grpSpLocks/>
          </p:cNvGrpSpPr>
          <p:nvPr/>
        </p:nvGrpSpPr>
        <p:grpSpPr bwMode="auto">
          <a:xfrm>
            <a:off x="1303338" y="7427913"/>
            <a:ext cx="6756400" cy="6310312"/>
            <a:chOff x="0" y="-1"/>
            <a:chExt cx="6757369" cy="6309582"/>
          </a:xfrm>
        </p:grpSpPr>
        <p:sp>
          <p:nvSpPr>
            <p:cNvPr id="151557" name="AutoShape 5"/>
            <p:cNvSpPr>
              <a:spLocks/>
            </p:cNvSpPr>
            <p:nvPr/>
          </p:nvSpPr>
          <p:spPr bwMode="auto">
            <a:xfrm rot="7414005">
              <a:off x="2825863" y="2965610"/>
              <a:ext cx="3865115" cy="2232345"/>
            </a:xfrm>
            <a:custGeom>
              <a:avLst/>
              <a:gdLst>
                <a:gd name="T0" fmla="*/ 1932558 w 21600"/>
                <a:gd name="T1" fmla="*/ 1116173 h 21600"/>
                <a:gd name="T2" fmla="*/ 1932558 w 21600"/>
                <a:gd name="T3" fmla="*/ 1116173 h 21600"/>
                <a:gd name="T4" fmla="*/ 1932558 w 21600"/>
                <a:gd name="T5" fmla="*/ 1116173 h 21600"/>
                <a:gd name="T6" fmla="*/ 1932558 w 21600"/>
                <a:gd name="T7" fmla="*/ 11161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4">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1558" name="AutoShape 6"/>
            <p:cNvSpPr>
              <a:spLocks/>
            </p:cNvSpPr>
            <p:nvPr/>
          </p:nvSpPr>
          <p:spPr bwMode="auto">
            <a:xfrm rot="7414005">
              <a:off x="1899306" y="113634"/>
              <a:ext cx="2965107" cy="5020395"/>
            </a:xfrm>
            <a:custGeom>
              <a:avLst/>
              <a:gdLst>
                <a:gd name="T0" fmla="*/ 1482553 w 21600"/>
                <a:gd name="T1" fmla="*/ 2510198 h 21600"/>
                <a:gd name="T2" fmla="*/ 1482553 w 21600"/>
                <a:gd name="T3" fmla="*/ 2510198 h 21600"/>
                <a:gd name="T4" fmla="*/ 1482553 w 21600"/>
                <a:gd name="T5" fmla="*/ 2510198 h 21600"/>
                <a:gd name="T6" fmla="*/ 1482553 w 21600"/>
                <a:gd name="T7" fmla="*/ 2510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4">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1559" name="AutoShape 7"/>
            <p:cNvSpPr>
              <a:spLocks/>
            </p:cNvSpPr>
            <p:nvPr/>
          </p:nvSpPr>
          <p:spPr bwMode="auto">
            <a:xfrm rot="7414005">
              <a:off x="1416374" y="1970941"/>
              <a:ext cx="931754" cy="3897871"/>
            </a:xfrm>
            <a:custGeom>
              <a:avLst/>
              <a:gdLst>
                <a:gd name="T0" fmla="*/ 465877 w 21600"/>
                <a:gd name="T1" fmla="*/ 1948936 h 21600"/>
                <a:gd name="T2" fmla="*/ 465877 w 21600"/>
                <a:gd name="T3" fmla="*/ 1948936 h 21600"/>
                <a:gd name="T4" fmla="*/ 465877 w 21600"/>
                <a:gd name="T5" fmla="*/ 1948936 h 21600"/>
                <a:gd name="T6" fmla="*/ 465877 w 21600"/>
                <a:gd name="T7" fmla="*/ 1948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4">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1560" name="Group 8"/>
          <p:cNvGrpSpPr>
            <a:grpSpLocks/>
          </p:cNvGrpSpPr>
          <p:nvPr/>
        </p:nvGrpSpPr>
        <p:grpSpPr bwMode="auto">
          <a:xfrm>
            <a:off x="1352550" y="5770563"/>
            <a:ext cx="6070600" cy="5668962"/>
            <a:chOff x="0" y="-1"/>
            <a:chExt cx="6070939" cy="5668641"/>
          </a:xfrm>
        </p:grpSpPr>
        <p:sp>
          <p:nvSpPr>
            <p:cNvPr id="151561" name="AutoShape 9"/>
            <p:cNvSpPr>
              <a:spLocks/>
            </p:cNvSpPr>
            <p:nvPr/>
          </p:nvSpPr>
          <p:spPr bwMode="auto">
            <a:xfrm rot="7414005">
              <a:off x="2539543" y="2664354"/>
              <a:ext cx="3471666" cy="2006712"/>
            </a:xfrm>
            <a:custGeom>
              <a:avLst/>
              <a:gdLst>
                <a:gd name="T0" fmla="*/ 1735833 w 21600"/>
                <a:gd name="T1" fmla="*/ 1003356 h 21600"/>
                <a:gd name="T2" fmla="*/ 1735833 w 21600"/>
                <a:gd name="T3" fmla="*/ 1003356 h 21600"/>
                <a:gd name="T4" fmla="*/ 1735833 w 21600"/>
                <a:gd name="T5" fmla="*/ 1003356 h 21600"/>
                <a:gd name="T6" fmla="*/ 1735833 w 21600"/>
                <a:gd name="T7" fmla="*/ 1003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1562" name="AutoShape 10"/>
            <p:cNvSpPr>
              <a:spLocks/>
            </p:cNvSpPr>
            <p:nvPr/>
          </p:nvSpPr>
          <p:spPr bwMode="auto">
            <a:xfrm rot="7414005">
              <a:off x="1706807" y="102928"/>
              <a:ext cx="2663674" cy="4508752"/>
            </a:xfrm>
            <a:custGeom>
              <a:avLst/>
              <a:gdLst>
                <a:gd name="T0" fmla="*/ 1331837 w 21600"/>
                <a:gd name="T1" fmla="*/ 2254376 h 21600"/>
                <a:gd name="T2" fmla="*/ 1331837 w 21600"/>
                <a:gd name="T3" fmla="*/ 2254376 h 21600"/>
                <a:gd name="T4" fmla="*/ 1331837 w 21600"/>
                <a:gd name="T5" fmla="*/ 2254376 h 21600"/>
                <a:gd name="T6" fmla="*/ 1331837 w 21600"/>
                <a:gd name="T7" fmla="*/ 22543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1563" name="AutoShape 11"/>
            <p:cNvSpPr>
              <a:spLocks/>
            </p:cNvSpPr>
            <p:nvPr/>
          </p:nvSpPr>
          <p:spPr bwMode="auto">
            <a:xfrm rot="7414005">
              <a:off x="1272499" y="1776907"/>
              <a:ext cx="836566" cy="3502221"/>
            </a:xfrm>
            <a:custGeom>
              <a:avLst/>
              <a:gdLst>
                <a:gd name="T0" fmla="*/ 418283 w 21600"/>
                <a:gd name="T1" fmla="*/ 1751111 h 21600"/>
                <a:gd name="T2" fmla="*/ 418283 w 21600"/>
                <a:gd name="T3" fmla="*/ 1751111 h 21600"/>
                <a:gd name="T4" fmla="*/ 418283 w 21600"/>
                <a:gd name="T5" fmla="*/ 1751111 h 21600"/>
                <a:gd name="T6" fmla="*/ 418283 w 21600"/>
                <a:gd name="T7" fmla="*/ 17511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3">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1564" name="Group 12"/>
          <p:cNvGrpSpPr>
            <a:grpSpLocks/>
          </p:cNvGrpSpPr>
          <p:nvPr/>
        </p:nvGrpSpPr>
        <p:grpSpPr bwMode="auto">
          <a:xfrm>
            <a:off x="1412875" y="4241800"/>
            <a:ext cx="5254625" cy="4906963"/>
            <a:chOff x="-1" y="-1"/>
            <a:chExt cx="5254651" cy="4906445"/>
          </a:xfrm>
        </p:grpSpPr>
        <p:sp>
          <p:nvSpPr>
            <p:cNvPr id="151565" name="AutoShape 13"/>
            <p:cNvSpPr>
              <a:spLocks/>
            </p:cNvSpPr>
            <p:nvPr/>
          </p:nvSpPr>
          <p:spPr bwMode="auto">
            <a:xfrm rot="7414005">
              <a:off x="2198070" y="2305504"/>
              <a:ext cx="3004820" cy="1736734"/>
            </a:xfrm>
            <a:custGeom>
              <a:avLst/>
              <a:gdLst>
                <a:gd name="T0" fmla="*/ 1502410 w 21600"/>
                <a:gd name="T1" fmla="*/ 868367 h 21600"/>
                <a:gd name="T2" fmla="*/ 1502410 w 21600"/>
                <a:gd name="T3" fmla="*/ 868367 h 21600"/>
                <a:gd name="T4" fmla="*/ 1502410 w 21600"/>
                <a:gd name="T5" fmla="*/ 868367 h 21600"/>
                <a:gd name="T6" fmla="*/ 1502410 w 21600"/>
                <a:gd name="T7" fmla="*/ 8683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2">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1566" name="AutoShape 14"/>
            <p:cNvSpPr>
              <a:spLocks/>
            </p:cNvSpPr>
            <p:nvPr/>
          </p:nvSpPr>
          <p:spPr bwMode="auto">
            <a:xfrm rot="7414005">
              <a:off x="1477303" y="87881"/>
              <a:ext cx="2304807" cy="3903681"/>
            </a:xfrm>
            <a:custGeom>
              <a:avLst/>
              <a:gdLst>
                <a:gd name="T0" fmla="*/ 1152404 w 21600"/>
                <a:gd name="T1" fmla="*/ 1951841 h 21600"/>
                <a:gd name="T2" fmla="*/ 1152404 w 21600"/>
                <a:gd name="T3" fmla="*/ 1951841 h 21600"/>
                <a:gd name="T4" fmla="*/ 1152404 w 21600"/>
                <a:gd name="T5" fmla="*/ 1951841 h 21600"/>
                <a:gd name="T6" fmla="*/ 1152404 w 21600"/>
                <a:gd name="T7" fmla="*/ 1951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1567" name="AutoShape 15"/>
            <p:cNvSpPr>
              <a:spLocks/>
            </p:cNvSpPr>
            <p:nvPr/>
          </p:nvSpPr>
          <p:spPr bwMode="auto">
            <a:xfrm rot="7414005">
              <a:off x="1101770" y="1537956"/>
              <a:ext cx="723824" cy="3032140"/>
            </a:xfrm>
            <a:custGeom>
              <a:avLst/>
              <a:gdLst>
                <a:gd name="T0" fmla="*/ 361912 w 21600"/>
                <a:gd name="T1" fmla="*/ 1516070 h 21600"/>
                <a:gd name="T2" fmla="*/ 361912 w 21600"/>
                <a:gd name="T3" fmla="*/ 1516070 h 21600"/>
                <a:gd name="T4" fmla="*/ 361912 w 21600"/>
                <a:gd name="T5" fmla="*/ 1516070 h 21600"/>
                <a:gd name="T6" fmla="*/ 361912 w 21600"/>
                <a:gd name="T7" fmla="*/ 15160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1568" name="Group 16"/>
          <p:cNvGrpSpPr>
            <a:grpSpLocks/>
          </p:cNvGrpSpPr>
          <p:nvPr/>
        </p:nvGrpSpPr>
        <p:grpSpPr bwMode="auto">
          <a:xfrm>
            <a:off x="1477963" y="2828925"/>
            <a:ext cx="4378325" cy="4071938"/>
            <a:chOff x="0" y="-1"/>
            <a:chExt cx="4377974" cy="4071050"/>
          </a:xfrm>
        </p:grpSpPr>
        <p:sp>
          <p:nvSpPr>
            <p:cNvPr id="151569" name="AutoShape 17"/>
            <p:cNvSpPr>
              <a:spLocks/>
            </p:cNvSpPr>
            <p:nvPr/>
          </p:nvSpPr>
          <p:spPr bwMode="auto">
            <a:xfrm rot="7414005">
              <a:off x="1841523" y="1914008"/>
              <a:ext cx="2493419" cy="1439747"/>
            </a:xfrm>
            <a:custGeom>
              <a:avLst/>
              <a:gdLst>
                <a:gd name="T0" fmla="*/ 1246710 w 21600"/>
                <a:gd name="T1" fmla="*/ 719873 h 21600"/>
                <a:gd name="T2" fmla="*/ 1246710 w 21600"/>
                <a:gd name="T3" fmla="*/ 719873 h 21600"/>
                <a:gd name="T4" fmla="*/ 1246710 w 21600"/>
                <a:gd name="T5" fmla="*/ 719873 h 21600"/>
                <a:gd name="T6" fmla="*/ 1246710 w 21600"/>
                <a:gd name="T7" fmla="*/ 719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1">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1570" name="AutoShape 18"/>
            <p:cNvSpPr>
              <a:spLocks/>
            </p:cNvSpPr>
            <p:nvPr/>
          </p:nvSpPr>
          <p:spPr bwMode="auto">
            <a:xfrm rot="7414005">
              <a:off x="1243838" y="73579"/>
              <a:ext cx="1912521" cy="3238240"/>
            </a:xfrm>
            <a:custGeom>
              <a:avLst/>
              <a:gdLst>
                <a:gd name="T0" fmla="*/ 956261 w 21600"/>
                <a:gd name="T1" fmla="*/ 1619120 h 21600"/>
                <a:gd name="T2" fmla="*/ 956261 w 21600"/>
                <a:gd name="T3" fmla="*/ 1619120 h 21600"/>
                <a:gd name="T4" fmla="*/ 956261 w 21600"/>
                <a:gd name="T5" fmla="*/ 1619120 h 21600"/>
                <a:gd name="T6" fmla="*/ 956261 w 21600"/>
                <a:gd name="T7" fmla="*/ 1619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600"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1571" name="AutoShape 19"/>
            <p:cNvSpPr>
              <a:spLocks/>
            </p:cNvSpPr>
            <p:nvPr/>
          </p:nvSpPr>
          <p:spPr bwMode="auto">
            <a:xfrm rot="7414005">
              <a:off x="913574" y="1276691"/>
              <a:ext cx="601531" cy="2514398"/>
            </a:xfrm>
            <a:custGeom>
              <a:avLst/>
              <a:gdLst>
                <a:gd name="T0" fmla="*/ 300766 w 21600"/>
                <a:gd name="T1" fmla="*/ 1257199 h 21600"/>
                <a:gd name="T2" fmla="*/ 300766 w 21600"/>
                <a:gd name="T3" fmla="*/ 1257199 h 21600"/>
                <a:gd name="T4" fmla="*/ 300766 w 21600"/>
                <a:gd name="T5" fmla="*/ 1257199 h 21600"/>
                <a:gd name="T6" fmla="*/ 300766 w 21600"/>
                <a:gd name="T7" fmla="*/ 1257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1">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151572" name="AutoShape 20"/>
          <p:cNvSpPr>
            <a:spLocks/>
          </p:cNvSpPr>
          <p:nvPr/>
        </p:nvSpPr>
        <p:spPr bwMode="auto">
          <a:xfrm>
            <a:off x="10534650" y="34067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Photography</a:t>
            </a:r>
            <a:endParaRPr lang="en-US" dirty="0">
              <a:solidFill>
                <a:schemeClr val="bg1"/>
              </a:solidFill>
              <a:latin typeface="Roboto" charset="0"/>
              <a:ea typeface="ＭＳ Ｐゴシック" charset="0"/>
              <a:cs typeface="Roboto" charset="0"/>
              <a:sym typeface="Roboto" charset="0"/>
            </a:endParaRPr>
          </a:p>
        </p:txBody>
      </p:sp>
      <p:sp>
        <p:nvSpPr>
          <p:cNvPr id="151573" name="AutoShape 21"/>
          <p:cNvSpPr>
            <a:spLocks/>
          </p:cNvSpPr>
          <p:nvPr/>
        </p:nvSpPr>
        <p:spPr bwMode="auto">
          <a:xfrm>
            <a:off x="10534650" y="3927475"/>
            <a:ext cx="50228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1574" name="AutoShape 22"/>
          <p:cNvSpPr>
            <a:spLocks/>
          </p:cNvSpPr>
          <p:nvPr/>
        </p:nvSpPr>
        <p:spPr bwMode="auto">
          <a:xfrm>
            <a:off x="18091150" y="527685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1575" name="AutoShape 23"/>
          <p:cNvSpPr>
            <a:spLocks/>
          </p:cNvSpPr>
          <p:nvPr/>
        </p:nvSpPr>
        <p:spPr bwMode="auto">
          <a:xfrm>
            <a:off x="18091150" y="5797550"/>
            <a:ext cx="502285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6" name="AutoShape 24"/>
          <p:cNvSpPr>
            <a:spLocks/>
          </p:cNvSpPr>
          <p:nvPr/>
        </p:nvSpPr>
        <p:spPr bwMode="auto">
          <a:xfrm>
            <a:off x="10534650" y="713263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1577" name="AutoShape 25"/>
          <p:cNvSpPr>
            <a:spLocks/>
          </p:cNvSpPr>
          <p:nvPr/>
        </p:nvSpPr>
        <p:spPr bwMode="auto">
          <a:xfrm>
            <a:off x="10534650" y="7653338"/>
            <a:ext cx="50228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8" name="AutoShape 26"/>
          <p:cNvSpPr>
            <a:spLocks/>
          </p:cNvSpPr>
          <p:nvPr/>
        </p:nvSpPr>
        <p:spPr bwMode="auto">
          <a:xfrm>
            <a:off x="17859375" y="90773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1579" name="AutoShape 27"/>
          <p:cNvSpPr>
            <a:spLocks/>
          </p:cNvSpPr>
          <p:nvPr/>
        </p:nvSpPr>
        <p:spPr bwMode="auto">
          <a:xfrm>
            <a:off x="17859375" y="9598025"/>
            <a:ext cx="5024438"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80" name="Line 28"/>
          <p:cNvSpPr>
            <a:spLocks noChangeShapeType="1"/>
          </p:cNvSpPr>
          <p:nvPr/>
        </p:nvSpPr>
        <p:spPr bwMode="auto">
          <a:xfrm flipV="1">
            <a:off x="4699000" y="4416425"/>
            <a:ext cx="3732213"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1581" name="Line 29"/>
          <p:cNvSpPr>
            <a:spLocks noChangeShapeType="1"/>
          </p:cNvSpPr>
          <p:nvPr/>
        </p:nvSpPr>
        <p:spPr bwMode="auto">
          <a:xfrm>
            <a:off x="5545138" y="6383338"/>
            <a:ext cx="10147300"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1582" name="Line 30"/>
          <p:cNvSpPr>
            <a:spLocks noChangeShapeType="1"/>
          </p:cNvSpPr>
          <p:nvPr/>
        </p:nvSpPr>
        <p:spPr bwMode="auto">
          <a:xfrm>
            <a:off x="6061075" y="8394700"/>
            <a:ext cx="2370138"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1583" name="Line 31"/>
          <p:cNvSpPr>
            <a:spLocks noChangeShapeType="1"/>
          </p:cNvSpPr>
          <p:nvPr/>
        </p:nvSpPr>
        <p:spPr bwMode="auto">
          <a:xfrm>
            <a:off x="6696075" y="10039350"/>
            <a:ext cx="8996363"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1584" name="AutoShape 32"/>
          <p:cNvSpPr>
            <a:spLocks/>
          </p:cNvSpPr>
          <p:nvPr/>
        </p:nvSpPr>
        <p:spPr bwMode="auto">
          <a:xfrm flipH="1">
            <a:off x="8213725" y="3692525"/>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151585" name="AutoShape 33"/>
          <p:cNvSpPr>
            <a:spLocks/>
          </p:cNvSpPr>
          <p:nvPr/>
        </p:nvSpPr>
        <p:spPr bwMode="auto">
          <a:xfrm>
            <a:off x="8428038" y="4079875"/>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04</a:t>
            </a:r>
            <a:endParaRPr lang="en-US" dirty="0">
              <a:solidFill>
                <a:schemeClr val="bg1"/>
              </a:solidFill>
              <a:latin typeface="Roboto" charset="0"/>
              <a:ea typeface="ＭＳ Ｐゴシック" charset="0"/>
              <a:cs typeface="Roboto" charset="0"/>
              <a:sym typeface="Roboto" charset="0"/>
            </a:endParaRPr>
          </a:p>
        </p:txBody>
      </p:sp>
      <p:sp>
        <p:nvSpPr>
          <p:cNvPr id="151586" name="AutoShape 34"/>
          <p:cNvSpPr>
            <a:spLocks/>
          </p:cNvSpPr>
          <p:nvPr/>
        </p:nvSpPr>
        <p:spPr bwMode="auto">
          <a:xfrm flipH="1">
            <a:off x="15717838" y="5668963"/>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50800" tIns="50800" rIns="50800" bIns="50800" anchor="ctr"/>
          <a:lstStyle/>
          <a:p>
            <a:endParaRPr lang="id-ID">
              <a:solidFill>
                <a:schemeClr val="bg1"/>
              </a:solidFill>
            </a:endParaRPr>
          </a:p>
        </p:txBody>
      </p:sp>
      <p:sp>
        <p:nvSpPr>
          <p:cNvPr id="151587" name="AutoShape 35"/>
          <p:cNvSpPr>
            <a:spLocks/>
          </p:cNvSpPr>
          <p:nvPr/>
        </p:nvSpPr>
        <p:spPr bwMode="auto">
          <a:xfrm>
            <a:off x="15932150" y="6056313"/>
            <a:ext cx="1042988"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51588" name="AutoShape 36"/>
          <p:cNvSpPr>
            <a:spLocks/>
          </p:cNvSpPr>
          <p:nvPr/>
        </p:nvSpPr>
        <p:spPr bwMode="auto">
          <a:xfrm flipH="1">
            <a:off x="15717838" y="9290050"/>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bg1"/>
              </a:solidFill>
            </a:endParaRPr>
          </a:p>
        </p:txBody>
      </p:sp>
      <p:sp>
        <p:nvSpPr>
          <p:cNvPr id="151589" name="AutoShape 37"/>
          <p:cNvSpPr>
            <a:spLocks/>
          </p:cNvSpPr>
          <p:nvPr/>
        </p:nvSpPr>
        <p:spPr bwMode="auto">
          <a:xfrm>
            <a:off x="15932150" y="9677400"/>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01</a:t>
            </a:r>
            <a:endParaRPr lang="en-US">
              <a:solidFill>
                <a:schemeClr val="bg1"/>
              </a:solidFill>
              <a:latin typeface="Roboto" charset="0"/>
              <a:ea typeface="ＭＳ Ｐゴシック" charset="0"/>
              <a:cs typeface="Roboto" charset="0"/>
              <a:sym typeface="Roboto" charset="0"/>
            </a:endParaRPr>
          </a:p>
        </p:txBody>
      </p:sp>
      <p:sp>
        <p:nvSpPr>
          <p:cNvPr id="151590" name="AutoShape 38"/>
          <p:cNvSpPr>
            <a:spLocks/>
          </p:cNvSpPr>
          <p:nvPr/>
        </p:nvSpPr>
        <p:spPr bwMode="auto">
          <a:xfrm flipH="1">
            <a:off x="8213725" y="7670800"/>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50800" tIns="50800" rIns="50800" bIns="50800" anchor="ctr"/>
          <a:lstStyle/>
          <a:p>
            <a:endParaRPr lang="id-ID">
              <a:solidFill>
                <a:schemeClr val="bg1"/>
              </a:solidFill>
            </a:endParaRPr>
          </a:p>
        </p:txBody>
      </p:sp>
      <p:sp>
        <p:nvSpPr>
          <p:cNvPr id="151591" name="AutoShape 39"/>
          <p:cNvSpPr>
            <a:spLocks/>
          </p:cNvSpPr>
          <p:nvPr/>
        </p:nvSpPr>
        <p:spPr bwMode="auto">
          <a:xfrm>
            <a:off x="8428038" y="8059738"/>
            <a:ext cx="1044575"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1556"/>
                                        </p:tgtEl>
                                        <p:attrNameLst>
                                          <p:attrName>style.visibility</p:attrName>
                                        </p:attrNameLst>
                                      </p:cBhvr>
                                      <p:to>
                                        <p:strVal val="visible"/>
                                      </p:to>
                                    </p:set>
                                    <p:anim calcmode="lin" valueType="num">
                                      <p:cBhvr additive="base">
                                        <p:cTn id="7" dur="500" fill="hold"/>
                                        <p:tgtEl>
                                          <p:spTgt spid="151556"/>
                                        </p:tgtEl>
                                        <p:attrNameLst>
                                          <p:attrName>ppt_x</p:attrName>
                                        </p:attrNameLst>
                                      </p:cBhvr>
                                      <p:tavLst>
                                        <p:tav tm="0">
                                          <p:val>
                                            <p:strVal val="0-#ppt_w/2"/>
                                          </p:val>
                                        </p:tav>
                                        <p:tav tm="100000">
                                          <p:val>
                                            <p:strVal val="#ppt_x"/>
                                          </p:val>
                                        </p:tav>
                                      </p:tavLst>
                                    </p:anim>
                                    <p:anim calcmode="lin" valueType="num">
                                      <p:cBhvr additive="base">
                                        <p:cTn id="8" dur="500" fill="hold"/>
                                        <p:tgtEl>
                                          <p:spTgt spid="15155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200"/>
                                  </p:stCondLst>
                                  <p:childTnLst>
                                    <p:set>
                                      <p:cBhvr>
                                        <p:cTn id="10" dur="1" fill="hold">
                                          <p:stCondLst>
                                            <p:cond delay="0"/>
                                          </p:stCondLst>
                                        </p:cTn>
                                        <p:tgtEl>
                                          <p:spTgt spid="151560"/>
                                        </p:tgtEl>
                                        <p:attrNameLst>
                                          <p:attrName>style.visibility</p:attrName>
                                        </p:attrNameLst>
                                      </p:cBhvr>
                                      <p:to>
                                        <p:strVal val="visible"/>
                                      </p:to>
                                    </p:set>
                                    <p:anim calcmode="lin" valueType="num">
                                      <p:cBhvr additive="base">
                                        <p:cTn id="11" dur="500" fill="hold"/>
                                        <p:tgtEl>
                                          <p:spTgt spid="151560"/>
                                        </p:tgtEl>
                                        <p:attrNameLst>
                                          <p:attrName>ppt_x</p:attrName>
                                        </p:attrNameLst>
                                      </p:cBhvr>
                                      <p:tavLst>
                                        <p:tav tm="0">
                                          <p:val>
                                            <p:strVal val="0-#ppt_w/2"/>
                                          </p:val>
                                        </p:tav>
                                        <p:tav tm="100000">
                                          <p:val>
                                            <p:strVal val="#ppt_x"/>
                                          </p:val>
                                        </p:tav>
                                      </p:tavLst>
                                    </p:anim>
                                    <p:anim calcmode="lin" valueType="num">
                                      <p:cBhvr additive="base">
                                        <p:cTn id="12" dur="500" fill="hold"/>
                                        <p:tgtEl>
                                          <p:spTgt spid="15156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1564"/>
                                        </p:tgtEl>
                                        <p:attrNameLst>
                                          <p:attrName>style.visibility</p:attrName>
                                        </p:attrNameLst>
                                      </p:cBhvr>
                                      <p:to>
                                        <p:strVal val="visible"/>
                                      </p:to>
                                    </p:set>
                                    <p:anim calcmode="lin" valueType="num">
                                      <p:cBhvr additive="base">
                                        <p:cTn id="15" dur="500" fill="hold"/>
                                        <p:tgtEl>
                                          <p:spTgt spid="151564"/>
                                        </p:tgtEl>
                                        <p:attrNameLst>
                                          <p:attrName>ppt_x</p:attrName>
                                        </p:attrNameLst>
                                      </p:cBhvr>
                                      <p:tavLst>
                                        <p:tav tm="0">
                                          <p:val>
                                            <p:strVal val="0-#ppt_w/2"/>
                                          </p:val>
                                        </p:tav>
                                        <p:tav tm="100000">
                                          <p:val>
                                            <p:strVal val="#ppt_x"/>
                                          </p:val>
                                        </p:tav>
                                      </p:tavLst>
                                    </p:anim>
                                    <p:anim calcmode="lin" valueType="num">
                                      <p:cBhvr additive="base">
                                        <p:cTn id="16" dur="500" fill="hold"/>
                                        <p:tgtEl>
                                          <p:spTgt spid="15156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600"/>
                                  </p:stCondLst>
                                  <p:childTnLst>
                                    <p:set>
                                      <p:cBhvr>
                                        <p:cTn id="18" dur="1" fill="hold">
                                          <p:stCondLst>
                                            <p:cond delay="0"/>
                                          </p:stCondLst>
                                        </p:cTn>
                                        <p:tgtEl>
                                          <p:spTgt spid="151568"/>
                                        </p:tgtEl>
                                        <p:attrNameLst>
                                          <p:attrName>style.visibility</p:attrName>
                                        </p:attrNameLst>
                                      </p:cBhvr>
                                      <p:to>
                                        <p:strVal val="visible"/>
                                      </p:to>
                                    </p:set>
                                    <p:anim calcmode="lin" valueType="num">
                                      <p:cBhvr additive="base">
                                        <p:cTn id="19" dur="500" fill="hold"/>
                                        <p:tgtEl>
                                          <p:spTgt spid="151568"/>
                                        </p:tgtEl>
                                        <p:attrNameLst>
                                          <p:attrName>ppt_x</p:attrName>
                                        </p:attrNameLst>
                                      </p:cBhvr>
                                      <p:tavLst>
                                        <p:tav tm="0">
                                          <p:val>
                                            <p:strVal val="0-#ppt_w/2"/>
                                          </p:val>
                                        </p:tav>
                                        <p:tav tm="100000">
                                          <p:val>
                                            <p:strVal val="#ppt_x"/>
                                          </p:val>
                                        </p:tav>
                                      </p:tavLst>
                                    </p:anim>
                                    <p:anim calcmode="lin" valueType="num">
                                      <p:cBhvr additive="base">
                                        <p:cTn id="20" dur="500" fill="hold"/>
                                        <p:tgtEl>
                                          <p:spTgt spid="151568"/>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22" presetClass="entr" presetSubtype="8" fill="hold" nodeType="afterEffect">
                                  <p:stCondLst>
                                    <p:cond delay="100"/>
                                  </p:stCondLst>
                                  <p:childTnLst>
                                    <p:set>
                                      <p:cBhvr>
                                        <p:cTn id="23" dur="1" fill="hold">
                                          <p:stCondLst>
                                            <p:cond delay="0"/>
                                          </p:stCondLst>
                                        </p:cTn>
                                        <p:tgtEl>
                                          <p:spTgt spid="151580"/>
                                        </p:tgtEl>
                                        <p:attrNameLst>
                                          <p:attrName>style.visibility</p:attrName>
                                        </p:attrNameLst>
                                      </p:cBhvr>
                                      <p:to>
                                        <p:strVal val="visible"/>
                                      </p:to>
                                    </p:set>
                                    <p:animEffect transition="in" filter="wipe(left)">
                                      <p:cBhvr>
                                        <p:cTn id="24" dur="500"/>
                                        <p:tgtEl>
                                          <p:spTgt spid="151580"/>
                                        </p:tgtEl>
                                      </p:cBhvr>
                                    </p:animEffect>
                                  </p:childTnLst>
                                </p:cTn>
                              </p:par>
                              <p:par>
                                <p:cTn id="25" presetID="22" presetClass="entr" presetSubtype="8" fill="hold" nodeType="withEffect">
                                  <p:stCondLst>
                                    <p:cond delay="100"/>
                                  </p:stCondLst>
                                  <p:childTnLst>
                                    <p:set>
                                      <p:cBhvr>
                                        <p:cTn id="26" dur="1" fill="hold">
                                          <p:stCondLst>
                                            <p:cond delay="0"/>
                                          </p:stCondLst>
                                        </p:cTn>
                                        <p:tgtEl>
                                          <p:spTgt spid="151581"/>
                                        </p:tgtEl>
                                        <p:attrNameLst>
                                          <p:attrName>style.visibility</p:attrName>
                                        </p:attrNameLst>
                                      </p:cBhvr>
                                      <p:to>
                                        <p:strVal val="visible"/>
                                      </p:to>
                                    </p:set>
                                    <p:animEffect transition="in" filter="wipe(left)">
                                      <p:cBhvr>
                                        <p:cTn id="27" dur="500"/>
                                        <p:tgtEl>
                                          <p:spTgt spid="151581"/>
                                        </p:tgtEl>
                                      </p:cBhvr>
                                    </p:animEffect>
                                  </p:childTnLst>
                                </p:cTn>
                              </p:par>
                              <p:par>
                                <p:cTn id="28" presetID="22" presetClass="entr" presetSubtype="8" fill="hold" nodeType="withEffect">
                                  <p:stCondLst>
                                    <p:cond delay="100"/>
                                  </p:stCondLst>
                                  <p:childTnLst>
                                    <p:set>
                                      <p:cBhvr>
                                        <p:cTn id="29" dur="1" fill="hold">
                                          <p:stCondLst>
                                            <p:cond delay="0"/>
                                          </p:stCondLst>
                                        </p:cTn>
                                        <p:tgtEl>
                                          <p:spTgt spid="151582"/>
                                        </p:tgtEl>
                                        <p:attrNameLst>
                                          <p:attrName>style.visibility</p:attrName>
                                        </p:attrNameLst>
                                      </p:cBhvr>
                                      <p:to>
                                        <p:strVal val="visible"/>
                                      </p:to>
                                    </p:set>
                                    <p:animEffect transition="in" filter="wipe(left)">
                                      <p:cBhvr>
                                        <p:cTn id="30" dur="500"/>
                                        <p:tgtEl>
                                          <p:spTgt spid="151582"/>
                                        </p:tgtEl>
                                      </p:cBhvr>
                                    </p:animEffect>
                                  </p:childTnLst>
                                </p:cTn>
                              </p:par>
                              <p:par>
                                <p:cTn id="31" presetID="22" presetClass="entr" presetSubtype="8" fill="hold" nodeType="withEffect">
                                  <p:stCondLst>
                                    <p:cond delay="100"/>
                                  </p:stCondLst>
                                  <p:childTnLst>
                                    <p:set>
                                      <p:cBhvr>
                                        <p:cTn id="32" dur="1" fill="hold">
                                          <p:stCondLst>
                                            <p:cond delay="0"/>
                                          </p:stCondLst>
                                        </p:cTn>
                                        <p:tgtEl>
                                          <p:spTgt spid="151583"/>
                                        </p:tgtEl>
                                        <p:attrNameLst>
                                          <p:attrName>style.visibility</p:attrName>
                                        </p:attrNameLst>
                                      </p:cBhvr>
                                      <p:to>
                                        <p:strVal val="visible"/>
                                      </p:to>
                                    </p:set>
                                    <p:animEffect transition="in" filter="wipe(left)">
                                      <p:cBhvr>
                                        <p:cTn id="33" dur="500"/>
                                        <p:tgtEl>
                                          <p:spTgt spid="151583"/>
                                        </p:tgtEl>
                                      </p:cBhvr>
                                    </p:animEffect>
                                  </p:childTnLst>
                                </p:cTn>
                              </p:par>
                            </p:childTnLst>
                          </p:cTn>
                        </p:par>
                        <p:par>
                          <p:cTn id="34" fill="hold">
                            <p:stCondLst>
                              <p:cond delay="1700"/>
                            </p:stCondLst>
                            <p:childTnLst>
                              <p:par>
                                <p:cTn id="35" presetID="23" presetClass="entr" presetSubtype="16" fill="hold" grpId="0" nodeType="afterEffect">
                                  <p:stCondLst>
                                    <p:cond delay="0"/>
                                  </p:stCondLst>
                                  <p:childTnLst>
                                    <p:set>
                                      <p:cBhvr>
                                        <p:cTn id="36" dur="1" fill="hold">
                                          <p:stCondLst>
                                            <p:cond delay="0"/>
                                          </p:stCondLst>
                                        </p:cTn>
                                        <p:tgtEl>
                                          <p:spTgt spid="151584"/>
                                        </p:tgtEl>
                                        <p:attrNameLst>
                                          <p:attrName>style.visibility</p:attrName>
                                        </p:attrNameLst>
                                      </p:cBhvr>
                                      <p:to>
                                        <p:strVal val="visible"/>
                                      </p:to>
                                    </p:set>
                                    <p:anim calcmode="lin" valueType="num">
                                      <p:cBhvr>
                                        <p:cTn id="37" dur="500" fill="hold"/>
                                        <p:tgtEl>
                                          <p:spTgt spid="151584"/>
                                        </p:tgtEl>
                                        <p:attrNameLst>
                                          <p:attrName>ppt_w</p:attrName>
                                        </p:attrNameLst>
                                      </p:cBhvr>
                                      <p:tavLst>
                                        <p:tav tm="0">
                                          <p:val>
                                            <p:fltVal val="0"/>
                                          </p:val>
                                        </p:tav>
                                        <p:tav tm="100000">
                                          <p:val>
                                            <p:strVal val="#ppt_w"/>
                                          </p:val>
                                        </p:tav>
                                      </p:tavLst>
                                    </p:anim>
                                    <p:anim calcmode="lin" valueType="num">
                                      <p:cBhvr>
                                        <p:cTn id="38" dur="500" fill="hold"/>
                                        <p:tgtEl>
                                          <p:spTgt spid="151584"/>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100"/>
                                  </p:stCondLst>
                                  <p:childTnLst>
                                    <p:set>
                                      <p:cBhvr>
                                        <p:cTn id="40" dur="1" fill="hold">
                                          <p:stCondLst>
                                            <p:cond delay="0"/>
                                          </p:stCondLst>
                                        </p:cTn>
                                        <p:tgtEl>
                                          <p:spTgt spid="151585"/>
                                        </p:tgtEl>
                                        <p:attrNameLst>
                                          <p:attrName>style.visibility</p:attrName>
                                        </p:attrNameLst>
                                      </p:cBhvr>
                                      <p:to>
                                        <p:strVal val="visible"/>
                                      </p:to>
                                    </p:set>
                                    <p:anim calcmode="lin" valueType="num">
                                      <p:cBhvr>
                                        <p:cTn id="41" dur="500" fill="hold"/>
                                        <p:tgtEl>
                                          <p:spTgt spid="151585"/>
                                        </p:tgtEl>
                                        <p:attrNameLst>
                                          <p:attrName>ppt_w</p:attrName>
                                        </p:attrNameLst>
                                      </p:cBhvr>
                                      <p:tavLst>
                                        <p:tav tm="0">
                                          <p:val>
                                            <p:fltVal val="0"/>
                                          </p:val>
                                        </p:tav>
                                        <p:tav tm="100000">
                                          <p:val>
                                            <p:strVal val="#ppt_w"/>
                                          </p:val>
                                        </p:tav>
                                      </p:tavLst>
                                    </p:anim>
                                    <p:anim calcmode="lin" valueType="num">
                                      <p:cBhvr>
                                        <p:cTn id="42" dur="500" fill="hold"/>
                                        <p:tgtEl>
                                          <p:spTgt spid="151585"/>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100"/>
                                  </p:stCondLst>
                                  <p:childTnLst>
                                    <p:set>
                                      <p:cBhvr>
                                        <p:cTn id="44" dur="1" fill="hold">
                                          <p:stCondLst>
                                            <p:cond delay="0"/>
                                          </p:stCondLst>
                                        </p:cTn>
                                        <p:tgtEl>
                                          <p:spTgt spid="151586"/>
                                        </p:tgtEl>
                                        <p:attrNameLst>
                                          <p:attrName>style.visibility</p:attrName>
                                        </p:attrNameLst>
                                      </p:cBhvr>
                                      <p:to>
                                        <p:strVal val="visible"/>
                                      </p:to>
                                    </p:set>
                                    <p:anim calcmode="lin" valueType="num">
                                      <p:cBhvr>
                                        <p:cTn id="45" dur="500" fill="hold"/>
                                        <p:tgtEl>
                                          <p:spTgt spid="151586"/>
                                        </p:tgtEl>
                                        <p:attrNameLst>
                                          <p:attrName>ppt_w</p:attrName>
                                        </p:attrNameLst>
                                      </p:cBhvr>
                                      <p:tavLst>
                                        <p:tav tm="0">
                                          <p:val>
                                            <p:fltVal val="0"/>
                                          </p:val>
                                        </p:tav>
                                        <p:tav tm="100000">
                                          <p:val>
                                            <p:strVal val="#ppt_w"/>
                                          </p:val>
                                        </p:tav>
                                      </p:tavLst>
                                    </p:anim>
                                    <p:anim calcmode="lin" valueType="num">
                                      <p:cBhvr>
                                        <p:cTn id="46" dur="500" fill="hold"/>
                                        <p:tgtEl>
                                          <p:spTgt spid="151586"/>
                                        </p:tgtEl>
                                        <p:attrNameLst>
                                          <p:attrName>ppt_h</p:attrName>
                                        </p:attrNameLst>
                                      </p:cBhvr>
                                      <p:tavLst>
                                        <p:tav tm="0">
                                          <p:val>
                                            <p:fltVal val="0"/>
                                          </p:val>
                                        </p:tav>
                                        <p:tav tm="100000">
                                          <p:val>
                                            <p:strVal val="#ppt_h"/>
                                          </p:val>
                                        </p:tav>
                                      </p:tavLst>
                                    </p:anim>
                                  </p:childTnLst>
                                </p:cTn>
                              </p:par>
                              <p:par>
                                <p:cTn id="47" presetID="23" presetClass="entr" presetSubtype="16" fill="hold" grpId="0" nodeType="withEffect">
                                  <p:stCondLst>
                                    <p:cond delay="100"/>
                                  </p:stCondLst>
                                  <p:childTnLst>
                                    <p:set>
                                      <p:cBhvr>
                                        <p:cTn id="48" dur="1" fill="hold">
                                          <p:stCondLst>
                                            <p:cond delay="0"/>
                                          </p:stCondLst>
                                        </p:cTn>
                                        <p:tgtEl>
                                          <p:spTgt spid="151587"/>
                                        </p:tgtEl>
                                        <p:attrNameLst>
                                          <p:attrName>style.visibility</p:attrName>
                                        </p:attrNameLst>
                                      </p:cBhvr>
                                      <p:to>
                                        <p:strVal val="visible"/>
                                      </p:to>
                                    </p:set>
                                    <p:anim calcmode="lin" valueType="num">
                                      <p:cBhvr>
                                        <p:cTn id="49" dur="500" fill="hold"/>
                                        <p:tgtEl>
                                          <p:spTgt spid="151587"/>
                                        </p:tgtEl>
                                        <p:attrNameLst>
                                          <p:attrName>ppt_w</p:attrName>
                                        </p:attrNameLst>
                                      </p:cBhvr>
                                      <p:tavLst>
                                        <p:tav tm="0">
                                          <p:val>
                                            <p:fltVal val="0"/>
                                          </p:val>
                                        </p:tav>
                                        <p:tav tm="100000">
                                          <p:val>
                                            <p:strVal val="#ppt_w"/>
                                          </p:val>
                                        </p:tav>
                                      </p:tavLst>
                                    </p:anim>
                                    <p:anim calcmode="lin" valueType="num">
                                      <p:cBhvr>
                                        <p:cTn id="50" dur="500" fill="hold"/>
                                        <p:tgtEl>
                                          <p:spTgt spid="151587"/>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100"/>
                                  </p:stCondLst>
                                  <p:childTnLst>
                                    <p:set>
                                      <p:cBhvr>
                                        <p:cTn id="52" dur="1" fill="hold">
                                          <p:stCondLst>
                                            <p:cond delay="0"/>
                                          </p:stCondLst>
                                        </p:cTn>
                                        <p:tgtEl>
                                          <p:spTgt spid="151590"/>
                                        </p:tgtEl>
                                        <p:attrNameLst>
                                          <p:attrName>style.visibility</p:attrName>
                                        </p:attrNameLst>
                                      </p:cBhvr>
                                      <p:to>
                                        <p:strVal val="visible"/>
                                      </p:to>
                                    </p:set>
                                    <p:anim calcmode="lin" valueType="num">
                                      <p:cBhvr>
                                        <p:cTn id="53" dur="500" fill="hold"/>
                                        <p:tgtEl>
                                          <p:spTgt spid="151590"/>
                                        </p:tgtEl>
                                        <p:attrNameLst>
                                          <p:attrName>ppt_w</p:attrName>
                                        </p:attrNameLst>
                                      </p:cBhvr>
                                      <p:tavLst>
                                        <p:tav tm="0">
                                          <p:val>
                                            <p:fltVal val="0"/>
                                          </p:val>
                                        </p:tav>
                                        <p:tav tm="100000">
                                          <p:val>
                                            <p:strVal val="#ppt_w"/>
                                          </p:val>
                                        </p:tav>
                                      </p:tavLst>
                                    </p:anim>
                                    <p:anim calcmode="lin" valueType="num">
                                      <p:cBhvr>
                                        <p:cTn id="54" dur="500" fill="hold"/>
                                        <p:tgtEl>
                                          <p:spTgt spid="151590"/>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100"/>
                                  </p:stCondLst>
                                  <p:childTnLst>
                                    <p:set>
                                      <p:cBhvr>
                                        <p:cTn id="56" dur="1" fill="hold">
                                          <p:stCondLst>
                                            <p:cond delay="0"/>
                                          </p:stCondLst>
                                        </p:cTn>
                                        <p:tgtEl>
                                          <p:spTgt spid="151591"/>
                                        </p:tgtEl>
                                        <p:attrNameLst>
                                          <p:attrName>style.visibility</p:attrName>
                                        </p:attrNameLst>
                                      </p:cBhvr>
                                      <p:to>
                                        <p:strVal val="visible"/>
                                      </p:to>
                                    </p:set>
                                    <p:anim calcmode="lin" valueType="num">
                                      <p:cBhvr>
                                        <p:cTn id="57" dur="500" fill="hold"/>
                                        <p:tgtEl>
                                          <p:spTgt spid="151591"/>
                                        </p:tgtEl>
                                        <p:attrNameLst>
                                          <p:attrName>ppt_w</p:attrName>
                                        </p:attrNameLst>
                                      </p:cBhvr>
                                      <p:tavLst>
                                        <p:tav tm="0">
                                          <p:val>
                                            <p:fltVal val="0"/>
                                          </p:val>
                                        </p:tav>
                                        <p:tav tm="100000">
                                          <p:val>
                                            <p:strVal val="#ppt_w"/>
                                          </p:val>
                                        </p:tav>
                                      </p:tavLst>
                                    </p:anim>
                                    <p:anim calcmode="lin" valueType="num">
                                      <p:cBhvr>
                                        <p:cTn id="58" dur="500" fill="hold"/>
                                        <p:tgtEl>
                                          <p:spTgt spid="151591"/>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100"/>
                                  </p:stCondLst>
                                  <p:childTnLst>
                                    <p:set>
                                      <p:cBhvr>
                                        <p:cTn id="60" dur="1" fill="hold">
                                          <p:stCondLst>
                                            <p:cond delay="0"/>
                                          </p:stCondLst>
                                        </p:cTn>
                                        <p:tgtEl>
                                          <p:spTgt spid="151588"/>
                                        </p:tgtEl>
                                        <p:attrNameLst>
                                          <p:attrName>style.visibility</p:attrName>
                                        </p:attrNameLst>
                                      </p:cBhvr>
                                      <p:to>
                                        <p:strVal val="visible"/>
                                      </p:to>
                                    </p:set>
                                    <p:anim calcmode="lin" valueType="num">
                                      <p:cBhvr>
                                        <p:cTn id="61" dur="500" fill="hold"/>
                                        <p:tgtEl>
                                          <p:spTgt spid="151588"/>
                                        </p:tgtEl>
                                        <p:attrNameLst>
                                          <p:attrName>ppt_w</p:attrName>
                                        </p:attrNameLst>
                                      </p:cBhvr>
                                      <p:tavLst>
                                        <p:tav tm="0">
                                          <p:val>
                                            <p:fltVal val="0"/>
                                          </p:val>
                                        </p:tav>
                                        <p:tav tm="100000">
                                          <p:val>
                                            <p:strVal val="#ppt_w"/>
                                          </p:val>
                                        </p:tav>
                                      </p:tavLst>
                                    </p:anim>
                                    <p:anim calcmode="lin" valueType="num">
                                      <p:cBhvr>
                                        <p:cTn id="62" dur="500" fill="hold"/>
                                        <p:tgtEl>
                                          <p:spTgt spid="151588"/>
                                        </p:tgtEl>
                                        <p:attrNameLst>
                                          <p:attrName>ppt_h</p:attrName>
                                        </p:attrNameLst>
                                      </p:cBhvr>
                                      <p:tavLst>
                                        <p:tav tm="0">
                                          <p:val>
                                            <p:fltVal val="0"/>
                                          </p:val>
                                        </p:tav>
                                        <p:tav tm="100000">
                                          <p:val>
                                            <p:strVal val="#ppt_h"/>
                                          </p:val>
                                        </p:tav>
                                      </p:tavLst>
                                    </p:anim>
                                  </p:childTnLst>
                                </p:cTn>
                              </p:par>
                              <p:par>
                                <p:cTn id="63" presetID="23" presetClass="entr" presetSubtype="16" fill="hold" grpId="0" nodeType="withEffect">
                                  <p:stCondLst>
                                    <p:cond delay="100"/>
                                  </p:stCondLst>
                                  <p:childTnLst>
                                    <p:set>
                                      <p:cBhvr>
                                        <p:cTn id="64" dur="1" fill="hold">
                                          <p:stCondLst>
                                            <p:cond delay="0"/>
                                          </p:stCondLst>
                                        </p:cTn>
                                        <p:tgtEl>
                                          <p:spTgt spid="151589"/>
                                        </p:tgtEl>
                                        <p:attrNameLst>
                                          <p:attrName>style.visibility</p:attrName>
                                        </p:attrNameLst>
                                      </p:cBhvr>
                                      <p:to>
                                        <p:strVal val="visible"/>
                                      </p:to>
                                    </p:set>
                                    <p:anim calcmode="lin" valueType="num">
                                      <p:cBhvr>
                                        <p:cTn id="65" dur="500" fill="hold"/>
                                        <p:tgtEl>
                                          <p:spTgt spid="151589"/>
                                        </p:tgtEl>
                                        <p:attrNameLst>
                                          <p:attrName>ppt_w</p:attrName>
                                        </p:attrNameLst>
                                      </p:cBhvr>
                                      <p:tavLst>
                                        <p:tav tm="0">
                                          <p:val>
                                            <p:fltVal val="0"/>
                                          </p:val>
                                        </p:tav>
                                        <p:tav tm="100000">
                                          <p:val>
                                            <p:strVal val="#ppt_w"/>
                                          </p:val>
                                        </p:tav>
                                      </p:tavLst>
                                    </p:anim>
                                    <p:anim calcmode="lin" valueType="num">
                                      <p:cBhvr>
                                        <p:cTn id="66" dur="500" fill="hold"/>
                                        <p:tgtEl>
                                          <p:spTgt spid="151589"/>
                                        </p:tgtEl>
                                        <p:attrNameLst>
                                          <p:attrName>ppt_h</p:attrName>
                                        </p:attrNameLst>
                                      </p:cBhvr>
                                      <p:tavLst>
                                        <p:tav tm="0">
                                          <p:val>
                                            <p:fltVal val="0"/>
                                          </p:val>
                                        </p:tav>
                                        <p:tav tm="100000">
                                          <p:val>
                                            <p:strVal val="#ppt_h"/>
                                          </p:val>
                                        </p:tav>
                                      </p:tavLst>
                                    </p:anim>
                                  </p:childTnLst>
                                </p:cTn>
                              </p:par>
                            </p:childTnLst>
                          </p:cTn>
                        </p:par>
                        <p:par>
                          <p:cTn id="67" fill="hold">
                            <p:stCondLst>
                              <p:cond delay="2300"/>
                            </p:stCondLst>
                            <p:childTnLst>
                              <p:par>
                                <p:cTn id="68" presetID="10" presetClass="entr" presetSubtype="0" fill="hold" grpId="0" nodeType="afterEffect">
                                  <p:stCondLst>
                                    <p:cond delay="0"/>
                                  </p:stCondLst>
                                  <p:childTnLst>
                                    <p:set>
                                      <p:cBhvr>
                                        <p:cTn id="69" dur="1" fill="hold">
                                          <p:stCondLst>
                                            <p:cond delay="0"/>
                                          </p:stCondLst>
                                        </p:cTn>
                                        <p:tgtEl>
                                          <p:spTgt spid="151572"/>
                                        </p:tgtEl>
                                        <p:attrNameLst>
                                          <p:attrName>style.visibility</p:attrName>
                                        </p:attrNameLst>
                                      </p:cBhvr>
                                      <p:to>
                                        <p:strVal val="visible"/>
                                      </p:to>
                                    </p:set>
                                    <p:animEffect transition="in" filter="fade">
                                      <p:cBhvr>
                                        <p:cTn id="70" dur="500"/>
                                        <p:tgtEl>
                                          <p:spTgt spid="15157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51573"/>
                                        </p:tgtEl>
                                        <p:attrNameLst>
                                          <p:attrName>style.visibility</p:attrName>
                                        </p:attrNameLst>
                                      </p:cBhvr>
                                      <p:to>
                                        <p:strVal val="visible"/>
                                      </p:to>
                                    </p:set>
                                    <p:animEffect transition="in" filter="fade">
                                      <p:cBhvr>
                                        <p:cTn id="73" dur="500"/>
                                        <p:tgtEl>
                                          <p:spTgt spid="15157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51574"/>
                                        </p:tgtEl>
                                        <p:attrNameLst>
                                          <p:attrName>style.visibility</p:attrName>
                                        </p:attrNameLst>
                                      </p:cBhvr>
                                      <p:to>
                                        <p:strVal val="visible"/>
                                      </p:to>
                                    </p:set>
                                    <p:animEffect transition="in" filter="fade">
                                      <p:cBhvr>
                                        <p:cTn id="76" dur="500"/>
                                        <p:tgtEl>
                                          <p:spTgt spid="15157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51575"/>
                                        </p:tgtEl>
                                        <p:attrNameLst>
                                          <p:attrName>style.visibility</p:attrName>
                                        </p:attrNameLst>
                                      </p:cBhvr>
                                      <p:to>
                                        <p:strVal val="visible"/>
                                      </p:to>
                                    </p:set>
                                    <p:animEffect transition="in" filter="fade">
                                      <p:cBhvr>
                                        <p:cTn id="79" dur="500"/>
                                        <p:tgtEl>
                                          <p:spTgt spid="15157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51576"/>
                                        </p:tgtEl>
                                        <p:attrNameLst>
                                          <p:attrName>style.visibility</p:attrName>
                                        </p:attrNameLst>
                                      </p:cBhvr>
                                      <p:to>
                                        <p:strVal val="visible"/>
                                      </p:to>
                                    </p:set>
                                    <p:animEffect transition="in" filter="fade">
                                      <p:cBhvr>
                                        <p:cTn id="82" dur="500"/>
                                        <p:tgtEl>
                                          <p:spTgt spid="15157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51577"/>
                                        </p:tgtEl>
                                        <p:attrNameLst>
                                          <p:attrName>style.visibility</p:attrName>
                                        </p:attrNameLst>
                                      </p:cBhvr>
                                      <p:to>
                                        <p:strVal val="visible"/>
                                      </p:to>
                                    </p:set>
                                    <p:animEffect transition="in" filter="fade">
                                      <p:cBhvr>
                                        <p:cTn id="85" dur="500"/>
                                        <p:tgtEl>
                                          <p:spTgt spid="1515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51578"/>
                                        </p:tgtEl>
                                        <p:attrNameLst>
                                          <p:attrName>style.visibility</p:attrName>
                                        </p:attrNameLst>
                                      </p:cBhvr>
                                      <p:to>
                                        <p:strVal val="visible"/>
                                      </p:to>
                                    </p:set>
                                    <p:animEffect transition="in" filter="fade">
                                      <p:cBhvr>
                                        <p:cTn id="88" dur="500"/>
                                        <p:tgtEl>
                                          <p:spTgt spid="15157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51579"/>
                                        </p:tgtEl>
                                        <p:attrNameLst>
                                          <p:attrName>style.visibility</p:attrName>
                                        </p:attrNameLst>
                                      </p:cBhvr>
                                      <p:to>
                                        <p:strVal val="visible"/>
                                      </p:to>
                                    </p:set>
                                    <p:animEffect transition="in" filter="fade">
                                      <p:cBhvr>
                                        <p:cTn id="91" dur="500"/>
                                        <p:tgtEl>
                                          <p:spTgt spid="15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72" grpId="0"/>
      <p:bldP spid="151573" grpId="0"/>
      <p:bldP spid="151574" grpId="0"/>
      <p:bldP spid="151575" grpId="0"/>
      <p:bldP spid="151576" grpId="0"/>
      <p:bldP spid="151577" grpId="0"/>
      <p:bldP spid="151578" grpId="0"/>
      <p:bldP spid="151579" grpId="0"/>
      <p:bldP spid="151584" grpId="0" animBg="1"/>
      <p:bldP spid="151585" grpId="0" autoUpdateAnimBg="0"/>
      <p:bldP spid="151586" grpId="0" animBg="1"/>
      <p:bldP spid="151587" grpId="0" autoUpdateAnimBg="0"/>
      <p:bldP spid="151588" grpId="0" animBg="1"/>
      <p:bldP spid="151589" grpId="0" autoUpdateAnimBg="0"/>
      <p:bldP spid="151590" grpId="0" animBg="1"/>
      <p:bldP spid="151591"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FC9312D-63D4-4C67-9002-502FF2FB8606}" type="slidenum">
              <a:rPr lang="en-US" sz="2000">
                <a:solidFill>
                  <a:schemeClr val="bg1"/>
                </a:solidFill>
              </a:rPr>
              <a:pPr algn="ctr" eaLnBrk="1">
                <a:lnSpc>
                  <a:spcPct val="100000"/>
                </a:lnSpc>
              </a:pPr>
              <a:t>145</a:t>
            </a:fld>
            <a:endParaRPr lang="en-US">
              <a:solidFill>
                <a:schemeClr val="bg1"/>
              </a:solidFill>
            </a:endParaRPr>
          </a:p>
        </p:txBody>
      </p:sp>
      <p:grpSp>
        <p:nvGrpSpPr>
          <p:cNvPr id="155650" name="Group 4"/>
          <p:cNvGrpSpPr>
            <a:grpSpLocks/>
          </p:cNvGrpSpPr>
          <p:nvPr/>
        </p:nvGrpSpPr>
        <p:grpSpPr bwMode="auto">
          <a:xfrm>
            <a:off x="20089813" y="5759450"/>
            <a:ext cx="1511300" cy="6862763"/>
            <a:chOff x="-1" y="0"/>
            <a:chExt cx="1511354" cy="6862461"/>
          </a:xfrm>
        </p:grpSpPr>
        <p:sp>
          <p:nvSpPr>
            <p:cNvPr id="3" name="AutoShape 5"/>
            <p:cNvSpPr>
              <a:spLocks/>
            </p:cNvSpPr>
            <p:nvPr/>
          </p:nvSpPr>
          <p:spPr bwMode="auto">
            <a:xfrm>
              <a:off x="-1" y="296850"/>
              <a:ext cx="1511354" cy="6565611"/>
            </a:xfrm>
            <a:custGeom>
              <a:avLst/>
              <a:gdLst>
                <a:gd name="T0" fmla="*/ 755677 w 21600"/>
                <a:gd name="T1" fmla="*/ 3282653 h 21461"/>
                <a:gd name="T2" fmla="*/ 755677 w 21600"/>
                <a:gd name="T3" fmla="*/ 3282653 h 21461"/>
                <a:gd name="T4" fmla="*/ 755677 w 21600"/>
                <a:gd name="T5" fmla="*/ 3282653 h 21461"/>
                <a:gd name="T6" fmla="*/ 755677 w 21600"/>
                <a:gd name="T7" fmla="*/ 32826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599"/>
                    <a:pt x="14217" y="21599"/>
                    <a:pt x="18434" y="21044"/>
                  </a:cubicBezTo>
                  <a:cubicBezTo>
                    <a:pt x="20543" y="20767"/>
                    <a:pt x="21600" y="20402"/>
                    <a:pt x="21599" y="20038"/>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 name="AutoShape 6"/>
            <p:cNvSpPr>
              <a:spLocks/>
            </p:cNvSpPr>
            <p:nvPr/>
          </p:nvSpPr>
          <p:spPr bwMode="auto">
            <a:xfrm>
              <a:off x="-1" y="0"/>
              <a:ext cx="1511354" cy="593699"/>
            </a:xfrm>
            <a:custGeom>
              <a:avLst/>
              <a:gdLst>
                <a:gd name="T0" fmla="*/ 755639 w 19679"/>
                <a:gd name="T1" fmla="*/ 325827 h 19679"/>
                <a:gd name="T2" fmla="*/ 755639 w 19679"/>
                <a:gd name="T3" fmla="*/ 325827 h 19679"/>
                <a:gd name="T4" fmla="*/ 755639 w 19679"/>
                <a:gd name="T5" fmla="*/ 325827 h 19679"/>
                <a:gd name="T6" fmla="*/ 755639 w 19679"/>
                <a:gd name="T7" fmla="*/ 3258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5651" name="Group 7"/>
          <p:cNvGrpSpPr>
            <a:grpSpLocks/>
          </p:cNvGrpSpPr>
          <p:nvPr/>
        </p:nvGrpSpPr>
        <p:grpSpPr bwMode="auto">
          <a:xfrm>
            <a:off x="17586325" y="7826375"/>
            <a:ext cx="1511300" cy="4800600"/>
            <a:chOff x="-1" y="0"/>
            <a:chExt cx="1511354" cy="4800746"/>
          </a:xfrm>
        </p:grpSpPr>
        <p:sp>
          <p:nvSpPr>
            <p:cNvPr id="5" name="AutoShape 8"/>
            <p:cNvSpPr>
              <a:spLocks/>
            </p:cNvSpPr>
            <p:nvPr/>
          </p:nvSpPr>
          <p:spPr bwMode="auto">
            <a:xfrm>
              <a:off x="-1" y="314335"/>
              <a:ext cx="1511354" cy="4486411"/>
            </a:xfrm>
            <a:custGeom>
              <a:avLst/>
              <a:gdLst>
                <a:gd name="T0" fmla="*/ 755677 w 21600"/>
                <a:gd name="T1" fmla="*/ 2243101 h 21461"/>
                <a:gd name="T2" fmla="*/ 755677 w 21600"/>
                <a:gd name="T3" fmla="*/ 2243101 h 21461"/>
                <a:gd name="T4" fmla="*/ 755677 w 21600"/>
                <a:gd name="T5" fmla="*/ 2243101 h 21461"/>
                <a:gd name="T6" fmla="*/ 755677 w 21600"/>
                <a:gd name="T7" fmla="*/ 2243101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 name="AutoShape 9"/>
            <p:cNvSpPr>
              <a:spLocks/>
            </p:cNvSpPr>
            <p:nvPr/>
          </p:nvSpPr>
          <p:spPr bwMode="auto">
            <a:xfrm>
              <a:off x="-1" y="0"/>
              <a:ext cx="1511354" cy="593743"/>
            </a:xfrm>
            <a:custGeom>
              <a:avLst/>
              <a:gdLst>
                <a:gd name="T0" fmla="*/ 755639 w 19679"/>
                <a:gd name="T1" fmla="*/ 325851 h 19679"/>
                <a:gd name="T2" fmla="*/ 755639 w 19679"/>
                <a:gd name="T3" fmla="*/ 325851 h 19679"/>
                <a:gd name="T4" fmla="*/ 755639 w 19679"/>
                <a:gd name="T5" fmla="*/ 325851 h 19679"/>
                <a:gd name="T6" fmla="*/ 755639 w 19679"/>
                <a:gd name="T7" fmla="*/ 325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5652" name="Group 10"/>
          <p:cNvGrpSpPr>
            <a:grpSpLocks/>
          </p:cNvGrpSpPr>
          <p:nvPr/>
        </p:nvGrpSpPr>
        <p:grpSpPr bwMode="auto">
          <a:xfrm>
            <a:off x="14944725" y="9285288"/>
            <a:ext cx="1511300" cy="3341687"/>
            <a:chOff x="-1" y="0"/>
            <a:chExt cx="1511354" cy="3342681"/>
          </a:xfrm>
        </p:grpSpPr>
        <p:sp>
          <p:nvSpPr>
            <p:cNvPr id="7" name="AutoShape 11"/>
            <p:cNvSpPr>
              <a:spLocks/>
            </p:cNvSpPr>
            <p:nvPr/>
          </p:nvSpPr>
          <p:spPr bwMode="auto">
            <a:xfrm>
              <a:off x="-1" y="296950"/>
              <a:ext cx="1511354" cy="3045731"/>
            </a:xfrm>
            <a:custGeom>
              <a:avLst/>
              <a:gdLst>
                <a:gd name="T0" fmla="*/ 755677 w 21600"/>
                <a:gd name="T1" fmla="*/ 1522866 h 21396"/>
                <a:gd name="T2" fmla="*/ 755677 w 21600"/>
                <a:gd name="T3" fmla="*/ 1522866 h 21396"/>
                <a:gd name="T4" fmla="*/ 755677 w 21600"/>
                <a:gd name="T5" fmla="*/ 1522866 h 21396"/>
                <a:gd name="T6" fmla="*/ 755677 w 21600"/>
                <a:gd name="T7" fmla="*/ 152286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600"/>
                    <a:pt x="14217" y="21599"/>
                    <a:pt x="18434" y="20784"/>
                  </a:cubicBezTo>
                  <a:cubicBezTo>
                    <a:pt x="20543" y="20376"/>
                    <a:pt x="21599" y="19841"/>
                    <a:pt x="21600" y="19306"/>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8" name="AutoShape 12"/>
            <p:cNvSpPr>
              <a:spLocks/>
            </p:cNvSpPr>
            <p:nvPr/>
          </p:nvSpPr>
          <p:spPr bwMode="auto">
            <a:xfrm>
              <a:off x="-1" y="0"/>
              <a:ext cx="1511354" cy="593902"/>
            </a:xfrm>
            <a:custGeom>
              <a:avLst/>
              <a:gdLst>
                <a:gd name="T0" fmla="*/ 755639 w 19679"/>
                <a:gd name="T1" fmla="*/ 325938 h 19679"/>
                <a:gd name="T2" fmla="*/ 755639 w 19679"/>
                <a:gd name="T3" fmla="*/ 325938 h 19679"/>
                <a:gd name="T4" fmla="*/ 755639 w 19679"/>
                <a:gd name="T5" fmla="*/ 325938 h 19679"/>
                <a:gd name="T6" fmla="*/ 755639 w 19679"/>
                <a:gd name="T7" fmla="*/ 3259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5653" name="Group 13"/>
          <p:cNvGrpSpPr>
            <a:grpSpLocks/>
          </p:cNvGrpSpPr>
          <p:nvPr/>
        </p:nvGrpSpPr>
        <p:grpSpPr bwMode="auto">
          <a:xfrm>
            <a:off x="14944725" y="6238875"/>
            <a:ext cx="1511300" cy="3343275"/>
            <a:chOff x="-1" y="0"/>
            <a:chExt cx="1511354" cy="3342484"/>
          </a:xfrm>
        </p:grpSpPr>
        <p:sp>
          <p:nvSpPr>
            <p:cNvPr id="152590" name="AutoShape 14"/>
            <p:cNvSpPr>
              <a:spLocks/>
            </p:cNvSpPr>
            <p:nvPr/>
          </p:nvSpPr>
          <p:spPr bwMode="auto">
            <a:xfrm>
              <a:off x="-1" y="296793"/>
              <a:ext cx="1511354" cy="3045691"/>
            </a:xfrm>
            <a:custGeom>
              <a:avLst/>
              <a:gdLst>
                <a:gd name="T0" fmla="*/ 755677 w 21600"/>
                <a:gd name="T1" fmla="*/ 1522846 h 21396"/>
                <a:gd name="T2" fmla="*/ 755677 w 21600"/>
                <a:gd name="T3" fmla="*/ 1522846 h 21396"/>
                <a:gd name="T4" fmla="*/ 755677 w 21600"/>
                <a:gd name="T5" fmla="*/ 1522846 h 21396"/>
                <a:gd name="T6" fmla="*/ 755677 w 21600"/>
                <a:gd name="T7" fmla="*/ 152284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9"/>
                  </a:lnTo>
                  <a:cubicBezTo>
                    <a:pt x="0" y="19843"/>
                    <a:pt x="1056" y="20376"/>
                    <a:pt x="3165" y="20784"/>
                  </a:cubicBezTo>
                  <a:cubicBezTo>
                    <a:pt x="7382" y="21600"/>
                    <a:pt x="14217" y="21599"/>
                    <a:pt x="18434" y="20784"/>
                  </a:cubicBezTo>
                  <a:cubicBezTo>
                    <a:pt x="20543" y="20376"/>
                    <a:pt x="21599" y="19843"/>
                    <a:pt x="21600" y="19309"/>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2591" name="AutoShape 15"/>
            <p:cNvSpPr>
              <a:spLocks/>
            </p:cNvSpPr>
            <p:nvPr/>
          </p:nvSpPr>
          <p:spPr bwMode="auto">
            <a:xfrm>
              <a:off x="-1" y="0"/>
              <a:ext cx="1511354" cy="595172"/>
            </a:xfrm>
            <a:custGeom>
              <a:avLst/>
              <a:gdLst>
                <a:gd name="T0" fmla="*/ 755639 w 19679"/>
                <a:gd name="T1" fmla="*/ 326635 h 19679"/>
                <a:gd name="T2" fmla="*/ 755639 w 19679"/>
                <a:gd name="T3" fmla="*/ 326635 h 19679"/>
                <a:gd name="T4" fmla="*/ 755639 w 19679"/>
                <a:gd name="T5" fmla="*/ 326635 h 19679"/>
                <a:gd name="T6" fmla="*/ 755639 w 19679"/>
                <a:gd name="T7" fmla="*/ 3266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5654" name="Group 16"/>
          <p:cNvGrpSpPr>
            <a:grpSpLocks/>
          </p:cNvGrpSpPr>
          <p:nvPr/>
        </p:nvGrpSpPr>
        <p:grpSpPr bwMode="auto">
          <a:xfrm>
            <a:off x="12233275" y="9983788"/>
            <a:ext cx="1511300" cy="2643187"/>
            <a:chOff x="-1" y="0"/>
            <a:chExt cx="1511354" cy="2643230"/>
          </a:xfrm>
        </p:grpSpPr>
        <p:sp>
          <p:nvSpPr>
            <p:cNvPr id="152593" name="AutoShape 17"/>
            <p:cNvSpPr>
              <a:spLocks/>
            </p:cNvSpPr>
            <p:nvPr/>
          </p:nvSpPr>
          <p:spPr bwMode="auto">
            <a:xfrm>
              <a:off x="-1" y="2049495"/>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2594" name="AutoShape 18"/>
            <p:cNvSpPr>
              <a:spLocks/>
            </p:cNvSpPr>
            <p:nvPr/>
          </p:nvSpPr>
          <p:spPr bwMode="auto">
            <a:xfrm>
              <a:off x="-1" y="296867"/>
              <a:ext cx="1511354" cy="2049496"/>
            </a:xfrm>
            <a:custGeom>
              <a:avLst/>
              <a:gdLst>
                <a:gd name="T0" fmla="*/ 755677 w 21600"/>
                <a:gd name="T1" fmla="*/ 1024748 h 21600"/>
                <a:gd name="T2" fmla="*/ 755677 w 21600"/>
                <a:gd name="T3" fmla="*/ 1024748 h 21600"/>
                <a:gd name="T4" fmla="*/ 755677 w 21600"/>
                <a:gd name="T5" fmla="*/ 1024748 h 21600"/>
                <a:gd name="T6" fmla="*/ 755677 w 21600"/>
                <a:gd name="T7" fmla="*/ 10247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2595" name="AutoShape 19"/>
            <p:cNvSpPr>
              <a:spLocks/>
            </p:cNvSpPr>
            <p:nvPr/>
          </p:nvSpPr>
          <p:spPr bwMode="auto">
            <a:xfrm>
              <a:off x="-1" y="0"/>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5655" name="Group 20"/>
          <p:cNvGrpSpPr>
            <a:grpSpLocks/>
          </p:cNvGrpSpPr>
          <p:nvPr/>
        </p:nvGrpSpPr>
        <p:grpSpPr bwMode="auto">
          <a:xfrm>
            <a:off x="12233275" y="7715250"/>
            <a:ext cx="1511300" cy="2565400"/>
            <a:chOff x="-1" y="0"/>
            <a:chExt cx="1511354" cy="2565602"/>
          </a:xfrm>
        </p:grpSpPr>
        <p:sp>
          <p:nvSpPr>
            <p:cNvPr id="152597" name="AutoShape 21"/>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2598" name="AutoShape 22"/>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5656" name="Group 23"/>
          <p:cNvGrpSpPr>
            <a:grpSpLocks/>
          </p:cNvGrpSpPr>
          <p:nvPr/>
        </p:nvGrpSpPr>
        <p:grpSpPr bwMode="auto">
          <a:xfrm>
            <a:off x="12233275" y="5429250"/>
            <a:ext cx="1511300" cy="2565400"/>
            <a:chOff x="-1" y="0"/>
            <a:chExt cx="1511354" cy="2565602"/>
          </a:xfrm>
        </p:grpSpPr>
        <p:sp>
          <p:nvSpPr>
            <p:cNvPr id="152600" name="AutoShape 24"/>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2601" name="AutoShape 25"/>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5657" name="Group 26"/>
          <p:cNvGrpSpPr>
            <a:grpSpLocks/>
          </p:cNvGrpSpPr>
          <p:nvPr/>
        </p:nvGrpSpPr>
        <p:grpSpPr bwMode="auto">
          <a:xfrm>
            <a:off x="12233275" y="3194050"/>
            <a:ext cx="1511300" cy="2565400"/>
            <a:chOff x="-1" y="0"/>
            <a:chExt cx="1511354" cy="2565602"/>
          </a:xfrm>
        </p:grpSpPr>
        <p:sp>
          <p:nvSpPr>
            <p:cNvPr id="152603" name="AutoShape 27"/>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2604" name="AutoShape 28"/>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55658" name="Group 29"/>
          <p:cNvGrpSpPr>
            <a:grpSpLocks/>
          </p:cNvGrpSpPr>
          <p:nvPr/>
        </p:nvGrpSpPr>
        <p:grpSpPr bwMode="auto">
          <a:xfrm>
            <a:off x="14944725" y="3727450"/>
            <a:ext cx="1511300" cy="2809875"/>
            <a:chOff x="-1" y="0"/>
            <a:chExt cx="1511354" cy="2809289"/>
          </a:xfrm>
        </p:grpSpPr>
        <p:sp>
          <p:nvSpPr>
            <p:cNvPr id="152606" name="AutoShape 30"/>
            <p:cNvSpPr>
              <a:spLocks/>
            </p:cNvSpPr>
            <p:nvPr/>
          </p:nvSpPr>
          <p:spPr bwMode="auto">
            <a:xfrm>
              <a:off x="-1" y="296801"/>
              <a:ext cx="1511354" cy="2512488"/>
            </a:xfrm>
            <a:custGeom>
              <a:avLst/>
              <a:gdLst>
                <a:gd name="T0" fmla="*/ 755677 w 21600"/>
                <a:gd name="T1" fmla="*/ 1256244 h 21396"/>
                <a:gd name="T2" fmla="*/ 755677 w 21600"/>
                <a:gd name="T3" fmla="*/ 1256244 h 21396"/>
                <a:gd name="T4" fmla="*/ 755677 w 21600"/>
                <a:gd name="T5" fmla="*/ 1256244 h 21396"/>
                <a:gd name="T6" fmla="*/ 755677 w 21600"/>
                <a:gd name="T7" fmla="*/ 1256244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2607" name="AutoShape 31"/>
            <p:cNvSpPr>
              <a:spLocks/>
            </p:cNvSpPr>
            <p:nvPr/>
          </p:nvSpPr>
          <p:spPr bwMode="auto">
            <a:xfrm>
              <a:off x="-1" y="0"/>
              <a:ext cx="1511354" cy="595189"/>
            </a:xfrm>
            <a:custGeom>
              <a:avLst/>
              <a:gdLst>
                <a:gd name="T0" fmla="*/ 755639 w 19679"/>
                <a:gd name="T1" fmla="*/ 326645 h 19679"/>
                <a:gd name="T2" fmla="*/ 755639 w 19679"/>
                <a:gd name="T3" fmla="*/ 326645 h 19679"/>
                <a:gd name="T4" fmla="*/ 755639 w 19679"/>
                <a:gd name="T5" fmla="*/ 326645 h 19679"/>
                <a:gd name="T6" fmla="*/ 755639 w 19679"/>
                <a:gd name="T7" fmla="*/ 3266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5659" name="Group 32"/>
          <p:cNvGrpSpPr>
            <a:grpSpLocks/>
          </p:cNvGrpSpPr>
          <p:nvPr/>
        </p:nvGrpSpPr>
        <p:grpSpPr bwMode="auto">
          <a:xfrm>
            <a:off x="17586325" y="4270375"/>
            <a:ext cx="1511300" cy="3724275"/>
            <a:chOff x="-1" y="0"/>
            <a:chExt cx="1511354" cy="3723940"/>
          </a:xfrm>
        </p:grpSpPr>
        <p:sp>
          <p:nvSpPr>
            <p:cNvPr id="152609" name="AutoShape 33"/>
            <p:cNvSpPr>
              <a:spLocks/>
            </p:cNvSpPr>
            <p:nvPr/>
          </p:nvSpPr>
          <p:spPr bwMode="auto">
            <a:xfrm>
              <a:off x="-1" y="296836"/>
              <a:ext cx="1511354" cy="3427104"/>
            </a:xfrm>
            <a:custGeom>
              <a:avLst/>
              <a:gdLst>
                <a:gd name="T0" fmla="*/ 755677 w 21600"/>
                <a:gd name="T1" fmla="*/ 1713472 h 21461"/>
                <a:gd name="T2" fmla="*/ 755677 w 21600"/>
                <a:gd name="T3" fmla="*/ 1713472 h 21461"/>
                <a:gd name="T4" fmla="*/ 755677 w 21600"/>
                <a:gd name="T5" fmla="*/ 1713472 h 21461"/>
                <a:gd name="T6" fmla="*/ 755677 w 21600"/>
                <a:gd name="T7" fmla="*/ 1713472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2610" name="AutoShape 34"/>
            <p:cNvSpPr>
              <a:spLocks/>
            </p:cNvSpPr>
            <p:nvPr/>
          </p:nvSpPr>
          <p:spPr bwMode="auto">
            <a:xfrm>
              <a:off x="-1" y="0"/>
              <a:ext cx="1511354" cy="595259"/>
            </a:xfrm>
            <a:custGeom>
              <a:avLst/>
              <a:gdLst>
                <a:gd name="T0" fmla="*/ 755639 w 19679"/>
                <a:gd name="T1" fmla="*/ 326683 h 19679"/>
                <a:gd name="T2" fmla="*/ 755639 w 19679"/>
                <a:gd name="T3" fmla="*/ 326683 h 19679"/>
                <a:gd name="T4" fmla="*/ 755639 w 19679"/>
                <a:gd name="T5" fmla="*/ 326683 h 19679"/>
                <a:gd name="T6" fmla="*/ 755639 w 19679"/>
                <a:gd name="T7" fmla="*/ 326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152611" name="AutoShape 35"/>
          <p:cNvSpPr>
            <a:spLocks/>
          </p:cNvSpPr>
          <p:nvPr/>
        </p:nvSpPr>
        <p:spPr bwMode="auto">
          <a:xfrm>
            <a:off x="12165013" y="4321175"/>
            <a:ext cx="1649412"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72%</a:t>
            </a:r>
            <a:endParaRPr lang="en-US" dirty="0">
              <a:solidFill>
                <a:schemeClr val="bg1"/>
              </a:solidFill>
              <a:latin typeface="Roboto" charset="0"/>
              <a:ea typeface="ＭＳ Ｐゴシック" charset="0"/>
              <a:cs typeface="Roboto" charset="0"/>
              <a:sym typeface="Roboto" charset="0"/>
            </a:endParaRPr>
          </a:p>
        </p:txBody>
      </p:sp>
      <p:sp>
        <p:nvSpPr>
          <p:cNvPr id="152612" name="AutoShape 36"/>
          <p:cNvSpPr>
            <a:spLocks/>
          </p:cNvSpPr>
          <p:nvPr/>
        </p:nvSpPr>
        <p:spPr bwMode="auto">
          <a:xfrm>
            <a:off x="12165013" y="10945813"/>
            <a:ext cx="1649412"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89%</a:t>
            </a:r>
            <a:endParaRPr lang="en-US">
              <a:solidFill>
                <a:schemeClr val="bg1"/>
              </a:solidFill>
              <a:latin typeface="Roboto" charset="0"/>
              <a:ea typeface="ＭＳ Ｐゴシック" charset="0"/>
              <a:cs typeface="Roboto" charset="0"/>
              <a:sym typeface="Roboto" charset="0"/>
            </a:endParaRPr>
          </a:p>
        </p:txBody>
      </p:sp>
      <p:sp>
        <p:nvSpPr>
          <p:cNvPr id="152613" name="AutoShape 37"/>
          <p:cNvSpPr>
            <a:spLocks/>
          </p:cNvSpPr>
          <p:nvPr/>
        </p:nvSpPr>
        <p:spPr bwMode="auto">
          <a:xfrm>
            <a:off x="12165013" y="8675688"/>
            <a:ext cx="1649412"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45%</a:t>
            </a:r>
            <a:endParaRPr lang="en-US">
              <a:solidFill>
                <a:schemeClr val="bg1"/>
              </a:solidFill>
              <a:latin typeface="Roboto" charset="0"/>
              <a:ea typeface="ＭＳ Ｐゴシック" charset="0"/>
              <a:cs typeface="Roboto" charset="0"/>
              <a:sym typeface="Roboto" charset="0"/>
            </a:endParaRPr>
          </a:p>
        </p:txBody>
      </p:sp>
      <p:sp>
        <p:nvSpPr>
          <p:cNvPr id="152614" name="AutoShape 38"/>
          <p:cNvSpPr>
            <a:spLocks/>
          </p:cNvSpPr>
          <p:nvPr/>
        </p:nvSpPr>
        <p:spPr bwMode="auto">
          <a:xfrm>
            <a:off x="12165013" y="6289675"/>
            <a:ext cx="1649412"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25%</a:t>
            </a:r>
            <a:endParaRPr lang="en-US">
              <a:solidFill>
                <a:schemeClr val="bg1"/>
              </a:solidFill>
              <a:latin typeface="Roboto" charset="0"/>
              <a:ea typeface="ＭＳ Ｐゴシック" charset="0"/>
              <a:cs typeface="Roboto" charset="0"/>
              <a:sym typeface="Roboto" charset="0"/>
            </a:endParaRPr>
          </a:p>
        </p:txBody>
      </p:sp>
      <p:sp>
        <p:nvSpPr>
          <p:cNvPr id="152615" name="AutoShape 39"/>
          <p:cNvSpPr>
            <a:spLocks/>
          </p:cNvSpPr>
          <p:nvPr/>
        </p:nvSpPr>
        <p:spPr bwMode="auto">
          <a:xfrm>
            <a:off x="14944725" y="7597775"/>
            <a:ext cx="1647825" cy="1085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66%</a:t>
            </a:r>
            <a:endParaRPr lang="en-US">
              <a:solidFill>
                <a:schemeClr val="bg1"/>
              </a:solidFill>
              <a:latin typeface="Roboto" charset="0"/>
              <a:ea typeface="ＭＳ Ｐゴシック" charset="0"/>
              <a:cs typeface="Roboto" charset="0"/>
              <a:sym typeface="Roboto" charset="0"/>
            </a:endParaRPr>
          </a:p>
        </p:txBody>
      </p:sp>
      <p:sp>
        <p:nvSpPr>
          <p:cNvPr id="152616" name="AutoShape 40"/>
          <p:cNvSpPr>
            <a:spLocks/>
          </p:cNvSpPr>
          <p:nvPr/>
        </p:nvSpPr>
        <p:spPr bwMode="auto">
          <a:xfrm>
            <a:off x="17586325" y="9691688"/>
            <a:ext cx="1647825"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11%</a:t>
            </a:r>
            <a:endParaRPr lang="en-US">
              <a:solidFill>
                <a:schemeClr val="bg1"/>
              </a:solidFill>
              <a:latin typeface="Roboto" charset="0"/>
              <a:ea typeface="ＭＳ Ｐゴシック" charset="0"/>
              <a:cs typeface="Roboto" charset="0"/>
              <a:sym typeface="Roboto" charset="0"/>
            </a:endParaRPr>
          </a:p>
        </p:txBody>
      </p:sp>
      <p:sp>
        <p:nvSpPr>
          <p:cNvPr id="152617" name="AutoShape 41"/>
          <p:cNvSpPr>
            <a:spLocks/>
          </p:cNvSpPr>
          <p:nvPr/>
        </p:nvSpPr>
        <p:spPr bwMode="auto">
          <a:xfrm>
            <a:off x="14947900" y="4375150"/>
            <a:ext cx="1649413"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66%</a:t>
            </a:r>
            <a:endParaRPr lang="en-US">
              <a:solidFill>
                <a:schemeClr val="bg1"/>
              </a:solidFill>
              <a:latin typeface="Roboto" charset="0"/>
              <a:ea typeface="ＭＳ Ｐゴシック" charset="0"/>
              <a:cs typeface="Roboto" charset="0"/>
              <a:sym typeface="Roboto" charset="0"/>
            </a:endParaRPr>
          </a:p>
        </p:txBody>
      </p:sp>
      <p:sp>
        <p:nvSpPr>
          <p:cNvPr id="152618" name="AutoShape 42"/>
          <p:cNvSpPr>
            <a:spLocks/>
          </p:cNvSpPr>
          <p:nvPr/>
        </p:nvSpPr>
        <p:spPr bwMode="auto">
          <a:xfrm>
            <a:off x="14944725" y="10579100"/>
            <a:ext cx="1647825" cy="1085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66%</a:t>
            </a:r>
            <a:endParaRPr lang="en-US">
              <a:solidFill>
                <a:schemeClr val="bg1"/>
              </a:solidFill>
              <a:latin typeface="Roboto" charset="0"/>
              <a:ea typeface="ＭＳ Ｐゴシック" charset="0"/>
              <a:cs typeface="Roboto" charset="0"/>
              <a:sym typeface="Roboto" charset="0"/>
            </a:endParaRPr>
          </a:p>
        </p:txBody>
      </p:sp>
      <p:sp>
        <p:nvSpPr>
          <p:cNvPr id="152619" name="AutoShape 43"/>
          <p:cNvSpPr>
            <a:spLocks/>
          </p:cNvSpPr>
          <p:nvPr/>
        </p:nvSpPr>
        <p:spPr bwMode="auto">
          <a:xfrm>
            <a:off x="17586325" y="5695950"/>
            <a:ext cx="1647825" cy="108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11%</a:t>
            </a:r>
            <a:endParaRPr lang="en-US">
              <a:solidFill>
                <a:schemeClr val="bg1"/>
              </a:solidFill>
              <a:latin typeface="Roboto" charset="0"/>
              <a:ea typeface="ＭＳ Ｐゴシック" charset="0"/>
              <a:cs typeface="Roboto" charset="0"/>
              <a:sym typeface="Roboto" charset="0"/>
            </a:endParaRPr>
          </a:p>
        </p:txBody>
      </p:sp>
      <p:sp>
        <p:nvSpPr>
          <p:cNvPr id="152620" name="AutoShape 44"/>
          <p:cNvSpPr>
            <a:spLocks/>
          </p:cNvSpPr>
          <p:nvPr/>
        </p:nvSpPr>
        <p:spPr bwMode="auto">
          <a:xfrm>
            <a:off x="1268413" y="4437063"/>
            <a:ext cx="7373937"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How We Deliver Our Product Right to Your Place ?</a:t>
            </a:r>
            <a:endParaRPr lang="en-US" dirty="0">
              <a:solidFill>
                <a:schemeClr val="bg1"/>
              </a:solidFill>
              <a:latin typeface="Roboto" charset="0"/>
              <a:ea typeface="ＭＳ Ｐゴシック" charset="0"/>
              <a:cs typeface="Roboto" charset="0"/>
              <a:sym typeface="Roboto" charset="0"/>
            </a:endParaRPr>
          </a:p>
        </p:txBody>
      </p:sp>
      <p:sp>
        <p:nvSpPr>
          <p:cNvPr id="152621" name="AutoShape 45"/>
          <p:cNvSpPr>
            <a:spLocks/>
          </p:cNvSpPr>
          <p:nvPr/>
        </p:nvSpPr>
        <p:spPr bwMode="auto">
          <a:xfrm>
            <a:off x="1300163" y="7910513"/>
            <a:ext cx="7375525" cy="2776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bg1"/>
                </a:solidFill>
                <a:latin typeface="Roboto Light" panose="02000000000000000000" pitchFamily="2" charset="0"/>
                <a:ea typeface="Roboto Light" panose="02000000000000000000" pitchFamily="2" charset="0"/>
              </a:rPr>
              <a:t>zuniga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merida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della</a:t>
            </a:r>
            <a:r>
              <a:rPr lang="en-US" dirty="0">
                <a:solidFill>
                  <a:schemeClr val="bg1"/>
                </a:solidFill>
                <a:latin typeface="Roboto Light" panose="02000000000000000000" pitchFamily="2" charset="0"/>
                <a:ea typeface="Roboto Light" panose="02000000000000000000" pitchFamily="2" charset="0"/>
              </a:rPr>
              <a:t> stronghold.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a:t>
            </a:r>
          </a:p>
        </p:txBody>
      </p:sp>
      <p:sp>
        <p:nvSpPr>
          <p:cNvPr id="152622" name="AutoShape 46"/>
          <p:cNvSpPr>
            <a:spLocks/>
          </p:cNvSpPr>
          <p:nvPr/>
        </p:nvSpPr>
        <p:spPr bwMode="auto">
          <a:xfrm>
            <a:off x="20089813" y="8675688"/>
            <a:ext cx="1649412" cy="108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11%</a:t>
            </a:r>
            <a:endParaRPr lang="en-US">
              <a:solidFill>
                <a:schemeClr val="bg1"/>
              </a:solidFill>
              <a:latin typeface="Roboto" charset="0"/>
              <a:ea typeface="ＭＳ Ｐゴシック" charset="0"/>
              <a:cs typeface="Roboto" charset="0"/>
              <a:sym typeface="Roboto" charset="0"/>
            </a:endParaRPr>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3"/>
          </p:nvPr>
        </p:nvSpPr>
        <p:spPr/>
        <p:txBody>
          <a:bodyPr/>
          <a:lstStyle/>
          <a:p>
            <a:endParaRPr lang="id-ID"/>
          </a:p>
        </p:txBody>
      </p:sp>
      <p:sp>
        <p:nvSpPr>
          <p:cNvPr id="11" name="Footer Placeholder 10"/>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5F75E5-95DA-48EA-911E-3B2C327A45BE}" type="slidenum">
              <a:rPr lang="en-US" sz="2000">
                <a:solidFill>
                  <a:schemeClr val="bg1"/>
                </a:solidFill>
              </a:rPr>
              <a:pPr algn="ctr" eaLnBrk="1">
                <a:lnSpc>
                  <a:spcPct val="100000"/>
                </a:lnSpc>
              </a:pPr>
              <a:t>146</a:t>
            </a:fld>
            <a:endParaRPr lang="en-US">
              <a:solidFill>
                <a:schemeClr val="bg1"/>
              </a:solidFill>
            </a:endParaRPr>
          </a:p>
        </p:txBody>
      </p:sp>
      <p:grpSp>
        <p:nvGrpSpPr>
          <p:cNvPr id="156674" name="Group 4"/>
          <p:cNvGrpSpPr>
            <a:grpSpLocks/>
          </p:cNvGrpSpPr>
          <p:nvPr/>
        </p:nvGrpSpPr>
        <p:grpSpPr bwMode="auto">
          <a:xfrm>
            <a:off x="13990638" y="8628063"/>
            <a:ext cx="3165475" cy="2717800"/>
            <a:chOff x="0" y="-1"/>
            <a:chExt cx="3165596" cy="2718394"/>
          </a:xfrm>
        </p:grpSpPr>
        <p:sp>
          <p:nvSpPr>
            <p:cNvPr id="3" name="AutoShape 5"/>
            <p:cNvSpPr>
              <a:spLocks/>
            </p:cNvSpPr>
            <p:nvPr/>
          </p:nvSpPr>
          <p:spPr bwMode="auto">
            <a:xfrm>
              <a:off x="1033502" y="1684704"/>
              <a:ext cx="2132094" cy="1033689"/>
            </a:xfrm>
            <a:custGeom>
              <a:avLst/>
              <a:gdLst>
                <a:gd name="T0" fmla="*/ 1066047 w 21600"/>
                <a:gd name="T1" fmla="*/ 516845 h 21600"/>
                <a:gd name="T2" fmla="*/ 1066047 w 21600"/>
                <a:gd name="T3" fmla="*/ 516845 h 21600"/>
                <a:gd name="T4" fmla="*/ 1066047 w 21600"/>
                <a:gd name="T5" fmla="*/ 516845 h 21600"/>
                <a:gd name="T6" fmla="*/ 1066047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1128" y="21600"/>
                  </a:lnTo>
                  <a:lnTo>
                    <a:pt x="21600" y="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4" name="AutoShape 6"/>
            <p:cNvSpPr>
              <a:spLocks/>
            </p:cNvSpPr>
            <p:nvPr/>
          </p:nvSpPr>
          <p:spPr bwMode="auto">
            <a:xfrm>
              <a:off x="1001750" y="651016"/>
              <a:ext cx="2132094" cy="1033688"/>
            </a:xfrm>
            <a:custGeom>
              <a:avLst/>
              <a:gdLst>
                <a:gd name="T0" fmla="*/ 1066047 w 21600"/>
                <a:gd name="T1" fmla="*/ 516844 h 21600"/>
                <a:gd name="T2" fmla="*/ 1066047 w 21600"/>
                <a:gd name="T3" fmla="*/ 516844 h 21600"/>
                <a:gd name="T4" fmla="*/ 1066047 w 21600"/>
                <a:gd name="T5" fmla="*/ 516844 h 21600"/>
                <a:gd name="T6" fmla="*/ 1066047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11128"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 name="AutoShape 7"/>
            <p:cNvSpPr>
              <a:spLocks/>
            </p:cNvSpPr>
            <p:nvPr/>
          </p:nvSpPr>
          <p:spPr bwMode="auto">
            <a:xfrm>
              <a:off x="0" y="651016"/>
              <a:ext cx="2067004" cy="2067377"/>
            </a:xfrm>
            <a:custGeom>
              <a:avLst/>
              <a:gdLst>
                <a:gd name="T0" fmla="*/ 1033502 w 21600"/>
                <a:gd name="T1" fmla="*/ 1033689 h 21600"/>
                <a:gd name="T2" fmla="*/ 1033502 w 21600"/>
                <a:gd name="T3" fmla="*/ 1033689 h 21600"/>
                <a:gd name="T4" fmla="*/ 1033502 w 21600"/>
                <a:gd name="T5" fmla="*/ 1033689 h 21600"/>
                <a:gd name="T6" fmla="*/ 1033502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08" name="AutoShape 8"/>
            <p:cNvSpPr>
              <a:spLocks/>
            </p:cNvSpPr>
            <p:nvPr/>
          </p:nvSpPr>
          <p:spPr bwMode="auto">
            <a:xfrm>
              <a:off x="1447855" y="-1"/>
              <a:ext cx="520720" cy="855849"/>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6675" name="Group 9"/>
          <p:cNvGrpSpPr>
            <a:grpSpLocks/>
          </p:cNvGrpSpPr>
          <p:nvPr/>
        </p:nvGrpSpPr>
        <p:grpSpPr bwMode="auto">
          <a:xfrm>
            <a:off x="9247188" y="9828213"/>
            <a:ext cx="5080000" cy="2719387"/>
            <a:chOff x="0" y="-1"/>
            <a:chExt cx="5080340" cy="2718394"/>
          </a:xfrm>
        </p:grpSpPr>
        <p:sp>
          <p:nvSpPr>
            <p:cNvPr id="153610" name="AutoShape 10"/>
            <p:cNvSpPr>
              <a:spLocks/>
            </p:cNvSpPr>
            <p:nvPr/>
          </p:nvSpPr>
          <p:spPr bwMode="auto">
            <a:xfrm>
              <a:off x="1033531" y="1685308"/>
              <a:ext cx="4046809" cy="1033085"/>
            </a:xfrm>
            <a:custGeom>
              <a:avLst/>
              <a:gdLst>
                <a:gd name="T0" fmla="*/ 2023405 w 21600"/>
                <a:gd name="T1" fmla="*/ 516543 h 21600"/>
                <a:gd name="T2" fmla="*/ 2023405 w 21600"/>
                <a:gd name="T3" fmla="*/ 516543 h 21600"/>
                <a:gd name="T4" fmla="*/ 2023405 w 21600"/>
                <a:gd name="T5" fmla="*/ 516543 h 21600"/>
                <a:gd name="T6" fmla="*/ 2023405 w 21600"/>
                <a:gd name="T7" fmla="*/ 5165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6083" y="21600"/>
                  </a:lnTo>
                  <a:lnTo>
                    <a:pt x="21599" y="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11" name="AutoShape 11"/>
            <p:cNvSpPr>
              <a:spLocks/>
            </p:cNvSpPr>
            <p:nvPr/>
          </p:nvSpPr>
          <p:spPr bwMode="auto">
            <a:xfrm>
              <a:off x="1033531" y="650636"/>
              <a:ext cx="4046809" cy="1034672"/>
            </a:xfrm>
            <a:custGeom>
              <a:avLst/>
              <a:gdLst>
                <a:gd name="T0" fmla="*/ 2023405 w 21600"/>
                <a:gd name="T1" fmla="*/ 517336 h 21600"/>
                <a:gd name="T2" fmla="*/ 2023405 w 21600"/>
                <a:gd name="T3" fmla="*/ 517336 h 21600"/>
                <a:gd name="T4" fmla="*/ 2023405 w 21600"/>
                <a:gd name="T5" fmla="*/ 517336 h 21600"/>
                <a:gd name="T6" fmla="*/ 2023405 w 21600"/>
                <a:gd name="T7" fmla="*/ 5173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6083"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12" name="AutoShape 12"/>
            <p:cNvSpPr>
              <a:spLocks/>
            </p:cNvSpPr>
            <p:nvPr/>
          </p:nvSpPr>
          <p:spPr bwMode="auto">
            <a:xfrm>
              <a:off x="0" y="650636"/>
              <a:ext cx="2067063" cy="2067757"/>
            </a:xfrm>
            <a:custGeom>
              <a:avLst/>
              <a:gdLst>
                <a:gd name="T0" fmla="*/ 1033532 w 21600"/>
                <a:gd name="T1" fmla="*/ 1033879 h 21600"/>
                <a:gd name="T2" fmla="*/ 1033532 w 21600"/>
                <a:gd name="T3" fmla="*/ 1033879 h 21600"/>
                <a:gd name="T4" fmla="*/ 1033532 w 21600"/>
                <a:gd name="T5" fmla="*/ 1033879 h 21600"/>
                <a:gd name="T6" fmla="*/ 1033532 w 21600"/>
                <a:gd name="T7" fmla="*/ 10338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13" name="AutoShape 13"/>
            <p:cNvSpPr>
              <a:spLocks/>
            </p:cNvSpPr>
            <p:nvPr/>
          </p:nvSpPr>
          <p:spPr bwMode="auto">
            <a:xfrm>
              <a:off x="2536995" y="-1"/>
              <a:ext cx="520735" cy="855350"/>
            </a:xfrm>
            <a:custGeom>
              <a:avLst/>
              <a:gdLst>
                <a:gd name="T0" fmla="*/ 260368 w 21600"/>
                <a:gd name="T1" fmla="*/ 427675 h 21600"/>
                <a:gd name="T2" fmla="*/ 260368 w 21600"/>
                <a:gd name="T3" fmla="*/ 427675 h 21600"/>
                <a:gd name="T4" fmla="*/ 260368 w 21600"/>
                <a:gd name="T5" fmla="*/ 427675 h 21600"/>
                <a:gd name="T6" fmla="*/ 260368 w 21600"/>
                <a:gd name="T7" fmla="*/ 427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6676" name="Group 14"/>
          <p:cNvGrpSpPr>
            <a:grpSpLocks/>
          </p:cNvGrpSpPr>
          <p:nvPr/>
        </p:nvGrpSpPr>
        <p:grpSpPr bwMode="auto">
          <a:xfrm>
            <a:off x="1425575" y="8651875"/>
            <a:ext cx="8158163" cy="2717800"/>
            <a:chOff x="0" y="-1"/>
            <a:chExt cx="8158464" cy="2718394"/>
          </a:xfrm>
        </p:grpSpPr>
        <p:sp>
          <p:nvSpPr>
            <p:cNvPr id="153615" name="AutoShape 15"/>
            <p:cNvSpPr>
              <a:spLocks/>
            </p:cNvSpPr>
            <p:nvPr/>
          </p:nvSpPr>
          <p:spPr bwMode="auto">
            <a:xfrm>
              <a:off x="1033501" y="1684705"/>
              <a:ext cx="7124963" cy="1033688"/>
            </a:xfrm>
            <a:custGeom>
              <a:avLst/>
              <a:gdLst>
                <a:gd name="T0" fmla="*/ 3562482 w 21600"/>
                <a:gd name="T1" fmla="*/ 516844 h 21600"/>
                <a:gd name="T2" fmla="*/ 3562482 w 21600"/>
                <a:gd name="T3" fmla="*/ 516844 h 21600"/>
                <a:gd name="T4" fmla="*/ 3562482 w 21600"/>
                <a:gd name="T5" fmla="*/ 516844 h 21600"/>
                <a:gd name="T6" fmla="*/ 3562482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8465" y="21599"/>
                  </a:lnTo>
                  <a:lnTo>
                    <a:pt x="21600" y="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3616" name="AutoShape 16"/>
            <p:cNvSpPr>
              <a:spLocks/>
            </p:cNvSpPr>
            <p:nvPr/>
          </p:nvSpPr>
          <p:spPr bwMode="auto">
            <a:xfrm>
              <a:off x="1033501" y="651016"/>
              <a:ext cx="7124963" cy="1033689"/>
            </a:xfrm>
            <a:custGeom>
              <a:avLst/>
              <a:gdLst>
                <a:gd name="T0" fmla="*/ 3562482 w 21600"/>
                <a:gd name="T1" fmla="*/ 516845 h 21600"/>
                <a:gd name="T2" fmla="*/ 3562482 w 21600"/>
                <a:gd name="T3" fmla="*/ 516845 h 21600"/>
                <a:gd name="T4" fmla="*/ 3562482 w 21600"/>
                <a:gd name="T5" fmla="*/ 516845 h 21600"/>
                <a:gd name="T6" fmla="*/ 3562482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lnTo>
                    <a:pt x="18465"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17" name="AutoShape 17"/>
            <p:cNvSpPr>
              <a:spLocks/>
            </p:cNvSpPr>
            <p:nvPr/>
          </p:nvSpPr>
          <p:spPr bwMode="auto">
            <a:xfrm>
              <a:off x="0" y="651016"/>
              <a:ext cx="2067001" cy="2067377"/>
            </a:xfrm>
            <a:custGeom>
              <a:avLst/>
              <a:gdLst>
                <a:gd name="T0" fmla="*/ 1033501 w 21600"/>
                <a:gd name="T1" fmla="*/ 1033689 h 21600"/>
                <a:gd name="T2" fmla="*/ 1033501 w 21600"/>
                <a:gd name="T3" fmla="*/ 1033689 h 21600"/>
                <a:gd name="T4" fmla="*/ 1033501 w 21600"/>
                <a:gd name="T5" fmla="*/ 1033689 h 21600"/>
                <a:gd name="T6" fmla="*/ 1033501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18" name="AutoShape 18"/>
            <p:cNvSpPr>
              <a:spLocks/>
            </p:cNvSpPr>
            <p:nvPr/>
          </p:nvSpPr>
          <p:spPr bwMode="auto">
            <a:xfrm>
              <a:off x="4075263" y="-1"/>
              <a:ext cx="520719" cy="855850"/>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6677" name="Group 19"/>
          <p:cNvGrpSpPr>
            <a:grpSpLocks/>
          </p:cNvGrpSpPr>
          <p:nvPr/>
        </p:nvGrpSpPr>
        <p:grpSpPr bwMode="auto">
          <a:xfrm>
            <a:off x="16989425" y="9278938"/>
            <a:ext cx="5967413" cy="2717800"/>
            <a:chOff x="0" y="-1"/>
            <a:chExt cx="5966953" cy="2718394"/>
          </a:xfrm>
        </p:grpSpPr>
        <p:sp>
          <p:nvSpPr>
            <p:cNvPr id="153620" name="AutoShape 20"/>
            <p:cNvSpPr>
              <a:spLocks/>
            </p:cNvSpPr>
            <p:nvPr/>
          </p:nvSpPr>
          <p:spPr bwMode="auto">
            <a:xfrm>
              <a:off x="1033383" y="1684704"/>
              <a:ext cx="4933570" cy="1033689"/>
            </a:xfrm>
            <a:custGeom>
              <a:avLst/>
              <a:gdLst>
                <a:gd name="T0" fmla="*/ 2466785 w 21600"/>
                <a:gd name="T1" fmla="*/ 516845 h 21600"/>
                <a:gd name="T2" fmla="*/ 2466785 w 21600"/>
                <a:gd name="T3" fmla="*/ 516845 h 21600"/>
                <a:gd name="T4" fmla="*/ 2466785 w 21600"/>
                <a:gd name="T5" fmla="*/ 516845 h 21600"/>
                <a:gd name="T6" fmla="*/ 2466785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072" y="21600"/>
                  </a:lnTo>
                  <a:lnTo>
                    <a:pt x="21599" y="0"/>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21" name="AutoShape 21"/>
            <p:cNvSpPr>
              <a:spLocks/>
            </p:cNvSpPr>
            <p:nvPr/>
          </p:nvSpPr>
          <p:spPr bwMode="auto">
            <a:xfrm>
              <a:off x="1033383" y="651016"/>
              <a:ext cx="4933570" cy="1033688"/>
            </a:xfrm>
            <a:custGeom>
              <a:avLst/>
              <a:gdLst>
                <a:gd name="T0" fmla="*/ 2466785 w 21600"/>
                <a:gd name="T1" fmla="*/ 516844 h 21600"/>
                <a:gd name="T2" fmla="*/ 2466785 w 21600"/>
                <a:gd name="T3" fmla="*/ 516844 h 21600"/>
                <a:gd name="T4" fmla="*/ 2466785 w 21600"/>
                <a:gd name="T5" fmla="*/ 516844 h 21600"/>
                <a:gd name="T6" fmla="*/ 2466785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7072"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22" name="AutoShape 22"/>
            <p:cNvSpPr>
              <a:spLocks/>
            </p:cNvSpPr>
            <p:nvPr/>
          </p:nvSpPr>
          <p:spPr bwMode="auto">
            <a:xfrm>
              <a:off x="0" y="651016"/>
              <a:ext cx="2066766" cy="2067377"/>
            </a:xfrm>
            <a:custGeom>
              <a:avLst/>
              <a:gdLst>
                <a:gd name="T0" fmla="*/ 1033383 w 21600"/>
                <a:gd name="T1" fmla="*/ 1033689 h 21600"/>
                <a:gd name="T2" fmla="*/ 1033383 w 21600"/>
                <a:gd name="T3" fmla="*/ 1033689 h 21600"/>
                <a:gd name="T4" fmla="*/ 1033383 w 21600"/>
                <a:gd name="T5" fmla="*/ 1033689 h 21600"/>
                <a:gd name="T6" fmla="*/ 1033383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3623" name="AutoShape 23"/>
            <p:cNvSpPr>
              <a:spLocks/>
            </p:cNvSpPr>
            <p:nvPr/>
          </p:nvSpPr>
          <p:spPr bwMode="auto">
            <a:xfrm>
              <a:off x="2855693" y="-1"/>
              <a:ext cx="520660" cy="855849"/>
            </a:xfrm>
            <a:custGeom>
              <a:avLst/>
              <a:gdLst>
                <a:gd name="T0" fmla="*/ 260330 w 21600"/>
                <a:gd name="T1" fmla="*/ 427925 h 21600"/>
                <a:gd name="T2" fmla="*/ 260330 w 21600"/>
                <a:gd name="T3" fmla="*/ 427925 h 21600"/>
                <a:gd name="T4" fmla="*/ 260330 w 21600"/>
                <a:gd name="T5" fmla="*/ 427925 h 21600"/>
                <a:gd name="T6" fmla="*/ 26033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53624" name="AutoShape 24"/>
          <p:cNvSpPr>
            <a:spLocks/>
          </p:cNvSpPr>
          <p:nvPr/>
        </p:nvSpPr>
        <p:spPr bwMode="auto">
          <a:xfrm>
            <a:off x="4748213" y="49371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3625" name="AutoShape 25"/>
          <p:cNvSpPr>
            <a:spLocks/>
          </p:cNvSpPr>
          <p:nvPr/>
        </p:nvSpPr>
        <p:spPr bwMode="auto">
          <a:xfrm>
            <a:off x="3049588" y="5568950"/>
            <a:ext cx="54229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53626" name="AutoShape 26"/>
          <p:cNvSpPr>
            <a:spLocks/>
          </p:cNvSpPr>
          <p:nvPr/>
        </p:nvSpPr>
        <p:spPr bwMode="auto">
          <a:xfrm>
            <a:off x="11031538" y="62674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3627" name="AutoShape 27"/>
          <p:cNvSpPr>
            <a:spLocks/>
          </p:cNvSpPr>
          <p:nvPr/>
        </p:nvSpPr>
        <p:spPr bwMode="auto">
          <a:xfrm>
            <a:off x="9332913" y="6899275"/>
            <a:ext cx="542290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28" name="AutoShape 28"/>
          <p:cNvSpPr>
            <a:spLocks/>
          </p:cNvSpPr>
          <p:nvPr/>
        </p:nvSpPr>
        <p:spPr bwMode="auto">
          <a:xfrm>
            <a:off x="19092863" y="61007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3629" name="AutoShape 29"/>
          <p:cNvSpPr>
            <a:spLocks/>
          </p:cNvSpPr>
          <p:nvPr/>
        </p:nvSpPr>
        <p:spPr bwMode="auto">
          <a:xfrm>
            <a:off x="17394238" y="6732588"/>
            <a:ext cx="5421312"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0" name="AutoShape 30"/>
          <p:cNvSpPr>
            <a:spLocks/>
          </p:cNvSpPr>
          <p:nvPr/>
        </p:nvSpPr>
        <p:spPr bwMode="auto">
          <a:xfrm>
            <a:off x="14685963" y="37814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3631" name="AutoShape 31"/>
          <p:cNvSpPr>
            <a:spLocks/>
          </p:cNvSpPr>
          <p:nvPr/>
        </p:nvSpPr>
        <p:spPr bwMode="auto">
          <a:xfrm>
            <a:off x="12987338" y="4413250"/>
            <a:ext cx="542290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2" name="Line 32"/>
          <p:cNvSpPr>
            <a:spLocks noChangeShapeType="1"/>
          </p:cNvSpPr>
          <p:nvPr/>
        </p:nvSpPr>
        <p:spPr bwMode="auto">
          <a:xfrm flipV="1">
            <a:off x="15711488" y="6208713"/>
            <a:ext cx="0" cy="1925637"/>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3633" name="Line 33"/>
          <p:cNvSpPr>
            <a:spLocks noChangeShapeType="1"/>
          </p:cNvSpPr>
          <p:nvPr/>
        </p:nvSpPr>
        <p:spPr bwMode="auto">
          <a:xfrm flipV="1">
            <a:off x="20118388" y="8389938"/>
            <a:ext cx="0" cy="531812"/>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3634" name="Line 34"/>
          <p:cNvSpPr>
            <a:spLocks noChangeShapeType="1"/>
          </p:cNvSpPr>
          <p:nvPr/>
        </p:nvSpPr>
        <p:spPr bwMode="auto">
          <a:xfrm flipV="1">
            <a:off x="12057063" y="8521700"/>
            <a:ext cx="0" cy="1125538"/>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3635" name="Line 35"/>
          <p:cNvSpPr>
            <a:spLocks noChangeShapeType="1"/>
          </p:cNvSpPr>
          <p:nvPr/>
        </p:nvSpPr>
        <p:spPr bwMode="auto">
          <a:xfrm flipV="1">
            <a:off x="5773738" y="7210425"/>
            <a:ext cx="0" cy="1125538"/>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3636" name="AutoShape 36"/>
          <p:cNvSpPr>
            <a:spLocks/>
          </p:cNvSpPr>
          <p:nvPr/>
        </p:nvSpPr>
        <p:spPr bwMode="auto">
          <a:xfrm>
            <a:off x="9926638" y="11214100"/>
            <a:ext cx="709612" cy="598488"/>
          </a:xfrm>
          <a:custGeom>
            <a:avLst/>
            <a:gdLst>
              <a:gd name="T0" fmla="*/ 354806 w 21600"/>
              <a:gd name="T1" fmla="*/ 299244 h 21600"/>
              <a:gd name="T2" fmla="*/ 354806 w 21600"/>
              <a:gd name="T3" fmla="*/ 299244 h 21600"/>
              <a:gd name="T4" fmla="*/ 354806 w 21600"/>
              <a:gd name="T5" fmla="*/ 299244 h 21600"/>
              <a:gd name="T6" fmla="*/ 354806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53637" name="AutoShape 37"/>
          <p:cNvSpPr>
            <a:spLocks/>
          </p:cNvSpPr>
          <p:nvPr/>
        </p:nvSpPr>
        <p:spPr bwMode="auto">
          <a:xfrm>
            <a:off x="17668875" y="10504488"/>
            <a:ext cx="709613" cy="709612"/>
          </a:xfrm>
          <a:custGeom>
            <a:avLst/>
            <a:gdLst>
              <a:gd name="T0" fmla="*/ 354807 w 21600"/>
              <a:gd name="T1" fmla="*/ 354806 h 21600"/>
              <a:gd name="T2" fmla="*/ 354807 w 21600"/>
              <a:gd name="T3" fmla="*/ 354806 h 21600"/>
              <a:gd name="T4" fmla="*/ 354807 w 21600"/>
              <a:gd name="T5" fmla="*/ 354806 h 21600"/>
              <a:gd name="T6" fmla="*/ 354807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53638" name="AutoShape 38"/>
          <p:cNvSpPr>
            <a:spLocks/>
          </p:cNvSpPr>
          <p:nvPr/>
        </p:nvSpPr>
        <p:spPr bwMode="auto">
          <a:xfrm>
            <a:off x="2143125" y="9912350"/>
            <a:ext cx="665163" cy="709613"/>
          </a:xfrm>
          <a:custGeom>
            <a:avLst/>
            <a:gdLst>
              <a:gd name="T0" fmla="*/ 332582 w 21600"/>
              <a:gd name="T1" fmla="*/ 354807 h 21600"/>
              <a:gd name="T2" fmla="*/ 332582 w 21600"/>
              <a:gd name="T3" fmla="*/ 354807 h 21600"/>
              <a:gd name="T4" fmla="*/ 332582 w 21600"/>
              <a:gd name="T5" fmla="*/ 354807 h 21600"/>
              <a:gd name="T6" fmla="*/ 332582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3639" name="AutoShape 39"/>
          <p:cNvSpPr>
            <a:spLocks/>
          </p:cNvSpPr>
          <p:nvPr/>
        </p:nvSpPr>
        <p:spPr bwMode="auto">
          <a:xfrm>
            <a:off x="14724063" y="10004425"/>
            <a:ext cx="714375" cy="617538"/>
          </a:xfrm>
          <a:custGeom>
            <a:avLst/>
            <a:gdLst>
              <a:gd name="T0" fmla="*/ 357188 w 20492"/>
              <a:gd name="T1" fmla="*/ 328063 h 20804"/>
              <a:gd name="T2" fmla="*/ 357188 w 20492"/>
              <a:gd name="T3" fmla="*/ 328063 h 20804"/>
              <a:gd name="T4" fmla="*/ 357188 w 20492"/>
              <a:gd name="T5" fmla="*/ 328063 h 20804"/>
              <a:gd name="T6" fmla="*/ 357188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DBB188-D205-4701-AF03-C0053738F012}" type="slidenum">
              <a:rPr lang="en-US" sz="2000">
                <a:solidFill>
                  <a:schemeClr val="bg1"/>
                </a:solidFill>
              </a:rPr>
              <a:pPr algn="ctr" eaLnBrk="1">
                <a:lnSpc>
                  <a:spcPct val="100000"/>
                </a:lnSpc>
              </a:pPr>
              <a:t>147</a:t>
            </a:fld>
            <a:endParaRPr lang="en-US">
              <a:solidFill>
                <a:schemeClr val="bg1"/>
              </a:solidFill>
            </a:endParaRPr>
          </a:p>
        </p:txBody>
      </p:sp>
      <p:sp>
        <p:nvSpPr>
          <p:cNvPr id="154628" name="AutoShape 4"/>
          <p:cNvSpPr>
            <a:spLocks/>
          </p:cNvSpPr>
          <p:nvPr/>
        </p:nvSpPr>
        <p:spPr bwMode="auto">
          <a:xfrm>
            <a:off x="15835313" y="9672638"/>
            <a:ext cx="7221537" cy="1497012"/>
          </a:xfrm>
          <a:custGeom>
            <a:avLst/>
            <a:gdLst>
              <a:gd name="T0" fmla="*/ 3610769 w 21600"/>
              <a:gd name="T1" fmla="*/ 748506 h 21600"/>
              <a:gd name="T2" fmla="*/ 3610769 w 21600"/>
              <a:gd name="T3" fmla="*/ 748506 h 21600"/>
              <a:gd name="T4" fmla="*/ 3610769 w 21600"/>
              <a:gd name="T5" fmla="*/ 748506 h 21600"/>
              <a:gd name="T6" fmla="*/ 3610769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21" y="0"/>
                </a:moveTo>
                <a:lnTo>
                  <a:pt x="19221" y="11"/>
                </a:lnTo>
                <a:lnTo>
                  <a:pt x="0" y="11"/>
                </a:lnTo>
                <a:lnTo>
                  <a:pt x="0" y="21588"/>
                </a:lnTo>
                <a:lnTo>
                  <a:pt x="19221" y="21588"/>
                </a:lnTo>
                <a:lnTo>
                  <a:pt x="19221" y="21600"/>
                </a:lnTo>
                <a:lnTo>
                  <a:pt x="21599" y="10797"/>
                </a:lnTo>
                <a:lnTo>
                  <a:pt x="19221"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grpSp>
        <p:nvGrpSpPr>
          <p:cNvPr id="154629" name="Group 5"/>
          <p:cNvGrpSpPr>
            <a:grpSpLocks/>
          </p:cNvGrpSpPr>
          <p:nvPr/>
        </p:nvGrpSpPr>
        <p:grpSpPr bwMode="auto">
          <a:xfrm>
            <a:off x="8743950" y="8721725"/>
            <a:ext cx="7961313" cy="3976688"/>
            <a:chOff x="0" y="0"/>
            <a:chExt cx="7960832" cy="3976459"/>
          </a:xfrm>
        </p:grpSpPr>
        <p:sp>
          <p:nvSpPr>
            <p:cNvPr id="154630" name="AutoShape 6"/>
            <p:cNvSpPr>
              <a:spLocks/>
            </p:cNvSpPr>
            <p:nvPr/>
          </p:nvSpPr>
          <p:spPr bwMode="auto">
            <a:xfrm>
              <a:off x="3979623"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58" y="0"/>
                  </a:moveTo>
                  <a:lnTo>
                    <a:pt x="0" y="8486"/>
                  </a:lnTo>
                  <a:lnTo>
                    <a:pt x="0" y="21599"/>
                  </a:lnTo>
                  <a:lnTo>
                    <a:pt x="21599" y="10727"/>
                  </a:lnTo>
                  <a:lnTo>
                    <a:pt x="16858"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4631" name="AutoShape 7"/>
            <p:cNvSpPr>
              <a:spLocks/>
            </p:cNvSpPr>
            <p:nvPr/>
          </p:nvSpPr>
          <p:spPr bwMode="auto">
            <a:xfrm>
              <a:off x="868311" y="0"/>
              <a:ext cx="6224211" cy="2162050"/>
            </a:xfrm>
            <a:custGeom>
              <a:avLst/>
              <a:gdLst>
                <a:gd name="T0" fmla="*/ 3112106 w 21600"/>
                <a:gd name="T1" fmla="*/ 1081025 h 21600"/>
                <a:gd name="T2" fmla="*/ 3112106 w 21600"/>
                <a:gd name="T3" fmla="*/ 1081025 h 21600"/>
                <a:gd name="T4" fmla="*/ 3112106 w 21600"/>
                <a:gd name="T5" fmla="*/ 1081025 h 21600"/>
                <a:gd name="T6" fmla="*/ 3112106 w 21600"/>
                <a:gd name="T7" fmla="*/ 10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4632" name="AutoShape 8"/>
            <p:cNvSpPr>
              <a:spLocks/>
            </p:cNvSpPr>
            <p:nvPr/>
          </p:nvSpPr>
          <p:spPr bwMode="auto">
            <a:xfrm>
              <a:off x="0"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1" y="0"/>
                  </a:moveTo>
                  <a:lnTo>
                    <a:pt x="0" y="10727"/>
                  </a:lnTo>
                  <a:lnTo>
                    <a:pt x="21599" y="21599"/>
                  </a:lnTo>
                  <a:lnTo>
                    <a:pt x="21599" y="8486"/>
                  </a:lnTo>
                  <a:lnTo>
                    <a:pt x="4741"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54633" name="AutoShape 9"/>
          <p:cNvSpPr>
            <a:spLocks/>
          </p:cNvSpPr>
          <p:nvPr/>
        </p:nvSpPr>
        <p:spPr bwMode="auto">
          <a:xfrm>
            <a:off x="14800263" y="7837488"/>
            <a:ext cx="8256587" cy="1498600"/>
          </a:xfrm>
          <a:custGeom>
            <a:avLst/>
            <a:gdLst>
              <a:gd name="T0" fmla="*/ 4128294 w 21600"/>
              <a:gd name="T1" fmla="*/ 749300 h 21600"/>
              <a:gd name="T2" fmla="*/ 4128294 w 21600"/>
              <a:gd name="T3" fmla="*/ 749300 h 21600"/>
              <a:gd name="T4" fmla="*/ 4128294 w 21600"/>
              <a:gd name="T5" fmla="*/ 749300 h 21600"/>
              <a:gd name="T6" fmla="*/ 4128294 w 21600"/>
              <a:gd name="T7" fmla="*/ 749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37" y="0"/>
                </a:moveTo>
                <a:lnTo>
                  <a:pt x="19537" y="28"/>
                </a:lnTo>
                <a:lnTo>
                  <a:pt x="0" y="28"/>
                </a:lnTo>
                <a:lnTo>
                  <a:pt x="0" y="21600"/>
                </a:lnTo>
                <a:lnTo>
                  <a:pt x="19537" y="21600"/>
                </a:lnTo>
                <a:lnTo>
                  <a:pt x="21600" y="10800"/>
                </a:lnTo>
                <a:lnTo>
                  <a:pt x="19537"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54634" name="AutoShape 10"/>
          <p:cNvSpPr>
            <a:spLocks/>
          </p:cNvSpPr>
          <p:nvPr/>
        </p:nvSpPr>
        <p:spPr bwMode="auto">
          <a:xfrm>
            <a:off x="13762038" y="6056313"/>
            <a:ext cx="9294812" cy="1501775"/>
          </a:xfrm>
          <a:custGeom>
            <a:avLst/>
            <a:gdLst>
              <a:gd name="T0" fmla="*/ 4647406 w 21600"/>
              <a:gd name="T1" fmla="*/ 750888 h 21600"/>
              <a:gd name="T2" fmla="*/ 4647406 w 21600"/>
              <a:gd name="T3" fmla="*/ 750888 h 21600"/>
              <a:gd name="T4" fmla="*/ 4647406 w 21600"/>
              <a:gd name="T5" fmla="*/ 750888 h 21600"/>
              <a:gd name="T6" fmla="*/ 4647406 w 21600"/>
              <a:gd name="T7" fmla="*/ 750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78" y="0"/>
                </a:moveTo>
                <a:lnTo>
                  <a:pt x="19778" y="91"/>
                </a:lnTo>
                <a:lnTo>
                  <a:pt x="0" y="91"/>
                </a:lnTo>
                <a:lnTo>
                  <a:pt x="0" y="21599"/>
                </a:lnTo>
                <a:lnTo>
                  <a:pt x="19778" y="21599"/>
                </a:lnTo>
                <a:lnTo>
                  <a:pt x="19778" y="21537"/>
                </a:lnTo>
                <a:lnTo>
                  <a:pt x="21600" y="10768"/>
                </a:lnTo>
                <a:lnTo>
                  <a:pt x="19778"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54635" name="AutoShape 11"/>
          <p:cNvSpPr>
            <a:spLocks/>
          </p:cNvSpPr>
          <p:nvPr/>
        </p:nvSpPr>
        <p:spPr bwMode="auto">
          <a:xfrm>
            <a:off x="12725400" y="4275138"/>
            <a:ext cx="10388600" cy="1497012"/>
          </a:xfrm>
          <a:custGeom>
            <a:avLst/>
            <a:gdLst>
              <a:gd name="T0" fmla="*/ 5194300 w 21600"/>
              <a:gd name="T1" fmla="*/ 748506 h 21600"/>
              <a:gd name="T2" fmla="*/ 5194300 w 21600"/>
              <a:gd name="T3" fmla="*/ 748506 h 21600"/>
              <a:gd name="T4" fmla="*/ 5194300 w 21600"/>
              <a:gd name="T5" fmla="*/ 748506 h 21600"/>
              <a:gd name="T6" fmla="*/ 5194300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71"/>
                </a:lnTo>
                <a:lnTo>
                  <a:pt x="19969" y="21571"/>
                </a:lnTo>
                <a:lnTo>
                  <a:pt x="19969" y="21600"/>
                </a:lnTo>
                <a:lnTo>
                  <a:pt x="21600" y="10800"/>
                </a:lnTo>
                <a:lnTo>
                  <a:pt x="19969" y="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grpSp>
        <p:nvGrpSpPr>
          <p:cNvPr id="154636" name="Group 12"/>
          <p:cNvGrpSpPr>
            <a:grpSpLocks/>
          </p:cNvGrpSpPr>
          <p:nvPr/>
        </p:nvGrpSpPr>
        <p:grpSpPr bwMode="auto">
          <a:xfrm>
            <a:off x="9799638" y="7172325"/>
            <a:ext cx="5849937" cy="3294063"/>
            <a:chOff x="0" y="0"/>
            <a:chExt cx="5850787" cy="3294492"/>
          </a:xfrm>
        </p:grpSpPr>
        <p:sp>
          <p:nvSpPr>
            <p:cNvPr id="154637" name="AutoShape 13"/>
            <p:cNvSpPr>
              <a:spLocks/>
            </p:cNvSpPr>
            <p:nvPr/>
          </p:nvSpPr>
          <p:spPr bwMode="auto">
            <a:xfrm>
              <a:off x="820856" y="0"/>
              <a:ext cx="4209074" cy="1462278"/>
            </a:xfrm>
            <a:custGeom>
              <a:avLst/>
              <a:gdLst>
                <a:gd name="T0" fmla="*/ 2104537 w 21600"/>
                <a:gd name="T1" fmla="*/ 731139 h 21600"/>
                <a:gd name="T2" fmla="*/ 2104537 w 21600"/>
                <a:gd name="T3" fmla="*/ 731139 h 21600"/>
                <a:gd name="T4" fmla="*/ 2104537 w 21600"/>
                <a:gd name="T5" fmla="*/ 731139 h 21600"/>
                <a:gd name="T6" fmla="*/ 2104537 w 21600"/>
                <a:gd name="T7" fmla="*/ 731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4638" name="AutoShape 14"/>
            <p:cNvSpPr>
              <a:spLocks/>
            </p:cNvSpPr>
            <p:nvPr/>
          </p:nvSpPr>
          <p:spPr bwMode="auto">
            <a:xfrm>
              <a:off x="292460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51" y="0"/>
                  </a:moveTo>
                  <a:lnTo>
                    <a:pt x="0" y="6467"/>
                  </a:lnTo>
                  <a:lnTo>
                    <a:pt x="0" y="21599"/>
                  </a:lnTo>
                  <a:lnTo>
                    <a:pt x="21599" y="12378"/>
                  </a:lnTo>
                  <a:lnTo>
                    <a:pt x="1515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4639" name="AutoShape 15"/>
            <p:cNvSpPr>
              <a:spLocks/>
            </p:cNvSpPr>
            <p:nvPr/>
          </p:nvSpPr>
          <p:spPr bwMode="auto">
            <a:xfrm>
              <a:off x="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48" y="0"/>
                  </a:moveTo>
                  <a:lnTo>
                    <a:pt x="0" y="12378"/>
                  </a:lnTo>
                  <a:lnTo>
                    <a:pt x="21599" y="21599"/>
                  </a:lnTo>
                  <a:lnTo>
                    <a:pt x="21599" y="6467"/>
                  </a:lnTo>
                  <a:lnTo>
                    <a:pt x="6448"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4640" name="Group 16"/>
          <p:cNvGrpSpPr>
            <a:grpSpLocks/>
          </p:cNvGrpSpPr>
          <p:nvPr/>
        </p:nvGrpSpPr>
        <p:grpSpPr bwMode="auto">
          <a:xfrm>
            <a:off x="10825163" y="5732463"/>
            <a:ext cx="3798887" cy="2560637"/>
            <a:chOff x="0" y="0"/>
            <a:chExt cx="3798264" cy="2561546"/>
          </a:xfrm>
        </p:grpSpPr>
        <p:sp>
          <p:nvSpPr>
            <p:cNvPr id="154641" name="AutoShape 17"/>
            <p:cNvSpPr>
              <a:spLocks/>
            </p:cNvSpPr>
            <p:nvPr/>
          </p:nvSpPr>
          <p:spPr bwMode="auto">
            <a:xfrm>
              <a:off x="833300" y="0"/>
              <a:ext cx="2131663" cy="740038"/>
            </a:xfrm>
            <a:custGeom>
              <a:avLst/>
              <a:gdLst>
                <a:gd name="T0" fmla="*/ 1065832 w 21600"/>
                <a:gd name="T1" fmla="*/ 370019 h 21600"/>
                <a:gd name="T2" fmla="*/ 1065832 w 21600"/>
                <a:gd name="T3" fmla="*/ 370019 h 21600"/>
                <a:gd name="T4" fmla="*/ 1065832 w 21600"/>
                <a:gd name="T5" fmla="*/ 370019 h 21600"/>
                <a:gd name="T6" fmla="*/ 1065832 w 21600"/>
                <a:gd name="T7" fmla="*/ 370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4642" name="AutoShape 18"/>
            <p:cNvSpPr>
              <a:spLocks/>
            </p:cNvSpPr>
            <p:nvPr/>
          </p:nvSpPr>
          <p:spPr bwMode="auto">
            <a:xfrm>
              <a:off x="1899925" y="317613"/>
              <a:ext cx="1898339" cy="2243933"/>
            </a:xfrm>
            <a:custGeom>
              <a:avLst/>
              <a:gdLst>
                <a:gd name="T0" fmla="*/ 949170 w 21600"/>
                <a:gd name="T1" fmla="*/ 1121967 h 21600"/>
                <a:gd name="T2" fmla="*/ 949170 w 21600"/>
                <a:gd name="T3" fmla="*/ 1121967 h 21600"/>
                <a:gd name="T4" fmla="*/ 949170 w 21600"/>
                <a:gd name="T5" fmla="*/ 1121967 h 21600"/>
                <a:gd name="T6" fmla="*/ 949170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61" y="0"/>
                  </a:moveTo>
                  <a:lnTo>
                    <a:pt x="0" y="3801"/>
                  </a:lnTo>
                  <a:lnTo>
                    <a:pt x="0" y="21600"/>
                  </a:lnTo>
                  <a:lnTo>
                    <a:pt x="21600" y="14559"/>
                  </a:lnTo>
                  <a:lnTo>
                    <a:pt x="116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4643" name="AutoShape 19"/>
            <p:cNvSpPr>
              <a:spLocks/>
            </p:cNvSpPr>
            <p:nvPr/>
          </p:nvSpPr>
          <p:spPr bwMode="auto">
            <a:xfrm>
              <a:off x="0" y="317613"/>
              <a:ext cx="1899925" cy="2243933"/>
            </a:xfrm>
            <a:custGeom>
              <a:avLst/>
              <a:gdLst>
                <a:gd name="T0" fmla="*/ 949963 w 21600"/>
                <a:gd name="T1" fmla="*/ 1121967 h 21600"/>
                <a:gd name="T2" fmla="*/ 949963 w 21600"/>
                <a:gd name="T3" fmla="*/ 1121967 h 21600"/>
                <a:gd name="T4" fmla="*/ 949963 w 21600"/>
                <a:gd name="T5" fmla="*/ 1121967 h 21600"/>
                <a:gd name="T6" fmla="*/ 949963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38" y="0"/>
                  </a:moveTo>
                  <a:lnTo>
                    <a:pt x="0" y="14559"/>
                  </a:lnTo>
                  <a:lnTo>
                    <a:pt x="21600" y="21600"/>
                  </a:lnTo>
                  <a:lnTo>
                    <a:pt x="21600" y="3801"/>
                  </a:lnTo>
                  <a:lnTo>
                    <a:pt x="9938"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4644" name="Group 20"/>
          <p:cNvGrpSpPr>
            <a:grpSpLocks/>
          </p:cNvGrpSpPr>
          <p:nvPr/>
        </p:nvGrpSpPr>
        <p:grpSpPr bwMode="auto">
          <a:xfrm>
            <a:off x="11860213" y="4275138"/>
            <a:ext cx="1728787" cy="1827212"/>
            <a:chOff x="0" y="0"/>
            <a:chExt cx="1727481" cy="1827915"/>
          </a:xfrm>
        </p:grpSpPr>
        <p:sp>
          <p:nvSpPr>
            <p:cNvPr id="154645" name="AutoShape 21"/>
            <p:cNvSpPr>
              <a:spLocks/>
            </p:cNvSpPr>
            <p:nvPr/>
          </p:nvSpPr>
          <p:spPr bwMode="auto">
            <a:xfrm>
              <a:off x="862948" y="0"/>
              <a:ext cx="864533" cy="1827915"/>
            </a:xfrm>
            <a:custGeom>
              <a:avLst/>
              <a:gdLst>
                <a:gd name="T0" fmla="*/ 432267 w 21600"/>
                <a:gd name="T1" fmla="*/ 913958 h 21600"/>
                <a:gd name="T2" fmla="*/ 432267 w 21600"/>
                <a:gd name="T3" fmla="*/ 913958 h 21600"/>
                <a:gd name="T4" fmla="*/ 432267 w 21600"/>
                <a:gd name="T5" fmla="*/ 913958 h 21600"/>
                <a:gd name="T6" fmla="*/ 432267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667"/>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4646" name="AutoShape 22"/>
            <p:cNvSpPr>
              <a:spLocks/>
            </p:cNvSpPr>
            <p:nvPr/>
          </p:nvSpPr>
          <p:spPr bwMode="auto">
            <a:xfrm>
              <a:off x="0" y="0"/>
              <a:ext cx="862948" cy="1827915"/>
            </a:xfrm>
            <a:custGeom>
              <a:avLst/>
              <a:gdLst>
                <a:gd name="T0" fmla="*/ 431474 w 21600"/>
                <a:gd name="T1" fmla="*/ 913958 h 21600"/>
                <a:gd name="T2" fmla="*/ 431474 w 21600"/>
                <a:gd name="T3" fmla="*/ 913958 h 21600"/>
                <a:gd name="T4" fmla="*/ 431474 w 21600"/>
                <a:gd name="T5" fmla="*/ 913958 h 21600"/>
                <a:gd name="T6" fmla="*/ 431474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7667"/>
                  </a:lnTo>
                  <a:lnTo>
                    <a:pt x="21599"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54647" name="AutoShape 23"/>
          <p:cNvSpPr>
            <a:spLocks/>
          </p:cNvSpPr>
          <p:nvPr/>
        </p:nvSpPr>
        <p:spPr bwMode="auto">
          <a:xfrm>
            <a:off x="1268413" y="4386263"/>
            <a:ext cx="6858000"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See Our Company Structure Like a Four Pyramid</a:t>
            </a:r>
            <a:endParaRPr lang="en-US" dirty="0">
              <a:solidFill>
                <a:schemeClr val="bg1"/>
              </a:solidFill>
              <a:latin typeface="Roboto" charset="0"/>
              <a:ea typeface="ＭＳ Ｐゴシック" charset="0"/>
              <a:cs typeface="Roboto" charset="0"/>
              <a:sym typeface="Roboto" charset="0"/>
            </a:endParaRPr>
          </a:p>
        </p:txBody>
      </p:sp>
      <p:sp>
        <p:nvSpPr>
          <p:cNvPr id="154648" name="AutoShape 24"/>
          <p:cNvSpPr>
            <a:spLocks/>
          </p:cNvSpPr>
          <p:nvPr/>
        </p:nvSpPr>
        <p:spPr bwMode="auto">
          <a:xfrm>
            <a:off x="1300163" y="7861300"/>
            <a:ext cx="6826250" cy="2776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bg1"/>
                </a:solidFill>
                <a:latin typeface="Roboto Light" panose="02000000000000000000" pitchFamily="2" charset="0"/>
                <a:ea typeface="Roboto Light" panose="02000000000000000000" pitchFamily="2" charset="0"/>
              </a:rPr>
              <a:t>zuniga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merida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della</a:t>
            </a:r>
            <a:r>
              <a:rPr lang="en-US" dirty="0">
                <a:solidFill>
                  <a:schemeClr val="bg1"/>
                </a:solidFill>
                <a:latin typeface="Roboto Light" panose="02000000000000000000" pitchFamily="2" charset="0"/>
                <a:ea typeface="Roboto Light" panose="02000000000000000000" pitchFamily="2" charset="0"/>
              </a:rPr>
              <a:t> stronghold.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a:t>
            </a:r>
          </a:p>
        </p:txBody>
      </p:sp>
      <p:sp>
        <p:nvSpPr>
          <p:cNvPr id="154649" name="AutoShape 25"/>
          <p:cNvSpPr>
            <a:spLocks/>
          </p:cNvSpPr>
          <p:nvPr/>
        </p:nvSpPr>
        <p:spPr bwMode="auto">
          <a:xfrm>
            <a:off x="21437600" y="4689475"/>
            <a:ext cx="601663" cy="687388"/>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4650" name="AutoShape 26"/>
          <p:cNvSpPr>
            <a:spLocks/>
          </p:cNvSpPr>
          <p:nvPr/>
        </p:nvSpPr>
        <p:spPr bwMode="auto">
          <a:xfrm>
            <a:off x="21453475" y="8343900"/>
            <a:ext cx="674688"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4651" name="AutoShape 27"/>
          <p:cNvSpPr>
            <a:spLocks/>
          </p:cNvSpPr>
          <p:nvPr/>
        </p:nvSpPr>
        <p:spPr bwMode="auto">
          <a:xfrm>
            <a:off x="21437600" y="6459538"/>
            <a:ext cx="690563" cy="69056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4652" name="AutoShape 28"/>
          <p:cNvSpPr>
            <a:spLocks/>
          </p:cNvSpPr>
          <p:nvPr/>
        </p:nvSpPr>
        <p:spPr bwMode="auto">
          <a:xfrm>
            <a:off x="21453475" y="10110788"/>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54653" name="AutoShape 29"/>
          <p:cNvSpPr>
            <a:spLocks/>
          </p:cNvSpPr>
          <p:nvPr/>
        </p:nvSpPr>
        <p:spPr bwMode="auto">
          <a:xfrm rot="1241860">
            <a:off x="9996488" y="10734675"/>
            <a:ext cx="165893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Bottom</a:t>
            </a:r>
            <a:endParaRPr lang="en-US">
              <a:solidFill>
                <a:schemeClr val="bg1"/>
              </a:solidFill>
              <a:latin typeface="Roboto" charset="0"/>
              <a:ea typeface="ＭＳ Ｐゴシック" charset="0"/>
              <a:cs typeface="Roboto" charset="0"/>
              <a:sym typeface="Roboto" charset="0"/>
            </a:endParaRPr>
          </a:p>
        </p:txBody>
      </p:sp>
      <p:sp>
        <p:nvSpPr>
          <p:cNvPr id="154654" name="AutoShape 30"/>
          <p:cNvSpPr>
            <a:spLocks/>
          </p:cNvSpPr>
          <p:nvPr/>
        </p:nvSpPr>
        <p:spPr bwMode="auto">
          <a:xfrm rot="1161022">
            <a:off x="10941050" y="8721725"/>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Middle</a:t>
            </a:r>
            <a:endParaRPr lang="en-US">
              <a:solidFill>
                <a:schemeClr val="bg1"/>
              </a:solidFill>
              <a:latin typeface="Roboto" charset="0"/>
              <a:ea typeface="ＭＳ Ｐゴシック" charset="0"/>
              <a:cs typeface="Roboto" charset="0"/>
              <a:sym typeface="Roboto" charset="0"/>
            </a:endParaRPr>
          </a:p>
        </p:txBody>
      </p:sp>
      <p:sp>
        <p:nvSpPr>
          <p:cNvPr id="154655" name="AutoShape 31"/>
          <p:cNvSpPr>
            <a:spLocks/>
          </p:cNvSpPr>
          <p:nvPr/>
        </p:nvSpPr>
        <p:spPr bwMode="auto">
          <a:xfrm rot="1056546">
            <a:off x="11463338" y="6853238"/>
            <a:ext cx="1042987"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Upper</a:t>
            </a:r>
            <a:endParaRPr lang="en-US">
              <a:solidFill>
                <a:schemeClr val="bg1"/>
              </a:solidFill>
              <a:latin typeface="Roboto" charset="0"/>
              <a:ea typeface="ＭＳ Ｐゴシック" charset="0"/>
              <a:cs typeface="Roboto" charset="0"/>
              <a:sym typeface="Roboto" charset="0"/>
            </a:endParaRPr>
          </a:p>
        </p:txBody>
      </p:sp>
      <p:sp>
        <p:nvSpPr>
          <p:cNvPr id="154656" name="AutoShape 32"/>
          <p:cNvSpPr>
            <a:spLocks/>
          </p:cNvSpPr>
          <p:nvPr/>
        </p:nvSpPr>
        <p:spPr bwMode="auto">
          <a:xfrm rot="596028">
            <a:off x="11984038" y="5075238"/>
            <a:ext cx="1042987"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Top</a:t>
            </a:r>
            <a:endParaRPr lang="en-US" dirty="0">
              <a:solidFill>
                <a:schemeClr val="bg1"/>
              </a:solidFill>
              <a:latin typeface="Roboto" charset="0"/>
              <a:ea typeface="ＭＳ Ｐゴシック" charset="0"/>
              <a:cs typeface="Roboto" charset="0"/>
              <a:sym typeface="Roboto" charset="0"/>
            </a:endParaRPr>
          </a:p>
        </p:txBody>
      </p:sp>
      <p:sp>
        <p:nvSpPr>
          <p:cNvPr id="154657" name="AutoShape 33"/>
          <p:cNvSpPr>
            <a:spLocks/>
          </p:cNvSpPr>
          <p:nvPr/>
        </p:nvSpPr>
        <p:spPr bwMode="auto">
          <a:xfrm>
            <a:off x="14100175" y="4424363"/>
            <a:ext cx="6826250" cy="1196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 randomised words which don't look even slightly beration in some form,</a:t>
            </a:r>
          </a:p>
        </p:txBody>
      </p:sp>
      <p:sp>
        <p:nvSpPr>
          <p:cNvPr id="154658" name="AutoShape 34"/>
          <p:cNvSpPr>
            <a:spLocks/>
          </p:cNvSpPr>
          <p:nvPr/>
        </p:nvSpPr>
        <p:spPr bwMode="auto">
          <a:xfrm>
            <a:off x="14912975" y="6200775"/>
            <a:ext cx="6013450" cy="1196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 randomised words which don't look even slightly beration in some form,</a:t>
            </a:r>
          </a:p>
        </p:txBody>
      </p:sp>
      <p:sp>
        <p:nvSpPr>
          <p:cNvPr id="154659" name="AutoShape 35"/>
          <p:cNvSpPr>
            <a:spLocks/>
          </p:cNvSpPr>
          <p:nvPr/>
        </p:nvSpPr>
        <p:spPr bwMode="auto">
          <a:xfrm>
            <a:off x="15892463" y="7993063"/>
            <a:ext cx="5033962" cy="1196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 randomised words which don't look even slightly </a:t>
            </a:r>
          </a:p>
        </p:txBody>
      </p:sp>
      <p:sp>
        <p:nvSpPr>
          <p:cNvPr id="154660" name="AutoShape 36"/>
          <p:cNvSpPr>
            <a:spLocks/>
          </p:cNvSpPr>
          <p:nvPr/>
        </p:nvSpPr>
        <p:spPr bwMode="auto">
          <a:xfrm>
            <a:off x="16930688" y="9823450"/>
            <a:ext cx="3995737" cy="1196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 randomised words which don't look even</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4629"/>
                                        </p:tgtEl>
                                        <p:attrNameLst>
                                          <p:attrName>style.visibility</p:attrName>
                                        </p:attrNameLst>
                                      </p:cBhvr>
                                      <p:to>
                                        <p:strVal val="visible"/>
                                      </p:to>
                                    </p:set>
                                    <p:anim calcmode="lin" valueType="num">
                                      <p:cBhvr additive="base">
                                        <p:cTn id="7" dur="500" fill="hold"/>
                                        <p:tgtEl>
                                          <p:spTgt spid="154629"/>
                                        </p:tgtEl>
                                        <p:attrNameLst>
                                          <p:attrName>ppt_x</p:attrName>
                                        </p:attrNameLst>
                                      </p:cBhvr>
                                      <p:tavLst>
                                        <p:tav tm="0">
                                          <p:val>
                                            <p:strVal val="0-#ppt_w/2"/>
                                          </p:val>
                                        </p:tav>
                                        <p:tav tm="100000">
                                          <p:val>
                                            <p:strVal val="#ppt_x"/>
                                          </p:val>
                                        </p:tav>
                                      </p:tavLst>
                                    </p:anim>
                                    <p:anim calcmode="lin" valueType="num">
                                      <p:cBhvr additive="base">
                                        <p:cTn id="8" dur="500" fill="hold"/>
                                        <p:tgtEl>
                                          <p:spTgt spid="15462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4636"/>
                                        </p:tgtEl>
                                        <p:attrNameLst>
                                          <p:attrName>style.visibility</p:attrName>
                                        </p:attrNameLst>
                                      </p:cBhvr>
                                      <p:to>
                                        <p:strVal val="visible"/>
                                      </p:to>
                                    </p:set>
                                    <p:anim calcmode="lin" valueType="num">
                                      <p:cBhvr additive="base">
                                        <p:cTn id="11" dur="500" fill="hold"/>
                                        <p:tgtEl>
                                          <p:spTgt spid="154636"/>
                                        </p:tgtEl>
                                        <p:attrNameLst>
                                          <p:attrName>ppt_x</p:attrName>
                                        </p:attrNameLst>
                                      </p:cBhvr>
                                      <p:tavLst>
                                        <p:tav tm="0">
                                          <p:val>
                                            <p:strVal val="1+#ppt_w/2"/>
                                          </p:val>
                                        </p:tav>
                                        <p:tav tm="100000">
                                          <p:val>
                                            <p:strVal val="#ppt_x"/>
                                          </p:val>
                                        </p:tav>
                                      </p:tavLst>
                                    </p:anim>
                                    <p:anim calcmode="lin" valueType="num">
                                      <p:cBhvr additive="base">
                                        <p:cTn id="12" dur="500" fill="hold"/>
                                        <p:tgtEl>
                                          <p:spTgt spid="1546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4640"/>
                                        </p:tgtEl>
                                        <p:attrNameLst>
                                          <p:attrName>style.visibility</p:attrName>
                                        </p:attrNameLst>
                                      </p:cBhvr>
                                      <p:to>
                                        <p:strVal val="visible"/>
                                      </p:to>
                                    </p:set>
                                    <p:anim calcmode="lin" valueType="num">
                                      <p:cBhvr additive="base">
                                        <p:cTn id="15" dur="500" fill="hold"/>
                                        <p:tgtEl>
                                          <p:spTgt spid="154640"/>
                                        </p:tgtEl>
                                        <p:attrNameLst>
                                          <p:attrName>ppt_x</p:attrName>
                                        </p:attrNameLst>
                                      </p:cBhvr>
                                      <p:tavLst>
                                        <p:tav tm="0">
                                          <p:val>
                                            <p:strVal val="0-#ppt_w/2"/>
                                          </p:val>
                                        </p:tav>
                                        <p:tav tm="100000">
                                          <p:val>
                                            <p:strVal val="#ppt_x"/>
                                          </p:val>
                                        </p:tav>
                                      </p:tavLst>
                                    </p:anim>
                                    <p:anim calcmode="lin" valueType="num">
                                      <p:cBhvr additive="base">
                                        <p:cTn id="16" dur="500" fill="hold"/>
                                        <p:tgtEl>
                                          <p:spTgt spid="1546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4644"/>
                                        </p:tgtEl>
                                        <p:attrNameLst>
                                          <p:attrName>style.visibility</p:attrName>
                                        </p:attrNameLst>
                                      </p:cBhvr>
                                      <p:to>
                                        <p:strVal val="visible"/>
                                      </p:to>
                                    </p:set>
                                    <p:anim calcmode="lin" valueType="num">
                                      <p:cBhvr additive="base">
                                        <p:cTn id="19" dur="500" fill="hold"/>
                                        <p:tgtEl>
                                          <p:spTgt spid="154644"/>
                                        </p:tgtEl>
                                        <p:attrNameLst>
                                          <p:attrName>ppt_x</p:attrName>
                                        </p:attrNameLst>
                                      </p:cBhvr>
                                      <p:tavLst>
                                        <p:tav tm="0">
                                          <p:val>
                                            <p:strVal val="1+#ppt_w/2"/>
                                          </p:val>
                                        </p:tav>
                                        <p:tav tm="100000">
                                          <p:val>
                                            <p:strVal val="#ppt_x"/>
                                          </p:val>
                                        </p:tav>
                                      </p:tavLst>
                                    </p:anim>
                                    <p:anim calcmode="lin" valueType="num">
                                      <p:cBhvr additive="base">
                                        <p:cTn id="20" dur="500" fill="hold"/>
                                        <p:tgtEl>
                                          <p:spTgt spid="15464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4656"/>
                                        </p:tgtEl>
                                        <p:attrNameLst>
                                          <p:attrName>style.visibility</p:attrName>
                                        </p:attrNameLst>
                                      </p:cBhvr>
                                      <p:to>
                                        <p:strVal val="visible"/>
                                      </p:to>
                                    </p:set>
                                    <p:animEffect transition="in" filter="fade">
                                      <p:cBhvr>
                                        <p:cTn id="24" dur="500"/>
                                        <p:tgtEl>
                                          <p:spTgt spid="15465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4655"/>
                                        </p:tgtEl>
                                        <p:attrNameLst>
                                          <p:attrName>style.visibility</p:attrName>
                                        </p:attrNameLst>
                                      </p:cBhvr>
                                      <p:to>
                                        <p:strVal val="visible"/>
                                      </p:to>
                                    </p:set>
                                    <p:animEffect transition="in" filter="fade">
                                      <p:cBhvr>
                                        <p:cTn id="27" dur="500"/>
                                        <p:tgtEl>
                                          <p:spTgt spid="15465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4654"/>
                                        </p:tgtEl>
                                        <p:attrNameLst>
                                          <p:attrName>style.visibility</p:attrName>
                                        </p:attrNameLst>
                                      </p:cBhvr>
                                      <p:to>
                                        <p:strVal val="visible"/>
                                      </p:to>
                                    </p:set>
                                    <p:animEffect transition="in" filter="fade">
                                      <p:cBhvr>
                                        <p:cTn id="30" dur="500"/>
                                        <p:tgtEl>
                                          <p:spTgt spid="15465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4653"/>
                                        </p:tgtEl>
                                        <p:attrNameLst>
                                          <p:attrName>style.visibility</p:attrName>
                                        </p:attrNameLst>
                                      </p:cBhvr>
                                      <p:to>
                                        <p:strVal val="visible"/>
                                      </p:to>
                                    </p:set>
                                    <p:animEffect transition="in" filter="fade">
                                      <p:cBhvr>
                                        <p:cTn id="33" dur="500"/>
                                        <p:tgtEl>
                                          <p:spTgt spid="154653"/>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154635"/>
                                        </p:tgtEl>
                                        <p:attrNameLst>
                                          <p:attrName>style.visibility</p:attrName>
                                        </p:attrNameLst>
                                      </p:cBhvr>
                                      <p:to>
                                        <p:strVal val="visible"/>
                                      </p:to>
                                    </p:set>
                                    <p:animEffect transition="in" filter="wipe(left)">
                                      <p:cBhvr>
                                        <p:cTn id="37" dur="500"/>
                                        <p:tgtEl>
                                          <p:spTgt spid="154635"/>
                                        </p:tgtEl>
                                      </p:cBhvr>
                                    </p:animEffect>
                                  </p:childTnLst>
                                </p:cTn>
                              </p:par>
                              <p:par>
                                <p:cTn id="38" presetID="22" presetClass="entr" presetSubtype="8" fill="hold" grpId="0" nodeType="withEffect">
                                  <p:stCondLst>
                                    <p:cond delay="200"/>
                                  </p:stCondLst>
                                  <p:childTnLst>
                                    <p:set>
                                      <p:cBhvr>
                                        <p:cTn id="39" dur="1" fill="hold">
                                          <p:stCondLst>
                                            <p:cond delay="0"/>
                                          </p:stCondLst>
                                        </p:cTn>
                                        <p:tgtEl>
                                          <p:spTgt spid="154634"/>
                                        </p:tgtEl>
                                        <p:attrNameLst>
                                          <p:attrName>style.visibility</p:attrName>
                                        </p:attrNameLst>
                                      </p:cBhvr>
                                      <p:to>
                                        <p:strVal val="visible"/>
                                      </p:to>
                                    </p:set>
                                    <p:animEffect transition="in" filter="wipe(left)">
                                      <p:cBhvr>
                                        <p:cTn id="40" dur="500"/>
                                        <p:tgtEl>
                                          <p:spTgt spid="154634"/>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54633"/>
                                        </p:tgtEl>
                                        <p:attrNameLst>
                                          <p:attrName>style.visibility</p:attrName>
                                        </p:attrNameLst>
                                      </p:cBhvr>
                                      <p:to>
                                        <p:strVal val="visible"/>
                                      </p:to>
                                    </p:set>
                                    <p:animEffect transition="in" filter="wipe(left)">
                                      <p:cBhvr>
                                        <p:cTn id="43" dur="500"/>
                                        <p:tgtEl>
                                          <p:spTgt spid="154633"/>
                                        </p:tgtEl>
                                      </p:cBhvr>
                                    </p:animEffect>
                                  </p:childTnLst>
                                </p:cTn>
                              </p:par>
                              <p:par>
                                <p:cTn id="44" presetID="22" presetClass="entr" presetSubtype="8" fill="hold" grpId="0" nodeType="withEffect">
                                  <p:stCondLst>
                                    <p:cond delay="600"/>
                                  </p:stCondLst>
                                  <p:childTnLst>
                                    <p:set>
                                      <p:cBhvr>
                                        <p:cTn id="45" dur="1" fill="hold">
                                          <p:stCondLst>
                                            <p:cond delay="0"/>
                                          </p:stCondLst>
                                        </p:cTn>
                                        <p:tgtEl>
                                          <p:spTgt spid="154628"/>
                                        </p:tgtEl>
                                        <p:attrNameLst>
                                          <p:attrName>style.visibility</p:attrName>
                                        </p:attrNameLst>
                                      </p:cBhvr>
                                      <p:to>
                                        <p:strVal val="visible"/>
                                      </p:to>
                                    </p:set>
                                    <p:animEffect transition="in" filter="wipe(left)">
                                      <p:cBhvr>
                                        <p:cTn id="46" dur="500"/>
                                        <p:tgtEl>
                                          <p:spTgt spid="154628"/>
                                        </p:tgtEl>
                                      </p:cBhvr>
                                    </p:animEffect>
                                  </p:childTnLst>
                                </p:cTn>
                              </p:par>
                            </p:childTnLst>
                          </p:cTn>
                        </p:par>
                        <p:par>
                          <p:cTn id="47" fill="hold" nodeType="afterGroup">
                            <p:stCondLst>
                              <p:cond delay="2700"/>
                            </p:stCondLst>
                            <p:childTnLst>
                              <p:par>
                                <p:cTn id="48" presetID="9" presetClass="entr" presetSubtype="0" fill="hold" grpId="0" nodeType="afterEffect">
                                  <p:stCondLst>
                                    <p:cond delay="0"/>
                                  </p:stCondLst>
                                  <p:childTnLst>
                                    <p:set>
                                      <p:cBhvr>
                                        <p:cTn id="49" dur="1" fill="hold">
                                          <p:stCondLst>
                                            <p:cond delay="0"/>
                                          </p:stCondLst>
                                        </p:cTn>
                                        <p:tgtEl>
                                          <p:spTgt spid="154657"/>
                                        </p:tgtEl>
                                        <p:attrNameLst>
                                          <p:attrName>style.visibility</p:attrName>
                                        </p:attrNameLst>
                                      </p:cBhvr>
                                      <p:to>
                                        <p:strVal val="visible"/>
                                      </p:to>
                                    </p:set>
                                    <p:animEffect transition="in" filter="dissolve">
                                      <p:cBhvr>
                                        <p:cTn id="50" dur="500"/>
                                        <p:tgtEl>
                                          <p:spTgt spid="154657"/>
                                        </p:tgtEl>
                                      </p:cBhvr>
                                    </p:animEffect>
                                  </p:childTnLst>
                                </p:cTn>
                              </p:par>
                            </p:childTnLst>
                          </p:cTn>
                        </p:par>
                        <p:par>
                          <p:cTn id="51" fill="hold" nodeType="afterGroup">
                            <p:stCondLst>
                              <p:cond delay="3200"/>
                            </p:stCondLst>
                            <p:childTnLst>
                              <p:par>
                                <p:cTn id="52" presetID="9" presetClass="entr" presetSubtype="0" fill="hold" grpId="0" nodeType="afterEffect">
                                  <p:stCondLst>
                                    <p:cond delay="0"/>
                                  </p:stCondLst>
                                  <p:childTnLst>
                                    <p:set>
                                      <p:cBhvr>
                                        <p:cTn id="53" dur="1" fill="hold">
                                          <p:stCondLst>
                                            <p:cond delay="0"/>
                                          </p:stCondLst>
                                        </p:cTn>
                                        <p:tgtEl>
                                          <p:spTgt spid="154649"/>
                                        </p:tgtEl>
                                        <p:attrNameLst>
                                          <p:attrName>style.visibility</p:attrName>
                                        </p:attrNameLst>
                                      </p:cBhvr>
                                      <p:to>
                                        <p:strVal val="visible"/>
                                      </p:to>
                                    </p:set>
                                    <p:animEffect transition="in" filter="dissolve">
                                      <p:cBhvr>
                                        <p:cTn id="54" dur="300"/>
                                        <p:tgtEl>
                                          <p:spTgt spid="154649"/>
                                        </p:tgtEl>
                                      </p:cBhvr>
                                    </p:animEffect>
                                  </p:childTnLst>
                                </p:cTn>
                              </p:par>
                            </p:childTnLst>
                          </p:cTn>
                        </p:par>
                        <p:par>
                          <p:cTn id="55" fill="hold" nodeType="afterGroup">
                            <p:stCondLst>
                              <p:cond delay="3500"/>
                            </p:stCondLst>
                            <p:childTnLst>
                              <p:par>
                                <p:cTn id="56" presetID="9" presetClass="entr" presetSubtype="0" fill="hold" grpId="0" nodeType="afterEffect">
                                  <p:stCondLst>
                                    <p:cond delay="0"/>
                                  </p:stCondLst>
                                  <p:childTnLst>
                                    <p:set>
                                      <p:cBhvr>
                                        <p:cTn id="57" dur="1" fill="hold">
                                          <p:stCondLst>
                                            <p:cond delay="0"/>
                                          </p:stCondLst>
                                        </p:cTn>
                                        <p:tgtEl>
                                          <p:spTgt spid="154658"/>
                                        </p:tgtEl>
                                        <p:attrNameLst>
                                          <p:attrName>style.visibility</p:attrName>
                                        </p:attrNameLst>
                                      </p:cBhvr>
                                      <p:to>
                                        <p:strVal val="visible"/>
                                      </p:to>
                                    </p:set>
                                    <p:animEffect transition="in" filter="dissolve">
                                      <p:cBhvr>
                                        <p:cTn id="58" dur="300"/>
                                        <p:tgtEl>
                                          <p:spTgt spid="154658"/>
                                        </p:tgtEl>
                                      </p:cBhvr>
                                    </p:animEffect>
                                  </p:childTnLst>
                                </p:cTn>
                              </p:par>
                            </p:childTnLst>
                          </p:cTn>
                        </p:par>
                        <p:par>
                          <p:cTn id="59" fill="hold" nodeType="afterGroup">
                            <p:stCondLst>
                              <p:cond delay="3800"/>
                            </p:stCondLst>
                            <p:childTnLst>
                              <p:par>
                                <p:cTn id="60" presetID="9" presetClass="entr" presetSubtype="0" fill="hold" grpId="0" nodeType="afterEffect">
                                  <p:stCondLst>
                                    <p:cond delay="0"/>
                                  </p:stCondLst>
                                  <p:childTnLst>
                                    <p:set>
                                      <p:cBhvr>
                                        <p:cTn id="61" dur="1" fill="hold">
                                          <p:stCondLst>
                                            <p:cond delay="0"/>
                                          </p:stCondLst>
                                        </p:cTn>
                                        <p:tgtEl>
                                          <p:spTgt spid="154651"/>
                                        </p:tgtEl>
                                        <p:attrNameLst>
                                          <p:attrName>style.visibility</p:attrName>
                                        </p:attrNameLst>
                                      </p:cBhvr>
                                      <p:to>
                                        <p:strVal val="visible"/>
                                      </p:to>
                                    </p:set>
                                    <p:animEffect transition="in" filter="dissolve">
                                      <p:cBhvr>
                                        <p:cTn id="62" dur="300"/>
                                        <p:tgtEl>
                                          <p:spTgt spid="154651"/>
                                        </p:tgtEl>
                                      </p:cBhvr>
                                    </p:animEffect>
                                  </p:childTnLst>
                                </p:cTn>
                              </p:par>
                            </p:childTnLst>
                          </p:cTn>
                        </p:par>
                        <p:par>
                          <p:cTn id="63" fill="hold" nodeType="afterGroup">
                            <p:stCondLst>
                              <p:cond delay="4100"/>
                            </p:stCondLst>
                            <p:childTnLst>
                              <p:par>
                                <p:cTn id="64" presetID="9" presetClass="entr" presetSubtype="0" fill="hold" grpId="0" nodeType="afterEffect">
                                  <p:stCondLst>
                                    <p:cond delay="0"/>
                                  </p:stCondLst>
                                  <p:childTnLst>
                                    <p:set>
                                      <p:cBhvr>
                                        <p:cTn id="65" dur="1" fill="hold">
                                          <p:stCondLst>
                                            <p:cond delay="0"/>
                                          </p:stCondLst>
                                        </p:cTn>
                                        <p:tgtEl>
                                          <p:spTgt spid="154659"/>
                                        </p:tgtEl>
                                        <p:attrNameLst>
                                          <p:attrName>style.visibility</p:attrName>
                                        </p:attrNameLst>
                                      </p:cBhvr>
                                      <p:to>
                                        <p:strVal val="visible"/>
                                      </p:to>
                                    </p:set>
                                    <p:animEffect transition="in" filter="dissolve">
                                      <p:cBhvr>
                                        <p:cTn id="66" dur="300"/>
                                        <p:tgtEl>
                                          <p:spTgt spid="154659"/>
                                        </p:tgtEl>
                                      </p:cBhvr>
                                    </p:animEffect>
                                  </p:childTnLst>
                                </p:cTn>
                              </p:par>
                            </p:childTnLst>
                          </p:cTn>
                        </p:par>
                        <p:par>
                          <p:cTn id="67" fill="hold" nodeType="afterGroup">
                            <p:stCondLst>
                              <p:cond delay="4400"/>
                            </p:stCondLst>
                            <p:childTnLst>
                              <p:par>
                                <p:cTn id="68" presetID="9" presetClass="entr" presetSubtype="0" fill="hold" grpId="0" nodeType="afterEffect">
                                  <p:stCondLst>
                                    <p:cond delay="0"/>
                                  </p:stCondLst>
                                  <p:childTnLst>
                                    <p:set>
                                      <p:cBhvr>
                                        <p:cTn id="69" dur="1" fill="hold">
                                          <p:stCondLst>
                                            <p:cond delay="0"/>
                                          </p:stCondLst>
                                        </p:cTn>
                                        <p:tgtEl>
                                          <p:spTgt spid="154650"/>
                                        </p:tgtEl>
                                        <p:attrNameLst>
                                          <p:attrName>style.visibility</p:attrName>
                                        </p:attrNameLst>
                                      </p:cBhvr>
                                      <p:to>
                                        <p:strVal val="visible"/>
                                      </p:to>
                                    </p:set>
                                    <p:animEffect transition="in" filter="dissolve">
                                      <p:cBhvr>
                                        <p:cTn id="70" dur="300"/>
                                        <p:tgtEl>
                                          <p:spTgt spid="154650"/>
                                        </p:tgtEl>
                                      </p:cBhvr>
                                    </p:animEffect>
                                  </p:childTnLst>
                                </p:cTn>
                              </p:par>
                            </p:childTnLst>
                          </p:cTn>
                        </p:par>
                        <p:par>
                          <p:cTn id="71" fill="hold" nodeType="afterGroup">
                            <p:stCondLst>
                              <p:cond delay="4700"/>
                            </p:stCondLst>
                            <p:childTnLst>
                              <p:par>
                                <p:cTn id="72" presetID="9" presetClass="entr" presetSubtype="0" fill="hold" grpId="0" nodeType="afterEffect">
                                  <p:stCondLst>
                                    <p:cond delay="0"/>
                                  </p:stCondLst>
                                  <p:childTnLst>
                                    <p:set>
                                      <p:cBhvr>
                                        <p:cTn id="73" dur="1" fill="hold">
                                          <p:stCondLst>
                                            <p:cond delay="0"/>
                                          </p:stCondLst>
                                        </p:cTn>
                                        <p:tgtEl>
                                          <p:spTgt spid="154660"/>
                                        </p:tgtEl>
                                        <p:attrNameLst>
                                          <p:attrName>style.visibility</p:attrName>
                                        </p:attrNameLst>
                                      </p:cBhvr>
                                      <p:to>
                                        <p:strVal val="visible"/>
                                      </p:to>
                                    </p:set>
                                    <p:animEffect transition="in" filter="dissolve">
                                      <p:cBhvr>
                                        <p:cTn id="74" dur="300"/>
                                        <p:tgtEl>
                                          <p:spTgt spid="154660"/>
                                        </p:tgtEl>
                                      </p:cBhvr>
                                    </p:animEffect>
                                  </p:childTnLst>
                                </p:cTn>
                              </p:par>
                            </p:childTnLst>
                          </p:cTn>
                        </p:par>
                        <p:par>
                          <p:cTn id="75" fill="hold" nodeType="afterGroup">
                            <p:stCondLst>
                              <p:cond delay="5000"/>
                            </p:stCondLst>
                            <p:childTnLst>
                              <p:par>
                                <p:cTn id="76" presetID="9" presetClass="entr" presetSubtype="0" fill="hold" grpId="0" nodeType="afterEffect">
                                  <p:stCondLst>
                                    <p:cond delay="0"/>
                                  </p:stCondLst>
                                  <p:childTnLst>
                                    <p:set>
                                      <p:cBhvr>
                                        <p:cTn id="77" dur="1" fill="hold">
                                          <p:stCondLst>
                                            <p:cond delay="0"/>
                                          </p:stCondLst>
                                        </p:cTn>
                                        <p:tgtEl>
                                          <p:spTgt spid="154652"/>
                                        </p:tgtEl>
                                        <p:attrNameLst>
                                          <p:attrName>style.visibility</p:attrName>
                                        </p:attrNameLst>
                                      </p:cBhvr>
                                      <p:to>
                                        <p:strVal val="visible"/>
                                      </p:to>
                                    </p:set>
                                    <p:animEffect transition="in" filter="dissolve">
                                      <p:cBhvr>
                                        <p:cTn id="78" dur="300"/>
                                        <p:tgtEl>
                                          <p:spTgt spid="154652"/>
                                        </p:tgtEl>
                                      </p:cBhvr>
                                    </p:animEffect>
                                  </p:childTnLst>
                                </p:cTn>
                              </p:par>
                              <p:par>
                                <p:cTn id="79" presetID="2" presetClass="entr" presetSubtype="8" decel="66000" fill="hold" grpId="0" nodeType="withEffect">
                                  <p:stCondLst>
                                    <p:cond delay="0"/>
                                  </p:stCondLst>
                                  <p:iterate type="wd">
                                    <p:tmPct val="5000"/>
                                  </p:iterate>
                                  <p:childTnLst>
                                    <p:set>
                                      <p:cBhvr>
                                        <p:cTn id="80" dur="1" fill="hold">
                                          <p:stCondLst>
                                            <p:cond delay="0"/>
                                          </p:stCondLst>
                                        </p:cTn>
                                        <p:tgtEl>
                                          <p:spTgt spid="154647"/>
                                        </p:tgtEl>
                                        <p:attrNameLst>
                                          <p:attrName>style.visibility</p:attrName>
                                        </p:attrNameLst>
                                      </p:cBhvr>
                                      <p:to>
                                        <p:strVal val="visible"/>
                                      </p:to>
                                    </p:set>
                                    <p:anim calcmode="lin" valueType="num">
                                      <p:cBhvr additive="base">
                                        <p:cTn id="81" dur="500" fill="hold"/>
                                        <p:tgtEl>
                                          <p:spTgt spid="154647"/>
                                        </p:tgtEl>
                                        <p:attrNameLst>
                                          <p:attrName>ppt_x</p:attrName>
                                        </p:attrNameLst>
                                      </p:cBhvr>
                                      <p:tavLst>
                                        <p:tav tm="0">
                                          <p:val>
                                            <p:strVal val="0-#ppt_w/2"/>
                                          </p:val>
                                        </p:tav>
                                        <p:tav tm="100000">
                                          <p:val>
                                            <p:strVal val="#ppt_x"/>
                                          </p:val>
                                        </p:tav>
                                      </p:tavLst>
                                    </p:anim>
                                    <p:anim calcmode="lin" valueType="num">
                                      <p:cBhvr additive="base">
                                        <p:cTn id="82" dur="500" fill="hold"/>
                                        <p:tgtEl>
                                          <p:spTgt spid="154647"/>
                                        </p:tgtEl>
                                        <p:attrNameLst>
                                          <p:attrName>ppt_y</p:attrName>
                                        </p:attrNameLst>
                                      </p:cBhvr>
                                      <p:tavLst>
                                        <p:tav tm="0">
                                          <p:val>
                                            <p:strVal val="#ppt_y"/>
                                          </p:val>
                                        </p:tav>
                                        <p:tav tm="100000">
                                          <p:val>
                                            <p:strVal val="#ppt_y"/>
                                          </p:val>
                                        </p:tav>
                                      </p:tavLst>
                                    </p:anim>
                                  </p:childTnLst>
                                </p:cTn>
                              </p:par>
                              <p:par>
                                <p:cTn id="83" presetID="2" presetClass="entr" presetSubtype="8" decel="66000" fill="hold" grpId="0" nodeType="withEffect">
                                  <p:stCondLst>
                                    <p:cond delay="0"/>
                                  </p:stCondLst>
                                  <p:iterate type="wd">
                                    <p:tmPct val="5000"/>
                                  </p:iterate>
                                  <p:childTnLst>
                                    <p:set>
                                      <p:cBhvr>
                                        <p:cTn id="84" dur="1" fill="hold">
                                          <p:stCondLst>
                                            <p:cond delay="0"/>
                                          </p:stCondLst>
                                        </p:cTn>
                                        <p:tgtEl>
                                          <p:spTgt spid="154648"/>
                                        </p:tgtEl>
                                        <p:attrNameLst>
                                          <p:attrName>style.visibility</p:attrName>
                                        </p:attrNameLst>
                                      </p:cBhvr>
                                      <p:to>
                                        <p:strVal val="visible"/>
                                      </p:to>
                                    </p:set>
                                    <p:anim calcmode="lin" valueType="num">
                                      <p:cBhvr additive="base">
                                        <p:cTn id="85" dur="500" fill="hold"/>
                                        <p:tgtEl>
                                          <p:spTgt spid="154648"/>
                                        </p:tgtEl>
                                        <p:attrNameLst>
                                          <p:attrName>ppt_x</p:attrName>
                                        </p:attrNameLst>
                                      </p:cBhvr>
                                      <p:tavLst>
                                        <p:tav tm="0">
                                          <p:val>
                                            <p:strVal val="0-#ppt_w/2"/>
                                          </p:val>
                                        </p:tav>
                                        <p:tav tm="100000">
                                          <p:val>
                                            <p:strVal val="#ppt_x"/>
                                          </p:val>
                                        </p:tav>
                                      </p:tavLst>
                                    </p:anim>
                                    <p:anim calcmode="lin" valueType="num">
                                      <p:cBhvr additive="base">
                                        <p:cTn id="86" dur="500" fill="hold"/>
                                        <p:tgtEl>
                                          <p:spTgt spid="1546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28" grpId="0" animBg="1"/>
      <p:bldP spid="154633" grpId="0" animBg="1"/>
      <p:bldP spid="154634" grpId="0" animBg="1"/>
      <p:bldP spid="154635" grpId="0" animBg="1"/>
      <p:bldP spid="154647" grpId="0" autoUpdateAnimBg="0"/>
      <p:bldP spid="154648" grpId="0" autoUpdateAnimBg="0"/>
      <p:bldP spid="154649" grpId="0" animBg="1"/>
      <p:bldP spid="154650" grpId="0" animBg="1"/>
      <p:bldP spid="154651" grpId="0" animBg="1"/>
      <p:bldP spid="154652" grpId="0" animBg="1"/>
      <p:bldP spid="154653" grpId="0"/>
      <p:bldP spid="154654" grpId="0"/>
      <p:bldP spid="154655" grpId="0"/>
      <p:bldP spid="154656" grpId="0"/>
      <p:bldP spid="154657" grpId="0" autoUpdateAnimBg="0"/>
      <p:bldP spid="154658" grpId="0" autoUpdateAnimBg="0"/>
      <p:bldP spid="154659" grpId="0" autoUpdateAnimBg="0"/>
      <p:bldP spid="154660"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46531-D115-4903-A28F-256D9AE50E87}" type="slidenum">
              <a:rPr lang="en-US" sz="2000">
                <a:solidFill>
                  <a:schemeClr val="bg1"/>
                </a:solidFill>
              </a:rPr>
              <a:pPr algn="ctr" eaLnBrk="1">
                <a:lnSpc>
                  <a:spcPct val="100000"/>
                </a:lnSpc>
              </a:pPr>
              <a:t>148</a:t>
            </a:fld>
            <a:endParaRPr lang="en-US">
              <a:solidFill>
                <a:schemeClr val="bg1"/>
              </a:solidFill>
            </a:endParaRPr>
          </a:p>
        </p:txBody>
      </p:sp>
      <p:grpSp>
        <p:nvGrpSpPr>
          <p:cNvPr id="158722" name="Group 4"/>
          <p:cNvGrpSpPr>
            <a:grpSpLocks/>
          </p:cNvGrpSpPr>
          <p:nvPr/>
        </p:nvGrpSpPr>
        <p:grpSpPr bwMode="auto">
          <a:xfrm>
            <a:off x="7053263" y="9642475"/>
            <a:ext cx="10275887" cy="3268663"/>
            <a:chOff x="0" y="-1"/>
            <a:chExt cx="10276331" cy="3269435"/>
          </a:xfrm>
        </p:grpSpPr>
        <p:sp>
          <p:nvSpPr>
            <p:cNvPr id="3" name="AutoShape 5"/>
            <p:cNvSpPr>
              <a:spLocks/>
            </p:cNvSpPr>
            <p:nvPr/>
          </p:nvSpPr>
          <p:spPr bwMode="auto">
            <a:xfrm>
              <a:off x="1408173" y="-1"/>
              <a:ext cx="7459985" cy="1484664"/>
            </a:xfrm>
            <a:custGeom>
              <a:avLst/>
              <a:gdLst>
                <a:gd name="T0" fmla="*/ 3729993 w 21600"/>
                <a:gd name="T1" fmla="*/ 742332 h 21600"/>
                <a:gd name="T2" fmla="*/ 3729993 w 21600"/>
                <a:gd name="T3" fmla="*/ 742332 h 21600"/>
                <a:gd name="T4" fmla="*/ 3729993 w 21600"/>
                <a:gd name="T5" fmla="*/ 742332 h 21600"/>
                <a:gd name="T6" fmla="*/ 3729993 w 21600"/>
                <a:gd name="T7" fmla="*/ 74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599"/>
                  </a:lnTo>
                  <a:lnTo>
                    <a:pt x="21600" y="7042"/>
                  </a:lnTo>
                  <a:lnTo>
                    <a:pt x="10800" y="0"/>
                  </a:lnTo>
                  <a:lnTo>
                    <a:pt x="0" y="7042"/>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 name="AutoShape 6"/>
            <p:cNvSpPr>
              <a:spLocks/>
            </p:cNvSpPr>
            <p:nvPr/>
          </p:nvSpPr>
          <p:spPr bwMode="auto">
            <a:xfrm>
              <a:off x="0"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5655" name="AutoShape 7"/>
            <p:cNvSpPr>
              <a:spLocks/>
            </p:cNvSpPr>
            <p:nvPr/>
          </p:nvSpPr>
          <p:spPr bwMode="auto">
            <a:xfrm flipH="1">
              <a:off x="5137372"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8723" name="Group 8"/>
          <p:cNvGrpSpPr>
            <a:grpSpLocks/>
          </p:cNvGrpSpPr>
          <p:nvPr/>
        </p:nvGrpSpPr>
        <p:grpSpPr bwMode="auto">
          <a:xfrm>
            <a:off x="8559800" y="8223250"/>
            <a:ext cx="7262813" cy="2311400"/>
            <a:chOff x="0" y="0"/>
            <a:chExt cx="7263318" cy="2310839"/>
          </a:xfrm>
        </p:grpSpPr>
        <p:sp>
          <p:nvSpPr>
            <p:cNvPr id="155657" name="AutoShape 9"/>
            <p:cNvSpPr>
              <a:spLocks/>
            </p:cNvSpPr>
            <p:nvPr/>
          </p:nvSpPr>
          <p:spPr bwMode="auto">
            <a:xfrm>
              <a:off x="995432" y="0"/>
              <a:ext cx="5272454" cy="1049083"/>
            </a:xfrm>
            <a:custGeom>
              <a:avLst/>
              <a:gdLst>
                <a:gd name="T0" fmla="*/ 2636227 w 21600"/>
                <a:gd name="T1" fmla="*/ 524542 h 21600"/>
                <a:gd name="T2" fmla="*/ 2636227 w 21600"/>
                <a:gd name="T3" fmla="*/ 524542 h 21600"/>
                <a:gd name="T4" fmla="*/ 2636227 w 21600"/>
                <a:gd name="T5" fmla="*/ 524542 h 21600"/>
                <a:gd name="T6" fmla="*/ 2636227 w 21600"/>
                <a:gd name="T7" fmla="*/ 5245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600"/>
                  </a:lnTo>
                  <a:lnTo>
                    <a:pt x="21599" y="7042"/>
                  </a:lnTo>
                  <a:lnTo>
                    <a:pt x="10800" y="0"/>
                  </a:lnTo>
                  <a:lnTo>
                    <a:pt x="0" y="7042"/>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5658" name="AutoShape 10"/>
            <p:cNvSpPr>
              <a:spLocks/>
            </p:cNvSpPr>
            <p:nvPr/>
          </p:nvSpPr>
          <p:spPr bwMode="auto">
            <a:xfrm>
              <a:off x="0"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5659" name="AutoShape 11"/>
            <p:cNvSpPr>
              <a:spLocks/>
            </p:cNvSpPr>
            <p:nvPr/>
          </p:nvSpPr>
          <p:spPr bwMode="auto">
            <a:xfrm flipH="1">
              <a:off x="3630865"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599"/>
                  </a:lnTo>
                  <a:lnTo>
                    <a:pt x="21600" y="7236"/>
                  </a:lnTo>
                  <a:lnTo>
                    <a:pt x="5944" y="0"/>
                  </a:lnTo>
                  <a:lnTo>
                    <a:pt x="0" y="12697"/>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8724" name="Group 12"/>
          <p:cNvGrpSpPr>
            <a:grpSpLocks/>
          </p:cNvGrpSpPr>
          <p:nvPr/>
        </p:nvGrpSpPr>
        <p:grpSpPr bwMode="auto">
          <a:xfrm>
            <a:off x="9936163" y="5168900"/>
            <a:ext cx="4510087" cy="3579813"/>
            <a:chOff x="0" y="-1"/>
            <a:chExt cx="4509162" cy="3578675"/>
          </a:xfrm>
        </p:grpSpPr>
        <p:sp>
          <p:nvSpPr>
            <p:cNvPr id="155661" name="AutoShape 13"/>
            <p:cNvSpPr>
              <a:spLocks/>
            </p:cNvSpPr>
            <p:nvPr/>
          </p:nvSpPr>
          <p:spPr bwMode="auto">
            <a:xfrm>
              <a:off x="2253788"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5662" name="AutoShape 14"/>
            <p:cNvSpPr>
              <a:spLocks/>
            </p:cNvSpPr>
            <p:nvPr/>
          </p:nvSpPr>
          <p:spPr bwMode="auto">
            <a:xfrm flipH="1">
              <a:off x="0"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55663" name="AutoShape 15"/>
          <p:cNvSpPr>
            <a:spLocks/>
          </p:cNvSpPr>
          <p:nvPr/>
        </p:nvSpPr>
        <p:spPr bwMode="auto">
          <a:xfrm>
            <a:off x="17340263" y="37893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5664" name="AutoShape 16"/>
          <p:cNvSpPr>
            <a:spLocks/>
          </p:cNvSpPr>
          <p:nvPr/>
        </p:nvSpPr>
        <p:spPr bwMode="auto">
          <a:xfrm>
            <a:off x="17340263" y="4440238"/>
            <a:ext cx="571500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5" name="AutoShape 17"/>
          <p:cNvSpPr>
            <a:spLocks/>
          </p:cNvSpPr>
          <p:nvPr/>
        </p:nvSpPr>
        <p:spPr bwMode="auto">
          <a:xfrm>
            <a:off x="4973638" y="521017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Photography</a:t>
            </a:r>
            <a:endParaRPr lang="en-US" dirty="0">
              <a:solidFill>
                <a:schemeClr val="bg1"/>
              </a:solidFill>
              <a:latin typeface="Roboto" charset="0"/>
              <a:ea typeface="ＭＳ Ｐゴシック" charset="0"/>
              <a:cs typeface="Roboto" charset="0"/>
              <a:sym typeface="Roboto" charset="0"/>
            </a:endParaRPr>
          </a:p>
        </p:txBody>
      </p:sp>
      <p:sp>
        <p:nvSpPr>
          <p:cNvPr id="155666" name="AutoShape 18"/>
          <p:cNvSpPr>
            <a:spLocks/>
          </p:cNvSpPr>
          <p:nvPr/>
        </p:nvSpPr>
        <p:spPr bwMode="auto">
          <a:xfrm>
            <a:off x="1268413" y="5956300"/>
            <a:ext cx="573087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a:t>
            </a:r>
          </a:p>
        </p:txBody>
      </p:sp>
      <p:sp>
        <p:nvSpPr>
          <p:cNvPr id="155667" name="AutoShape 19"/>
          <p:cNvSpPr>
            <a:spLocks/>
          </p:cNvSpPr>
          <p:nvPr/>
        </p:nvSpPr>
        <p:spPr bwMode="auto">
          <a:xfrm>
            <a:off x="17340263" y="78517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55668" name="AutoShape 20"/>
          <p:cNvSpPr>
            <a:spLocks/>
          </p:cNvSpPr>
          <p:nvPr/>
        </p:nvSpPr>
        <p:spPr bwMode="auto">
          <a:xfrm>
            <a:off x="17340263" y="8501063"/>
            <a:ext cx="571500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9" name="AutoShape 21"/>
          <p:cNvSpPr>
            <a:spLocks/>
          </p:cNvSpPr>
          <p:nvPr/>
        </p:nvSpPr>
        <p:spPr bwMode="auto">
          <a:xfrm>
            <a:off x="13030200" y="5219700"/>
            <a:ext cx="3608388" cy="1609725"/>
          </a:xfrm>
          <a:custGeom>
            <a:avLst/>
            <a:gdLst>
              <a:gd name="T0" fmla="*/ 1804194 w 21600"/>
              <a:gd name="T1" fmla="*/ 804863 h 21600"/>
              <a:gd name="T2" fmla="*/ 1804194 w 21600"/>
              <a:gd name="T3" fmla="*/ 804863 h 21600"/>
              <a:gd name="T4" fmla="*/ 1804194 w 21600"/>
              <a:gd name="T5" fmla="*/ 804863 h 21600"/>
              <a:gd name="T6" fmla="*/ 1804194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55670" name="AutoShape 22"/>
          <p:cNvSpPr>
            <a:spLocks/>
          </p:cNvSpPr>
          <p:nvPr/>
        </p:nvSpPr>
        <p:spPr bwMode="auto">
          <a:xfrm>
            <a:off x="5999163" y="8258175"/>
            <a:ext cx="4376737" cy="955675"/>
          </a:xfrm>
          <a:custGeom>
            <a:avLst/>
            <a:gdLst>
              <a:gd name="T0" fmla="*/ 2188369 w 21600"/>
              <a:gd name="T1" fmla="*/ 477838 h 21600"/>
              <a:gd name="T2" fmla="*/ 2188369 w 21600"/>
              <a:gd name="T3" fmla="*/ 477838 h 21600"/>
              <a:gd name="T4" fmla="*/ 2188369 w 21600"/>
              <a:gd name="T5" fmla="*/ 477838 h 21600"/>
              <a:gd name="T6" fmla="*/ 2188369 w 21600"/>
              <a:gd name="T7" fmla="*/ 477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55671" name="AutoShape 23"/>
          <p:cNvSpPr>
            <a:spLocks/>
          </p:cNvSpPr>
          <p:nvPr/>
        </p:nvSpPr>
        <p:spPr bwMode="auto">
          <a:xfrm>
            <a:off x="15301913" y="10895013"/>
            <a:ext cx="3736975" cy="854075"/>
          </a:xfrm>
          <a:custGeom>
            <a:avLst/>
            <a:gdLst>
              <a:gd name="T0" fmla="*/ 1868488 w 21600"/>
              <a:gd name="T1" fmla="*/ 427038 h 21600"/>
              <a:gd name="T2" fmla="*/ 1868488 w 21600"/>
              <a:gd name="T3" fmla="*/ 427038 h 21600"/>
              <a:gd name="T4" fmla="*/ 1868488 w 21600"/>
              <a:gd name="T5" fmla="*/ 427038 h 21600"/>
              <a:gd name="T6" fmla="*/ 186848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155672" name="AutoShape 24"/>
          <p:cNvSpPr>
            <a:spLocks/>
          </p:cNvSpPr>
          <p:nvPr/>
        </p:nvSpPr>
        <p:spPr bwMode="auto">
          <a:xfrm>
            <a:off x="9531350" y="10895013"/>
            <a:ext cx="844550" cy="965200"/>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5673" name="AutoShape 25"/>
          <p:cNvSpPr>
            <a:spLocks/>
          </p:cNvSpPr>
          <p:nvPr/>
        </p:nvSpPr>
        <p:spPr bwMode="auto">
          <a:xfrm>
            <a:off x="11063288" y="7142163"/>
            <a:ext cx="561975" cy="561975"/>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5674" name="AutoShape 26"/>
          <p:cNvSpPr>
            <a:spLocks/>
          </p:cNvSpPr>
          <p:nvPr/>
        </p:nvSpPr>
        <p:spPr bwMode="auto">
          <a:xfrm>
            <a:off x="10375900" y="9226550"/>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5675" name="AutoShape 27"/>
          <p:cNvSpPr>
            <a:spLocks/>
          </p:cNvSpPr>
          <p:nvPr/>
        </p:nvSpPr>
        <p:spPr bwMode="auto">
          <a:xfrm rot="20644228">
            <a:off x="13784263" y="11163300"/>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01</a:t>
            </a:r>
            <a:endParaRPr lang="en-US">
              <a:solidFill>
                <a:schemeClr val="bg1"/>
              </a:solidFill>
              <a:latin typeface="Roboto" charset="0"/>
              <a:ea typeface="ＭＳ Ｐゴシック" charset="0"/>
              <a:cs typeface="Roboto" charset="0"/>
              <a:sym typeface="Roboto" charset="0"/>
            </a:endParaRPr>
          </a:p>
        </p:txBody>
      </p:sp>
      <p:sp>
        <p:nvSpPr>
          <p:cNvPr id="155676" name="AutoShape 28"/>
          <p:cNvSpPr>
            <a:spLocks/>
          </p:cNvSpPr>
          <p:nvPr/>
        </p:nvSpPr>
        <p:spPr bwMode="auto">
          <a:xfrm rot="20640000">
            <a:off x="13263563" y="9201150"/>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55677" name="AutoShape 29"/>
          <p:cNvSpPr>
            <a:spLocks/>
          </p:cNvSpPr>
          <p:nvPr/>
        </p:nvSpPr>
        <p:spPr bwMode="auto">
          <a:xfrm rot="20640000">
            <a:off x="12496800" y="7240588"/>
            <a:ext cx="1042988"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03</a:t>
            </a:r>
            <a:endParaRPr lang="en-US" dirty="0">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52226E-BAD6-4AAB-BE68-DD1EE9F59350}" type="slidenum">
              <a:rPr lang="en-US" sz="2000">
                <a:solidFill>
                  <a:schemeClr val="bg1"/>
                </a:solidFill>
              </a:rPr>
              <a:pPr algn="ctr" eaLnBrk="1">
                <a:lnSpc>
                  <a:spcPct val="100000"/>
                </a:lnSpc>
              </a:pPr>
              <a:t>149</a:t>
            </a:fld>
            <a:endParaRPr lang="en-US">
              <a:solidFill>
                <a:schemeClr val="bg1"/>
              </a:solidFill>
            </a:endParaRPr>
          </a:p>
        </p:txBody>
      </p:sp>
      <p:grpSp>
        <p:nvGrpSpPr>
          <p:cNvPr id="159746" name="Group 4"/>
          <p:cNvGrpSpPr>
            <a:grpSpLocks/>
          </p:cNvGrpSpPr>
          <p:nvPr/>
        </p:nvGrpSpPr>
        <p:grpSpPr bwMode="auto">
          <a:xfrm>
            <a:off x="10837863" y="7178675"/>
            <a:ext cx="3849687" cy="4438650"/>
            <a:chOff x="0" y="0"/>
            <a:chExt cx="3850624" cy="4438376"/>
          </a:xfrm>
        </p:grpSpPr>
        <p:sp>
          <p:nvSpPr>
            <p:cNvPr id="3" name="AutoShape 5"/>
            <p:cNvSpPr>
              <a:spLocks/>
            </p:cNvSpPr>
            <p:nvPr/>
          </p:nvSpPr>
          <p:spPr bwMode="auto">
            <a:xfrm>
              <a:off x="1924518"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 name="AutoShape 6"/>
            <p:cNvSpPr>
              <a:spLocks/>
            </p:cNvSpPr>
            <p:nvPr/>
          </p:nvSpPr>
          <p:spPr bwMode="auto">
            <a:xfrm flipH="1">
              <a:off x="0"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9747" name="Group 7"/>
          <p:cNvGrpSpPr>
            <a:grpSpLocks/>
          </p:cNvGrpSpPr>
          <p:nvPr/>
        </p:nvGrpSpPr>
        <p:grpSpPr bwMode="auto">
          <a:xfrm>
            <a:off x="16003588" y="7280275"/>
            <a:ext cx="4465637" cy="5148263"/>
            <a:chOff x="0" y="0"/>
            <a:chExt cx="4466556" cy="5148323"/>
          </a:xfrm>
        </p:grpSpPr>
        <p:sp>
          <p:nvSpPr>
            <p:cNvPr id="5" name="AutoShape 8"/>
            <p:cNvSpPr>
              <a:spLocks/>
            </p:cNvSpPr>
            <p:nvPr/>
          </p:nvSpPr>
          <p:spPr bwMode="auto">
            <a:xfrm>
              <a:off x="2232484"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 name="AutoShape 9"/>
            <p:cNvSpPr>
              <a:spLocks/>
            </p:cNvSpPr>
            <p:nvPr/>
          </p:nvSpPr>
          <p:spPr bwMode="auto">
            <a:xfrm flipH="1">
              <a:off x="0"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9748" name="Group 10"/>
          <p:cNvGrpSpPr>
            <a:grpSpLocks/>
          </p:cNvGrpSpPr>
          <p:nvPr/>
        </p:nvGrpSpPr>
        <p:grpSpPr bwMode="auto">
          <a:xfrm>
            <a:off x="19497675" y="5456238"/>
            <a:ext cx="2989263" cy="3444875"/>
            <a:chOff x="0" y="0"/>
            <a:chExt cx="2989170" cy="3445431"/>
          </a:xfrm>
        </p:grpSpPr>
        <p:sp>
          <p:nvSpPr>
            <p:cNvPr id="156683" name="AutoShape 11"/>
            <p:cNvSpPr>
              <a:spLocks/>
            </p:cNvSpPr>
            <p:nvPr/>
          </p:nvSpPr>
          <p:spPr bwMode="auto">
            <a:xfrm>
              <a:off x="1493792"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6684" name="AutoShape 12"/>
            <p:cNvSpPr>
              <a:spLocks/>
            </p:cNvSpPr>
            <p:nvPr/>
          </p:nvSpPr>
          <p:spPr bwMode="auto">
            <a:xfrm flipH="1">
              <a:off x="0"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9749" name="Group 13"/>
          <p:cNvGrpSpPr>
            <a:grpSpLocks/>
          </p:cNvGrpSpPr>
          <p:nvPr/>
        </p:nvGrpSpPr>
        <p:grpSpPr bwMode="auto">
          <a:xfrm>
            <a:off x="17427575" y="3630613"/>
            <a:ext cx="2371725" cy="2735262"/>
            <a:chOff x="0" y="0"/>
            <a:chExt cx="2372151" cy="2734231"/>
          </a:xfrm>
        </p:grpSpPr>
        <p:sp>
          <p:nvSpPr>
            <p:cNvPr id="156686" name="AutoShape 14"/>
            <p:cNvSpPr>
              <a:spLocks/>
            </p:cNvSpPr>
            <p:nvPr/>
          </p:nvSpPr>
          <p:spPr bwMode="auto">
            <a:xfrm>
              <a:off x="1186076" y="0"/>
              <a:ext cx="1186075"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6687" name="AutoShape 15"/>
            <p:cNvSpPr>
              <a:spLocks/>
            </p:cNvSpPr>
            <p:nvPr/>
          </p:nvSpPr>
          <p:spPr bwMode="auto">
            <a:xfrm flipH="1">
              <a:off x="0" y="0"/>
              <a:ext cx="1186076"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9750" name="Group 16"/>
          <p:cNvGrpSpPr>
            <a:grpSpLocks/>
          </p:cNvGrpSpPr>
          <p:nvPr/>
        </p:nvGrpSpPr>
        <p:grpSpPr bwMode="auto">
          <a:xfrm>
            <a:off x="12850813" y="3881438"/>
            <a:ext cx="2101850" cy="2424112"/>
            <a:chOff x="0" y="0"/>
            <a:chExt cx="2102181" cy="2423053"/>
          </a:xfrm>
        </p:grpSpPr>
        <p:sp>
          <p:nvSpPr>
            <p:cNvPr id="156689" name="AutoShape 17"/>
            <p:cNvSpPr>
              <a:spLocks/>
            </p:cNvSpPr>
            <p:nvPr/>
          </p:nvSpPr>
          <p:spPr bwMode="auto">
            <a:xfrm>
              <a:off x="1051091"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6690" name="AutoShape 18"/>
            <p:cNvSpPr>
              <a:spLocks/>
            </p:cNvSpPr>
            <p:nvPr/>
          </p:nvSpPr>
          <p:spPr bwMode="auto">
            <a:xfrm flipH="1">
              <a:off x="0"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grpSp>
        <p:nvGrpSpPr>
          <p:cNvPr id="159751" name="Group 19"/>
          <p:cNvGrpSpPr>
            <a:grpSpLocks/>
          </p:cNvGrpSpPr>
          <p:nvPr/>
        </p:nvGrpSpPr>
        <p:grpSpPr bwMode="auto">
          <a:xfrm>
            <a:off x="10256838" y="5767388"/>
            <a:ext cx="1549400" cy="1785937"/>
            <a:chOff x="0" y="0"/>
            <a:chExt cx="1549377" cy="1785870"/>
          </a:xfrm>
        </p:grpSpPr>
        <p:sp>
          <p:nvSpPr>
            <p:cNvPr id="156692" name="AutoShape 20"/>
            <p:cNvSpPr>
              <a:spLocks/>
            </p:cNvSpPr>
            <p:nvPr/>
          </p:nvSpPr>
          <p:spPr bwMode="auto">
            <a:xfrm>
              <a:off x="774689"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6693" name="AutoShape 21"/>
            <p:cNvSpPr>
              <a:spLocks/>
            </p:cNvSpPr>
            <p:nvPr/>
          </p:nvSpPr>
          <p:spPr bwMode="auto">
            <a:xfrm flipH="1">
              <a:off x="0"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156694" name="Line 22"/>
          <p:cNvSpPr>
            <a:spLocks noChangeShapeType="1"/>
          </p:cNvSpPr>
          <p:nvPr/>
        </p:nvSpPr>
        <p:spPr bwMode="auto">
          <a:xfrm>
            <a:off x="15054263" y="4862513"/>
            <a:ext cx="2408237"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6695" name="Line 23"/>
          <p:cNvSpPr>
            <a:spLocks noChangeShapeType="1"/>
          </p:cNvSpPr>
          <p:nvPr/>
        </p:nvSpPr>
        <p:spPr bwMode="auto">
          <a:xfrm flipV="1">
            <a:off x="11820525" y="5802313"/>
            <a:ext cx="831850" cy="468312"/>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6696" name="Line 24"/>
          <p:cNvSpPr>
            <a:spLocks noChangeShapeType="1"/>
          </p:cNvSpPr>
          <p:nvPr/>
        </p:nvSpPr>
        <p:spPr bwMode="auto">
          <a:xfrm flipH="1" flipV="1">
            <a:off x="11106150" y="7883525"/>
            <a:ext cx="311150" cy="690563"/>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6697" name="Line 25"/>
          <p:cNvSpPr>
            <a:spLocks noChangeShapeType="1"/>
          </p:cNvSpPr>
          <p:nvPr/>
        </p:nvSpPr>
        <p:spPr bwMode="auto">
          <a:xfrm flipH="1">
            <a:off x="14209713" y="11195050"/>
            <a:ext cx="1487487"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6698" name="Line 26"/>
          <p:cNvSpPr>
            <a:spLocks noChangeShapeType="1"/>
          </p:cNvSpPr>
          <p:nvPr/>
        </p:nvSpPr>
        <p:spPr bwMode="auto">
          <a:xfrm flipH="1">
            <a:off x="20296188" y="9017000"/>
            <a:ext cx="1009650" cy="1008063"/>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6699" name="Line 27"/>
          <p:cNvSpPr>
            <a:spLocks noChangeShapeType="1"/>
          </p:cNvSpPr>
          <p:nvPr/>
        </p:nvSpPr>
        <p:spPr bwMode="auto">
          <a:xfrm flipH="1" flipV="1">
            <a:off x="19246850" y="6219825"/>
            <a:ext cx="669925" cy="669925"/>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6700" name="AutoShape 28"/>
          <p:cNvSpPr>
            <a:spLocks/>
          </p:cNvSpPr>
          <p:nvPr/>
        </p:nvSpPr>
        <p:spPr bwMode="auto">
          <a:xfrm>
            <a:off x="1268413" y="4386263"/>
            <a:ext cx="6858000"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How We Deliver Our Product Right to Your Place ?</a:t>
            </a:r>
            <a:endParaRPr lang="en-US" dirty="0">
              <a:solidFill>
                <a:schemeClr val="bg1"/>
              </a:solidFill>
              <a:latin typeface="Roboto" charset="0"/>
              <a:ea typeface="ＭＳ Ｐゴシック" charset="0"/>
              <a:cs typeface="Roboto" charset="0"/>
              <a:sym typeface="Roboto" charset="0"/>
            </a:endParaRPr>
          </a:p>
        </p:txBody>
      </p:sp>
      <p:sp>
        <p:nvSpPr>
          <p:cNvPr id="156701" name="AutoShape 29"/>
          <p:cNvSpPr>
            <a:spLocks/>
          </p:cNvSpPr>
          <p:nvPr/>
        </p:nvSpPr>
        <p:spPr bwMode="auto">
          <a:xfrm>
            <a:off x="1300163" y="7861300"/>
            <a:ext cx="6826250" cy="2776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bg1"/>
                </a:solidFill>
                <a:latin typeface="Roboto Light" panose="02000000000000000000" pitchFamily="2" charset="0"/>
                <a:ea typeface="Roboto Light" panose="02000000000000000000" pitchFamily="2" charset="0"/>
              </a:rPr>
              <a:t>zuniga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merida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della</a:t>
            </a:r>
            <a:r>
              <a:rPr lang="en-US" dirty="0">
                <a:solidFill>
                  <a:schemeClr val="bg1"/>
                </a:solidFill>
                <a:latin typeface="Roboto Light" panose="02000000000000000000" pitchFamily="2" charset="0"/>
                <a:ea typeface="Roboto Light" panose="02000000000000000000" pitchFamily="2" charset="0"/>
              </a:rPr>
              <a:t> stronghold.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a:t>
            </a:r>
          </a:p>
        </p:txBody>
      </p:sp>
      <p:sp>
        <p:nvSpPr>
          <p:cNvPr id="156702" name="AutoShape 30"/>
          <p:cNvSpPr>
            <a:spLocks/>
          </p:cNvSpPr>
          <p:nvPr/>
        </p:nvSpPr>
        <p:spPr bwMode="auto">
          <a:xfrm>
            <a:off x="17768888" y="9959975"/>
            <a:ext cx="844550" cy="965200"/>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6703" name="AutoShape 31"/>
          <p:cNvSpPr>
            <a:spLocks/>
          </p:cNvSpPr>
          <p:nvPr/>
        </p:nvSpPr>
        <p:spPr bwMode="auto">
          <a:xfrm>
            <a:off x="20656550" y="7231063"/>
            <a:ext cx="668338" cy="666750"/>
          </a:xfrm>
          <a:custGeom>
            <a:avLst/>
            <a:gdLst>
              <a:gd name="T0" fmla="*/ 334169 w 21444"/>
              <a:gd name="T1" fmla="*/ 333375 h 21444"/>
              <a:gd name="T2" fmla="*/ 334169 w 21444"/>
              <a:gd name="T3" fmla="*/ 333375 h 21444"/>
              <a:gd name="T4" fmla="*/ 334169 w 21444"/>
              <a:gd name="T5" fmla="*/ 333375 h 21444"/>
              <a:gd name="T6" fmla="*/ 334169 w 21444"/>
              <a:gd name="T7" fmla="*/ 33337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6704" name="AutoShape 32"/>
          <p:cNvSpPr>
            <a:spLocks/>
          </p:cNvSpPr>
          <p:nvPr/>
        </p:nvSpPr>
        <p:spPr bwMode="auto">
          <a:xfrm>
            <a:off x="10842625" y="6661150"/>
            <a:ext cx="377825" cy="304800"/>
          </a:xfrm>
          <a:custGeom>
            <a:avLst/>
            <a:gdLst>
              <a:gd name="T0" fmla="*/ 188904 w 21335"/>
              <a:gd name="T1" fmla="*/ 154748 h 21422"/>
              <a:gd name="T2" fmla="*/ 188904 w 21335"/>
              <a:gd name="T3" fmla="*/ 154748 h 21422"/>
              <a:gd name="T4" fmla="*/ 188904 w 21335"/>
              <a:gd name="T5" fmla="*/ 154748 h 21422"/>
              <a:gd name="T6" fmla="*/ 188904 w 21335"/>
              <a:gd name="T7" fmla="*/ 15474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6705" name="AutoShape 33"/>
          <p:cNvSpPr>
            <a:spLocks/>
          </p:cNvSpPr>
          <p:nvPr/>
        </p:nvSpPr>
        <p:spPr bwMode="auto">
          <a:xfrm>
            <a:off x="18332450" y="5029200"/>
            <a:ext cx="561975" cy="561975"/>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6706" name="AutoShape 34"/>
          <p:cNvSpPr>
            <a:spLocks/>
          </p:cNvSpPr>
          <p:nvPr/>
        </p:nvSpPr>
        <p:spPr bwMode="auto">
          <a:xfrm>
            <a:off x="12328525" y="9698038"/>
            <a:ext cx="685800" cy="622300"/>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6707" name="AutoShape 35"/>
          <p:cNvSpPr>
            <a:spLocks/>
          </p:cNvSpPr>
          <p:nvPr/>
        </p:nvSpPr>
        <p:spPr bwMode="auto">
          <a:xfrm>
            <a:off x="13649325" y="5159375"/>
            <a:ext cx="323850" cy="431800"/>
          </a:xfrm>
          <a:custGeom>
            <a:avLst/>
            <a:gdLst>
              <a:gd name="T0" fmla="*/ 161925 w 21600"/>
              <a:gd name="T1" fmla="*/ 215900 h 21600"/>
              <a:gd name="T2" fmla="*/ 161925 w 21600"/>
              <a:gd name="T3" fmla="*/ 215900 h 21600"/>
              <a:gd name="T4" fmla="*/ 161925 w 21600"/>
              <a:gd name="T5" fmla="*/ 215900 h 21600"/>
              <a:gd name="T6" fmla="*/ 161925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00" y="6750"/>
                </a:moveTo>
                <a:lnTo>
                  <a:pt x="11700" y="1350"/>
                </a:lnTo>
                <a:lnTo>
                  <a:pt x="2699" y="1350"/>
                </a:lnTo>
                <a:cubicBezTo>
                  <a:pt x="2202" y="1350"/>
                  <a:pt x="1799" y="1652"/>
                  <a:pt x="1799" y="2024"/>
                </a:cubicBezTo>
                <a:lnTo>
                  <a:pt x="1799" y="19575"/>
                </a:lnTo>
                <a:cubicBezTo>
                  <a:pt x="1799" y="19947"/>
                  <a:pt x="2202" y="20249"/>
                  <a:pt x="2699" y="20249"/>
                </a:cubicBezTo>
                <a:lnTo>
                  <a:pt x="18900" y="20249"/>
                </a:lnTo>
                <a:cubicBezTo>
                  <a:pt x="19396" y="20249"/>
                  <a:pt x="19799" y="19947"/>
                  <a:pt x="19799" y="19575"/>
                </a:cubicBezTo>
                <a:lnTo>
                  <a:pt x="19799" y="7424"/>
                </a:lnTo>
                <a:lnTo>
                  <a:pt x="12599" y="7424"/>
                </a:lnTo>
                <a:cubicBezTo>
                  <a:pt x="12102" y="7424"/>
                  <a:pt x="11700" y="7122"/>
                  <a:pt x="11700" y="6750"/>
                </a:cubicBezTo>
                <a:cubicBezTo>
                  <a:pt x="11700" y="6750"/>
                  <a:pt x="11700" y="6750"/>
                  <a:pt x="11700"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600" y="6803"/>
                </a:lnTo>
                <a:lnTo>
                  <a:pt x="21600" y="20249"/>
                </a:lnTo>
                <a:cubicBezTo>
                  <a:pt x="21600" y="20994"/>
                  <a:pt x="20794" y="21600"/>
                  <a:pt x="19799" y="21600"/>
                </a:cubicBezTo>
                <a:lnTo>
                  <a:pt x="1799" y="21600"/>
                </a:lnTo>
                <a:cubicBezTo>
                  <a:pt x="805" y="21600"/>
                  <a:pt x="0" y="20994"/>
                  <a:pt x="0" y="20249"/>
                </a:cubicBezTo>
                <a:lnTo>
                  <a:pt x="0" y="1350"/>
                </a:lnTo>
                <a:cubicBezTo>
                  <a:pt x="0" y="604"/>
                  <a:pt x="805" y="0"/>
                  <a:pt x="1799"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6708" name="AutoShape 36"/>
          <p:cNvSpPr>
            <a:spLocks/>
          </p:cNvSpPr>
          <p:nvPr/>
        </p:nvSpPr>
        <p:spPr bwMode="auto">
          <a:xfrm>
            <a:off x="9886950" y="11209338"/>
            <a:ext cx="27495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a:t>
            </a:r>
          </a:p>
        </p:txBody>
      </p:sp>
      <p:sp>
        <p:nvSpPr>
          <p:cNvPr id="156709" name="AutoShape 37"/>
          <p:cNvSpPr>
            <a:spLocks/>
          </p:cNvSpPr>
          <p:nvPr/>
        </p:nvSpPr>
        <p:spPr bwMode="auto">
          <a:xfrm>
            <a:off x="14766925" y="11710988"/>
            <a:ext cx="27495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a:t>
            </a:r>
          </a:p>
        </p:txBody>
      </p:sp>
      <p:sp>
        <p:nvSpPr>
          <p:cNvPr id="156710" name="AutoShape 38"/>
          <p:cNvSpPr>
            <a:spLocks/>
          </p:cNvSpPr>
          <p:nvPr/>
        </p:nvSpPr>
        <p:spPr bwMode="auto">
          <a:xfrm>
            <a:off x="20989925" y="9248775"/>
            <a:ext cx="2751138"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a:t>
            </a:r>
          </a:p>
        </p:txBody>
      </p:sp>
      <p:sp>
        <p:nvSpPr>
          <p:cNvPr id="156711" name="AutoShape 39"/>
          <p:cNvSpPr>
            <a:spLocks/>
          </p:cNvSpPr>
          <p:nvPr/>
        </p:nvSpPr>
        <p:spPr bwMode="auto">
          <a:xfrm>
            <a:off x="19496088" y="3827463"/>
            <a:ext cx="275113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a:t>
            </a:r>
          </a:p>
        </p:txBody>
      </p:sp>
      <p:sp>
        <p:nvSpPr>
          <p:cNvPr id="156712" name="AutoShape 40"/>
          <p:cNvSpPr>
            <a:spLocks/>
          </p:cNvSpPr>
          <p:nvPr/>
        </p:nvSpPr>
        <p:spPr bwMode="auto">
          <a:xfrm>
            <a:off x="14678025" y="3454400"/>
            <a:ext cx="27495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a:t>
            </a:r>
          </a:p>
        </p:txBody>
      </p:sp>
      <p:sp>
        <p:nvSpPr>
          <p:cNvPr id="156713" name="AutoShape 41"/>
          <p:cNvSpPr>
            <a:spLocks/>
          </p:cNvSpPr>
          <p:nvPr/>
        </p:nvSpPr>
        <p:spPr bwMode="auto">
          <a:xfrm>
            <a:off x="9704388" y="4457700"/>
            <a:ext cx="275113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charset="0"/>
                <a:ea typeface="ＭＳ Ｐゴシック" charset="0"/>
                <a:cs typeface="Roboto" charset="0"/>
                <a:sym typeface="Roboto" charset="0"/>
              </a:rPr>
              <a:t>Lorem ipsum</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p:sp>
      <p:sp>
        <p:nvSpPr>
          <p:cNvPr id="194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CEF159F-04F3-4E74-8389-08D01F2CF073}" type="slidenum">
              <a:rPr lang="en-US" sz="2000">
                <a:solidFill>
                  <a:schemeClr val="bg1"/>
                </a:solidFill>
              </a:rPr>
              <a:pPr algn="ctr" eaLnBrk="1">
                <a:lnSpc>
                  <a:spcPct val="100000"/>
                </a:lnSpc>
              </a:pPr>
              <a:t>15</a:t>
            </a:fld>
            <a:endParaRPr lang="en-US" dirty="0">
              <a:solidFill>
                <a:schemeClr val="bg1"/>
              </a:solidFill>
            </a:endParaRPr>
          </a:p>
        </p:txBody>
      </p:sp>
      <p:sp>
        <p:nvSpPr>
          <p:cNvPr id="19461" name="AutoShape 5"/>
          <p:cNvSpPr>
            <a:spLocks/>
          </p:cNvSpPr>
          <p:nvPr/>
        </p:nvSpPr>
        <p:spPr bwMode="auto">
          <a:xfrm>
            <a:off x="2662238" y="7651750"/>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9462" name="AutoShape 6"/>
          <p:cNvSpPr>
            <a:spLocks/>
          </p:cNvSpPr>
          <p:nvPr/>
        </p:nvSpPr>
        <p:spPr bwMode="auto">
          <a:xfrm>
            <a:off x="8339138" y="7651750"/>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9463" name="AutoShape 7"/>
          <p:cNvSpPr>
            <a:spLocks/>
          </p:cNvSpPr>
          <p:nvPr/>
        </p:nvSpPr>
        <p:spPr bwMode="auto">
          <a:xfrm>
            <a:off x="14123988" y="7651750"/>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464" name="AutoShape 8"/>
          <p:cNvSpPr>
            <a:spLocks/>
          </p:cNvSpPr>
          <p:nvPr/>
        </p:nvSpPr>
        <p:spPr bwMode="auto">
          <a:xfrm>
            <a:off x="19827875" y="7651750"/>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9465" name="AutoShape 9"/>
          <p:cNvSpPr>
            <a:spLocks/>
          </p:cNvSpPr>
          <p:nvPr/>
        </p:nvSpPr>
        <p:spPr bwMode="auto">
          <a:xfrm>
            <a:off x="20462875" y="8240713"/>
            <a:ext cx="635000" cy="727075"/>
          </a:xfrm>
          <a:custGeom>
            <a:avLst/>
            <a:gdLst>
              <a:gd name="T0" fmla="*/ 317500 w 21600"/>
              <a:gd name="T1" fmla="*/ 363537 h 21600"/>
              <a:gd name="T2" fmla="*/ 317500 w 21600"/>
              <a:gd name="T3" fmla="*/ 363537 h 21600"/>
              <a:gd name="T4" fmla="*/ 317500 w 21600"/>
              <a:gd name="T5" fmla="*/ 363537 h 21600"/>
              <a:gd name="T6" fmla="*/ 317500 w 21600"/>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9466" name="AutoShape 10"/>
          <p:cNvSpPr>
            <a:spLocks/>
          </p:cNvSpPr>
          <p:nvPr/>
        </p:nvSpPr>
        <p:spPr bwMode="auto">
          <a:xfrm>
            <a:off x="14736763" y="8242300"/>
            <a:ext cx="679450" cy="723900"/>
          </a:xfrm>
          <a:custGeom>
            <a:avLst/>
            <a:gdLst>
              <a:gd name="T0" fmla="*/ 339725 w 21600"/>
              <a:gd name="T1" fmla="*/ 361950 h 21600"/>
              <a:gd name="T2" fmla="*/ 339725 w 21600"/>
              <a:gd name="T3" fmla="*/ 361950 h 21600"/>
              <a:gd name="T4" fmla="*/ 339725 w 21600"/>
              <a:gd name="T5" fmla="*/ 361950 h 21600"/>
              <a:gd name="T6" fmla="*/ 3397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16" y="8101"/>
                </a:moveTo>
                <a:cubicBezTo>
                  <a:pt x="15118" y="8085"/>
                  <a:pt x="15119" y="8071"/>
                  <a:pt x="15121" y="8057"/>
                </a:cubicBezTo>
                <a:cubicBezTo>
                  <a:pt x="15121" y="8071"/>
                  <a:pt x="15126" y="8085"/>
                  <a:pt x="15126" y="8101"/>
                </a:cubicBezTo>
                <a:lnTo>
                  <a:pt x="15116" y="8101"/>
                </a:lnTo>
                <a:cubicBezTo>
                  <a:pt x="15116" y="8101"/>
                  <a:pt x="15116" y="8101"/>
                  <a:pt x="15116" y="8101"/>
                </a:cubicBezTo>
                <a:close/>
                <a:moveTo>
                  <a:pt x="10798" y="14851"/>
                </a:moveTo>
                <a:cubicBezTo>
                  <a:pt x="10401" y="14851"/>
                  <a:pt x="10079" y="15153"/>
                  <a:pt x="10079" y="15525"/>
                </a:cubicBezTo>
                <a:cubicBezTo>
                  <a:pt x="10079" y="15898"/>
                  <a:pt x="10401" y="16199"/>
                  <a:pt x="10798" y="16199"/>
                </a:cubicBezTo>
                <a:cubicBezTo>
                  <a:pt x="11196" y="16199"/>
                  <a:pt x="11519" y="15898"/>
                  <a:pt x="11519" y="15525"/>
                </a:cubicBezTo>
                <a:cubicBezTo>
                  <a:pt x="11519" y="15153"/>
                  <a:pt x="11196" y="14851"/>
                  <a:pt x="10798" y="14851"/>
                </a:cubicBezTo>
                <a:cubicBezTo>
                  <a:pt x="10798" y="14851"/>
                  <a:pt x="10798" y="14851"/>
                  <a:pt x="10798" y="14851"/>
                </a:cubicBezTo>
                <a:close/>
                <a:moveTo>
                  <a:pt x="11519" y="16879"/>
                </a:moveTo>
                <a:lnTo>
                  <a:pt x="11519" y="17550"/>
                </a:lnTo>
                <a:cubicBezTo>
                  <a:pt x="11519" y="17922"/>
                  <a:pt x="11196" y="18224"/>
                  <a:pt x="10798" y="18224"/>
                </a:cubicBezTo>
                <a:cubicBezTo>
                  <a:pt x="10401" y="18224"/>
                  <a:pt x="10079" y="17922"/>
                  <a:pt x="10079" y="17550"/>
                </a:cubicBezTo>
                <a:lnTo>
                  <a:pt x="10079" y="16879"/>
                </a:lnTo>
                <a:cubicBezTo>
                  <a:pt x="9546" y="16630"/>
                  <a:pt x="9179" y="16120"/>
                  <a:pt x="9179" y="15525"/>
                </a:cubicBezTo>
                <a:cubicBezTo>
                  <a:pt x="9179" y="14686"/>
                  <a:pt x="9904" y="14005"/>
                  <a:pt x="10798" y="14005"/>
                </a:cubicBezTo>
                <a:cubicBezTo>
                  <a:pt x="11693" y="14005"/>
                  <a:pt x="12419" y="14686"/>
                  <a:pt x="12419" y="15525"/>
                </a:cubicBezTo>
                <a:cubicBezTo>
                  <a:pt x="12419" y="16120"/>
                  <a:pt x="12051" y="16630"/>
                  <a:pt x="11519" y="16879"/>
                </a:cubicBezTo>
                <a:cubicBezTo>
                  <a:pt x="11519" y="16879"/>
                  <a:pt x="11519" y="16879"/>
                  <a:pt x="11519" y="16879"/>
                </a:cubicBezTo>
                <a:close/>
                <a:moveTo>
                  <a:pt x="20159" y="12824"/>
                </a:moveTo>
                <a:cubicBezTo>
                  <a:pt x="20159" y="12452"/>
                  <a:pt x="19837" y="12150"/>
                  <a:pt x="19439" y="12150"/>
                </a:cubicBezTo>
                <a:lnTo>
                  <a:pt x="2159" y="12150"/>
                </a:lnTo>
                <a:cubicBezTo>
                  <a:pt x="1762" y="12150"/>
                  <a:pt x="1438" y="12452"/>
                  <a:pt x="1438" y="12824"/>
                </a:cubicBezTo>
                <a:lnTo>
                  <a:pt x="1438" y="19575"/>
                </a:lnTo>
                <a:cubicBezTo>
                  <a:pt x="1438" y="19947"/>
                  <a:pt x="1762" y="20250"/>
                  <a:pt x="2159" y="20250"/>
                </a:cubicBezTo>
                <a:lnTo>
                  <a:pt x="19439" y="20250"/>
                </a:lnTo>
                <a:cubicBezTo>
                  <a:pt x="19837" y="20250"/>
                  <a:pt x="20159" y="19947"/>
                  <a:pt x="20159" y="19575"/>
                </a:cubicBezTo>
                <a:lnTo>
                  <a:pt x="20159" y="12824"/>
                </a:lnTo>
                <a:cubicBezTo>
                  <a:pt x="20159" y="12824"/>
                  <a:pt x="20159" y="12824"/>
                  <a:pt x="20159" y="12824"/>
                </a:cubicBezTo>
                <a:close/>
                <a:moveTo>
                  <a:pt x="10798" y="3287"/>
                </a:moveTo>
                <a:cubicBezTo>
                  <a:pt x="13230" y="3287"/>
                  <a:pt x="15258" y="4891"/>
                  <a:pt x="15756" y="7032"/>
                </a:cubicBezTo>
                <a:cubicBezTo>
                  <a:pt x="15781" y="7018"/>
                  <a:pt x="15812" y="7008"/>
                  <a:pt x="15839" y="6994"/>
                </a:cubicBezTo>
                <a:lnTo>
                  <a:pt x="15839" y="7847"/>
                </a:lnTo>
                <a:cubicBezTo>
                  <a:pt x="15839" y="8360"/>
                  <a:pt x="16282" y="8775"/>
                  <a:pt x="16829" y="8775"/>
                </a:cubicBezTo>
                <a:cubicBezTo>
                  <a:pt x="17376" y="8775"/>
                  <a:pt x="17818" y="8360"/>
                  <a:pt x="17818" y="7847"/>
                </a:cubicBezTo>
                <a:lnTo>
                  <a:pt x="17818" y="6919"/>
                </a:lnTo>
                <a:cubicBezTo>
                  <a:pt x="17818" y="6748"/>
                  <a:pt x="17757" y="6596"/>
                  <a:pt x="17670" y="6459"/>
                </a:cubicBezTo>
                <a:cubicBezTo>
                  <a:pt x="16854" y="3600"/>
                  <a:pt x="14105" y="1485"/>
                  <a:pt x="10798" y="1485"/>
                </a:cubicBezTo>
                <a:cubicBezTo>
                  <a:pt x="6849" y="1485"/>
                  <a:pt x="3604" y="4486"/>
                  <a:pt x="3604" y="8188"/>
                </a:cubicBezTo>
                <a:lnTo>
                  <a:pt x="3604" y="11191"/>
                </a:lnTo>
                <a:cubicBezTo>
                  <a:pt x="3604" y="11286"/>
                  <a:pt x="3615" y="11380"/>
                  <a:pt x="3619" y="11476"/>
                </a:cubicBezTo>
                <a:lnTo>
                  <a:pt x="5766" y="11476"/>
                </a:lnTo>
                <a:lnTo>
                  <a:pt x="5766" y="8048"/>
                </a:lnTo>
                <a:cubicBezTo>
                  <a:pt x="5766" y="5418"/>
                  <a:pt x="7994" y="3287"/>
                  <a:pt x="10798" y="3287"/>
                </a:cubicBezTo>
                <a:cubicBezTo>
                  <a:pt x="10798" y="3287"/>
                  <a:pt x="10798" y="3287"/>
                  <a:pt x="10798" y="3287"/>
                </a:cubicBezTo>
                <a:close/>
                <a:moveTo>
                  <a:pt x="20159" y="21600"/>
                </a:moveTo>
                <a:lnTo>
                  <a:pt x="1438" y="21600"/>
                </a:lnTo>
                <a:cubicBezTo>
                  <a:pt x="644" y="21600"/>
                  <a:pt x="0" y="20995"/>
                  <a:pt x="0" y="20250"/>
                </a:cubicBezTo>
                <a:lnTo>
                  <a:pt x="0" y="12150"/>
                </a:lnTo>
                <a:cubicBezTo>
                  <a:pt x="0" y="11405"/>
                  <a:pt x="644" y="10799"/>
                  <a:pt x="1438" y="10799"/>
                </a:cubicBezTo>
                <a:lnTo>
                  <a:pt x="2159" y="10799"/>
                </a:lnTo>
                <a:lnTo>
                  <a:pt x="2159" y="8101"/>
                </a:lnTo>
                <a:cubicBezTo>
                  <a:pt x="2159" y="3627"/>
                  <a:pt x="6026" y="0"/>
                  <a:pt x="10798" y="0"/>
                </a:cubicBezTo>
                <a:cubicBezTo>
                  <a:pt x="15570" y="0"/>
                  <a:pt x="19439" y="3627"/>
                  <a:pt x="19439" y="8101"/>
                </a:cubicBezTo>
                <a:lnTo>
                  <a:pt x="19435" y="8101"/>
                </a:lnTo>
                <a:cubicBezTo>
                  <a:pt x="19435" y="8115"/>
                  <a:pt x="19439" y="8128"/>
                  <a:pt x="19439" y="8143"/>
                </a:cubicBezTo>
                <a:cubicBezTo>
                  <a:pt x="19439" y="8864"/>
                  <a:pt x="18815" y="9451"/>
                  <a:pt x="18044" y="9451"/>
                </a:cubicBezTo>
                <a:lnTo>
                  <a:pt x="16423" y="9451"/>
                </a:lnTo>
                <a:cubicBezTo>
                  <a:pt x="15654" y="9451"/>
                  <a:pt x="15118" y="8864"/>
                  <a:pt x="15118" y="8143"/>
                </a:cubicBezTo>
                <a:cubicBezTo>
                  <a:pt x="15118" y="8128"/>
                  <a:pt x="15126" y="8116"/>
                  <a:pt x="15126" y="8102"/>
                </a:cubicBezTo>
                <a:lnTo>
                  <a:pt x="15126" y="8101"/>
                </a:lnTo>
                <a:cubicBezTo>
                  <a:pt x="15126" y="8088"/>
                  <a:pt x="15133" y="8077"/>
                  <a:pt x="15133" y="8064"/>
                </a:cubicBezTo>
                <a:lnTo>
                  <a:pt x="15133" y="7944"/>
                </a:lnTo>
                <a:cubicBezTo>
                  <a:pt x="15133" y="7981"/>
                  <a:pt x="15126" y="8019"/>
                  <a:pt x="15121" y="8057"/>
                </a:cubicBezTo>
                <a:cubicBezTo>
                  <a:pt x="15056" y="5888"/>
                  <a:pt x="13127" y="4145"/>
                  <a:pt x="10798" y="4145"/>
                </a:cubicBezTo>
                <a:cubicBezTo>
                  <a:pt x="8430" y="4145"/>
                  <a:pt x="6487" y="5946"/>
                  <a:pt x="6487" y="8168"/>
                </a:cubicBezTo>
                <a:lnTo>
                  <a:pt x="6487" y="10799"/>
                </a:lnTo>
                <a:lnTo>
                  <a:pt x="20159" y="10799"/>
                </a:lnTo>
                <a:cubicBezTo>
                  <a:pt x="20955" y="10799"/>
                  <a:pt x="21600" y="11405"/>
                  <a:pt x="21600" y="12150"/>
                </a:cubicBezTo>
                <a:lnTo>
                  <a:pt x="21600" y="20250"/>
                </a:lnTo>
                <a:cubicBezTo>
                  <a:pt x="21600" y="20995"/>
                  <a:pt x="20955" y="21600"/>
                  <a:pt x="20159" y="21600"/>
                </a:cubicBezTo>
                <a:cubicBezTo>
                  <a:pt x="20159" y="21600"/>
                  <a:pt x="20159" y="21600"/>
                  <a:pt x="2015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9467" name="AutoShape 11"/>
          <p:cNvSpPr>
            <a:spLocks/>
          </p:cNvSpPr>
          <p:nvPr/>
        </p:nvSpPr>
        <p:spPr bwMode="auto">
          <a:xfrm>
            <a:off x="3251200" y="8189913"/>
            <a:ext cx="727075" cy="774700"/>
          </a:xfrm>
          <a:custGeom>
            <a:avLst/>
            <a:gdLst>
              <a:gd name="T0" fmla="*/ 363537 w 21600"/>
              <a:gd name="T1" fmla="*/ 387350 h 21600"/>
              <a:gd name="T2" fmla="*/ 363537 w 21600"/>
              <a:gd name="T3" fmla="*/ 387350 h 21600"/>
              <a:gd name="T4" fmla="*/ 363537 w 21600"/>
              <a:gd name="T5" fmla="*/ 387350 h 21600"/>
              <a:gd name="T6" fmla="*/ 363537 w 21600"/>
              <a:gd name="T7" fmla="*/ 387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7"/>
                  <a:pt x="11172" y="12157"/>
                </a:cubicBezTo>
                <a:lnTo>
                  <a:pt x="14395" y="12157"/>
                </a:lnTo>
                <a:lnTo>
                  <a:pt x="11513" y="17875"/>
                </a:lnTo>
                <a:cubicBezTo>
                  <a:pt x="11513" y="18063"/>
                  <a:pt x="11677" y="18216"/>
                  <a:pt x="11877" y="18216"/>
                </a:cubicBezTo>
                <a:lnTo>
                  <a:pt x="12483" y="18216"/>
                </a:lnTo>
                <a:cubicBezTo>
                  <a:pt x="12683" y="18216"/>
                  <a:pt x="12847" y="18063"/>
                  <a:pt x="12847" y="17875"/>
                </a:cubicBezTo>
                <a:lnTo>
                  <a:pt x="15786" y="12028"/>
                </a:lnTo>
                <a:cubicBezTo>
                  <a:pt x="15786" y="12020"/>
                  <a:pt x="15783" y="12015"/>
                  <a:pt x="15783"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1" y="10125"/>
                </a:moveTo>
                <a:lnTo>
                  <a:pt x="15839" y="10125"/>
                </a:lnTo>
                <a:cubicBezTo>
                  <a:pt x="16239" y="10125"/>
                  <a:pt x="16561" y="10427"/>
                  <a:pt x="16561" y="10799"/>
                </a:cubicBezTo>
                <a:lnTo>
                  <a:pt x="16561" y="12150"/>
                </a:lnTo>
                <a:cubicBezTo>
                  <a:pt x="16561" y="12346"/>
                  <a:pt x="16469" y="12518"/>
                  <a:pt x="16327" y="12641"/>
                </a:cubicBezTo>
                <a:lnTo>
                  <a:pt x="13679" y="18224"/>
                </a:lnTo>
                <a:cubicBezTo>
                  <a:pt x="13679" y="18598"/>
                  <a:pt x="13358" y="18900"/>
                  <a:pt x="12960" y="18900"/>
                </a:cubicBezTo>
                <a:lnTo>
                  <a:pt x="11161" y="18900"/>
                </a:lnTo>
                <a:cubicBezTo>
                  <a:pt x="10762" y="18900"/>
                  <a:pt x="10440" y="18598"/>
                  <a:pt x="10440" y="18224"/>
                </a:cubicBezTo>
                <a:lnTo>
                  <a:pt x="13000" y="12824"/>
                </a:lnTo>
                <a:lnTo>
                  <a:pt x="10801" y="12824"/>
                </a:lnTo>
                <a:cubicBezTo>
                  <a:pt x="10403" y="12824"/>
                  <a:pt x="10080" y="12523"/>
                  <a:pt x="10080" y="12150"/>
                </a:cubicBezTo>
                <a:lnTo>
                  <a:pt x="10080" y="10799"/>
                </a:lnTo>
                <a:cubicBezTo>
                  <a:pt x="10080" y="10427"/>
                  <a:pt x="10403" y="10125"/>
                  <a:pt x="10801" y="10125"/>
                </a:cubicBezTo>
                <a:cubicBezTo>
                  <a:pt x="10801" y="10125"/>
                  <a:pt x="10801" y="10125"/>
                  <a:pt x="10801"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20" y="10125"/>
                </a:lnTo>
                <a:cubicBezTo>
                  <a:pt x="8318" y="10125"/>
                  <a:pt x="8641" y="10427"/>
                  <a:pt x="8641" y="10799"/>
                </a:cubicBezTo>
                <a:lnTo>
                  <a:pt x="8641" y="18224"/>
                </a:lnTo>
                <a:cubicBezTo>
                  <a:pt x="8641" y="18598"/>
                  <a:pt x="8318" y="18900"/>
                  <a:pt x="7920"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9" y="3375"/>
                  <a:pt x="19439" y="3375"/>
                </a:cubicBezTo>
                <a:lnTo>
                  <a:pt x="18001" y="3375"/>
                </a:lnTo>
                <a:cubicBezTo>
                  <a:pt x="18001" y="4122"/>
                  <a:pt x="17355" y="4725"/>
                  <a:pt x="16561" y="4725"/>
                </a:cubicBezTo>
                <a:cubicBezTo>
                  <a:pt x="15764" y="4725"/>
                  <a:pt x="15120" y="4122"/>
                  <a:pt x="15120" y="3375"/>
                </a:cubicBezTo>
                <a:lnTo>
                  <a:pt x="6481" y="3375"/>
                </a:lnTo>
                <a:cubicBezTo>
                  <a:pt x="6481" y="4122"/>
                  <a:pt x="5835" y="4725"/>
                  <a:pt x="5041" y="4725"/>
                </a:cubicBezTo>
                <a:cubicBezTo>
                  <a:pt x="4244" y="4725"/>
                  <a:pt x="3600" y="4122"/>
                  <a:pt x="3600" y="3375"/>
                </a:cubicBezTo>
                <a:lnTo>
                  <a:pt x="2160" y="3375"/>
                </a:lnTo>
                <a:cubicBezTo>
                  <a:pt x="1762" y="3375"/>
                  <a:pt x="1440" y="3677"/>
                  <a:pt x="1440" y="4051"/>
                </a:cubicBezTo>
                <a:lnTo>
                  <a:pt x="1440" y="6750"/>
                </a:lnTo>
                <a:cubicBezTo>
                  <a:pt x="1440" y="7123"/>
                  <a:pt x="1762" y="7424"/>
                  <a:pt x="2160" y="7424"/>
                </a:cubicBezTo>
                <a:lnTo>
                  <a:pt x="2881" y="7424"/>
                </a:lnTo>
                <a:lnTo>
                  <a:pt x="18720" y="7424"/>
                </a:lnTo>
                <a:lnTo>
                  <a:pt x="19439" y="7424"/>
                </a:lnTo>
                <a:cubicBezTo>
                  <a:pt x="19839" y="7424"/>
                  <a:pt x="20161" y="7123"/>
                  <a:pt x="20161" y="6750"/>
                </a:cubicBezTo>
                <a:lnTo>
                  <a:pt x="20161" y="4051"/>
                </a:lnTo>
                <a:cubicBezTo>
                  <a:pt x="20161" y="4051"/>
                  <a:pt x="20161" y="4051"/>
                  <a:pt x="20161" y="4051"/>
                </a:cubicBezTo>
                <a:close/>
                <a:moveTo>
                  <a:pt x="17280" y="2024"/>
                </a:moveTo>
                <a:cubicBezTo>
                  <a:pt x="17280" y="1652"/>
                  <a:pt x="16958" y="1350"/>
                  <a:pt x="16561" y="1350"/>
                </a:cubicBezTo>
                <a:cubicBezTo>
                  <a:pt x="16164" y="1350"/>
                  <a:pt x="15839" y="1652"/>
                  <a:pt x="15839" y="2024"/>
                </a:cubicBezTo>
                <a:lnTo>
                  <a:pt x="15839" y="3375"/>
                </a:lnTo>
                <a:cubicBezTo>
                  <a:pt x="15839" y="3747"/>
                  <a:pt x="16164" y="4051"/>
                  <a:pt x="16561"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1" y="1350"/>
                </a:cubicBezTo>
                <a:cubicBezTo>
                  <a:pt x="4643" y="1350"/>
                  <a:pt x="4320" y="1652"/>
                  <a:pt x="4320" y="2024"/>
                </a:cubicBezTo>
                <a:lnTo>
                  <a:pt x="4320" y="3375"/>
                </a:lnTo>
                <a:cubicBezTo>
                  <a:pt x="4320" y="3747"/>
                  <a:pt x="4643" y="4051"/>
                  <a:pt x="5041" y="4051"/>
                </a:cubicBezTo>
                <a:cubicBezTo>
                  <a:pt x="5437" y="4051"/>
                  <a:pt x="5760" y="3747"/>
                  <a:pt x="5760" y="3375"/>
                </a:cubicBezTo>
                <a:lnTo>
                  <a:pt x="5760" y="2024"/>
                </a:lnTo>
                <a:cubicBezTo>
                  <a:pt x="5760" y="2024"/>
                  <a:pt x="5760" y="2024"/>
                  <a:pt x="5760" y="2024"/>
                </a:cubicBezTo>
                <a:close/>
                <a:moveTo>
                  <a:pt x="2881" y="19575"/>
                </a:moveTo>
                <a:cubicBezTo>
                  <a:pt x="2881" y="19947"/>
                  <a:pt x="3203" y="20250"/>
                  <a:pt x="3600" y="20250"/>
                </a:cubicBezTo>
                <a:lnTo>
                  <a:pt x="18001" y="20250"/>
                </a:lnTo>
                <a:cubicBezTo>
                  <a:pt x="18398" y="20250"/>
                  <a:pt x="18720" y="19947"/>
                  <a:pt x="18720" y="19575"/>
                </a:cubicBezTo>
                <a:lnTo>
                  <a:pt x="18720" y="8775"/>
                </a:lnTo>
                <a:cubicBezTo>
                  <a:pt x="18720" y="8402"/>
                  <a:pt x="18398" y="8101"/>
                  <a:pt x="18001" y="8101"/>
                </a:cubicBezTo>
                <a:lnTo>
                  <a:pt x="3600" y="8101"/>
                </a:lnTo>
                <a:cubicBezTo>
                  <a:pt x="3203" y="8101"/>
                  <a:pt x="2881" y="8402"/>
                  <a:pt x="2881" y="8775"/>
                </a:cubicBezTo>
                <a:lnTo>
                  <a:pt x="2881" y="19575"/>
                </a:lnTo>
                <a:cubicBezTo>
                  <a:pt x="2881" y="19575"/>
                  <a:pt x="2881" y="19575"/>
                  <a:pt x="2881" y="19575"/>
                </a:cubicBezTo>
                <a:close/>
                <a:moveTo>
                  <a:pt x="20161" y="8775"/>
                </a:moveTo>
                <a:lnTo>
                  <a:pt x="20161" y="20250"/>
                </a:lnTo>
                <a:cubicBezTo>
                  <a:pt x="20161" y="20995"/>
                  <a:pt x="19515" y="21599"/>
                  <a:pt x="18720" y="21599"/>
                </a:cubicBezTo>
                <a:lnTo>
                  <a:pt x="2881" y="21599"/>
                </a:lnTo>
                <a:cubicBezTo>
                  <a:pt x="2084" y="21599"/>
                  <a:pt x="1440" y="20995"/>
                  <a:pt x="1440" y="20250"/>
                </a:cubicBezTo>
                <a:lnTo>
                  <a:pt x="1440" y="8775"/>
                </a:lnTo>
                <a:cubicBezTo>
                  <a:pt x="645" y="8775"/>
                  <a:pt x="0" y="8171"/>
                  <a:pt x="0" y="7424"/>
                </a:cubicBezTo>
                <a:lnTo>
                  <a:pt x="0" y="3375"/>
                </a:lnTo>
                <a:cubicBezTo>
                  <a:pt x="0" y="2630"/>
                  <a:pt x="645" y="2024"/>
                  <a:pt x="1440" y="2024"/>
                </a:cubicBezTo>
                <a:lnTo>
                  <a:pt x="2881" y="2024"/>
                </a:lnTo>
                <a:lnTo>
                  <a:pt x="2881" y="1350"/>
                </a:lnTo>
                <a:cubicBezTo>
                  <a:pt x="2881" y="606"/>
                  <a:pt x="3525" y="0"/>
                  <a:pt x="4320" y="0"/>
                </a:cubicBezTo>
                <a:lnTo>
                  <a:pt x="5760" y="0"/>
                </a:lnTo>
                <a:cubicBezTo>
                  <a:pt x="6556" y="0"/>
                  <a:pt x="7200" y="606"/>
                  <a:pt x="7200" y="1350"/>
                </a:cubicBezTo>
                <a:lnTo>
                  <a:pt x="7200" y="2024"/>
                </a:lnTo>
                <a:lnTo>
                  <a:pt x="14401" y="2024"/>
                </a:lnTo>
                <a:lnTo>
                  <a:pt x="14401" y="1350"/>
                </a:lnTo>
                <a:cubicBezTo>
                  <a:pt x="14401" y="606"/>
                  <a:pt x="15045" y="0"/>
                  <a:pt x="15839" y="0"/>
                </a:cubicBezTo>
                <a:lnTo>
                  <a:pt x="17280" y="0"/>
                </a:lnTo>
                <a:cubicBezTo>
                  <a:pt x="18076" y="0"/>
                  <a:pt x="18720" y="606"/>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9468" name="AutoShape 12"/>
          <p:cNvSpPr>
            <a:spLocks/>
          </p:cNvSpPr>
          <p:nvPr/>
        </p:nvSpPr>
        <p:spPr bwMode="auto">
          <a:xfrm>
            <a:off x="8928100" y="8240713"/>
            <a:ext cx="725488" cy="727075"/>
          </a:xfrm>
          <a:custGeom>
            <a:avLst/>
            <a:gdLst>
              <a:gd name="T0" fmla="*/ 362727 w 21341"/>
              <a:gd name="T1" fmla="*/ 367967 h 21340"/>
              <a:gd name="T2" fmla="*/ 362727 w 21341"/>
              <a:gd name="T3" fmla="*/ 367967 h 21340"/>
              <a:gd name="T4" fmla="*/ 362727 w 21341"/>
              <a:gd name="T5" fmla="*/ 367967 h 21340"/>
              <a:gd name="T6" fmla="*/ 362727 w 21341"/>
              <a:gd name="T7" fmla="*/ 36796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9469" name="AutoShape 13"/>
          <p:cNvSpPr>
            <a:spLocks/>
          </p:cNvSpPr>
          <p:nvPr/>
        </p:nvSpPr>
        <p:spPr bwMode="auto">
          <a:xfrm>
            <a:off x="1979613" y="10115550"/>
            <a:ext cx="32686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Over 15 Achievement</a:t>
            </a:r>
            <a:endParaRPr lang="en-US">
              <a:solidFill>
                <a:schemeClr val="bg1"/>
              </a:solidFill>
              <a:latin typeface="Roboto" charset="0"/>
              <a:ea typeface="ＭＳ Ｐゴシック" charset="0"/>
              <a:cs typeface="Roboto" charset="0"/>
              <a:sym typeface="Roboto" charset="0"/>
            </a:endParaRPr>
          </a:p>
        </p:txBody>
      </p:sp>
      <p:sp>
        <p:nvSpPr>
          <p:cNvPr id="19470" name="AutoShape 14"/>
          <p:cNvSpPr>
            <a:spLocks/>
          </p:cNvSpPr>
          <p:nvPr/>
        </p:nvSpPr>
        <p:spPr bwMode="auto">
          <a:xfrm>
            <a:off x="7635875" y="10118725"/>
            <a:ext cx="33099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Trusted in 14 Country</a:t>
            </a:r>
            <a:endParaRPr lang="en-US">
              <a:solidFill>
                <a:schemeClr val="bg1"/>
              </a:solidFill>
              <a:latin typeface="Roboto" charset="0"/>
              <a:ea typeface="ＭＳ Ｐゴシック" charset="0"/>
              <a:cs typeface="Roboto" charset="0"/>
              <a:sym typeface="Roboto" charset="0"/>
            </a:endParaRPr>
          </a:p>
        </p:txBody>
      </p:sp>
      <p:sp>
        <p:nvSpPr>
          <p:cNvPr id="19471" name="AutoShape 15"/>
          <p:cNvSpPr>
            <a:spLocks/>
          </p:cNvSpPr>
          <p:nvPr/>
        </p:nvSpPr>
        <p:spPr bwMode="auto">
          <a:xfrm>
            <a:off x="13422313" y="10128250"/>
            <a:ext cx="3309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More Designer Expert</a:t>
            </a:r>
            <a:endParaRPr lang="en-US">
              <a:solidFill>
                <a:schemeClr val="bg1"/>
              </a:solidFill>
              <a:latin typeface="Roboto" charset="0"/>
              <a:ea typeface="ＭＳ Ｐゴシック" charset="0"/>
              <a:cs typeface="Roboto" charset="0"/>
              <a:sym typeface="Roboto" charset="0"/>
            </a:endParaRPr>
          </a:p>
        </p:txBody>
      </p:sp>
      <p:sp>
        <p:nvSpPr>
          <p:cNvPr id="19472" name="AutoShape 16"/>
          <p:cNvSpPr>
            <a:spLocks/>
          </p:cNvSpPr>
          <p:nvPr/>
        </p:nvSpPr>
        <p:spPr bwMode="auto">
          <a:xfrm>
            <a:off x="19097625" y="10113963"/>
            <a:ext cx="334168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Professional Partners</a:t>
            </a:r>
            <a:endParaRPr lang="en-US">
              <a:solidFill>
                <a:schemeClr val="bg1"/>
              </a:solidFill>
              <a:latin typeface="Roboto" charset="0"/>
              <a:ea typeface="ＭＳ Ｐゴシック" charset="0"/>
              <a:cs typeface="Roboto" charset="0"/>
              <a:sym typeface="Roboto" charset="0"/>
            </a:endParaRPr>
          </a:p>
        </p:txBody>
      </p:sp>
      <p:sp>
        <p:nvSpPr>
          <p:cNvPr id="19473" name="AutoShape 17"/>
          <p:cNvSpPr>
            <a:spLocks/>
          </p:cNvSpPr>
          <p:nvPr/>
        </p:nvSpPr>
        <p:spPr bwMode="auto">
          <a:xfrm>
            <a:off x="1268413" y="10764838"/>
            <a:ext cx="4691062"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4" name="AutoShape 18"/>
          <p:cNvSpPr>
            <a:spLocks/>
          </p:cNvSpPr>
          <p:nvPr/>
        </p:nvSpPr>
        <p:spPr bwMode="auto">
          <a:xfrm>
            <a:off x="6945313" y="10764838"/>
            <a:ext cx="4691062"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19475" name="AutoShape 19"/>
          <p:cNvSpPr>
            <a:spLocks/>
          </p:cNvSpPr>
          <p:nvPr/>
        </p:nvSpPr>
        <p:spPr bwMode="auto">
          <a:xfrm>
            <a:off x="12731750" y="10764838"/>
            <a:ext cx="469106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6" name="AutoShape 20"/>
          <p:cNvSpPr>
            <a:spLocks/>
          </p:cNvSpPr>
          <p:nvPr/>
        </p:nvSpPr>
        <p:spPr bwMode="auto">
          <a:xfrm>
            <a:off x="18422938" y="10764838"/>
            <a:ext cx="4691062"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2" name="Title 1"/>
          <p:cNvSpPr>
            <a:spLocks noGrp="1"/>
          </p:cNvSpPr>
          <p:nvPr>
            <p:ph type="title"/>
          </p:nvPr>
        </p:nvSpPr>
        <p:spPr/>
        <p:txBody>
          <a:bodyPr/>
          <a:lstStyle/>
          <a:p>
            <a:endParaRPr lang="id-ID" dirty="0"/>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BAC3A1-1D1D-4386-B1D9-6C727C55EEB0}" type="slidenum">
              <a:rPr lang="en-US" sz="2000">
                <a:solidFill>
                  <a:schemeClr val="bg1"/>
                </a:solidFill>
              </a:rPr>
              <a:pPr algn="ctr" eaLnBrk="1">
                <a:lnSpc>
                  <a:spcPct val="100000"/>
                </a:lnSpc>
              </a:pPr>
              <a:t>150</a:t>
            </a:fld>
            <a:endParaRPr lang="en-US">
              <a:solidFill>
                <a:schemeClr val="bg1"/>
              </a:solidFill>
            </a:endParaRPr>
          </a:p>
        </p:txBody>
      </p:sp>
      <p:sp>
        <p:nvSpPr>
          <p:cNvPr id="157700" name="Line 4"/>
          <p:cNvSpPr>
            <a:spLocks noChangeShapeType="1"/>
          </p:cNvSpPr>
          <p:nvPr/>
        </p:nvSpPr>
        <p:spPr bwMode="auto">
          <a:xfrm>
            <a:off x="9342438" y="5810250"/>
            <a:ext cx="12996862"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7701" name="Line 5"/>
          <p:cNvSpPr>
            <a:spLocks noChangeShapeType="1"/>
          </p:cNvSpPr>
          <p:nvPr/>
        </p:nvSpPr>
        <p:spPr bwMode="auto">
          <a:xfrm>
            <a:off x="9342438" y="9180513"/>
            <a:ext cx="12996862"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7702" name="Line 6"/>
          <p:cNvSpPr>
            <a:spLocks noChangeShapeType="1"/>
          </p:cNvSpPr>
          <p:nvPr/>
        </p:nvSpPr>
        <p:spPr bwMode="auto">
          <a:xfrm>
            <a:off x="9342438" y="12285663"/>
            <a:ext cx="12996862" cy="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57703" name="AutoShape 7"/>
          <p:cNvSpPr>
            <a:spLocks/>
          </p:cNvSpPr>
          <p:nvPr/>
        </p:nvSpPr>
        <p:spPr bwMode="auto">
          <a:xfrm>
            <a:off x="9612313" y="9342438"/>
            <a:ext cx="3514725" cy="29464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57704" name="AutoShape 8"/>
          <p:cNvSpPr>
            <a:spLocks/>
          </p:cNvSpPr>
          <p:nvPr/>
        </p:nvSpPr>
        <p:spPr bwMode="auto">
          <a:xfrm>
            <a:off x="5827713" y="9342438"/>
            <a:ext cx="3514725" cy="29464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57705" name="AutoShape 9"/>
          <p:cNvSpPr>
            <a:spLocks/>
          </p:cNvSpPr>
          <p:nvPr/>
        </p:nvSpPr>
        <p:spPr bwMode="auto">
          <a:xfrm>
            <a:off x="2043113" y="9342438"/>
            <a:ext cx="3514725" cy="29464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57706" name="AutoShape 10"/>
          <p:cNvSpPr>
            <a:spLocks/>
          </p:cNvSpPr>
          <p:nvPr/>
        </p:nvSpPr>
        <p:spPr bwMode="auto">
          <a:xfrm rot="10800000">
            <a:off x="7716838" y="9342438"/>
            <a:ext cx="3513137" cy="294640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57707" name="AutoShape 11"/>
          <p:cNvSpPr>
            <a:spLocks/>
          </p:cNvSpPr>
          <p:nvPr/>
        </p:nvSpPr>
        <p:spPr bwMode="auto">
          <a:xfrm rot="10800000">
            <a:off x="3932238" y="9342438"/>
            <a:ext cx="3513137" cy="294640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57708" name="AutoShape 12"/>
          <p:cNvSpPr>
            <a:spLocks/>
          </p:cNvSpPr>
          <p:nvPr/>
        </p:nvSpPr>
        <p:spPr bwMode="auto">
          <a:xfrm>
            <a:off x="5930900" y="3027363"/>
            <a:ext cx="3308350" cy="2757487"/>
          </a:xfrm>
          <a:custGeom>
            <a:avLst/>
            <a:gdLst>
              <a:gd name="T0" fmla="*/ 1654175 w 21600"/>
              <a:gd name="T1" fmla="*/ 1378744 h 21600"/>
              <a:gd name="T2" fmla="*/ 1654175 w 21600"/>
              <a:gd name="T3" fmla="*/ 1378744 h 21600"/>
              <a:gd name="T4" fmla="*/ 1654175 w 21600"/>
              <a:gd name="T5" fmla="*/ 1378744 h 21600"/>
              <a:gd name="T6" fmla="*/ 1654175 w 21600"/>
              <a:gd name="T7" fmla="*/ 137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57709" name="AutoShape 13"/>
          <p:cNvSpPr>
            <a:spLocks/>
          </p:cNvSpPr>
          <p:nvPr/>
        </p:nvSpPr>
        <p:spPr bwMode="auto">
          <a:xfrm>
            <a:off x="3865563" y="5922963"/>
            <a:ext cx="7439025" cy="3282950"/>
          </a:xfrm>
          <a:custGeom>
            <a:avLst/>
            <a:gdLst>
              <a:gd name="T0" fmla="*/ 3719513 w 21600"/>
              <a:gd name="T1" fmla="*/ 1641475 h 21600"/>
              <a:gd name="T2" fmla="*/ 3719513 w 21600"/>
              <a:gd name="T3" fmla="*/ 1641475 h 21600"/>
              <a:gd name="T4" fmla="*/ 3719513 w 21600"/>
              <a:gd name="T5" fmla="*/ 1641475 h 21600"/>
              <a:gd name="T6" fmla="*/ 3719513 w 21600"/>
              <a:gd name="T7" fmla="*/ 164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607" y="0"/>
                </a:moveTo>
                <a:lnTo>
                  <a:pt x="0" y="21600"/>
                </a:lnTo>
                <a:lnTo>
                  <a:pt x="5607" y="21600"/>
                </a:lnTo>
                <a:lnTo>
                  <a:pt x="15992" y="21600"/>
                </a:lnTo>
                <a:lnTo>
                  <a:pt x="21600" y="21600"/>
                </a:lnTo>
                <a:lnTo>
                  <a:pt x="15992" y="0"/>
                </a:lnTo>
                <a:lnTo>
                  <a:pt x="5607"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57710" name="AutoShape 14"/>
          <p:cNvSpPr>
            <a:spLocks/>
          </p:cNvSpPr>
          <p:nvPr/>
        </p:nvSpPr>
        <p:spPr bwMode="auto">
          <a:xfrm>
            <a:off x="5822950" y="7767638"/>
            <a:ext cx="3786188"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tx2"/>
                </a:solidFill>
                <a:latin typeface="Roboto" charset="0"/>
                <a:ea typeface="ＭＳ Ｐゴシック" charset="0"/>
                <a:cs typeface="Roboto" charset="0"/>
                <a:sym typeface="Roboto" charset="0"/>
              </a:rPr>
              <a:t>Lorem</a:t>
            </a:r>
            <a:r>
              <a:rPr lang="en-US" dirty="0">
                <a:solidFill>
                  <a:schemeClr val="tx2"/>
                </a:solidFill>
                <a:latin typeface="Roboto" charset="0"/>
                <a:ea typeface="ＭＳ Ｐゴシック" charset="0"/>
                <a:cs typeface="Roboto" charset="0"/>
                <a:sym typeface="Roboto" charset="0"/>
              </a:rPr>
              <a:t> </a:t>
            </a:r>
            <a:r>
              <a:rPr lang="en-US" dirty="0" err="1">
                <a:solidFill>
                  <a:schemeClr val="tx2"/>
                </a:solidFill>
                <a:latin typeface="Roboto" charset="0"/>
                <a:ea typeface="ＭＳ Ｐゴシック" charset="0"/>
                <a:cs typeface="Roboto" charset="0"/>
                <a:sym typeface="Roboto" charset="0"/>
              </a:rPr>
              <a:t>ipsum</a:t>
            </a:r>
            <a:r>
              <a:rPr lang="en-US" dirty="0">
                <a:solidFill>
                  <a:schemeClr val="tx2"/>
                </a:solidFill>
                <a:latin typeface="Roboto" charset="0"/>
                <a:ea typeface="ＭＳ Ｐゴシック" charset="0"/>
                <a:cs typeface="Roboto" charset="0"/>
                <a:sym typeface="Roboto" charset="0"/>
              </a:rPr>
              <a:t> </a:t>
            </a:r>
            <a:r>
              <a:rPr lang="en-US" dirty="0" err="1">
                <a:solidFill>
                  <a:schemeClr val="tx2"/>
                </a:solidFill>
                <a:latin typeface="Roboto" charset="0"/>
                <a:ea typeface="ＭＳ Ｐゴシック" charset="0"/>
                <a:cs typeface="Roboto" charset="0"/>
                <a:sym typeface="Roboto" charset="0"/>
              </a:rPr>
              <a:t>randomise</a:t>
            </a:r>
            <a:r>
              <a:rPr lang="en-US" dirty="0">
                <a:solidFill>
                  <a:schemeClr val="tx2"/>
                </a:solidFill>
                <a:latin typeface="Roboto" charset="0"/>
                <a:ea typeface="ＭＳ Ｐゴシック" charset="0"/>
                <a:cs typeface="Roboto" charset="0"/>
                <a:sym typeface="Roboto" charset="0"/>
              </a:rPr>
              <a:t> or </a:t>
            </a:r>
            <a:r>
              <a:rPr lang="en-US" dirty="0" err="1">
                <a:solidFill>
                  <a:schemeClr val="tx2"/>
                </a:solidFill>
                <a:latin typeface="Roboto" charset="0"/>
                <a:ea typeface="ＭＳ Ｐゴシック" charset="0"/>
                <a:cs typeface="Roboto" charset="0"/>
                <a:sym typeface="Roboto" charset="0"/>
              </a:rPr>
              <a:t>randomised</a:t>
            </a:r>
            <a:r>
              <a:rPr lang="en-US" dirty="0">
                <a:solidFill>
                  <a:schemeClr val="tx2"/>
                </a:solidFill>
                <a:latin typeface="Roboto" charset="0"/>
                <a:ea typeface="ＭＳ Ｐゴシック" charset="0"/>
                <a:cs typeface="Roboto" charset="0"/>
                <a:sym typeface="Roboto" charset="0"/>
              </a:rPr>
              <a:t> words which </a:t>
            </a:r>
          </a:p>
        </p:txBody>
      </p:sp>
      <p:sp>
        <p:nvSpPr>
          <p:cNvPr id="157711" name="AutoShape 15"/>
          <p:cNvSpPr>
            <a:spLocks/>
          </p:cNvSpPr>
          <p:nvPr/>
        </p:nvSpPr>
        <p:spPr bwMode="auto">
          <a:xfrm>
            <a:off x="6573838" y="72501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57712" name="AutoShape 16"/>
          <p:cNvSpPr>
            <a:spLocks/>
          </p:cNvSpPr>
          <p:nvPr/>
        </p:nvSpPr>
        <p:spPr bwMode="auto">
          <a:xfrm>
            <a:off x="2722563" y="11339513"/>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57713" name="AutoShape 17"/>
          <p:cNvSpPr>
            <a:spLocks/>
          </p:cNvSpPr>
          <p:nvPr/>
        </p:nvSpPr>
        <p:spPr bwMode="auto">
          <a:xfrm>
            <a:off x="6442075" y="11339513"/>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57714" name="AutoShape 18"/>
          <p:cNvSpPr>
            <a:spLocks/>
          </p:cNvSpPr>
          <p:nvPr/>
        </p:nvSpPr>
        <p:spPr bwMode="auto">
          <a:xfrm>
            <a:off x="10226675" y="11339513"/>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57715" name="AutoShape 19"/>
          <p:cNvSpPr>
            <a:spLocks/>
          </p:cNvSpPr>
          <p:nvPr/>
        </p:nvSpPr>
        <p:spPr bwMode="auto">
          <a:xfrm>
            <a:off x="4545013" y="9698038"/>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tx2"/>
                </a:solidFill>
                <a:latin typeface="Roboto" charset="0"/>
                <a:ea typeface="ＭＳ Ｐゴシック" charset="0"/>
                <a:cs typeface="Roboto" charset="0"/>
                <a:sym typeface="Roboto" charset="0"/>
              </a:rPr>
              <a:t>Add Title Here</a:t>
            </a:r>
            <a:endParaRPr lang="en-US">
              <a:solidFill>
                <a:schemeClr val="tx2"/>
              </a:solidFill>
              <a:latin typeface="Roboto" charset="0"/>
              <a:ea typeface="ＭＳ Ｐゴシック" charset="0"/>
              <a:cs typeface="Roboto" charset="0"/>
              <a:sym typeface="Roboto" charset="0"/>
            </a:endParaRPr>
          </a:p>
        </p:txBody>
      </p:sp>
      <p:sp>
        <p:nvSpPr>
          <p:cNvPr id="157716" name="AutoShape 20"/>
          <p:cNvSpPr>
            <a:spLocks/>
          </p:cNvSpPr>
          <p:nvPr/>
        </p:nvSpPr>
        <p:spPr bwMode="auto">
          <a:xfrm>
            <a:off x="8339138" y="9698038"/>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57717" name="AutoShape 21"/>
          <p:cNvSpPr>
            <a:spLocks/>
          </p:cNvSpPr>
          <p:nvPr/>
        </p:nvSpPr>
        <p:spPr bwMode="auto">
          <a:xfrm>
            <a:off x="6442075" y="49180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dirty="0">
                <a:solidFill>
                  <a:schemeClr val="tx2"/>
                </a:solidFill>
                <a:latin typeface="Roboto" charset="0"/>
                <a:ea typeface="ＭＳ Ｐゴシック" charset="0"/>
                <a:cs typeface="Roboto" charset="0"/>
                <a:sym typeface="Roboto" charset="0"/>
              </a:rPr>
              <a:t>Add Title Here</a:t>
            </a:r>
            <a:endParaRPr lang="en-US" dirty="0">
              <a:solidFill>
                <a:schemeClr val="tx2"/>
              </a:solidFill>
              <a:latin typeface="Roboto" charset="0"/>
              <a:ea typeface="ＭＳ Ｐゴシック" charset="0"/>
              <a:cs typeface="Roboto" charset="0"/>
              <a:sym typeface="Roboto" charset="0"/>
            </a:endParaRPr>
          </a:p>
        </p:txBody>
      </p:sp>
      <p:sp>
        <p:nvSpPr>
          <p:cNvPr id="157718" name="AutoShape 22"/>
          <p:cNvSpPr>
            <a:spLocks/>
          </p:cNvSpPr>
          <p:nvPr/>
        </p:nvSpPr>
        <p:spPr bwMode="auto">
          <a:xfrm>
            <a:off x="16949738" y="3171825"/>
            <a:ext cx="2662237" cy="655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57719" name="AutoShape 23"/>
          <p:cNvSpPr>
            <a:spLocks/>
          </p:cNvSpPr>
          <p:nvPr/>
        </p:nvSpPr>
        <p:spPr bwMode="auto">
          <a:xfrm>
            <a:off x="15293975" y="3948113"/>
            <a:ext cx="5975350" cy="1462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a:t>
            </a:r>
          </a:p>
        </p:txBody>
      </p:sp>
      <p:sp>
        <p:nvSpPr>
          <p:cNvPr id="157720" name="AutoShape 24"/>
          <p:cNvSpPr>
            <a:spLocks/>
          </p:cNvSpPr>
          <p:nvPr/>
        </p:nvSpPr>
        <p:spPr bwMode="auto">
          <a:xfrm>
            <a:off x="16949738" y="6542088"/>
            <a:ext cx="2662237" cy="655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57721" name="AutoShape 25"/>
          <p:cNvSpPr>
            <a:spLocks/>
          </p:cNvSpPr>
          <p:nvPr/>
        </p:nvSpPr>
        <p:spPr bwMode="auto">
          <a:xfrm>
            <a:off x="15293975" y="7318375"/>
            <a:ext cx="5975350" cy="1463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2" name="AutoShape 26"/>
          <p:cNvSpPr>
            <a:spLocks/>
          </p:cNvSpPr>
          <p:nvPr/>
        </p:nvSpPr>
        <p:spPr bwMode="auto">
          <a:xfrm>
            <a:off x="16949738" y="9647238"/>
            <a:ext cx="2662237" cy="655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57723" name="AutoShape 27"/>
          <p:cNvSpPr>
            <a:spLocks/>
          </p:cNvSpPr>
          <p:nvPr/>
        </p:nvSpPr>
        <p:spPr bwMode="auto">
          <a:xfrm>
            <a:off x="15293975" y="10423525"/>
            <a:ext cx="5975350" cy="1463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4" name="AutoShape 28"/>
          <p:cNvSpPr>
            <a:spLocks/>
          </p:cNvSpPr>
          <p:nvPr/>
        </p:nvSpPr>
        <p:spPr bwMode="auto">
          <a:xfrm>
            <a:off x="5324475" y="10664825"/>
            <a:ext cx="736600" cy="509588"/>
          </a:xfrm>
          <a:custGeom>
            <a:avLst/>
            <a:gdLst>
              <a:gd name="T0" fmla="*/ 368300 w 21600"/>
              <a:gd name="T1" fmla="*/ 254794 h 21600"/>
              <a:gd name="T2" fmla="*/ 368300 w 21600"/>
              <a:gd name="T3" fmla="*/ 254794 h 21600"/>
              <a:gd name="T4" fmla="*/ 368300 w 21600"/>
              <a:gd name="T5" fmla="*/ 254794 h 21600"/>
              <a:gd name="T6" fmla="*/ 368300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599"/>
                </a:moveTo>
                <a:cubicBezTo>
                  <a:pt x="18409" y="21599"/>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599"/>
                  <a:pt x="2024" y="21599"/>
                </a:cubicBezTo>
                <a:cubicBezTo>
                  <a:pt x="860" y="21599"/>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599"/>
                  <a:pt x="19575" y="21599"/>
                </a:cubicBezTo>
                <a:cubicBezTo>
                  <a:pt x="19575" y="21599"/>
                  <a:pt x="19575" y="21599"/>
                  <a:pt x="19575" y="21599"/>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7725" name="AutoShape 29"/>
          <p:cNvSpPr>
            <a:spLocks/>
          </p:cNvSpPr>
          <p:nvPr/>
        </p:nvSpPr>
        <p:spPr bwMode="auto">
          <a:xfrm>
            <a:off x="9228138" y="10553700"/>
            <a:ext cx="508000" cy="738188"/>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7726" name="AutoShape 30"/>
          <p:cNvSpPr>
            <a:spLocks/>
          </p:cNvSpPr>
          <p:nvPr/>
        </p:nvSpPr>
        <p:spPr bwMode="auto">
          <a:xfrm>
            <a:off x="7227888" y="10423525"/>
            <a:ext cx="714375" cy="498475"/>
          </a:xfrm>
          <a:custGeom>
            <a:avLst/>
            <a:gdLst>
              <a:gd name="T0" fmla="*/ 357188 w 21600"/>
              <a:gd name="T1" fmla="*/ 287674 h 18766"/>
              <a:gd name="T2" fmla="*/ 357188 w 21600"/>
              <a:gd name="T3" fmla="*/ 287674 h 18766"/>
              <a:gd name="T4" fmla="*/ 357188 w 21600"/>
              <a:gd name="T5" fmla="*/ 287674 h 18766"/>
              <a:gd name="T6" fmla="*/ 357188 w 21600"/>
              <a:gd name="T7" fmla="*/ 2876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7727" name="AutoShape 31"/>
          <p:cNvSpPr>
            <a:spLocks/>
          </p:cNvSpPr>
          <p:nvPr/>
        </p:nvSpPr>
        <p:spPr bwMode="auto">
          <a:xfrm>
            <a:off x="3443288" y="10294938"/>
            <a:ext cx="703262" cy="738187"/>
          </a:xfrm>
          <a:custGeom>
            <a:avLst/>
            <a:gdLst>
              <a:gd name="T0" fmla="*/ 351631 w 21600"/>
              <a:gd name="T1" fmla="*/ 379701 h 21294"/>
              <a:gd name="T2" fmla="*/ 351631 w 21600"/>
              <a:gd name="T3" fmla="*/ 379701 h 21294"/>
              <a:gd name="T4" fmla="*/ 351631 w 21600"/>
              <a:gd name="T5" fmla="*/ 379701 h 21294"/>
              <a:gd name="T6" fmla="*/ 351631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7728" name="AutoShape 32"/>
          <p:cNvSpPr>
            <a:spLocks/>
          </p:cNvSpPr>
          <p:nvPr/>
        </p:nvSpPr>
        <p:spPr bwMode="auto">
          <a:xfrm>
            <a:off x="11023600" y="10467975"/>
            <a:ext cx="738188" cy="530225"/>
          </a:xfrm>
          <a:custGeom>
            <a:avLst/>
            <a:gdLst>
              <a:gd name="T0" fmla="*/ 369094 w 21600"/>
              <a:gd name="T1" fmla="*/ 265113 h 21600"/>
              <a:gd name="T2" fmla="*/ 369094 w 21600"/>
              <a:gd name="T3" fmla="*/ 265113 h 21600"/>
              <a:gd name="T4" fmla="*/ 369094 w 21600"/>
              <a:gd name="T5" fmla="*/ 265113 h 21600"/>
              <a:gd name="T6" fmla="*/ 369094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599"/>
                </a:moveTo>
                <a:lnTo>
                  <a:pt x="1348" y="21599"/>
                </a:lnTo>
                <a:cubicBezTo>
                  <a:pt x="603" y="21599"/>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599"/>
                  <a:pt x="20249" y="21599"/>
                </a:cubicBezTo>
                <a:cubicBezTo>
                  <a:pt x="20249" y="21599"/>
                  <a:pt x="20249" y="21599"/>
                  <a:pt x="20249" y="21599"/>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7729" name="AutoShape 33"/>
          <p:cNvSpPr>
            <a:spLocks/>
          </p:cNvSpPr>
          <p:nvPr/>
        </p:nvSpPr>
        <p:spPr bwMode="auto">
          <a:xfrm>
            <a:off x="7370763" y="6242050"/>
            <a:ext cx="690562" cy="738188"/>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7730" name="AutoShape 34"/>
          <p:cNvSpPr>
            <a:spLocks/>
          </p:cNvSpPr>
          <p:nvPr/>
        </p:nvSpPr>
        <p:spPr bwMode="auto">
          <a:xfrm>
            <a:off x="7207250" y="4035425"/>
            <a:ext cx="757238" cy="655638"/>
          </a:xfrm>
          <a:custGeom>
            <a:avLst/>
            <a:gdLst>
              <a:gd name="T0" fmla="*/ 378619 w 20492"/>
              <a:gd name="T1" fmla="*/ 348304 h 20804"/>
              <a:gd name="T2" fmla="*/ 378619 w 20492"/>
              <a:gd name="T3" fmla="*/ 348304 h 20804"/>
              <a:gd name="T4" fmla="*/ 378619 w 20492"/>
              <a:gd name="T5" fmla="*/ 348304 h 20804"/>
              <a:gd name="T6" fmla="*/ 378619 w 20492"/>
              <a:gd name="T7" fmla="*/ 3483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AC30D87-1EE1-4615-A5EE-2A8B8309B39C}" type="slidenum">
              <a:rPr lang="en-US" sz="2000">
                <a:solidFill>
                  <a:schemeClr val="bg1"/>
                </a:solidFill>
              </a:rPr>
              <a:pPr algn="ctr" eaLnBrk="1">
                <a:lnSpc>
                  <a:spcPct val="100000"/>
                </a:lnSpc>
              </a:pPr>
              <a:t>151</a:t>
            </a:fld>
            <a:endParaRPr lang="en-US">
              <a:solidFill>
                <a:schemeClr val="bg1"/>
              </a:solidFill>
            </a:endParaRPr>
          </a:p>
        </p:txBody>
      </p:sp>
      <p:sp>
        <p:nvSpPr>
          <p:cNvPr id="158724" name="AutoShape 4"/>
          <p:cNvSpPr>
            <a:spLocks/>
          </p:cNvSpPr>
          <p:nvPr/>
        </p:nvSpPr>
        <p:spPr bwMode="auto">
          <a:xfrm>
            <a:off x="9753600" y="4078288"/>
            <a:ext cx="4875213" cy="3921125"/>
          </a:xfrm>
          <a:custGeom>
            <a:avLst/>
            <a:gdLst>
              <a:gd name="T0" fmla="*/ 2437607 w 21600"/>
              <a:gd name="T1" fmla="*/ 1960563 h 21600"/>
              <a:gd name="T2" fmla="*/ 2437607 w 21600"/>
              <a:gd name="T3" fmla="*/ 1960563 h 21600"/>
              <a:gd name="T4" fmla="*/ 2437607 w 21600"/>
              <a:gd name="T5" fmla="*/ 1960563 h 21600"/>
              <a:gd name="T6" fmla="*/ 2437607 w 21600"/>
              <a:gd name="T7" fmla="*/ 1960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58725" name="AutoShape 5"/>
          <p:cNvSpPr>
            <a:spLocks/>
          </p:cNvSpPr>
          <p:nvPr/>
        </p:nvSpPr>
        <p:spPr bwMode="auto">
          <a:xfrm>
            <a:off x="7246938" y="8289925"/>
            <a:ext cx="4730750" cy="3805238"/>
          </a:xfrm>
          <a:custGeom>
            <a:avLst/>
            <a:gdLst>
              <a:gd name="T0" fmla="*/ 2365375 w 21600"/>
              <a:gd name="T1" fmla="*/ 1902619 h 21600"/>
              <a:gd name="T2" fmla="*/ 2365375 w 21600"/>
              <a:gd name="T3" fmla="*/ 1902619 h 21600"/>
              <a:gd name="T4" fmla="*/ 2365375 w 21600"/>
              <a:gd name="T5" fmla="*/ 1902619 h 21600"/>
              <a:gd name="T6" fmla="*/ 2365375 w 21600"/>
              <a:gd name="T7" fmla="*/ 190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58726" name="AutoShape 6"/>
          <p:cNvSpPr>
            <a:spLocks/>
          </p:cNvSpPr>
          <p:nvPr/>
        </p:nvSpPr>
        <p:spPr bwMode="auto">
          <a:xfrm>
            <a:off x="12423775" y="8321675"/>
            <a:ext cx="4654550" cy="3741738"/>
          </a:xfrm>
          <a:custGeom>
            <a:avLst/>
            <a:gdLst>
              <a:gd name="T0" fmla="*/ 2327275 w 21600"/>
              <a:gd name="T1" fmla="*/ 1870869 h 21600"/>
              <a:gd name="T2" fmla="*/ 2327275 w 21600"/>
              <a:gd name="T3" fmla="*/ 1870869 h 21600"/>
              <a:gd name="T4" fmla="*/ 2327275 w 21600"/>
              <a:gd name="T5" fmla="*/ 1870869 h 21600"/>
              <a:gd name="T6" fmla="*/ 2327275 w 21600"/>
              <a:gd name="T7" fmla="*/ 1870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58727" name="AutoShape 7"/>
          <p:cNvSpPr>
            <a:spLocks/>
          </p:cNvSpPr>
          <p:nvPr/>
        </p:nvSpPr>
        <p:spPr bwMode="auto">
          <a:xfrm rot="10800000">
            <a:off x="9825038" y="8202613"/>
            <a:ext cx="4732337" cy="3803650"/>
          </a:xfrm>
          <a:custGeom>
            <a:avLst/>
            <a:gdLst>
              <a:gd name="T0" fmla="*/ 2366169 w 21600"/>
              <a:gd name="T1" fmla="*/ 1901825 h 21600"/>
              <a:gd name="T2" fmla="*/ 2366169 w 21600"/>
              <a:gd name="T3" fmla="*/ 1901825 h 21600"/>
              <a:gd name="T4" fmla="*/ 2366169 w 21600"/>
              <a:gd name="T5" fmla="*/ 1901825 h 21600"/>
              <a:gd name="T6" fmla="*/ 2366169 w 21600"/>
              <a:gd name="T7" fmla="*/ 1901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58728" name="AutoShape 8"/>
          <p:cNvSpPr>
            <a:spLocks/>
          </p:cNvSpPr>
          <p:nvPr/>
        </p:nvSpPr>
        <p:spPr bwMode="auto">
          <a:xfrm>
            <a:off x="2624138" y="5002213"/>
            <a:ext cx="7850187" cy="1839912"/>
          </a:xfrm>
          <a:custGeom>
            <a:avLst/>
            <a:gdLst>
              <a:gd name="T0" fmla="*/ 3925093 w 21600"/>
              <a:gd name="T1" fmla="*/ 919956 h 21600"/>
              <a:gd name="T2" fmla="*/ 3925093 w 21600"/>
              <a:gd name="T3" fmla="*/ 919956 h 21600"/>
              <a:gd name="T4" fmla="*/ 3925093 w 21600"/>
              <a:gd name="T5" fmla="*/ 919956 h 21600"/>
              <a:gd name="T6" fmla="*/ 3925093 w 21600"/>
              <a:gd name="T7" fmla="*/ 919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8175" y="188"/>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8729" name="AutoShape 9"/>
          <p:cNvSpPr>
            <a:spLocks/>
          </p:cNvSpPr>
          <p:nvPr/>
        </p:nvSpPr>
        <p:spPr bwMode="auto">
          <a:xfrm>
            <a:off x="2951163" y="4362450"/>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New Fresh Idea to Sell</a:t>
            </a:r>
            <a:endParaRPr lang="en-US">
              <a:solidFill>
                <a:schemeClr val="bg1"/>
              </a:solidFill>
              <a:latin typeface="Roboto" charset="0"/>
              <a:ea typeface="ＭＳ Ｐゴシック" charset="0"/>
              <a:cs typeface="Roboto" charset="0"/>
              <a:sym typeface="Roboto" charset="0"/>
            </a:endParaRPr>
          </a:p>
        </p:txBody>
      </p:sp>
      <p:sp>
        <p:nvSpPr>
          <p:cNvPr id="158730" name="AutoShape 10"/>
          <p:cNvSpPr>
            <a:spLocks/>
          </p:cNvSpPr>
          <p:nvPr/>
        </p:nvSpPr>
        <p:spPr bwMode="auto">
          <a:xfrm>
            <a:off x="1868488" y="8877300"/>
            <a:ext cx="6240462" cy="1828800"/>
          </a:xfrm>
          <a:custGeom>
            <a:avLst/>
            <a:gdLst>
              <a:gd name="T0" fmla="*/ 3120231 w 21600"/>
              <a:gd name="T1" fmla="*/ 914400 h 21600"/>
              <a:gd name="T2" fmla="*/ 3120231 w 21600"/>
              <a:gd name="T3" fmla="*/ 914400 h 21600"/>
              <a:gd name="T4" fmla="*/ 3120231 w 21600"/>
              <a:gd name="T5" fmla="*/ 914400 h 21600"/>
              <a:gd name="T6" fmla="*/ 3120231 w 21600"/>
              <a:gd name="T7" fmla="*/ 91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293" y="71"/>
                </a:lnTo>
                <a:lnTo>
                  <a:pt x="0" y="0"/>
                </a:lnTo>
              </a:path>
            </a:pathLst>
          </a:custGeom>
          <a:noFill/>
          <a:ln w="254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8731" name="AutoShape 11"/>
          <p:cNvSpPr>
            <a:spLocks/>
          </p:cNvSpPr>
          <p:nvPr/>
        </p:nvSpPr>
        <p:spPr bwMode="auto">
          <a:xfrm>
            <a:off x="2097088" y="8239125"/>
            <a:ext cx="19351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Find a Vision</a:t>
            </a:r>
            <a:endParaRPr lang="en-US">
              <a:solidFill>
                <a:schemeClr val="bg1"/>
              </a:solidFill>
              <a:latin typeface="Roboto" charset="0"/>
              <a:ea typeface="ＭＳ Ｐゴシック" charset="0"/>
              <a:cs typeface="Roboto" charset="0"/>
              <a:sym typeface="Roboto" charset="0"/>
            </a:endParaRPr>
          </a:p>
        </p:txBody>
      </p:sp>
      <p:sp>
        <p:nvSpPr>
          <p:cNvPr id="158732" name="AutoShape 12"/>
          <p:cNvSpPr>
            <a:spLocks/>
          </p:cNvSpPr>
          <p:nvPr/>
        </p:nvSpPr>
        <p:spPr bwMode="auto">
          <a:xfrm flipH="1">
            <a:off x="16362363" y="9229725"/>
            <a:ext cx="5946775" cy="1674813"/>
          </a:xfrm>
          <a:custGeom>
            <a:avLst/>
            <a:gdLst>
              <a:gd name="T0" fmla="*/ 2973388 w 21600"/>
              <a:gd name="T1" fmla="*/ 837407 h 21600"/>
              <a:gd name="T2" fmla="*/ 2973388 w 21600"/>
              <a:gd name="T3" fmla="*/ 837407 h 21600"/>
              <a:gd name="T4" fmla="*/ 2973388 w 21600"/>
              <a:gd name="T5" fmla="*/ 837407 h 21600"/>
              <a:gd name="T6" fmla="*/ 2973388 w 21600"/>
              <a:gd name="T7" fmla="*/ 837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7293" y="71"/>
                </a:lnTo>
                <a:lnTo>
                  <a:pt x="0" y="0"/>
                </a:lnTo>
              </a:path>
            </a:pathLst>
          </a:custGeom>
          <a:noFill/>
          <a:ln w="254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8733" name="AutoShape 13"/>
          <p:cNvSpPr>
            <a:spLocks/>
          </p:cNvSpPr>
          <p:nvPr/>
        </p:nvSpPr>
        <p:spPr bwMode="auto">
          <a:xfrm>
            <a:off x="17570450" y="8651875"/>
            <a:ext cx="29559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Complete a Mission</a:t>
            </a:r>
            <a:endParaRPr lang="en-US">
              <a:solidFill>
                <a:schemeClr val="bg1"/>
              </a:solidFill>
              <a:latin typeface="Roboto" charset="0"/>
              <a:ea typeface="ＭＳ Ｐゴシック" charset="0"/>
              <a:cs typeface="Roboto" charset="0"/>
              <a:sym typeface="Roboto" charset="0"/>
            </a:endParaRPr>
          </a:p>
        </p:txBody>
      </p:sp>
      <p:sp>
        <p:nvSpPr>
          <p:cNvPr id="158734" name="AutoShape 14"/>
          <p:cNvSpPr>
            <a:spLocks/>
          </p:cNvSpPr>
          <p:nvPr/>
        </p:nvSpPr>
        <p:spPr bwMode="auto">
          <a:xfrm>
            <a:off x="16300450" y="4789488"/>
            <a:ext cx="352439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Target to Success</a:t>
            </a:r>
            <a:endParaRPr lang="en-US" dirty="0">
              <a:solidFill>
                <a:schemeClr val="bg1"/>
              </a:solidFill>
              <a:latin typeface="Roboto" charset="0"/>
              <a:ea typeface="ＭＳ Ｐゴシック" charset="0"/>
              <a:cs typeface="Roboto" charset="0"/>
              <a:sym typeface="Roboto" charset="0"/>
            </a:endParaRPr>
          </a:p>
        </p:txBody>
      </p:sp>
      <p:sp>
        <p:nvSpPr>
          <p:cNvPr id="158735" name="AutoShape 15"/>
          <p:cNvSpPr>
            <a:spLocks/>
          </p:cNvSpPr>
          <p:nvPr/>
        </p:nvSpPr>
        <p:spPr bwMode="auto">
          <a:xfrm>
            <a:off x="14511338" y="5426075"/>
            <a:ext cx="6965950" cy="2811463"/>
          </a:xfrm>
          <a:custGeom>
            <a:avLst/>
            <a:gdLst>
              <a:gd name="T0" fmla="*/ 3482975 w 21600"/>
              <a:gd name="T1" fmla="*/ 1405732 h 21600"/>
              <a:gd name="T2" fmla="*/ 3482975 w 21600"/>
              <a:gd name="T3" fmla="*/ 1405732 h 21600"/>
              <a:gd name="T4" fmla="*/ 3482975 w 21600"/>
              <a:gd name="T5" fmla="*/ 1405732 h 21600"/>
              <a:gd name="T6" fmla="*/ 3482975 w 21600"/>
              <a:gd name="T7" fmla="*/ 1405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32" y="0"/>
                </a:lnTo>
                <a:lnTo>
                  <a:pt x="21599" y="0"/>
                </a:lnTo>
              </a:path>
            </a:pathLst>
          </a:custGeom>
          <a:noFill/>
          <a:ln w="254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8736" name="AutoShape 16"/>
          <p:cNvSpPr>
            <a:spLocks/>
          </p:cNvSpPr>
          <p:nvPr/>
        </p:nvSpPr>
        <p:spPr bwMode="auto">
          <a:xfrm>
            <a:off x="16346488" y="5688013"/>
            <a:ext cx="51371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7" name="AutoShape 17"/>
          <p:cNvSpPr>
            <a:spLocks/>
          </p:cNvSpPr>
          <p:nvPr/>
        </p:nvSpPr>
        <p:spPr bwMode="auto">
          <a:xfrm>
            <a:off x="2951163" y="5210175"/>
            <a:ext cx="51831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8738" name="AutoShape 18"/>
          <p:cNvSpPr>
            <a:spLocks/>
          </p:cNvSpPr>
          <p:nvPr/>
        </p:nvSpPr>
        <p:spPr bwMode="auto">
          <a:xfrm>
            <a:off x="17570450" y="9391650"/>
            <a:ext cx="473868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9" name="AutoShape 19"/>
          <p:cNvSpPr>
            <a:spLocks/>
          </p:cNvSpPr>
          <p:nvPr/>
        </p:nvSpPr>
        <p:spPr bwMode="auto">
          <a:xfrm>
            <a:off x="2097088" y="9115425"/>
            <a:ext cx="47386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8740" name="AutoShape 20"/>
          <p:cNvSpPr>
            <a:spLocks/>
          </p:cNvSpPr>
          <p:nvPr/>
        </p:nvSpPr>
        <p:spPr bwMode="auto">
          <a:xfrm>
            <a:off x="14389100" y="10498138"/>
            <a:ext cx="766763" cy="436562"/>
          </a:xfrm>
          <a:custGeom>
            <a:avLst/>
            <a:gdLst>
              <a:gd name="T0" fmla="*/ 383382 w 21600"/>
              <a:gd name="T1" fmla="*/ 218281 h 21600"/>
              <a:gd name="T2" fmla="*/ 383382 w 21600"/>
              <a:gd name="T3" fmla="*/ 218281 h 21600"/>
              <a:gd name="T4" fmla="*/ 383382 w 21600"/>
              <a:gd name="T5" fmla="*/ 218281 h 21600"/>
              <a:gd name="T6" fmla="*/ 383382 w 21600"/>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8741" name="AutoShape 21"/>
          <p:cNvSpPr>
            <a:spLocks/>
          </p:cNvSpPr>
          <p:nvPr/>
        </p:nvSpPr>
        <p:spPr bwMode="auto">
          <a:xfrm>
            <a:off x="11807825" y="9102725"/>
            <a:ext cx="766763" cy="766763"/>
          </a:xfrm>
          <a:custGeom>
            <a:avLst/>
            <a:gdLst>
              <a:gd name="T0" fmla="*/ 383382 w 21468"/>
              <a:gd name="T1" fmla="*/ 383382 h 21468"/>
              <a:gd name="T2" fmla="*/ 383382 w 21468"/>
              <a:gd name="T3" fmla="*/ 383382 h 21468"/>
              <a:gd name="T4" fmla="*/ 383382 w 21468"/>
              <a:gd name="T5" fmla="*/ 383382 h 21468"/>
              <a:gd name="T6" fmla="*/ 383382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8742" name="AutoShape 22"/>
          <p:cNvSpPr>
            <a:spLocks/>
          </p:cNvSpPr>
          <p:nvPr/>
        </p:nvSpPr>
        <p:spPr bwMode="auto">
          <a:xfrm>
            <a:off x="9150350" y="10234613"/>
            <a:ext cx="804863" cy="647700"/>
          </a:xfrm>
          <a:custGeom>
            <a:avLst/>
            <a:gdLst>
              <a:gd name="T0" fmla="*/ 402413 w 21335"/>
              <a:gd name="T1" fmla="*/ 328839 h 21422"/>
              <a:gd name="T2" fmla="*/ 402413 w 21335"/>
              <a:gd name="T3" fmla="*/ 328839 h 21422"/>
              <a:gd name="T4" fmla="*/ 402413 w 21335"/>
              <a:gd name="T5" fmla="*/ 328839 h 21422"/>
              <a:gd name="T6" fmla="*/ 402413 w 21335"/>
              <a:gd name="T7" fmla="*/ 328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58743" name="AutoShape 23"/>
          <p:cNvSpPr>
            <a:spLocks/>
          </p:cNvSpPr>
          <p:nvPr/>
        </p:nvSpPr>
        <p:spPr bwMode="auto">
          <a:xfrm>
            <a:off x="11772900" y="6238875"/>
            <a:ext cx="833438" cy="755650"/>
          </a:xfrm>
          <a:custGeom>
            <a:avLst/>
            <a:gdLst>
              <a:gd name="T0" fmla="*/ 416719 w 21600"/>
              <a:gd name="T1" fmla="*/ 377825 h 21600"/>
              <a:gd name="T2" fmla="*/ 416719 w 21600"/>
              <a:gd name="T3" fmla="*/ 377825 h 21600"/>
              <a:gd name="T4" fmla="*/ 416719 w 21600"/>
              <a:gd name="T5" fmla="*/ 377825 h 21600"/>
              <a:gd name="T6" fmla="*/ 416719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8725"/>
                                        </p:tgtEl>
                                        <p:attrNameLst>
                                          <p:attrName>style.visibility</p:attrName>
                                        </p:attrNameLst>
                                      </p:cBhvr>
                                      <p:to>
                                        <p:strVal val="visible"/>
                                      </p:to>
                                    </p:set>
                                    <p:animEffect transition="in" filter="fade">
                                      <p:cBhvr>
                                        <p:cTn id="7" dur="300"/>
                                        <p:tgtEl>
                                          <p:spTgt spid="158725"/>
                                        </p:tgtEl>
                                      </p:cBhvr>
                                    </p:animEffect>
                                  </p:childTnLst>
                                </p:cTn>
                              </p:par>
                            </p:childTnLst>
                          </p:cTn>
                        </p:par>
                        <p:par>
                          <p:cTn id="8" fill="hold" nodeType="afterGroup">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58742"/>
                                        </p:tgtEl>
                                        <p:attrNameLst>
                                          <p:attrName>style.visibility</p:attrName>
                                        </p:attrNameLst>
                                      </p:cBhvr>
                                      <p:to>
                                        <p:strVal val="visible"/>
                                      </p:to>
                                    </p:set>
                                    <p:animEffect transition="in" filter="fade">
                                      <p:cBhvr>
                                        <p:cTn id="11" dur="300"/>
                                        <p:tgtEl>
                                          <p:spTgt spid="158742"/>
                                        </p:tgtEl>
                                      </p:cBhvr>
                                    </p:animEffect>
                                  </p:childTnLst>
                                </p:cTn>
                              </p:par>
                            </p:childTnLst>
                          </p:cTn>
                        </p:par>
                        <p:par>
                          <p:cTn id="12" fill="hold">
                            <p:stCondLst>
                              <p:cond delay="600"/>
                            </p:stCondLst>
                            <p:childTnLst>
                              <p:par>
                                <p:cTn id="13" presetID="22" presetClass="entr" presetSubtype="2" fill="hold" grpId="0" nodeType="afterEffect">
                                  <p:stCondLst>
                                    <p:cond delay="0"/>
                                  </p:stCondLst>
                                  <p:childTnLst>
                                    <p:set>
                                      <p:cBhvr>
                                        <p:cTn id="14" dur="1" fill="hold">
                                          <p:stCondLst>
                                            <p:cond delay="0"/>
                                          </p:stCondLst>
                                        </p:cTn>
                                        <p:tgtEl>
                                          <p:spTgt spid="158730"/>
                                        </p:tgtEl>
                                        <p:attrNameLst>
                                          <p:attrName>style.visibility</p:attrName>
                                        </p:attrNameLst>
                                      </p:cBhvr>
                                      <p:to>
                                        <p:strVal val="visible"/>
                                      </p:to>
                                    </p:set>
                                    <p:animEffect transition="in" filter="wipe(right)">
                                      <p:cBhvr>
                                        <p:cTn id="15" dur="400"/>
                                        <p:tgtEl>
                                          <p:spTgt spid="158730"/>
                                        </p:tgtEl>
                                      </p:cBhvr>
                                    </p:animEffect>
                                  </p:childTnLst>
                                </p:cTn>
                              </p:par>
                            </p:childTnLst>
                          </p:cTn>
                        </p:par>
                        <p:par>
                          <p:cTn id="16" fill="hold" nodeType="afterGroup">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58731"/>
                                        </p:tgtEl>
                                        <p:attrNameLst>
                                          <p:attrName>style.visibility</p:attrName>
                                        </p:attrNameLst>
                                      </p:cBhvr>
                                      <p:to>
                                        <p:strVal val="visible"/>
                                      </p:to>
                                    </p:set>
                                    <p:animEffect transition="in" filter="fade">
                                      <p:cBhvr>
                                        <p:cTn id="19" dur="300"/>
                                        <p:tgtEl>
                                          <p:spTgt spid="158731"/>
                                        </p:tgtEl>
                                      </p:cBhvr>
                                    </p:animEffect>
                                  </p:childTnLst>
                                </p:cTn>
                              </p:par>
                            </p:childTnLst>
                          </p:cTn>
                        </p:par>
                        <p:par>
                          <p:cTn id="20" fill="hold">
                            <p:stCondLst>
                              <p:cond delay="1300"/>
                            </p:stCondLst>
                            <p:childTnLst>
                              <p:par>
                                <p:cTn id="21" presetID="10" presetClass="entr" presetSubtype="0" fill="hold" grpId="0" nodeType="afterEffect">
                                  <p:stCondLst>
                                    <p:cond delay="0"/>
                                  </p:stCondLst>
                                  <p:childTnLst>
                                    <p:set>
                                      <p:cBhvr>
                                        <p:cTn id="22" dur="1" fill="hold">
                                          <p:stCondLst>
                                            <p:cond delay="0"/>
                                          </p:stCondLst>
                                        </p:cTn>
                                        <p:tgtEl>
                                          <p:spTgt spid="158739"/>
                                        </p:tgtEl>
                                        <p:attrNameLst>
                                          <p:attrName>style.visibility</p:attrName>
                                        </p:attrNameLst>
                                      </p:cBhvr>
                                      <p:to>
                                        <p:strVal val="visible"/>
                                      </p:to>
                                    </p:set>
                                    <p:animEffect transition="in" filter="fade">
                                      <p:cBhvr>
                                        <p:cTn id="23" dur="300"/>
                                        <p:tgtEl>
                                          <p:spTgt spid="158739"/>
                                        </p:tgtEl>
                                      </p:cBhvr>
                                    </p:animEffect>
                                  </p:childTnLst>
                                </p:cTn>
                              </p:par>
                            </p:childTnLst>
                          </p:cTn>
                        </p:par>
                        <p:par>
                          <p:cTn id="24" fill="hold" nodeType="afterGroup">
                            <p:stCondLst>
                              <p:cond delay="1600"/>
                            </p:stCondLst>
                            <p:childTnLst>
                              <p:par>
                                <p:cTn id="25" presetID="10" presetClass="entr" presetSubtype="0" fill="hold" grpId="0" nodeType="afterEffect">
                                  <p:stCondLst>
                                    <p:cond delay="0"/>
                                  </p:stCondLst>
                                  <p:childTnLst>
                                    <p:set>
                                      <p:cBhvr>
                                        <p:cTn id="26" dur="1" fill="hold">
                                          <p:stCondLst>
                                            <p:cond delay="0"/>
                                          </p:stCondLst>
                                        </p:cTn>
                                        <p:tgtEl>
                                          <p:spTgt spid="158726"/>
                                        </p:tgtEl>
                                        <p:attrNameLst>
                                          <p:attrName>style.visibility</p:attrName>
                                        </p:attrNameLst>
                                      </p:cBhvr>
                                      <p:to>
                                        <p:strVal val="visible"/>
                                      </p:to>
                                    </p:set>
                                    <p:animEffect transition="in" filter="fade">
                                      <p:cBhvr>
                                        <p:cTn id="27" dur="300"/>
                                        <p:tgtEl>
                                          <p:spTgt spid="158726"/>
                                        </p:tgtEl>
                                      </p:cBhvr>
                                    </p:animEffect>
                                  </p:childTnLst>
                                </p:cTn>
                              </p:par>
                            </p:childTnLst>
                          </p:cTn>
                        </p:par>
                        <p:par>
                          <p:cTn id="28" fill="hold">
                            <p:stCondLst>
                              <p:cond delay="1900"/>
                            </p:stCondLst>
                            <p:childTnLst>
                              <p:par>
                                <p:cTn id="29" presetID="10" presetClass="entr" presetSubtype="0" fill="hold" grpId="0" nodeType="afterEffect">
                                  <p:stCondLst>
                                    <p:cond delay="0"/>
                                  </p:stCondLst>
                                  <p:childTnLst>
                                    <p:set>
                                      <p:cBhvr>
                                        <p:cTn id="30" dur="1" fill="hold">
                                          <p:stCondLst>
                                            <p:cond delay="0"/>
                                          </p:stCondLst>
                                        </p:cTn>
                                        <p:tgtEl>
                                          <p:spTgt spid="158740"/>
                                        </p:tgtEl>
                                        <p:attrNameLst>
                                          <p:attrName>style.visibility</p:attrName>
                                        </p:attrNameLst>
                                      </p:cBhvr>
                                      <p:to>
                                        <p:strVal val="visible"/>
                                      </p:to>
                                    </p:set>
                                    <p:animEffect transition="in" filter="fade">
                                      <p:cBhvr>
                                        <p:cTn id="31" dur="300"/>
                                        <p:tgtEl>
                                          <p:spTgt spid="158740"/>
                                        </p:tgtEl>
                                      </p:cBhvr>
                                    </p:animEffect>
                                  </p:childTnLst>
                                </p:cTn>
                              </p:par>
                            </p:childTnLst>
                          </p:cTn>
                        </p:par>
                        <p:par>
                          <p:cTn id="32" fill="hold">
                            <p:stCondLst>
                              <p:cond delay="2200"/>
                            </p:stCondLst>
                            <p:childTnLst>
                              <p:par>
                                <p:cTn id="33" presetID="22" presetClass="entr" presetSubtype="8" fill="hold" grpId="0" nodeType="afterEffect">
                                  <p:stCondLst>
                                    <p:cond delay="0"/>
                                  </p:stCondLst>
                                  <p:childTnLst>
                                    <p:set>
                                      <p:cBhvr>
                                        <p:cTn id="34" dur="1" fill="hold">
                                          <p:stCondLst>
                                            <p:cond delay="0"/>
                                          </p:stCondLst>
                                        </p:cTn>
                                        <p:tgtEl>
                                          <p:spTgt spid="158732"/>
                                        </p:tgtEl>
                                        <p:attrNameLst>
                                          <p:attrName>style.visibility</p:attrName>
                                        </p:attrNameLst>
                                      </p:cBhvr>
                                      <p:to>
                                        <p:strVal val="visible"/>
                                      </p:to>
                                    </p:set>
                                    <p:animEffect transition="in" filter="wipe(left)">
                                      <p:cBhvr>
                                        <p:cTn id="35" dur="400"/>
                                        <p:tgtEl>
                                          <p:spTgt spid="158732"/>
                                        </p:tgtEl>
                                      </p:cBhvr>
                                    </p:animEffect>
                                  </p:childTnLst>
                                </p:cTn>
                              </p:par>
                            </p:childTnLst>
                          </p:cTn>
                        </p:par>
                        <p:par>
                          <p:cTn id="36" fill="hold">
                            <p:stCondLst>
                              <p:cond delay="2600"/>
                            </p:stCondLst>
                            <p:childTnLst>
                              <p:par>
                                <p:cTn id="37" presetID="10" presetClass="entr" presetSubtype="0" fill="hold" grpId="0" nodeType="afterEffect">
                                  <p:stCondLst>
                                    <p:cond delay="0"/>
                                  </p:stCondLst>
                                  <p:childTnLst>
                                    <p:set>
                                      <p:cBhvr>
                                        <p:cTn id="38" dur="1" fill="hold">
                                          <p:stCondLst>
                                            <p:cond delay="0"/>
                                          </p:stCondLst>
                                        </p:cTn>
                                        <p:tgtEl>
                                          <p:spTgt spid="158733"/>
                                        </p:tgtEl>
                                        <p:attrNameLst>
                                          <p:attrName>style.visibility</p:attrName>
                                        </p:attrNameLst>
                                      </p:cBhvr>
                                      <p:to>
                                        <p:strVal val="visible"/>
                                      </p:to>
                                    </p:set>
                                    <p:animEffect transition="in" filter="fade">
                                      <p:cBhvr>
                                        <p:cTn id="39" dur="300"/>
                                        <p:tgtEl>
                                          <p:spTgt spid="158733"/>
                                        </p:tgtEl>
                                      </p:cBhvr>
                                    </p:animEffect>
                                  </p:childTnLst>
                                </p:cTn>
                              </p:par>
                            </p:childTnLst>
                          </p:cTn>
                        </p:par>
                        <p:par>
                          <p:cTn id="40" fill="hold">
                            <p:stCondLst>
                              <p:cond delay="2900"/>
                            </p:stCondLst>
                            <p:childTnLst>
                              <p:par>
                                <p:cTn id="41" presetID="10" presetClass="entr" presetSubtype="0" fill="hold" grpId="0" nodeType="afterEffect">
                                  <p:stCondLst>
                                    <p:cond delay="0"/>
                                  </p:stCondLst>
                                  <p:childTnLst>
                                    <p:set>
                                      <p:cBhvr>
                                        <p:cTn id="42" dur="1" fill="hold">
                                          <p:stCondLst>
                                            <p:cond delay="0"/>
                                          </p:stCondLst>
                                        </p:cTn>
                                        <p:tgtEl>
                                          <p:spTgt spid="158738"/>
                                        </p:tgtEl>
                                        <p:attrNameLst>
                                          <p:attrName>style.visibility</p:attrName>
                                        </p:attrNameLst>
                                      </p:cBhvr>
                                      <p:to>
                                        <p:strVal val="visible"/>
                                      </p:to>
                                    </p:set>
                                    <p:animEffect transition="in" filter="fade">
                                      <p:cBhvr>
                                        <p:cTn id="43" dur="300"/>
                                        <p:tgtEl>
                                          <p:spTgt spid="158738"/>
                                        </p:tgtEl>
                                      </p:cBhvr>
                                    </p:animEffect>
                                  </p:childTnLst>
                                </p:cTn>
                              </p:par>
                            </p:childTnLst>
                          </p:cTn>
                        </p:par>
                        <p:par>
                          <p:cTn id="44" fill="hold" nodeType="afterGroup">
                            <p:stCondLst>
                              <p:cond delay="3200"/>
                            </p:stCondLst>
                            <p:childTnLst>
                              <p:par>
                                <p:cTn id="45" presetID="10" presetClass="entr" presetSubtype="0" fill="hold" grpId="0" nodeType="afterEffect">
                                  <p:stCondLst>
                                    <p:cond delay="0"/>
                                  </p:stCondLst>
                                  <p:childTnLst>
                                    <p:set>
                                      <p:cBhvr>
                                        <p:cTn id="46" dur="1" fill="hold">
                                          <p:stCondLst>
                                            <p:cond delay="0"/>
                                          </p:stCondLst>
                                        </p:cTn>
                                        <p:tgtEl>
                                          <p:spTgt spid="158727"/>
                                        </p:tgtEl>
                                        <p:attrNameLst>
                                          <p:attrName>style.visibility</p:attrName>
                                        </p:attrNameLst>
                                      </p:cBhvr>
                                      <p:to>
                                        <p:strVal val="visible"/>
                                      </p:to>
                                    </p:set>
                                    <p:animEffect transition="in" filter="fade">
                                      <p:cBhvr>
                                        <p:cTn id="47" dur="300"/>
                                        <p:tgtEl>
                                          <p:spTgt spid="158727"/>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158741"/>
                                        </p:tgtEl>
                                        <p:attrNameLst>
                                          <p:attrName>style.visibility</p:attrName>
                                        </p:attrNameLst>
                                      </p:cBhvr>
                                      <p:to>
                                        <p:strVal val="visible"/>
                                      </p:to>
                                    </p:set>
                                    <p:animEffect transition="in" filter="fade">
                                      <p:cBhvr>
                                        <p:cTn id="51" dur="300"/>
                                        <p:tgtEl>
                                          <p:spTgt spid="158741"/>
                                        </p:tgtEl>
                                      </p:cBhvr>
                                    </p:animEffect>
                                  </p:childTnLst>
                                </p:cTn>
                              </p:par>
                            </p:childTnLst>
                          </p:cTn>
                        </p:par>
                        <p:par>
                          <p:cTn id="52" fill="hold">
                            <p:stCondLst>
                              <p:cond delay="3800"/>
                            </p:stCondLst>
                            <p:childTnLst>
                              <p:par>
                                <p:cTn id="53" presetID="22" presetClass="entr" presetSubtype="8" fill="hold" grpId="0" nodeType="afterEffect">
                                  <p:stCondLst>
                                    <p:cond delay="0"/>
                                  </p:stCondLst>
                                  <p:childTnLst>
                                    <p:set>
                                      <p:cBhvr>
                                        <p:cTn id="54" dur="1" fill="hold">
                                          <p:stCondLst>
                                            <p:cond delay="0"/>
                                          </p:stCondLst>
                                        </p:cTn>
                                        <p:tgtEl>
                                          <p:spTgt spid="158735"/>
                                        </p:tgtEl>
                                        <p:attrNameLst>
                                          <p:attrName>style.visibility</p:attrName>
                                        </p:attrNameLst>
                                      </p:cBhvr>
                                      <p:to>
                                        <p:strVal val="visible"/>
                                      </p:to>
                                    </p:set>
                                    <p:animEffect transition="in" filter="wipe(left)">
                                      <p:cBhvr>
                                        <p:cTn id="55" dur="400"/>
                                        <p:tgtEl>
                                          <p:spTgt spid="158735"/>
                                        </p:tgtEl>
                                      </p:cBhvr>
                                    </p:animEffect>
                                  </p:childTnLst>
                                </p:cTn>
                              </p:par>
                            </p:childTnLst>
                          </p:cTn>
                        </p:par>
                        <p:par>
                          <p:cTn id="56" fill="hold">
                            <p:stCondLst>
                              <p:cond delay="4200"/>
                            </p:stCondLst>
                            <p:childTnLst>
                              <p:par>
                                <p:cTn id="57" presetID="10" presetClass="entr" presetSubtype="0" fill="hold" grpId="0" nodeType="afterEffect">
                                  <p:stCondLst>
                                    <p:cond delay="0"/>
                                  </p:stCondLst>
                                  <p:childTnLst>
                                    <p:set>
                                      <p:cBhvr>
                                        <p:cTn id="58" dur="1" fill="hold">
                                          <p:stCondLst>
                                            <p:cond delay="0"/>
                                          </p:stCondLst>
                                        </p:cTn>
                                        <p:tgtEl>
                                          <p:spTgt spid="158734"/>
                                        </p:tgtEl>
                                        <p:attrNameLst>
                                          <p:attrName>style.visibility</p:attrName>
                                        </p:attrNameLst>
                                      </p:cBhvr>
                                      <p:to>
                                        <p:strVal val="visible"/>
                                      </p:to>
                                    </p:set>
                                    <p:animEffect transition="in" filter="fade">
                                      <p:cBhvr>
                                        <p:cTn id="59" dur="300"/>
                                        <p:tgtEl>
                                          <p:spTgt spid="158734"/>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158736"/>
                                        </p:tgtEl>
                                        <p:attrNameLst>
                                          <p:attrName>style.visibility</p:attrName>
                                        </p:attrNameLst>
                                      </p:cBhvr>
                                      <p:to>
                                        <p:strVal val="visible"/>
                                      </p:to>
                                    </p:set>
                                    <p:animEffect transition="in" filter="fade">
                                      <p:cBhvr>
                                        <p:cTn id="63" dur="300"/>
                                        <p:tgtEl>
                                          <p:spTgt spid="158736"/>
                                        </p:tgtEl>
                                      </p:cBhvr>
                                    </p:animEffect>
                                  </p:childTnLst>
                                </p:cTn>
                              </p:par>
                            </p:childTnLst>
                          </p:cTn>
                        </p:par>
                        <p:par>
                          <p:cTn id="64" fill="hold">
                            <p:stCondLst>
                              <p:cond delay="4800"/>
                            </p:stCondLst>
                            <p:childTnLst>
                              <p:par>
                                <p:cTn id="65" presetID="10" presetClass="entr" presetSubtype="0" fill="hold" grpId="0" nodeType="afterEffect">
                                  <p:stCondLst>
                                    <p:cond delay="0"/>
                                  </p:stCondLst>
                                  <p:childTnLst>
                                    <p:set>
                                      <p:cBhvr>
                                        <p:cTn id="66" dur="1" fill="hold">
                                          <p:stCondLst>
                                            <p:cond delay="0"/>
                                          </p:stCondLst>
                                        </p:cTn>
                                        <p:tgtEl>
                                          <p:spTgt spid="158724"/>
                                        </p:tgtEl>
                                        <p:attrNameLst>
                                          <p:attrName>style.visibility</p:attrName>
                                        </p:attrNameLst>
                                      </p:cBhvr>
                                      <p:to>
                                        <p:strVal val="visible"/>
                                      </p:to>
                                    </p:set>
                                    <p:animEffect transition="in" filter="fade">
                                      <p:cBhvr>
                                        <p:cTn id="67" dur="300"/>
                                        <p:tgtEl>
                                          <p:spTgt spid="158724"/>
                                        </p:tgtEl>
                                      </p:cBhvr>
                                    </p:animEffect>
                                  </p:childTnLst>
                                </p:cTn>
                              </p:par>
                            </p:childTnLst>
                          </p:cTn>
                        </p:par>
                        <p:par>
                          <p:cTn id="68" fill="hold">
                            <p:stCondLst>
                              <p:cond delay="5100"/>
                            </p:stCondLst>
                            <p:childTnLst>
                              <p:par>
                                <p:cTn id="69" presetID="10" presetClass="entr" presetSubtype="0" fill="hold" grpId="0" nodeType="afterEffect">
                                  <p:stCondLst>
                                    <p:cond delay="0"/>
                                  </p:stCondLst>
                                  <p:childTnLst>
                                    <p:set>
                                      <p:cBhvr>
                                        <p:cTn id="70" dur="1" fill="hold">
                                          <p:stCondLst>
                                            <p:cond delay="0"/>
                                          </p:stCondLst>
                                        </p:cTn>
                                        <p:tgtEl>
                                          <p:spTgt spid="158743"/>
                                        </p:tgtEl>
                                        <p:attrNameLst>
                                          <p:attrName>style.visibility</p:attrName>
                                        </p:attrNameLst>
                                      </p:cBhvr>
                                      <p:to>
                                        <p:strVal val="visible"/>
                                      </p:to>
                                    </p:set>
                                    <p:animEffect transition="in" filter="fade">
                                      <p:cBhvr>
                                        <p:cTn id="71" dur="300"/>
                                        <p:tgtEl>
                                          <p:spTgt spid="158743"/>
                                        </p:tgtEl>
                                      </p:cBhvr>
                                    </p:animEffect>
                                  </p:childTnLst>
                                </p:cTn>
                              </p:par>
                            </p:childTnLst>
                          </p:cTn>
                        </p:par>
                        <p:par>
                          <p:cTn id="72" fill="hold">
                            <p:stCondLst>
                              <p:cond delay="5400"/>
                            </p:stCondLst>
                            <p:childTnLst>
                              <p:par>
                                <p:cTn id="73" presetID="22" presetClass="entr" presetSubtype="2" fill="hold" grpId="0" nodeType="afterEffect">
                                  <p:stCondLst>
                                    <p:cond delay="0"/>
                                  </p:stCondLst>
                                  <p:childTnLst>
                                    <p:set>
                                      <p:cBhvr>
                                        <p:cTn id="74" dur="1" fill="hold">
                                          <p:stCondLst>
                                            <p:cond delay="0"/>
                                          </p:stCondLst>
                                        </p:cTn>
                                        <p:tgtEl>
                                          <p:spTgt spid="158728"/>
                                        </p:tgtEl>
                                        <p:attrNameLst>
                                          <p:attrName>style.visibility</p:attrName>
                                        </p:attrNameLst>
                                      </p:cBhvr>
                                      <p:to>
                                        <p:strVal val="visible"/>
                                      </p:to>
                                    </p:set>
                                    <p:animEffect transition="in" filter="wipe(right)">
                                      <p:cBhvr>
                                        <p:cTn id="75" dur="400"/>
                                        <p:tgtEl>
                                          <p:spTgt spid="158728"/>
                                        </p:tgtEl>
                                      </p:cBhvr>
                                    </p:animEffect>
                                  </p:childTnLst>
                                </p:cTn>
                              </p:par>
                            </p:childTnLst>
                          </p:cTn>
                        </p:par>
                        <p:par>
                          <p:cTn id="76" fill="hold">
                            <p:stCondLst>
                              <p:cond delay="5800"/>
                            </p:stCondLst>
                            <p:childTnLst>
                              <p:par>
                                <p:cTn id="77" presetID="10" presetClass="entr" presetSubtype="0" fill="hold" grpId="0" nodeType="afterEffect">
                                  <p:stCondLst>
                                    <p:cond delay="0"/>
                                  </p:stCondLst>
                                  <p:childTnLst>
                                    <p:set>
                                      <p:cBhvr>
                                        <p:cTn id="78" dur="1" fill="hold">
                                          <p:stCondLst>
                                            <p:cond delay="0"/>
                                          </p:stCondLst>
                                        </p:cTn>
                                        <p:tgtEl>
                                          <p:spTgt spid="158729"/>
                                        </p:tgtEl>
                                        <p:attrNameLst>
                                          <p:attrName>style.visibility</p:attrName>
                                        </p:attrNameLst>
                                      </p:cBhvr>
                                      <p:to>
                                        <p:strVal val="visible"/>
                                      </p:to>
                                    </p:set>
                                    <p:animEffect transition="in" filter="fade">
                                      <p:cBhvr>
                                        <p:cTn id="79" dur="300"/>
                                        <p:tgtEl>
                                          <p:spTgt spid="158729"/>
                                        </p:tgtEl>
                                      </p:cBhvr>
                                    </p:animEffect>
                                  </p:childTnLst>
                                </p:cTn>
                              </p:par>
                            </p:childTnLst>
                          </p:cTn>
                        </p:par>
                        <p:par>
                          <p:cTn id="80" fill="hold">
                            <p:stCondLst>
                              <p:cond delay="6100"/>
                            </p:stCondLst>
                            <p:childTnLst>
                              <p:par>
                                <p:cTn id="81" presetID="10" presetClass="entr" presetSubtype="0" fill="hold" grpId="0" nodeType="afterEffect">
                                  <p:stCondLst>
                                    <p:cond delay="0"/>
                                  </p:stCondLst>
                                  <p:childTnLst>
                                    <p:set>
                                      <p:cBhvr>
                                        <p:cTn id="82" dur="1" fill="hold">
                                          <p:stCondLst>
                                            <p:cond delay="0"/>
                                          </p:stCondLst>
                                        </p:cTn>
                                        <p:tgtEl>
                                          <p:spTgt spid="158737"/>
                                        </p:tgtEl>
                                        <p:attrNameLst>
                                          <p:attrName>style.visibility</p:attrName>
                                        </p:attrNameLst>
                                      </p:cBhvr>
                                      <p:to>
                                        <p:strVal val="visible"/>
                                      </p:to>
                                    </p:set>
                                    <p:animEffect transition="in" filter="fade">
                                      <p:cBhvr>
                                        <p:cTn id="83" dur="300"/>
                                        <p:tgtEl>
                                          <p:spTgt spid="1587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4" grpId="0" animBg="1"/>
      <p:bldP spid="158725" grpId="0" animBg="1"/>
      <p:bldP spid="158726" grpId="0" animBg="1"/>
      <p:bldP spid="158727" grpId="0" animBg="1"/>
      <p:bldP spid="158728" grpId="0" animBg="1"/>
      <p:bldP spid="158729" grpId="0"/>
      <p:bldP spid="158730" grpId="0" animBg="1"/>
      <p:bldP spid="158731" grpId="0"/>
      <p:bldP spid="158732" grpId="0" animBg="1"/>
      <p:bldP spid="158733" grpId="0"/>
      <p:bldP spid="158734" grpId="0"/>
      <p:bldP spid="158735" grpId="0" animBg="1"/>
      <p:bldP spid="158736" grpId="0"/>
      <p:bldP spid="158737" grpId="0"/>
      <p:bldP spid="158738" grpId="0"/>
      <p:bldP spid="158739" grpId="0"/>
      <p:bldP spid="158740" grpId="0" animBg="1"/>
      <p:bldP spid="158741" grpId="0" animBg="1"/>
      <p:bldP spid="158742" grpId="0" animBg="1"/>
      <p:bldP spid="158743"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EE555E-BB37-4ECC-A0E6-BFDB7FD4ED1C}" type="slidenum">
              <a:rPr lang="en-US" sz="2000">
                <a:solidFill>
                  <a:schemeClr val="bg1"/>
                </a:solidFill>
              </a:rPr>
              <a:pPr algn="ctr" eaLnBrk="1">
                <a:lnSpc>
                  <a:spcPct val="100000"/>
                </a:lnSpc>
              </a:pPr>
              <a:t>152</a:t>
            </a:fld>
            <a:endParaRPr lang="en-US">
              <a:solidFill>
                <a:schemeClr val="bg1"/>
              </a:solidFill>
            </a:endParaRPr>
          </a:p>
        </p:txBody>
      </p:sp>
      <p:sp>
        <p:nvSpPr>
          <p:cNvPr id="159748" name="AutoShape 4"/>
          <p:cNvSpPr>
            <a:spLocks/>
          </p:cNvSpPr>
          <p:nvPr/>
        </p:nvSpPr>
        <p:spPr bwMode="auto">
          <a:xfrm>
            <a:off x="9513888" y="4249738"/>
            <a:ext cx="4445000" cy="3487737"/>
          </a:xfrm>
          <a:custGeom>
            <a:avLst/>
            <a:gdLst>
              <a:gd name="T0" fmla="*/ 2222500 w 21600"/>
              <a:gd name="T1" fmla="*/ 1743869 h 21600"/>
              <a:gd name="T2" fmla="*/ 2222500 w 21600"/>
              <a:gd name="T3" fmla="*/ 1743869 h 21600"/>
              <a:gd name="T4" fmla="*/ 2222500 w 21600"/>
              <a:gd name="T5" fmla="*/ 1743869 h 21600"/>
              <a:gd name="T6" fmla="*/ 2222500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63"/>
                </a:moveTo>
                <a:lnTo>
                  <a:pt x="21599" y="21600"/>
                </a:lnTo>
                <a:lnTo>
                  <a:pt x="10948" y="0"/>
                </a:lnTo>
                <a:lnTo>
                  <a:pt x="0" y="21463"/>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59749" name="AutoShape 5"/>
          <p:cNvSpPr>
            <a:spLocks/>
          </p:cNvSpPr>
          <p:nvPr/>
        </p:nvSpPr>
        <p:spPr bwMode="auto">
          <a:xfrm>
            <a:off x="8296275" y="7953375"/>
            <a:ext cx="6880225" cy="1735138"/>
          </a:xfrm>
          <a:custGeom>
            <a:avLst/>
            <a:gdLst>
              <a:gd name="T0" fmla="*/ 3440112 w 21600"/>
              <a:gd name="T1" fmla="*/ 867569 h 21600"/>
              <a:gd name="T2" fmla="*/ 3440112 w 21600"/>
              <a:gd name="T3" fmla="*/ 867569 h 21600"/>
              <a:gd name="T4" fmla="*/ 3440112 w 21600"/>
              <a:gd name="T5" fmla="*/ 867569 h 21600"/>
              <a:gd name="T6" fmla="*/ 3440112 w 21600"/>
              <a:gd name="T7" fmla="*/ 86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345" y="0"/>
                </a:moveTo>
                <a:lnTo>
                  <a:pt x="18369" y="0"/>
                </a:lnTo>
                <a:lnTo>
                  <a:pt x="21600" y="21600"/>
                </a:lnTo>
                <a:lnTo>
                  <a:pt x="0" y="21600"/>
                </a:lnTo>
                <a:lnTo>
                  <a:pt x="3345"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59750" name="AutoShape 6"/>
          <p:cNvSpPr>
            <a:spLocks/>
          </p:cNvSpPr>
          <p:nvPr/>
        </p:nvSpPr>
        <p:spPr bwMode="auto">
          <a:xfrm>
            <a:off x="7026275" y="9894888"/>
            <a:ext cx="9420225" cy="1751012"/>
          </a:xfrm>
          <a:custGeom>
            <a:avLst/>
            <a:gdLst>
              <a:gd name="T0" fmla="*/ 4710113 w 21600"/>
              <a:gd name="T1" fmla="*/ 875506 h 21600"/>
              <a:gd name="T2" fmla="*/ 4710113 w 21600"/>
              <a:gd name="T3" fmla="*/ 875506 h 21600"/>
              <a:gd name="T4" fmla="*/ 4710113 w 21600"/>
              <a:gd name="T5" fmla="*/ 875506 h 21600"/>
              <a:gd name="T6" fmla="*/ 4710113 w 21600"/>
              <a:gd name="T7" fmla="*/ 875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521" y="0"/>
                </a:moveTo>
                <a:lnTo>
                  <a:pt x="18968" y="0"/>
                </a:lnTo>
                <a:lnTo>
                  <a:pt x="21599" y="21600"/>
                </a:lnTo>
                <a:lnTo>
                  <a:pt x="0" y="21600"/>
                </a:lnTo>
                <a:lnTo>
                  <a:pt x="2521"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59751" name="AutoShape 7"/>
          <p:cNvSpPr>
            <a:spLocks/>
          </p:cNvSpPr>
          <p:nvPr/>
        </p:nvSpPr>
        <p:spPr bwMode="auto">
          <a:xfrm>
            <a:off x="7154863" y="7415213"/>
            <a:ext cx="2559050" cy="1144587"/>
          </a:xfrm>
          <a:custGeom>
            <a:avLst/>
            <a:gdLst>
              <a:gd name="T0" fmla="*/ 1279525 w 21600"/>
              <a:gd name="T1" fmla="*/ 572294 h 21600"/>
              <a:gd name="T2" fmla="*/ 1279525 w 21600"/>
              <a:gd name="T3" fmla="*/ 572294 h 21600"/>
              <a:gd name="T4" fmla="*/ 1279525 w 21600"/>
              <a:gd name="T5" fmla="*/ 572294 h 21600"/>
              <a:gd name="T6" fmla="*/ 1279525 w 21600"/>
              <a:gd name="T7" fmla="*/ 572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860" y="21599"/>
                </a:lnTo>
                <a:lnTo>
                  <a:pt x="13860" y="0"/>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9752" name="AutoShape 8"/>
          <p:cNvSpPr>
            <a:spLocks/>
          </p:cNvSpPr>
          <p:nvPr/>
        </p:nvSpPr>
        <p:spPr bwMode="auto">
          <a:xfrm>
            <a:off x="12384088" y="4638675"/>
            <a:ext cx="3359150" cy="1411288"/>
          </a:xfrm>
          <a:custGeom>
            <a:avLst/>
            <a:gdLst>
              <a:gd name="T0" fmla="*/ 1679575 w 21600"/>
              <a:gd name="T1" fmla="*/ 705644 h 21600"/>
              <a:gd name="T2" fmla="*/ 1679575 w 21600"/>
              <a:gd name="T3" fmla="*/ 705644 h 21600"/>
              <a:gd name="T4" fmla="*/ 1679575 w 21600"/>
              <a:gd name="T5" fmla="*/ 705644 h 21600"/>
              <a:gd name="T6" fmla="*/ 1679575 w 21600"/>
              <a:gd name="T7" fmla="*/ 705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9866" y="21600"/>
                </a:lnTo>
                <a:lnTo>
                  <a:pt x="9866" y="0"/>
                </a:lnTo>
                <a:lnTo>
                  <a:pt x="21599"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9753" name="AutoShape 9"/>
          <p:cNvSpPr>
            <a:spLocks/>
          </p:cNvSpPr>
          <p:nvPr/>
        </p:nvSpPr>
        <p:spPr bwMode="auto">
          <a:xfrm>
            <a:off x="15273338" y="9758363"/>
            <a:ext cx="1884362" cy="738187"/>
          </a:xfrm>
          <a:custGeom>
            <a:avLst/>
            <a:gdLst>
              <a:gd name="T0" fmla="*/ 942181 w 21600"/>
              <a:gd name="T1" fmla="*/ 369094 h 21600"/>
              <a:gd name="T2" fmla="*/ 942181 w 21600"/>
              <a:gd name="T3" fmla="*/ 369094 h 21600"/>
              <a:gd name="T4" fmla="*/ 942181 w 21600"/>
              <a:gd name="T5" fmla="*/ 369094 h 21600"/>
              <a:gd name="T6" fmla="*/ 9421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338" y="21600"/>
                </a:lnTo>
                <a:lnTo>
                  <a:pt x="10338" y="0"/>
                </a:lnTo>
                <a:lnTo>
                  <a:pt x="21599"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59754" name="AutoShape 10"/>
          <p:cNvSpPr>
            <a:spLocks/>
          </p:cNvSpPr>
          <p:nvPr/>
        </p:nvSpPr>
        <p:spPr bwMode="auto">
          <a:xfrm>
            <a:off x="1530350" y="6207125"/>
            <a:ext cx="33543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Middle Level</a:t>
            </a:r>
            <a:endParaRPr lang="en-US">
              <a:solidFill>
                <a:schemeClr val="bg1"/>
              </a:solidFill>
              <a:latin typeface="Roboto" charset="0"/>
              <a:ea typeface="ＭＳ Ｐゴシック" charset="0"/>
              <a:cs typeface="Roboto" charset="0"/>
              <a:sym typeface="Roboto" charset="0"/>
            </a:endParaRPr>
          </a:p>
        </p:txBody>
      </p:sp>
      <p:sp>
        <p:nvSpPr>
          <p:cNvPr id="159755" name="AutoShape 11"/>
          <p:cNvSpPr>
            <a:spLocks/>
          </p:cNvSpPr>
          <p:nvPr/>
        </p:nvSpPr>
        <p:spPr bwMode="auto">
          <a:xfrm>
            <a:off x="1530350" y="6810375"/>
            <a:ext cx="518318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9756" name="AutoShape 12"/>
          <p:cNvSpPr>
            <a:spLocks/>
          </p:cNvSpPr>
          <p:nvPr/>
        </p:nvSpPr>
        <p:spPr bwMode="auto">
          <a:xfrm>
            <a:off x="16216313" y="3675063"/>
            <a:ext cx="297973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Top Level</a:t>
            </a:r>
            <a:endParaRPr lang="en-US">
              <a:solidFill>
                <a:schemeClr val="bg1"/>
              </a:solidFill>
              <a:latin typeface="Roboto" charset="0"/>
              <a:ea typeface="ＭＳ Ｐゴシック" charset="0"/>
              <a:cs typeface="Roboto" charset="0"/>
              <a:sym typeface="Roboto" charset="0"/>
            </a:endParaRPr>
          </a:p>
        </p:txBody>
      </p:sp>
      <p:sp>
        <p:nvSpPr>
          <p:cNvPr id="159757" name="AutoShape 13"/>
          <p:cNvSpPr>
            <a:spLocks/>
          </p:cNvSpPr>
          <p:nvPr/>
        </p:nvSpPr>
        <p:spPr bwMode="auto">
          <a:xfrm>
            <a:off x="16216313" y="4249738"/>
            <a:ext cx="51831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9758" name="AutoShape 14"/>
          <p:cNvSpPr>
            <a:spLocks/>
          </p:cNvSpPr>
          <p:nvPr/>
        </p:nvSpPr>
        <p:spPr bwMode="auto">
          <a:xfrm>
            <a:off x="17519650" y="9009063"/>
            <a:ext cx="33543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Basic Level</a:t>
            </a:r>
            <a:endParaRPr lang="en-US">
              <a:solidFill>
                <a:schemeClr val="bg1"/>
              </a:solidFill>
              <a:latin typeface="Roboto" charset="0"/>
              <a:ea typeface="ＭＳ Ｐゴシック" charset="0"/>
              <a:cs typeface="Roboto" charset="0"/>
              <a:sym typeface="Roboto" charset="0"/>
            </a:endParaRPr>
          </a:p>
        </p:txBody>
      </p:sp>
      <p:sp>
        <p:nvSpPr>
          <p:cNvPr id="159759" name="AutoShape 15"/>
          <p:cNvSpPr>
            <a:spLocks/>
          </p:cNvSpPr>
          <p:nvPr/>
        </p:nvSpPr>
        <p:spPr bwMode="auto">
          <a:xfrm>
            <a:off x="17519650" y="9583738"/>
            <a:ext cx="518318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9760" name="AutoShape 16"/>
          <p:cNvSpPr>
            <a:spLocks/>
          </p:cNvSpPr>
          <p:nvPr/>
        </p:nvSpPr>
        <p:spPr bwMode="auto">
          <a:xfrm>
            <a:off x="10760075" y="10287000"/>
            <a:ext cx="19526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Basic Level</a:t>
            </a:r>
            <a:endParaRPr lang="en-US">
              <a:solidFill>
                <a:schemeClr val="tx2"/>
              </a:solidFill>
              <a:latin typeface="Roboto" charset="0"/>
              <a:ea typeface="ＭＳ Ｐゴシック" charset="0"/>
              <a:cs typeface="Roboto" charset="0"/>
              <a:sym typeface="Roboto" charset="0"/>
            </a:endParaRPr>
          </a:p>
        </p:txBody>
      </p:sp>
      <p:sp>
        <p:nvSpPr>
          <p:cNvPr id="159761" name="AutoShape 17"/>
          <p:cNvSpPr>
            <a:spLocks/>
          </p:cNvSpPr>
          <p:nvPr/>
        </p:nvSpPr>
        <p:spPr bwMode="auto">
          <a:xfrm>
            <a:off x="10498138" y="10861675"/>
            <a:ext cx="24765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($5,000 - $10,000)</a:t>
            </a:r>
          </a:p>
        </p:txBody>
      </p:sp>
      <p:sp>
        <p:nvSpPr>
          <p:cNvPr id="159762" name="AutoShape 18"/>
          <p:cNvSpPr>
            <a:spLocks/>
          </p:cNvSpPr>
          <p:nvPr/>
        </p:nvSpPr>
        <p:spPr bwMode="auto">
          <a:xfrm>
            <a:off x="10652125" y="8286750"/>
            <a:ext cx="21685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Middle Level</a:t>
            </a:r>
            <a:endParaRPr lang="en-US">
              <a:solidFill>
                <a:schemeClr val="tx2"/>
              </a:solidFill>
              <a:latin typeface="Roboto" charset="0"/>
              <a:ea typeface="ＭＳ Ｐゴシック" charset="0"/>
              <a:cs typeface="Roboto" charset="0"/>
              <a:sym typeface="Roboto" charset="0"/>
            </a:endParaRPr>
          </a:p>
        </p:txBody>
      </p:sp>
      <p:sp>
        <p:nvSpPr>
          <p:cNvPr id="159763" name="AutoShape 19"/>
          <p:cNvSpPr>
            <a:spLocks/>
          </p:cNvSpPr>
          <p:nvPr/>
        </p:nvSpPr>
        <p:spPr bwMode="auto">
          <a:xfrm>
            <a:off x="10498138" y="8859838"/>
            <a:ext cx="24765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tx2"/>
                </a:solidFill>
                <a:latin typeface="Roboto" charset="0"/>
                <a:ea typeface="ＭＳ Ｐゴシック" charset="0"/>
                <a:cs typeface="Roboto" charset="0"/>
                <a:sym typeface="Roboto" charset="0"/>
              </a:rPr>
              <a:t>($5,000 - $10,000)</a:t>
            </a:r>
          </a:p>
        </p:txBody>
      </p:sp>
      <p:sp>
        <p:nvSpPr>
          <p:cNvPr id="159764" name="AutoShape 20"/>
          <p:cNvSpPr>
            <a:spLocks/>
          </p:cNvSpPr>
          <p:nvPr/>
        </p:nvSpPr>
        <p:spPr bwMode="auto">
          <a:xfrm>
            <a:off x="10499725" y="6259513"/>
            <a:ext cx="2474914"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Top Level</a:t>
            </a:r>
            <a:endParaRPr lang="en-US" dirty="0">
              <a:solidFill>
                <a:schemeClr val="tx2"/>
              </a:solidFill>
              <a:latin typeface="Roboto" charset="0"/>
              <a:ea typeface="ＭＳ Ｐゴシック" charset="0"/>
              <a:cs typeface="Roboto" charset="0"/>
              <a:sym typeface="Roboto" charset="0"/>
            </a:endParaRPr>
          </a:p>
        </p:txBody>
      </p:sp>
      <p:sp>
        <p:nvSpPr>
          <p:cNvPr id="159765" name="AutoShape 21"/>
          <p:cNvSpPr>
            <a:spLocks/>
          </p:cNvSpPr>
          <p:nvPr/>
        </p:nvSpPr>
        <p:spPr bwMode="auto">
          <a:xfrm>
            <a:off x="10498138" y="6832600"/>
            <a:ext cx="24765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($5,000 - $10,000)</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9750"/>
                                        </p:tgtEl>
                                        <p:attrNameLst>
                                          <p:attrName>style.visibility</p:attrName>
                                        </p:attrNameLst>
                                      </p:cBhvr>
                                      <p:to>
                                        <p:strVal val="visible"/>
                                      </p:to>
                                    </p:set>
                                    <p:animEffect transition="in" filter="fade">
                                      <p:cBhvr>
                                        <p:cTn id="7" dur="400"/>
                                        <p:tgtEl>
                                          <p:spTgt spid="159750"/>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59760"/>
                                        </p:tgtEl>
                                        <p:attrNameLst>
                                          <p:attrName>style.visibility</p:attrName>
                                        </p:attrNameLst>
                                      </p:cBhvr>
                                      <p:to>
                                        <p:strVal val="visible"/>
                                      </p:to>
                                    </p:set>
                                    <p:animEffect transition="in" filter="fade">
                                      <p:cBhvr>
                                        <p:cTn id="11" dur="400"/>
                                        <p:tgtEl>
                                          <p:spTgt spid="159760"/>
                                        </p:tgtEl>
                                      </p:cBhvr>
                                    </p:animEffect>
                                  </p:childTnLst>
                                </p:cTn>
                              </p:par>
                            </p:childTnLst>
                          </p:cTn>
                        </p:par>
                        <p:par>
                          <p:cTn id="12" fill="hold">
                            <p:stCondLst>
                              <p:cond delay="800"/>
                            </p:stCondLst>
                            <p:childTnLst>
                              <p:par>
                                <p:cTn id="13" presetID="10" presetClass="entr" presetSubtype="0" fill="hold" grpId="0" nodeType="afterEffect">
                                  <p:stCondLst>
                                    <p:cond delay="0"/>
                                  </p:stCondLst>
                                  <p:childTnLst>
                                    <p:set>
                                      <p:cBhvr>
                                        <p:cTn id="14" dur="1" fill="hold">
                                          <p:stCondLst>
                                            <p:cond delay="0"/>
                                          </p:stCondLst>
                                        </p:cTn>
                                        <p:tgtEl>
                                          <p:spTgt spid="159761"/>
                                        </p:tgtEl>
                                        <p:attrNameLst>
                                          <p:attrName>style.visibility</p:attrName>
                                        </p:attrNameLst>
                                      </p:cBhvr>
                                      <p:to>
                                        <p:strVal val="visible"/>
                                      </p:to>
                                    </p:set>
                                    <p:animEffect transition="in" filter="fade">
                                      <p:cBhvr>
                                        <p:cTn id="15" dur="400"/>
                                        <p:tgtEl>
                                          <p:spTgt spid="159761"/>
                                        </p:tgtEl>
                                      </p:cBhvr>
                                    </p:animEffect>
                                  </p:childTnLst>
                                </p:cTn>
                              </p:par>
                            </p:childTnLst>
                          </p:cTn>
                        </p:par>
                        <p:par>
                          <p:cTn id="16" fill="hold">
                            <p:stCondLst>
                              <p:cond delay="1200"/>
                            </p:stCondLst>
                            <p:childTnLst>
                              <p:par>
                                <p:cTn id="17" presetID="22" presetClass="entr" presetSubtype="8" fill="hold" grpId="0" nodeType="afterEffect">
                                  <p:stCondLst>
                                    <p:cond delay="0"/>
                                  </p:stCondLst>
                                  <p:childTnLst>
                                    <p:set>
                                      <p:cBhvr>
                                        <p:cTn id="18" dur="1" fill="hold">
                                          <p:stCondLst>
                                            <p:cond delay="0"/>
                                          </p:stCondLst>
                                        </p:cTn>
                                        <p:tgtEl>
                                          <p:spTgt spid="159753"/>
                                        </p:tgtEl>
                                        <p:attrNameLst>
                                          <p:attrName>style.visibility</p:attrName>
                                        </p:attrNameLst>
                                      </p:cBhvr>
                                      <p:to>
                                        <p:strVal val="visible"/>
                                      </p:to>
                                    </p:set>
                                    <p:animEffect transition="in" filter="wipe(left)">
                                      <p:cBhvr>
                                        <p:cTn id="19" dur="500"/>
                                        <p:tgtEl>
                                          <p:spTgt spid="159753"/>
                                        </p:tgtEl>
                                      </p:cBhvr>
                                    </p:animEffect>
                                  </p:childTnLst>
                                </p:cTn>
                              </p:par>
                            </p:childTnLst>
                          </p:cTn>
                        </p:par>
                        <p:par>
                          <p:cTn id="20" fill="hold">
                            <p:stCondLst>
                              <p:cond delay="1700"/>
                            </p:stCondLst>
                            <p:childTnLst>
                              <p:par>
                                <p:cTn id="21" presetID="10" presetClass="entr" presetSubtype="0" fill="hold" grpId="0" nodeType="afterEffect">
                                  <p:stCondLst>
                                    <p:cond delay="0"/>
                                  </p:stCondLst>
                                  <p:childTnLst>
                                    <p:set>
                                      <p:cBhvr>
                                        <p:cTn id="22" dur="1" fill="hold">
                                          <p:stCondLst>
                                            <p:cond delay="0"/>
                                          </p:stCondLst>
                                        </p:cTn>
                                        <p:tgtEl>
                                          <p:spTgt spid="159758"/>
                                        </p:tgtEl>
                                        <p:attrNameLst>
                                          <p:attrName>style.visibility</p:attrName>
                                        </p:attrNameLst>
                                      </p:cBhvr>
                                      <p:to>
                                        <p:strVal val="visible"/>
                                      </p:to>
                                    </p:set>
                                    <p:animEffect transition="in" filter="fade">
                                      <p:cBhvr>
                                        <p:cTn id="23" dur="400"/>
                                        <p:tgtEl>
                                          <p:spTgt spid="159758"/>
                                        </p:tgtEl>
                                      </p:cBhvr>
                                    </p:animEffect>
                                  </p:childTnLst>
                                </p:cTn>
                              </p:par>
                            </p:childTnLst>
                          </p:cTn>
                        </p:par>
                        <p:par>
                          <p:cTn id="24" fill="hold">
                            <p:stCondLst>
                              <p:cond delay="2100"/>
                            </p:stCondLst>
                            <p:childTnLst>
                              <p:par>
                                <p:cTn id="25" presetID="10" presetClass="entr" presetSubtype="0" fill="hold" grpId="0" nodeType="afterEffect">
                                  <p:stCondLst>
                                    <p:cond delay="0"/>
                                  </p:stCondLst>
                                  <p:childTnLst>
                                    <p:set>
                                      <p:cBhvr>
                                        <p:cTn id="26" dur="1" fill="hold">
                                          <p:stCondLst>
                                            <p:cond delay="0"/>
                                          </p:stCondLst>
                                        </p:cTn>
                                        <p:tgtEl>
                                          <p:spTgt spid="159759"/>
                                        </p:tgtEl>
                                        <p:attrNameLst>
                                          <p:attrName>style.visibility</p:attrName>
                                        </p:attrNameLst>
                                      </p:cBhvr>
                                      <p:to>
                                        <p:strVal val="visible"/>
                                      </p:to>
                                    </p:set>
                                    <p:animEffect transition="in" filter="fade">
                                      <p:cBhvr>
                                        <p:cTn id="27" dur="400"/>
                                        <p:tgtEl>
                                          <p:spTgt spid="159759"/>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9749"/>
                                        </p:tgtEl>
                                        <p:attrNameLst>
                                          <p:attrName>style.visibility</p:attrName>
                                        </p:attrNameLst>
                                      </p:cBhvr>
                                      <p:to>
                                        <p:strVal val="visible"/>
                                      </p:to>
                                    </p:set>
                                    <p:animEffect transition="in" filter="fade">
                                      <p:cBhvr>
                                        <p:cTn id="31" dur="400"/>
                                        <p:tgtEl>
                                          <p:spTgt spid="159749"/>
                                        </p:tgtEl>
                                      </p:cBhvr>
                                    </p:animEffect>
                                  </p:childTnLst>
                                </p:cTn>
                              </p:par>
                            </p:childTnLst>
                          </p:cTn>
                        </p:par>
                        <p:par>
                          <p:cTn id="32" fill="hold">
                            <p:stCondLst>
                              <p:cond delay="2900"/>
                            </p:stCondLst>
                            <p:childTnLst>
                              <p:par>
                                <p:cTn id="33" presetID="10" presetClass="entr" presetSubtype="0" fill="hold" grpId="0" nodeType="afterEffect">
                                  <p:stCondLst>
                                    <p:cond delay="0"/>
                                  </p:stCondLst>
                                  <p:childTnLst>
                                    <p:set>
                                      <p:cBhvr>
                                        <p:cTn id="34" dur="1" fill="hold">
                                          <p:stCondLst>
                                            <p:cond delay="0"/>
                                          </p:stCondLst>
                                        </p:cTn>
                                        <p:tgtEl>
                                          <p:spTgt spid="159762"/>
                                        </p:tgtEl>
                                        <p:attrNameLst>
                                          <p:attrName>style.visibility</p:attrName>
                                        </p:attrNameLst>
                                      </p:cBhvr>
                                      <p:to>
                                        <p:strVal val="visible"/>
                                      </p:to>
                                    </p:set>
                                    <p:animEffect transition="in" filter="fade">
                                      <p:cBhvr>
                                        <p:cTn id="35" dur="400"/>
                                        <p:tgtEl>
                                          <p:spTgt spid="159762"/>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59763"/>
                                        </p:tgtEl>
                                        <p:attrNameLst>
                                          <p:attrName>style.visibility</p:attrName>
                                        </p:attrNameLst>
                                      </p:cBhvr>
                                      <p:to>
                                        <p:strVal val="visible"/>
                                      </p:to>
                                    </p:set>
                                    <p:animEffect transition="in" filter="fade">
                                      <p:cBhvr>
                                        <p:cTn id="39" dur="400"/>
                                        <p:tgtEl>
                                          <p:spTgt spid="159763"/>
                                        </p:tgtEl>
                                      </p:cBhvr>
                                    </p:animEffect>
                                  </p:childTnLst>
                                </p:cTn>
                              </p:par>
                            </p:childTnLst>
                          </p:cTn>
                        </p:par>
                        <p:par>
                          <p:cTn id="40" fill="hold">
                            <p:stCondLst>
                              <p:cond delay="3700"/>
                            </p:stCondLst>
                            <p:childTnLst>
                              <p:par>
                                <p:cTn id="41" presetID="22" presetClass="entr" presetSubtype="2" fill="hold" grpId="0" nodeType="afterEffect">
                                  <p:stCondLst>
                                    <p:cond delay="0"/>
                                  </p:stCondLst>
                                  <p:childTnLst>
                                    <p:set>
                                      <p:cBhvr>
                                        <p:cTn id="42" dur="1" fill="hold">
                                          <p:stCondLst>
                                            <p:cond delay="0"/>
                                          </p:stCondLst>
                                        </p:cTn>
                                        <p:tgtEl>
                                          <p:spTgt spid="159751"/>
                                        </p:tgtEl>
                                        <p:attrNameLst>
                                          <p:attrName>style.visibility</p:attrName>
                                        </p:attrNameLst>
                                      </p:cBhvr>
                                      <p:to>
                                        <p:strVal val="visible"/>
                                      </p:to>
                                    </p:set>
                                    <p:animEffect transition="in" filter="wipe(right)">
                                      <p:cBhvr>
                                        <p:cTn id="43" dur="500"/>
                                        <p:tgtEl>
                                          <p:spTgt spid="159751"/>
                                        </p:tgtEl>
                                      </p:cBhvr>
                                    </p:animEffect>
                                  </p:childTnLst>
                                </p:cTn>
                              </p:par>
                            </p:childTnLst>
                          </p:cTn>
                        </p:par>
                        <p:par>
                          <p:cTn id="44" fill="hold">
                            <p:stCondLst>
                              <p:cond delay="4200"/>
                            </p:stCondLst>
                            <p:childTnLst>
                              <p:par>
                                <p:cTn id="45" presetID="10" presetClass="entr" presetSubtype="0" fill="hold" grpId="0" nodeType="afterEffect">
                                  <p:stCondLst>
                                    <p:cond delay="0"/>
                                  </p:stCondLst>
                                  <p:childTnLst>
                                    <p:set>
                                      <p:cBhvr>
                                        <p:cTn id="46" dur="1" fill="hold">
                                          <p:stCondLst>
                                            <p:cond delay="0"/>
                                          </p:stCondLst>
                                        </p:cTn>
                                        <p:tgtEl>
                                          <p:spTgt spid="159754"/>
                                        </p:tgtEl>
                                        <p:attrNameLst>
                                          <p:attrName>style.visibility</p:attrName>
                                        </p:attrNameLst>
                                      </p:cBhvr>
                                      <p:to>
                                        <p:strVal val="visible"/>
                                      </p:to>
                                    </p:set>
                                    <p:animEffect transition="in" filter="fade">
                                      <p:cBhvr>
                                        <p:cTn id="47" dur="400"/>
                                        <p:tgtEl>
                                          <p:spTgt spid="159754"/>
                                        </p:tgtEl>
                                      </p:cBhvr>
                                    </p:animEffect>
                                  </p:childTnLst>
                                </p:cTn>
                              </p:par>
                            </p:childTnLst>
                          </p:cTn>
                        </p:par>
                        <p:par>
                          <p:cTn id="48" fill="hold">
                            <p:stCondLst>
                              <p:cond delay="4600"/>
                            </p:stCondLst>
                            <p:childTnLst>
                              <p:par>
                                <p:cTn id="49" presetID="10" presetClass="entr" presetSubtype="0" fill="hold" grpId="0" nodeType="afterEffect">
                                  <p:stCondLst>
                                    <p:cond delay="0"/>
                                  </p:stCondLst>
                                  <p:childTnLst>
                                    <p:set>
                                      <p:cBhvr>
                                        <p:cTn id="50" dur="1" fill="hold">
                                          <p:stCondLst>
                                            <p:cond delay="0"/>
                                          </p:stCondLst>
                                        </p:cTn>
                                        <p:tgtEl>
                                          <p:spTgt spid="159755"/>
                                        </p:tgtEl>
                                        <p:attrNameLst>
                                          <p:attrName>style.visibility</p:attrName>
                                        </p:attrNameLst>
                                      </p:cBhvr>
                                      <p:to>
                                        <p:strVal val="visible"/>
                                      </p:to>
                                    </p:set>
                                    <p:animEffect transition="in" filter="fade">
                                      <p:cBhvr>
                                        <p:cTn id="51" dur="400"/>
                                        <p:tgtEl>
                                          <p:spTgt spid="15975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59748"/>
                                        </p:tgtEl>
                                        <p:attrNameLst>
                                          <p:attrName>style.visibility</p:attrName>
                                        </p:attrNameLst>
                                      </p:cBhvr>
                                      <p:to>
                                        <p:strVal val="visible"/>
                                      </p:to>
                                    </p:set>
                                    <p:animEffect transition="in" filter="fade">
                                      <p:cBhvr>
                                        <p:cTn id="55" dur="400"/>
                                        <p:tgtEl>
                                          <p:spTgt spid="159748"/>
                                        </p:tgtEl>
                                      </p:cBhvr>
                                    </p:animEffect>
                                  </p:childTnLst>
                                </p:cTn>
                              </p:par>
                            </p:childTnLst>
                          </p:cTn>
                        </p:par>
                        <p:par>
                          <p:cTn id="56" fill="hold">
                            <p:stCondLst>
                              <p:cond delay="5400"/>
                            </p:stCondLst>
                            <p:childTnLst>
                              <p:par>
                                <p:cTn id="57" presetID="10" presetClass="entr" presetSubtype="0" fill="hold" grpId="0" nodeType="afterEffect">
                                  <p:stCondLst>
                                    <p:cond delay="0"/>
                                  </p:stCondLst>
                                  <p:childTnLst>
                                    <p:set>
                                      <p:cBhvr>
                                        <p:cTn id="58" dur="1" fill="hold">
                                          <p:stCondLst>
                                            <p:cond delay="0"/>
                                          </p:stCondLst>
                                        </p:cTn>
                                        <p:tgtEl>
                                          <p:spTgt spid="159764"/>
                                        </p:tgtEl>
                                        <p:attrNameLst>
                                          <p:attrName>style.visibility</p:attrName>
                                        </p:attrNameLst>
                                      </p:cBhvr>
                                      <p:to>
                                        <p:strVal val="visible"/>
                                      </p:to>
                                    </p:set>
                                    <p:animEffect transition="in" filter="fade">
                                      <p:cBhvr>
                                        <p:cTn id="59" dur="400"/>
                                        <p:tgtEl>
                                          <p:spTgt spid="159764"/>
                                        </p:tgtEl>
                                      </p:cBhvr>
                                    </p:animEffect>
                                  </p:childTnLst>
                                </p:cTn>
                              </p:par>
                            </p:childTnLst>
                          </p:cTn>
                        </p:par>
                        <p:par>
                          <p:cTn id="60" fill="hold">
                            <p:stCondLst>
                              <p:cond delay="5800"/>
                            </p:stCondLst>
                            <p:childTnLst>
                              <p:par>
                                <p:cTn id="61" presetID="10" presetClass="entr" presetSubtype="0" fill="hold" grpId="0" nodeType="afterEffect">
                                  <p:stCondLst>
                                    <p:cond delay="0"/>
                                  </p:stCondLst>
                                  <p:childTnLst>
                                    <p:set>
                                      <p:cBhvr>
                                        <p:cTn id="62" dur="1" fill="hold">
                                          <p:stCondLst>
                                            <p:cond delay="0"/>
                                          </p:stCondLst>
                                        </p:cTn>
                                        <p:tgtEl>
                                          <p:spTgt spid="159765"/>
                                        </p:tgtEl>
                                        <p:attrNameLst>
                                          <p:attrName>style.visibility</p:attrName>
                                        </p:attrNameLst>
                                      </p:cBhvr>
                                      <p:to>
                                        <p:strVal val="visible"/>
                                      </p:to>
                                    </p:set>
                                    <p:animEffect transition="in" filter="fade">
                                      <p:cBhvr>
                                        <p:cTn id="63" dur="400"/>
                                        <p:tgtEl>
                                          <p:spTgt spid="159765"/>
                                        </p:tgtEl>
                                      </p:cBhvr>
                                    </p:animEffect>
                                  </p:childTnLst>
                                </p:cTn>
                              </p:par>
                            </p:childTnLst>
                          </p:cTn>
                        </p:par>
                        <p:par>
                          <p:cTn id="64" fill="hold">
                            <p:stCondLst>
                              <p:cond delay="6200"/>
                            </p:stCondLst>
                            <p:childTnLst>
                              <p:par>
                                <p:cTn id="65" presetID="22" presetClass="entr" presetSubtype="8" fill="hold" grpId="0" nodeType="afterEffect">
                                  <p:stCondLst>
                                    <p:cond delay="0"/>
                                  </p:stCondLst>
                                  <p:childTnLst>
                                    <p:set>
                                      <p:cBhvr>
                                        <p:cTn id="66" dur="1" fill="hold">
                                          <p:stCondLst>
                                            <p:cond delay="0"/>
                                          </p:stCondLst>
                                        </p:cTn>
                                        <p:tgtEl>
                                          <p:spTgt spid="159752"/>
                                        </p:tgtEl>
                                        <p:attrNameLst>
                                          <p:attrName>style.visibility</p:attrName>
                                        </p:attrNameLst>
                                      </p:cBhvr>
                                      <p:to>
                                        <p:strVal val="visible"/>
                                      </p:to>
                                    </p:set>
                                    <p:animEffect transition="in" filter="wipe(left)">
                                      <p:cBhvr>
                                        <p:cTn id="67" dur="500"/>
                                        <p:tgtEl>
                                          <p:spTgt spid="159752"/>
                                        </p:tgtEl>
                                      </p:cBhvr>
                                    </p:animEffect>
                                  </p:childTnLst>
                                </p:cTn>
                              </p:par>
                            </p:childTnLst>
                          </p:cTn>
                        </p:par>
                        <p:par>
                          <p:cTn id="68" fill="hold">
                            <p:stCondLst>
                              <p:cond delay="6700"/>
                            </p:stCondLst>
                            <p:childTnLst>
                              <p:par>
                                <p:cTn id="69" presetID="10" presetClass="entr" presetSubtype="0" fill="hold" grpId="0" nodeType="afterEffect">
                                  <p:stCondLst>
                                    <p:cond delay="0"/>
                                  </p:stCondLst>
                                  <p:childTnLst>
                                    <p:set>
                                      <p:cBhvr>
                                        <p:cTn id="70" dur="1" fill="hold">
                                          <p:stCondLst>
                                            <p:cond delay="0"/>
                                          </p:stCondLst>
                                        </p:cTn>
                                        <p:tgtEl>
                                          <p:spTgt spid="159756"/>
                                        </p:tgtEl>
                                        <p:attrNameLst>
                                          <p:attrName>style.visibility</p:attrName>
                                        </p:attrNameLst>
                                      </p:cBhvr>
                                      <p:to>
                                        <p:strVal val="visible"/>
                                      </p:to>
                                    </p:set>
                                    <p:animEffect transition="in" filter="fade">
                                      <p:cBhvr>
                                        <p:cTn id="71" dur="400"/>
                                        <p:tgtEl>
                                          <p:spTgt spid="159756"/>
                                        </p:tgtEl>
                                      </p:cBhvr>
                                    </p:animEffect>
                                  </p:childTnLst>
                                </p:cTn>
                              </p:par>
                            </p:childTnLst>
                          </p:cTn>
                        </p:par>
                        <p:par>
                          <p:cTn id="72" fill="hold">
                            <p:stCondLst>
                              <p:cond delay="7100"/>
                            </p:stCondLst>
                            <p:childTnLst>
                              <p:par>
                                <p:cTn id="73" presetID="10" presetClass="entr" presetSubtype="0" fill="hold" grpId="0" nodeType="afterEffect">
                                  <p:stCondLst>
                                    <p:cond delay="0"/>
                                  </p:stCondLst>
                                  <p:childTnLst>
                                    <p:set>
                                      <p:cBhvr>
                                        <p:cTn id="74" dur="1" fill="hold">
                                          <p:stCondLst>
                                            <p:cond delay="0"/>
                                          </p:stCondLst>
                                        </p:cTn>
                                        <p:tgtEl>
                                          <p:spTgt spid="159757"/>
                                        </p:tgtEl>
                                        <p:attrNameLst>
                                          <p:attrName>style.visibility</p:attrName>
                                        </p:attrNameLst>
                                      </p:cBhvr>
                                      <p:to>
                                        <p:strVal val="visible"/>
                                      </p:to>
                                    </p:set>
                                    <p:animEffect transition="in" filter="fade">
                                      <p:cBhvr>
                                        <p:cTn id="75" dur="400"/>
                                        <p:tgtEl>
                                          <p:spTgt spid="159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animBg="1"/>
      <p:bldP spid="159749" grpId="0" animBg="1"/>
      <p:bldP spid="159750" grpId="0" animBg="1"/>
      <p:bldP spid="159751" grpId="0" animBg="1"/>
      <p:bldP spid="159752" grpId="0" animBg="1"/>
      <p:bldP spid="159753" grpId="0" animBg="1"/>
      <p:bldP spid="159754" grpId="0"/>
      <p:bldP spid="159755" grpId="0"/>
      <p:bldP spid="159756" grpId="0"/>
      <p:bldP spid="159757" grpId="0"/>
      <p:bldP spid="159758" grpId="0"/>
      <p:bldP spid="159759" grpId="0"/>
      <p:bldP spid="159760" grpId="0"/>
      <p:bldP spid="159761" grpId="0"/>
      <p:bldP spid="159762" grpId="0"/>
      <p:bldP spid="159763" grpId="0"/>
      <p:bldP spid="159764" grpId="0"/>
      <p:bldP spid="15976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1597A9-095A-4ECB-8419-63DE23D9F61E}" type="slidenum">
              <a:rPr lang="en-US" sz="2000">
                <a:solidFill>
                  <a:schemeClr val="bg1"/>
                </a:solidFill>
              </a:rPr>
              <a:pPr algn="ctr" eaLnBrk="1">
                <a:lnSpc>
                  <a:spcPct val="100000"/>
                </a:lnSpc>
              </a:pPr>
              <a:t>153</a:t>
            </a:fld>
            <a:endParaRPr lang="en-US">
              <a:solidFill>
                <a:schemeClr val="bg1"/>
              </a:solidFill>
            </a:endParaRPr>
          </a:p>
        </p:txBody>
      </p:sp>
      <p:sp>
        <p:nvSpPr>
          <p:cNvPr id="160772" name="AutoShape 4"/>
          <p:cNvSpPr>
            <a:spLocks/>
          </p:cNvSpPr>
          <p:nvPr/>
        </p:nvSpPr>
        <p:spPr bwMode="auto">
          <a:xfrm>
            <a:off x="4170363" y="3451225"/>
            <a:ext cx="2466975" cy="954088"/>
          </a:xfrm>
          <a:custGeom>
            <a:avLst/>
            <a:gdLst>
              <a:gd name="T0" fmla="*/ 1233488 w 21600"/>
              <a:gd name="T1" fmla="*/ 477044 h 21600"/>
              <a:gd name="T2" fmla="*/ 1233488 w 21600"/>
              <a:gd name="T3" fmla="*/ 477044 h 21600"/>
              <a:gd name="T4" fmla="*/ 1233488 w 21600"/>
              <a:gd name="T5" fmla="*/ 477044 h 21600"/>
              <a:gd name="T6" fmla="*/ 1233488 w 21600"/>
              <a:gd name="T7" fmla="*/ 477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81" y="9620"/>
                </a:moveTo>
                <a:cubicBezTo>
                  <a:pt x="18541" y="9620"/>
                  <a:pt x="17882" y="10517"/>
                  <a:pt x="17457" y="11910"/>
                </a:cubicBezTo>
                <a:cubicBezTo>
                  <a:pt x="12788" y="5957"/>
                  <a:pt x="7650" y="2634"/>
                  <a:pt x="2413" y="2199"/>
                </a:cubicBezTo>
                <a:cubicBezTo>
                  <a:pt x="2250" y="922"/>
                  <a:pt x="1786" y="0"/>
                  <a:pt x="1237" y="0"/>
                </a:cubicBezTo>
                <a:cubicBezTo>
                  <a:pt x="553" y="0"/>
                  <a:pt x="0" y="1432"/>
                  <a:pt x="0" y="3199"/>
                </a:cubicBezTo>
                <a:cubicBezTo>
                  <a:pt x="0" y="4966"/>
                  <a:pt x="553" y="6398"/>
                  <a:pt x="1237" y="6398"/>
                </a:cubicBezTo>
                <a:cubicBezTo>
                  <a:pt x="1772" y="6398"/>
                  <a:pt x="2225" y="5521"/>
                  <a:pt x="2399" y="4296"/>
                </a:cubicBezTo>
                <a:cubicBezTo>
                  <a:pt x="7507" y="4724"/>
                  <a:pt x="12519" y="7963"/>
                  <a:pt x="17075" y="13760"/>
                </a:cubicBezTo>
                <a:cubicBezTo>
                  <a:pt x="17002" y="14344"/>
                  <a:pt x="16961" y="14964"/>
                  <a:pt x="16961" y="15611"/>
                </a:cubicBezTo>
                <a:cubicBezTo>
                  <a:pt x="16961" y="18918"/>
                  <a:pt x="18001" y="21600"/>
                  <a:pt x="19281" y="21600"/>
                </a:cubicBezTo>
                <a:cubicBezTo>
                  <a:pt x="20561" y="21600"/>
                  <a:pt x="21599" y="18918"/>
                  <a:pt x="21599" y="15611"/>
                </a:cubicBezTo>
                <a:cubicBezTo>
                  <a:pt x="21599" y="12302"/>
                  <a:pt x="20561" y="9620"/>
                  <a:pt x="19281" y="962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0773" name="AutoShape 5"/>
          <p:cNvSpPr>
            <a:spLocks/>
          </p:cNvSpPr>
          <p:nvPr/>
        </p:nvSpPr>
        <p:spPr bwMode="auto">
          <a:xfrm>
            <a:off x="6272213" y="4029075"/>
            <a:ext cx="1919287" cy="1909763"/>
          </a:xfrm>
          <a:custGeom>
            <a:avLst/>
            <a:gdLst>
              <a:gd name="T0" fmla="*/ 959644 w 21600"/>
              <a:gd name="T1" fmla="*/ 954882 h 21600"/>
              <a:gd name="T2" fmla="*/ 959644 w 21600"/>
              <a:gd name="T3" fmla="*/ 954882 h 21600"/>
              <a:gd name="T4" fmla="*/ 959644 w 21600"/>
              <a:gd name="T5" fmla="*/ 954882 h 21600"/>
              <a:gd name="T6" fmla="*/ 959644 w 21600"/>
              <a:gd name="T7" fmla="*/ 954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617" y="15609"/>
                </a:moveTo>
                <a:cubicBezTo>
                  <a:pt x="18225" y="15609"/>
                  <a:pt x="17849" y="15687"/>
                  <a:pt x="17506" y="15826"/>
                </a:cubicBezTo>
                <a:cubicBezTo>
                  <a:pt x="13772" y="10211"/>
                  <a:pt x="8874" y="5443"/>
                  <a:pt x="3161" y="1871"/>
                </a:cubicBezTo>
                <a:cubicBezTo>
                  <a:pt x="3175" y="1783"/>
                  <a:pt x="3185" y="1692"/>
                  <a:pt x="3185" y="1599"/>
                </a:cubicBezTo>
                <a:cubicBezTo>
                  <a:pt x="3185" y="716"/>
                  <a:pt x="2473" y="0"/>
                  <a:pt x="1591" y="0"/>
                </a:cubicBezTo>
                <a:cubicBezTo>
                  <a:pt x="713" y="0"/>
                  <a:pt x="0" y="716"/>
                  <a:pt x="0" y="1599"/>
                </a:cubicBezTo>
                <a:cubicBezTo>
                  <a:pt x="0" y="2483"/>
                  <a:pt x="713" y="3199"/>
                  <a:pt x="1591" y="3199"/>
                </a:cubicBezTo>
                <a:cubicBezTo>
                  <a:pt x="2001" y="3199"/>
                  <a:pt x="2372" y="3044"/>
                  <a:pt x="2653" y="2790"/>
                </a:cubicBezTo>
                <a:cubicBezTo>
                  <a:pt x="8214" y="6274"/>
                  <a:pt x="12980" y="10917"/>
                  <a:pt x="16620" y="16381"/>
                </a:cubicBezTo>
                <a:cubicBezTo>
                  <a:pt x="16015" y="16929"/>
                  <a:pt x="15636" y="17722"/>
                  <a:pt x="15636" y="18604"/>
                </a:cubicBezTo>
                <a:cubicBezTo>
                  <a:pt x="15636" y="20259"/>
                  <a:pt x="16969" y="21600"/>
                  <a:pt x="18617" y="21600"/>
                </a:cubicBezTo>
                <a:cubicBezTo>
                  <a:pt x="20264" y="21600"/>
                  <a:pt x="21600" y="20259"/>
                  <a:pt x="21600" y="18604"/>
                </a:cubicBezTo>
                <a:cubicBezTo>
                  <a:pt x="21600" y="16950"/>
                  <a:pt x="20264" y="15609"/>
                  <a:pt x="18617" y="1560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0774" name="AutoShape 6"/>
          <p:cNvSpPr>
            <a:spLocks/>
          </p:cNvSpPr>
          <p:nvPr/>
        </p:nvSpPr>
        <p:spPr bwMode="auto">
          <a:xfrm>
            <a:off x="7783513" y="5540375"/>
            <a:ext cx="963612" cy="2481263"/>
          </a:xfrm>
          <a:custGeom>
            <a:avLst/>
            <a:gdLst>
              <a:gd name="T0" fmla="*/ 481806 w 21600"/>
              <a:gd name="T1" fmla="*/ 1240632 h 21600"/>
              <a:gd name="T2" fmla="*/ 481806 w 21600"/>
              <a:gd name="T3" fmla="*/ 1240632 h 21600"/>
              <a:gd name="T4" fmla="*/ 481806 w 21600"/>
              <a:gd name="T5" fmla="*/ 1240632 h 21600"/>
              <a:gd name="T6" fmla="*/ 481806 w 21600"/>
              <a:gd name="T7" fmla="*/ 1240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6" y="17013"/>
                </a:moveTo>
                <a:cubicBezTo>
                  <a:pt x="15670" y="11771"/>
                  <a:pt x="11928" y="6657"/>
                  <a:pt x="5536" y="2048"/>
                </a:cubicBezTo>
                <a:cubicBezTo>
                  <a:pt x="6035" y="1831"/>
                  <a:pt x="6339" y="1545"/>
                  <a:pt x="6339" y="1231"/>
                </a:cubicBezTo>
                <a:cubicBezTo>
                  <a:pt x="6339" y="551"/>
                  <a:pt x="4921" y="0"/>
                  <a:pt x="3169" y="0"/>
                </a:cubicBezTo>
                <a:cubicBezTo>
                  <a:pt x="1417" y="0"/>
                  <a:pt x="0" y="551"/>
                  <a:pt x="0" y="1231"/>
                </a:cubicBezTo>
                <a:cubicBezTo>
                  <a:pt x="0" y="1911"/>
                  <a:pt x="1417" y="2462"/>
                  <a:pt x="3169" y="2462"/>
                </a:cubicBezTo>
                <a:cubicBezTo>
                  <a:pt x="3361" y="2462"/>
                  <a:pt x="3542" y="2454"/>
                  <a:pt x="3724" y="2442"/>
                </a:cubicBezTo>
                <a:cubicBezTo>
                  <a:pt x="9949" y="6939"/>
                  <a:pt x="13604" y="11925"/>
                  <a:pt x="14437" y="17038"/>
                </a:cubicBezTo>
                <a:cubicBezTo>
                  <a:pt x="11746" y="17257"/>
                  <a:pt x="9726" y="18183"/>
                  <a:pt x="9726" y="19294"/>
                </a:cubicBezTo>
                <a:cubicBezTo>
                  <a:pt x="9726" y="20566"/>
                  <a:pt x="12381" y="21599"/>
                  <a:pt x="15664" y="21599"/>
                </a:cubicBezTo>
                <a:cubicBezTo>
                  <a:pt x="18941" y="21599"/>
                  <a:pt x="21599" y="20566"/>
                  <a:pt x="21599" y="19294"/>
                </a:cubicBezTo>
                <a:cubicBezTo>
                  <a:pt x="21599" y="18133"/>
                  <a:pt x="19391" y="17174"/>
                  <a:pt x="16516" y="170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0775" name="AutoShape 7"/>
          <p:cNvSpPr>
            <a:spLocks/>
          </p:cNvSpPr>
          <p:nvPr/>
        </p:nvSpPr>
        <p:spPr bwMode="auto">
          <a:xfrm>
            <a:off x="7650163" y="7585075"/>
            <a:ext cx="958850" cy="2474913"/>
          </a:xfrm>
          <a:custGeom>
            <a:avLst/>
            <a:gdLst>
              <a:gd name="T0" fmla="*/ 479425 w 21600"/>
              <a:gd name="T1" fmla="*/ 1237457 h 21600"/>
              <a:gd name="T2" fmla="*/ 479425 w 21600"/>
              <a:gd name="T3" fmla="*/ 1237457 h 21600"/>
              <a:gd name="T4" fmla="*/ 479425 w 21600"/>
              <a:gd name="T5" fmla="*/ 1237457 h 21600"/>
              <a:gd name="T6" fmla="*/ 479425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35"/>
                </a:moveTo>
                <a:cubicBezTo>
                  <a:pt x="21599" y="552"/>
                  <a:pt x="20171" y="0"/>
                  <a:pt x="18415" y="0"/>
                </a:cubicBezTo>
                <a:cubicBezTo>
                  <a:pt x="16652" y="0"/>
                  <a:pt x="15228" y="552"/>
                  <a:pt x="15228" y="1235"/>
                </a:cubicBezTo>
                <a:cubicBezTo>
                  <a:pt x="15228" y="1767"/>
                  <a:pt x="16100" y="2221"/>
                  <a:pt x="17322" y="2393"/>
                </a:cubicBezTo>
                <a:cubicBezTo>
                  <a:pt x="16894" y="7510"/>
                  <a:pt x="13640" y="12530"/>
                  <a:pt x="7818" y="17088"/>
                </a:cubicBezTo>
                <a:cubicBezTo>
                  <a:pt x="7232" y="17015"/>
                  <a:pt x="6612" y="16975"/>
                  <a:pt x="5965" y="16975"/>
                </a:cubicBezTo>
                <a:cubicBezTo>
                  <a:pt x="2672" y="16975"/>
                  <a:pt x="0" y="18010"/>
                  <a:pt x="0" y="19287"/>
                </a:cubicBezTo>
                <a:cubicBezTo>
                  <a:pt x="0" y="20563"/>
                  <a:pt x="2672" y="21600"/>
                  <a:pt x="5965" y="21600"/>
                </a:cubicBezTo>
                <a:cubicBezTo>
                  <a:pt x="9259" y="21600"/>
                  <a:pt x="11930" y="20563"/>
                  <a:pt x="11930" y="19287"/>
                </a:cubicBezTo>
                <a:cubicBezTo>
                  <a:pt x="11930" y="18551"/>
                  <a:pt x="11042" y="17895"/>
                  <a:pt x="9660" y="17471"/>
                </a:cubicBezTo>
                <a:cubicBezTo>
                  <a:pt x="15637" y="12799"/>
                  <a:pt x="18975" y="7653"/>
                  <a:pt x="19411" y="2408"/>
                </a:cubicBezTo>
                <a:cubicBezTo>
                  <a:pt x="20679" y="2245"/>
                  <a:pt x="21599" y="1782"/>
                  <a:pt x="21599" y="123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0776" name="AutoShape 8"/>
          <p:cNvSpPr>
            <a:spLocks/>
          </p:cNvSpPr>
          <p:nvPr/>
        </p:nvSpPr>
        <p:spPr bwMode="auto">
          <a:xfrm>
            <a:off x="6138863" y="9674225"/>
            <a:ext cx="1928812" cy="1927225"/>
          </a:xfrm>
          <a:custGeom>
            <a:avLst/>
            <a:gdLst>
              <a:gd name="T0" fmla="*/ 964406 w 21600"/>
              <a:gd name="T1" fmla="*/ 963613 h 21600"/>
              <a:gd name="T2" fmla="*/ 964406 w 21600"/>
              <a:gd name="T3" fmla="*/ 963613 h 21600"/>
              <a:gd name="T4" fmla="*/ 964406 w 21600"/>
              <a:gd name="T5" fmla="*/ 963613 h 21600"/>
              <a:gd name="T6" fmla="*/ 964406 w 21600"/>
              <a:gd name="T7" fmla="*/ 96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15" y="0"/>
                </a:moveTo>
                <a:cubicBezTo>
                  <a:pt x="19140" y="0"/>
                  <a:pt x="18430" y="710"/>
                  <a:pt x="18430" y="1586"/>
                </a:cubicBezTo>
                <a:cubicBezTo>
                  <a:pt x="18430" y="1973"/>
                  <a:pt x="18569" y="2328"/>
                  <a:pt x="18800" y="2603"/>
                </a:cubicBezTo>
                <a:cubicBezTo>
                  <a:pt x="15318" y="8207"/>
                  <a:pt x="10661" y="13003"/>
                  <a:pt x="5175" y="16649"/>
                </a:cubicBezTo>
                <a:cubicBezTo>
                  <a:pt x="4631" y="16044"/>
                  <a:pt x="3844" y="15662"/>
                  <a:pt x="2966" y="15662"/>
                </a:cubicBezTo>
                <a:cubicBezTo>
                  <a:pt x="1329" y="15662"/>
                  <a:pt x="0" y="16991"/>
                  <a:pt x="0" y="18631"/>
                </a:cubicBezTo>
                <a:cubicBezTo>
                  <a:pt x="0" y="20271"/>
                  <a:pt x="1329" y="21599"/>
                  <a:pt x="2966" y="21599"/>
                </a:cubicBezTo>
                <a:cubicBezTo>
                  <a:pt x="4605" y="21599"/>
                  <a:pt x="5932" y="20271"/>
                  <a:pt x="5932" y="18631"/>
                </a:cubicBezTo>
                <a:cubicBezTo>
                  <a:pt x="5932" y="18242"/>
                  <a:pt x="5857" y="17873"/>
                  <a:pt x="5721" y="17533"/>
                </a:cubicBezTo>
                <a:cubicBezTo>
                  <a:pt x="11348" y="13800"/>
                  <a:pt x="16124" y="8884"/>
                  <a:pt x="19691" y="3137"/>
                </a:cubicBezTo>
                <a:cubicBezTo>
                  <a:pt x="19795" y="3160"/>
                  <a:pt x="19905" y="3171"/>
                  <a:pt x="20015" y="3171"/>
                </a:cubicBezTo>
                <a:cubicBezTo>
                  <a:pt x="20890" y="3171"/>
                  <a:pt x="21600" y="2462"/>
                  <a:pt x="21600" y="1586"/>
                </a:cubicBezTo>
                <a:cubicBezTo>
                  <a:pt x="21600" y="710"/>
                  <a:pt x="20890" y="0"/>
                  <a:pt x="20015"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0777" name="AutoShape 9"/>
          <p:cNvSpPr>
            <a:spLocks/>
          </p:cNvSpPr>
          <p:nvPr/>
        </p:nvSpPr>
        <p:spPr bwMode="auto">
          <a:xfrm>
            <a:off x="4094163" y="11185525"/>
            <a:ext cx="2470150" cy="957263"/>
          </a:xfrm>
          <a:custGeom>
            <a:avLst/>
            <a:gdLst>
              <a:gd name="T0" fmla="*/ 1235075 w 21600"/>
              <a:gd name="T1" fmla="*/ 478632 h 21600"/>
              <a:gd name="T2" fmla="*/ 1235075 w 21600"/>
              <a:gd name="T3" fmla="*/ 478632 h 21600"/>
              <a:gd name="T4" fmla="*/ 1235075 w 21600"/>
              <a:gd name="T5" fmla="*/ 478632 h 21600"/>
              <a:gd name="T6" fmla="*/ 1235075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62" y="0"/>
                </a:moveTo>
                <a:cubicBezTo>
                  <a:pt x="19680" y="0"/>
                  <a:pt x="19125" y="1431"/>
                  <a:pt x="19125" y="3195"/>
                </a:cubicBezTo>
                <a:cubicBezTo>
                  <a:pt x="19125" y="3381"/>
                  <a:pt x="19133" y="3564"/>
                  <a:pt x="19144" y="3740"/>
                </a:cubicBezTo>
                <a:cubicBezTo>
                  <a:pt x="14655" y="9922"/>
                  <a:pt x="9679" y="13555"/>
                  <a:pt x="4583" y="14386"/>
                </a:cubicBezTo>
                <a:cubicBezTo>
                  <a:pt x="4362" y="11677"/>
                  <a:pt x="3431" y="9639"/>
                  <a:pt x="2316" y="9639"/>
                </a:cubicBezTo>
                <a:cubicBezTo>
                  <a:pt x="1037" y="9639"/>
                  <a:pt x="0" y="12316"/>
                  <a:pt x="0" y="15619"/>
                </a:cubicBezTo>
                <a:cubicBezTo>
                  <a:pt x="0" y="18923"/>
                  <a:pt x="1037" y="21600"/>
                  <a:pt x="2316" y="21600"/>
                </a:cubicBezTo>
                <a:cubicBezTo>
                  <a:pt x="3482" y="21600"/>
                  <a:pt x="4447" y="19376"/>
                  <a:pt x="4609" y="16480"/>
                </a:cubicBezTo>
                <a:cubicBezTo>
                  <a:pt x="9833" y="15635"/>
                  <a:pt x="14936" y="11915"/>
                  <a:pt x="19538" y="5572"/>
                </a:cubicBezTo>
                <a:cubicBezTo>
                  <a:pt x="19758" y="6078"/>
                  <a:pt x="20046" y="6387"/>
                  <a:pt x="20362" y="6387"/>
                </a:cubicBezTo>
                <a:cubicBezTo>
                  <a:pt x="21046" y="6387"/>
                  <a:pt x="21599" y="4959"/>
                  <a:pt x="21599" y="3195"/>
                </a:cubicBezTo>
                <a:cubicBezTo>
                  <a:pt x="21599" y="1431"/>
                  <a:pt x="21046" y="0"/>
                  <a:pt x="20362"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nvGrpSpPr>
          <p:cNvPr id="6" name="Group 5"/>
          <p:cNvGrpSpPr/>
          <p:nvPr/>
        </p:nvGrpSpPr>
        <p:grpSpPr>
          <a:xfrm>
            <a:off x="1268413" y="4775200"/>
            <a:ext cx="6003925" cy="6029325"/>
            <a:chOff x="1268413" y="4775200"/>
            <a:chExt cx="6003925" cy="6029325"/>
          </a:xfrm>
        </p:grpSpPr>
        <p:grpSp>
          <p:nvGrpSpPr>
            <p:cNvPr id="2" name="Group 1"/>
            <p:cNvGrpSpPr/>
            <p:nvPr/>
          </p:nvGrpSpPr>
          <p:grpSpPr>
            <a:xfrm>
              <a:off x="1609725" y="4775200"/>
              <a:ext cx="5662613" cy="6029325"/>
              <a:chOff x="1609725" y="4775200"/>
              <a:chExt cx="5662613" cy="6029325"/>
            </a:xfrm>
          </p:grpSpPr>
          <p:sp>
            <p:nvSpPr>
              <p:cNvPr id="160779" name="AutoShape 11"/>
              <p:cNvSpPr>
                <a:spLocks/>
              </p:cNvSpPr>
              <p:nvPr/>
            </p:nvSpPr>
            <p:spPr bwMode="auto">
              <a:xfrm>
                <a:off x="1609725" y="5500688"/>
                <a:ext cx="3624263" cy="5303837"/>
              </a:xfrm>
              <a:custGeom>
                <a:avLst/>
                <a:gdLst>
                  <a:gd name="T0" fmla="*/ 1811906 w 21548"/>
                  <a:gd name="T1" fmla="*/ 2667179 h 21537"/>
                  <a:gd name="T2" fmla="*/ 1811906 w 21548"/>
                  <a:gd name="T3" fmla="*/ 2667179 h 21537"/>
                  <a:gd name="T4" fmla="*/ 1811906 w 21548"/>
                  <a:gd name="T5" fmla="*/ 2667179 h 21537"/>
                  <a:gd name="T6" fmla="*/ 1811906 w 21548"/>
                  <a:gd name="T7" fmla="*/ 2667179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537">
                    <a:moveTo>
                      <a:pt x="16432" y="20928"/>
                    </a:moveTo>
                    <a:cubicBezTo>
                      <a:pt x="16407" y="20819"/>
                      <a:pt x="16758" y="20919"/>
                      <a:pt x="16897" y="20935"/>
                    </a:cubicBezTo>
                    <a:cubicBezTo>
                      <a:pt x="17035" y="20951"/>
                      <a:pt x="16968" y="20826"/>
                      <a:pt x="16958" y="20702"/>
                    </a:cubicBezTo>
                    <a:cubicBezTo>
                      <a:pt x="16948" y="20579"/>
                      <a:pt x="17195" y="20568"/>
                      <a:pt x="17273" y="20570"/>
                    </a:cubicBezTo>
                    <a:cubicBezTo>
                      <a:pt x="17350" y="20571"/>
                      <a:pt x="17661" y="20506"/>
                      <a:pt x="17839" y="20372"/>
                    </a:cubicBezTo>
                    <a:cubicBezTo>
                      <a:pt x="18017" y="20237"/>
                      <a:pt x="17901" y="20153"/>
                      <a:pt x="17894" y="20043"/>
                    </a:cubicBezTo>
                    <a:cubicBezTo>
                      <a:pt x="17885" y="19933"/>
                      <a:pt x="17650" y="19751"/>
                      <a:pt x="17650" y="19751"/>
                    </a:cubicBezTo>
                    <a:cubicBezTo>
                      <a:pt x="17650" y="19751"/>
                      <a:pt x="18116" y="19785"/>
                      <a:pt x="18366" y="19788"/>
                    </a:cubicBezTo>
                    <a:cubicBezTo>
                      <a:pt x="18614" y="19792"/>
                      <a:pt x="18673" y="19724"/>
                      <a:pt x="18773" y="19519"/>
                    </a:cubicBezTo>
                    <a:cubicBezTo>
                      <a:pt x="18874" y="19315"/>
                      <a:pt x="18975" y="19260"/>
                      <a:pt x="19060" y="19152"/>
                    </a:cubicBezTo>
                    <a:cubicBezTo>
                      <a:pt x="19146" y="19043"/>
                      <a:pt x="19194" y="18934"/>
                      <a:pt x="19339" y="18839"/>
                    </a:cubicBezTo>
                    <a:cubicBezTo>
                      <a:pt x="19484" y="18745"/>
                      <a:pt x="19476" y="18566"/>
                      <a:pt x="19407" y="18373"/>
                    </a:cubicBezTo>
                    <a:cubicBezTo>
                      <a:pt x="19339" y="18180"/>
                      <a:pt x="19410" y="18167"/>
                      <a:pt x="19524" y="18100"/>
                    </a:cubicBezTo>
                    <a:cubicBezTo>
                      <a:pt x="19638" y="18032"/>
                      <a:pt x="19923" y="18049"/>
                      <a:pt x="20019" y="17913"/>
                    </a:cubicBezTo>
                    <a:cubicBezTo>
                      <a:pt x="20113" y="17777"/>
                      <a:pt x="20417" y="17794"/>
                      <a:pt x="20673" y="17769"/>
                    </a:cubicBezTo>
                    <a:cubicBezTo>
                      <a:pt x="20928" y="17745"/>
                      <a:pt x="20830" y="17592"/>
                      <a:pt x="20830" y="17524"/>
                    </a:cubicBezTo>
                    <a:cubicBezTo>
                      <a:pt x="20830" y="17455"/>
                      <a:pt x="20942" y="17387"/>
                      <a:pt x="20930" y="17277"/>
                    </a:cubicBezTo>
                    <a:cubicBezTo>
                      <a:pt x="20919" y="17167"/>
                      <a:pt x="21011" y="17099"/>
                      <a:pt x="21071" y="16976"/>
                    </a:cubicBezTo>
                    <a:cubicBezTo>
                      <a:pt x="21129" y="16853"/>
                      <a:pt x="20935" y="16286"/>
                      <a:pt x="20909" y="16190"/>
                    </a:cubicBezTo>
                    <a:cubicBezTo>
                      <a:pt x="20882" y="16093"/>
                      <a:pt x="21082" y="16150"/>
                      <a:pt x="21082" y="16150"/>
                    </a:cubicBezTo>
                    <a:cubicBezTo>
                      <a:pt x="21082" y="16150"/>
                      <a:pt x="21133" y="15999"/>
                      <a:pt x="21155" y="15944"/>
                    </a:cubicBezTo>
                    <a:cubicBezTo>
                      <a:pt x="21176" y="15889"/>
                      <a:pt x="21275" y="15849"/>
                      <a:pt x="21303" y="15753"/>
                    </a:cubicBezTo>
                    <a:cubicBezTo>
                      <a:pt x="21331" y="15657"/>
                      <a:pt x="21463" y="15604"/>
                      <a:pt x="21531" y="15521"/>
                    </a:cubicBezTo>
                    <a:cubicBezTo>
                      <a:pt x="21600" y="15440"/>
                      <a:pt x="21440" y="15066"/>
                      <a:pt x="21406" y="15011"/>
                    </a:cubicBezTo>
                    <a:cubicBezTo>
                      <a:pt x="21373" y="14955"/>
                      <a:pt x="21203" y="14871"/>
                      <a:pt x="21084" y="14897"/>
                    </a:cubicBezTo>
                    <a:cubicBezTo>
                      <a:pt x="20963" y="14924"/>
                      <a:pt x="20780" y="14784"/>
                      <a:pt x="20582" y="14658"/>
                    </a:cubicBezTo>
                    <a:cubicBezTo>
                      <a:pt x="20385" y="14532"/>
                      <a:pt x="20235" y="14517"/>
                      <a:pt x="20094" y="14529"/>
                    </a:cubicBezTo>
                    <a:cubicBezTo>
                      <a:pt x="19952" y="14542"/>
                      <a:pt x="19891" y="14513"/>
                      <a:pt x="19789" y="14471"/>
                    </a:cubicBezTo>
                    <a:cubicBezTo>
                      <a:pt x="19688" y="14429"/>
                      <a:pt x="19313" y="14521"/>
                      <a:pt x="19313" y="14521"/>
                    </a:cubicBezTo>
                    <a:cubicBezTo>
                      <a:pt x="19313" y="14521"/>
                      <a:pt x="19103" y="14272"/>
                      <a:pt x="19031" y="14271"/>
                    </a:cubicBezTo>
                    <a:cubicBezTo>
                      <a:pt x="18958" y="14270"/>
                      <a:pt x="18775" y="14186"/>
                      <a:pt x="18677" y="14158"/>
                    </a:cubicBezTo>
                    <a:cubicBezTo>
                      <a:pt x="18580" y="14129"/>
                      <a:pt x="18370" y="14306"/>
                      <a:pt x="18370" y="14306"/>
                    </a:cubicBezTo>
                    <a:cubicBezTo>
                      <a:pt x="18370" y="14306"/>
                      <a:pt x="18394" y="14183"/>
                      <a:pt x="18380" y="14127"/>
                    </a:cubicBezTo>
                    <a:cubicBezTo>
                      <a:pt x="18367" y="14072"/>
                      <a:pt x="18092" y="14056"/>
                      <a:pt x="17930" y="13985"/>
                    </a:cubicBezTo>
                    <a:cubicBezTo>
                      <a:pt x="17769" y="13915"/>
                      <a:pt x="17880" y="13778"/>
                      <a:pt x="17877" y="13696"/>
                    </a:cubicBezTo>
                    <a:cubicBezTo>
                      <a:pt x="17875" y="13614"/>
                      <a:pt x="17765" y="13530"/>
                      <a:pt x="17587" y="13460"/>
                    </a:cubicBezTo>
                    <a:cubicBezTo>
                      <a:pt x="17408" y="13390"/>
                      <a:pt x="17269" y="13182"/>
                      <a:pt x="17163" y="13112"/>
                    </a:cubicBezTo>
                    <a:cubicBezTo>
                      <a:pt x="17057" y="13043"/>
                      <a:pt x="16769" y="13109"/>
                      <a:pt x="16614" y="13135"/>
                    </a:cubicBezTo>
                    <a:cubicBezTo>
                      <a:pt x="16459" y="13161"/>
                      <a:pt x="16198" y="13035"/>
                      <a:pt x="16161" y="12952"/>
                    </a:cubicBezTo>
                    <a:cubicBezTo>
                      <a:pt x="16124" y="12870"/>
                      <a:pt x="15992" y="12759"/>
                      <a:pt x="15840" y="12716"/>
                    </a:cubicBezTo>
                    <a:cubicBezTo>
                      <a:pt x="15689" y="12674"/>
                      <a:pt x="15515" y="12617"/>
                      <a:pt x="15450" y="12562"/>
                    </a:cubicBezTo>
                    <a:cubicBezTo>
                      <a:pt x="15385" y="12507"/>
                      <a:pt x="14777" y="12323"/>
                      <a:pt x="14632" y="12308"/>
                    </a:cubicBezTo>
                    <a:cubicBezTo>
                      <a:pt x="14486" y="12293"/>
                      <a:pt x="14335" y="12251"/>
                      <a:pt x="14155" y="12318"/>
                    </a:cubicBezTo>
                    <a:cubicBezTo>
                      <a:pt x="13974" y="12384"/>
                      <a:pt x="13847" y="12287"/>
                      <a:pt x="13738" y="12191"/>
                    </a:cubicBezTo>
                    <a:cubicBezTo>
                      <a:pt x="13631" y="12094"/>
                      <a:pt x="13419" y="12188"/>
                      <a:pt x="13327" y="12256"/>
                    </a:cubicBezTo>
                    <a:cubicBezTo>
                      <a:pt x="13233" y="12323"/>
                      <a:pt x="13350" y="12462"/>
                      <a:pt x="13271" y="12516"/>
                    </a:cubicBezTo>
                    <a:cubicBezTo>
                      <a:pt x="13193" y="12570"/>
                      <a:pt x="13122" y="12213"/>
                      <a:pt x="13122" y="12213"/>
                    </a:cubicBezTo>
                    <a:cubicBezTo>
                      <a:pt x="13122" y="12213"/>
                      <a:pt x="13191" y="12022"/>
                      <a:pt x="13120" y="12021"/>
                    </a:cubicBezTo>
                    <a:cubicBezTo>
                      <a:pt x="13049" y="12020"/>
                      <a:pt x="12901" y="12074"/>
                      <a:pt x="12846" y="12156"/>
                    </a:cubicBezTo>
                    <a:cubicBezTo>
                      <a:pt x="12791" y="12237"/>
                      <a:pt x="12542" y="12236"/>
                      <a:pt x="12438" y="12248"/>
                    </a:cubicBezTo>
                    <a:cubicBezTo>
                      <a:pt x="12334" y="12261"/>
                      <a:pt x="12264" y="12452"/>
                      <a:pt x="12259" y="12521"/>
                    </a:cubicBezTo>
                    <a:cubicBezTo>
                      <a:pt x="12254" y="12589"/>
                      <a:pt x="12144" y="12670"/>
                      <a:pt x="12076" y="12683"/>
                    </a:cubicBezTo>
                    <a:cubicBezTo>
                      <a:pt x="12006" y="12697"/>
                      <a:pt x="11823" y="12476"/>
                      <a:pt x="11728" y="12434"/>
                    </a:cubicBezTo>
                    <a:cubicBezTo>
                      <a:pt x="11631" y="12392"/>
                      <a:pt x="11470" y="12486"/>
                      <a:pt x="11338" y="12540"/>
                    </a:cubicBezTo>
                    <a:cubicBezTo>
                      <a:pt x="11204" y="12593"/>
                      <a:pt x="11057" y="12469"/>
                      <a:pt x="10942" y="12414"/>
                    </a:cubicBezTo>
                    <a:cubicBezTo>
                      <a:pt x="10826" y="12358"/>
                      <a:pt x="10675" y="12206"/>
                      <a:pt x="10618" y="12082"/>
                    </a:cubicBezTo>
                    <a:cubicBezTo>
                      <a:pt x="10562" y="11959"/>
                      <a:pt x="10666" y="11741"/>
                      <a:pt x="10652" y="11659"/>
                    </a:cubicBezTo>
                    <a:cubicBezTo>
                      <a:pt x="10638" y="11576"/>
                      <a:pt x="10457" y="11438"/>
                      <a:pt x="10381" y="11411"/>
                    </a:cubicBezTo>
                    <a:cubicBezTo>
                      <a:pt x="10306" y="11382"/>
                      <a:pt x="10033" y="11435"/>
                      <a:pt x="9915" y="11461"/>
                    </a:cubicBezTo>
                    <a:cubicBezTo>
                      <a:pt x="9796" y="11488"/>
                      <a:pt x="9435" y="11430"/>
                      <a:pt x="9373" y="11375"/>
                    </a:cubicBezTo>
                    <a:cubicBezTo>
                      <a:pt x="9311" y="11320"/>
                      <a:pt x="9519" y="11185"/>
                      <a:pt x="9558" y="11103"/>
                    </a:cubicBezTo>
                    <a:cubicBezTo>
                      <a:pt x="9598" y="11022"/>
                      <a:pt x="9582" y="10926"/>
                      <a:pt x="9617" y="10817"/>
                    </a:cubicBezTo>
                    <a:cubicBezTo>
                      <a:pt x="9653" y="10707"/>
                      <a:pt x="9778" y="10517"/>
                      <a:pt x="9778" y="10517"/>
                    </a:cubicBezTo>
                    <a:cubicBezTo>
                      <a:pt x="9778" y="10517"/>
                      <a:pt x="9565" y="10488"/>
                      <a:pt x="9480" y="10501"/>
                    </a:cubicBezTo>
                    <a:cubicBezTo>
                      <a:pt x="9395" y="10515"/>
                      <a:pt x="9105" y="10553"/>
                      <a:pt x="9080" y="10622"/>
                    </a:cubicBezTo>
                    <a:cubicBezTo>
                      <a:pt x="9055" y="10689"/>
                      <a:pt x="9095" y="10827"/>
                      <a:pt x="8948" y="10893"/>
                    </a:cubicBezTo>
                    <a:cubicBezTo>
                      <a:pt x="8800" y="10961"/>
                      <a:pt x="8625" y="10960"/>
                      <a:pt x="8475" y="11013"/>
                    </a:cubicBezTo>
                    <a:cubicBezTo>
                      <a:pt x="8326" y="11067"/>
                      <a:pt x="7975" y="10941"/>
                      <a:pt x="7951" y="10900"/>
                    </a:cubicBezTo>
                    <a:cubicBezTo>
                      <a:pt x="7928" y="10858"/>
                      <a:pt x="7728" y="10680"/>
                      <a:pt x="7627" y="10583"/>
                    </a:cubicBezTo>
                    <a:cubicBezTo>
                      <a:pt x="7527" y="10488"/>
                      <a:pt x="7504" y="10446"/>
                      <a:pt x="7535" y="10296"/>
                    </a:cubicBezTo>
                    <a:cubicBezTo>
                      <a:pt x="7567" y="10146"/>
                      <a:pt x="7494" y="9996"/>
                      <a:pt x="7494" y="9996"/>
                    </a:cubicBezTo>
                    <a:lnTo>
                      <a:pt x="7410" y="9886"/>
                    </a:lnTo>
                    <a:cubicBezTo>
                      <a:pt x="7410" y="9886"/>
                      <a:pt x="7422" y="9463"/>
                      <a:pt x="7523" y="9450"/>
                    </a:cubicBezTo>
                    <a:cubicBezTo>
                      <a:pt x="7625" y="9437"/>
                      <a:pt x="7776" y="9288"/>
                      <a:pt x="7870" y="9220"/>
                    </a:cubicBezTo>
                    <a:cubicBezTo>
                      <a:pt x="7964" y="9152"/>
                      <a:pt x="8181" y="9113"/>
                      <a:pt x="8319" y="9114"/>
                    </a:cubicBezTo>
                    <a:cubicBezTo>
                      <a:pt x="8456" y="9115"/>
                      <a:pt x="8542" y="9115"/>
                      <a:pt x="8654" y="9170"/>
                    </a:cubicBezTo>
                    <a:cubicBezTo>
                      <a:pt x="8765" y="9225"/>
                      <a:pt x="8849" y="9213"/>
                      <a:pt x="8933" y="9199"/>
                    </a:cubicBezTo>
                    <a:cubicBezTo>
                      <a:pt x="9017" y="9186"/>
                      <a:pt x="8909" y="9035"/>
                      <a:pt x="8909" y="9035"/>
                    </a:cubicBezTo>
                    <a:cubicBezTo>
                      <a:pt x="8909" y="9035"/>
                      <a:pt x="9333" y="9011"/>
                      <a:pt x="9483" y="8984"/>
                    </a:cubicBezTo>
                    <a:cubicBezTo>
                      <a:pt x="9633" y="8958"/>
                      <a:pt x="9657" y="8999"/>
                      <a:pt x="9732" y="9040"/>
                    </a:cubicBezTo>
                    <a:cubicBezTo>
                      <a:pt x="9807" y="9082"/>
                      <a:pt x="9953" y="9137"/>
                      <a:pt x="10033" y="9097"/>
                    </a:cubicBezTo>
                    <a:cubicBezTo>
                      <a:pt x="10112" y="9056"/>
                      <a:pt x="10265" y="9153"/>
                      <a:pt x="10353" y="9263"/>
                    </a:cubicBezTo>
                    <a:cubicBezTo>
                      <a:pt x="10439" y="9373"/>
                      <a:pt x="10409" y="9496"/>
                      <a:pt x="10452" y="9551"/>
                    </a:cubicBezTo>
                    <a:cubicBezTo>
                      <a:pt x="10496" y="9606"/>
                      <a:pt x="10726" y="9840"/>
                      <a:pt x="10784" y="9881"/>
                    </a:cubicBezTo>
                    <a:cubicBezTo>
                      <a:pt x="10843" y="9923"/>
                      <a:pt x="10924" y="9787"/>
                      <a:pt x="10947" y="9718"/>
                    </a:cubicBezTo>
                    <a:cubicBezTo>
                      <a:pt x="10969" y="9650"/>
                      <a:pt x="10906" y="9486"/>
                      <a:pt x="10863" y="9430"/>
                    </a:cubicBezTo>
                    <a:cubicBezTo>
                      <a:pt x="10818" y="9375"/>
                      <a:pt x="10639" y="9128"/>
                      <a:pt x="10569" y="9018"/>
                    </a:cubicBezTo>
                    <a:cubicBezTo>
                      <a:pt x="10499" y="8909"/>
                      <a:pt x="10625" y="8745"/>
                      <a:pt x="10670" y="8704"/>
                    </a:cubicBezTo>
                    <a:cubicBezTo>
                      <a:pt x="10714" y="8663"/>
                      <a:pt x="10950" y="8445"/>
                      <a:pt x="11038" y="8364"/>
                    </a:cubicBezTo>
                    <a:cubicBezTo>
                      <a:pt x="11126" y="8282"/>
                      <a:pt x="11403" y="8215"/>
                      <a:pt x="11498" y="8175"/>
                    </a:cubicBezTo>
                    <a:cubicBezTo>
                      <a:pt x="11592" y="8134"/>
                      <a:pt x="11539" y="8024"/>
                      <a:pt x="11502" y="7915"/>
                    </a:cubicBezTo>
                    <a:cubicBezTo>
                      <a:pt x="11466" y="7805"/>
                      <a:pt x="11391" y="7764"/>
                      <a:pt x="11362" y="7695"/>
                    </a:cubicBezTo>
                    <a:cubicBezTo>
                      <a:pt x="11333" y="7626"/>
                      <a:pt x="11406" y="7558"/>
                      <a:pt x="11559" y="7477"/>
                    </a:cubicBezTo>
                    <a:cubicBezTo>
                      <a:pt x="11714" y="7396"/>
                      <a:pt x="11696" y="7396"/>
                      <a:pt x="11744" y="7286"/>
                    </a:cubicBezTo>
                    <a:cubicBezTo>
                      <a:pt x="11792" y="7177"/>
                      <a:pt x="11808" y="7081"/>
                      <a:pt x="11906" y="7068"/>
                    </a:cubicBezTo>
                    <a:cubicBezTo>
                      <a:pt x="12005" y="7054"/>
                      <a:pt x="12294" y="6987"/>
                      <a:pt x="12353" y="6946"/>
                    </a:cubicBezTo>
                    <a:cubicBezTo>
                      <a:pt x="12413" y="6906"/>
                      <a:pt x="12282" y="6740"/>
                      <a:pt x="12297" y="6645"/>
                    </a:cubicBezTo>
                    <a:cubicBezTo>
                      <a:pt x="12307" y="6589"/>
                      <a:pt x="12379" y="6543"/>
                      <a:pt x="12476" y="6506"/>
                    </a:cubicBezTo>
                    <a:cubicBezTo>
                      <a:pt x="12467" y="6456"/>
                      <a:pt x="12460" y="6377"/>
                      <a:pt x="12500" y="6359"/>
                    </a:cubicBezTo>
                    <a:cubicBezTo>
                      <a:pt x="12558" y="6333"/>
                      <a:pt x="12847" y="6185"/>
                      <a:pt x="12847" y="6185"/>
                    </a:cubicBezTo>
                    <a:cubicBezTo>
                      <a:pt x="12847" y="6185"/>
                      <a:pt x="13112" y="5981"/>
                      <a:pt x="13163" y="5995"/>
                    </a:cubicBezTo>
                    <a:cubicBezTo>
                      <a:pt x="13188" y="6002"/>
                      <a:pt x="13265" y="6006"/>
                      <a:pt x="13337" y="5998"/>
                    </a:cubicBezTo>
                    <a:cubicBezTo>
                      <a:pt x="13315" y="5904"/>
                      <a:pt x="13320" y="5738"/>
                      <a:pt x="13308" y="5675"/>
                    </a:cubicBezTo>
                    <a:cubicBezTo>
                      <a:pt x="13292" y="5593"/>
                      <a:pt x="13089" y="5482"/>
                      <a:pt x="13089" y="5482"/>
                    </a:cubicBezTo>
                    <a:lnTo>
                      <a:pt x="12181" y="5836"/>
                    </a:lnTo>
                    <a:cubicBezTo>
                      <a:pt x="12181" y="5836"/>
                      <a:pt x="12431" y="5494"/>
                      <a:pt x="12582" y="5426"/>
                    </a:cubicBezTo>
                    <a:cubicBezTo>
                      <a:pt x="12735" y="5358"/>
                      <a:pt x="12827" y="5235"/>
                      <a:pt x="12827" y="5235"/>
                    </a:cubicBezTo>
                    <a:cubicBezTo>
                      <a:pt x="12827" y="5235"/>
                      <a:pt x="13556" y="5265"/>
                      <a:pt x="13702" y="5251"/>
                    </a:cubicBezTo>
                    <a:cubicBezTo>
                      <a:pt x="13787" y="5243"/>
                      <a:pt x="13870" y="5226"/>
                      <a:pt x="13969" y="5205"/>
                    </a:cubicBezTo>
                    <a:cubicBezTo>
                      <a:pt x="13992" y="5154"/>
                      <a:pt x="14010" y="5107"/>
                      <a:pt x="14023" y="5090"/>
                    </a:cubicBezTo>
                    <a:lnTo>
                      <a:pt x="14160" y="5022"/>
                    </a:lnTo>
                    <a:cubicBezTo>
                      <a:pt x="14160" y="5022"/>
                      <a:pt x="14205" y="5088"/>
                      <a:pt x="14233" y="5152"/>
                    </a:cubicBezTo>
                    <a:cubicBezTo>
                      <a:pt x="14429" y="5108"/>
                      <a:pt x="14431" y="5019"/>
                      <a:pt x="14538" y="5007"/>
                    </a:cubicBezTo>
                    <a:cubicBezTo>
                      <a:pt x="14650" y="4993"/>
                      <a:pt x="14544" y="4567"/>
                      <a:pt x="14551" y="4526"/>
                    </a:cubicBezTo>
                    <a:cubicBezTo>
                      <a:pt x="14560" y="4485"/>
                      <a:pt x="14415" y="4416"/>
                      <a:pt x="14302" y="4347"/>
                    </a:cubicBezTo>
                    <a:cubicBezTo>
                      <a:pt x="14190" y="4278"/>
                      <a:pt x="13946" y="4195"/>
                      <a:pt x="13845" y="4181"/>
                    </a:cubicBezTo>
                    <a:cubicBezTo>
                      <a:pt x="13744" y="4167"/>
                      <a:pt x="13652" y="4030"/>
                      <a:pt x="13563" y="3989"/>
                    </a:cubicBezTo>
                    <a:cubicBezTo>
                      <a:pt x="13474" y="3947"/>
                      <a:pt x="13166" y="3453"/>
                      <a:pt x="13166" y="3453"/>
                    </a:cubicBezTo>
                    <a:lnTo>
                      <a:pt x="12762" y="3109"/>
                    </a:lnTo>
                    <a:cubicBezTo>
                      <a:pt x="12762" y="3109"/>
                      <a:pt x="12625" y="3150"/>
                      <a:pt x="12640" y="3233"/>
                    </a:cubicBezTo>
                    <a:cubicBezTo>
                      <a:pt x="12656" y="3315"/>
                      <a:pt x="12449" y="3411"/>
                      <a:pt x="12292" y="3438"/>
                    </a:cubicBezTo>
                    <a:cubicBezTo>
                      <a:pt x="12136" y="3465"/>
                      <a:pt x="11939" y="3355"/>
                      <a:pt x="11867" y="3314"/>
                    </a:cubicBezTo>
                    <a:cubicBezTo>
                      <a:pt x="11795" y="3273"/>
                      <a:pt x="11810" y="3177"/>
                      <a:pt x="11790" y="3067"/>
                    </a:cubicBezTo>
                    <a:cubicBezTo>
                      <a:pt x="11770" y="2957"/>
                      <a:pt x="11687" y="2848"/>
                      <a:pt x="11610" y="2861"/>
                    </a:cubicBezTo>
                    <a:cubicBezTo>
                      <a:pt x="11532" y="2875"/>
                      <a:pt x="11465" y="2861"/>
                      <a:pt x="11391" y="2710"/>
                    </a:cubicBezTo>
                    <a:cubicBezTo>
                      <a:pt x="11317" y="2560"/>
                      <a:pt x="10750" y="2518"/>
                      <a:pt x="10750" y="2518"/>
                    </a:cubicBezTo>
                    <a:lnTo>
                      <a:pt x="10155" y="2477"/>
                    </a:lnTo>
                    <a:cubicBezTo>
                      <a:pt x="10155" y="2477"/>
                      <a:pt x="10236" y="2682"/>
                      <a:pt x="10217" y="2764"/>
                    </a:cubicBezTo>
                    <a:cubicBezTo>
                      <a:pt x="10198" y="2846"/>
                      <a:pt x="10359" y="2956"/>
                      <a:pt x="10376" y="3051"/>
                    </a:cubicBezTo>
                    <a:cubicBezTo>
                      <a:pt x="10391" y="3147"/>
                      <a:pt x="10208" y="3311"/>
                      <a:pt x="10216" y="3352"/>
                    </a:cubicBezTo>
                    <a:cubicBezTo>
                      <a:pt x="10222" y="3393"/>
                      <a:pt x="10318" y="3489"/>
                      <a:pt x="10419" y="3517"/>
                    </a:cubicBezTo>
                    <a:cubicBezTo>
                      <a:pt x="10521" y="3544"/>
                      <a:pt x="10666" y="3736"/>
                      <a:pt x="10686" y="3955"/>
                    </a:cubicBezTo>
                    <a:cubicBezTo>
                      <a:pt x="10706" y="4174"/>
                      <a:pt x="10125" y="4296"/>
                      <a:pt x="10125" y="4296"/>
                    </a:cubicBezTo>
                    <a:cubicBezTo>
                      <a:pt x="10125" y="4296"/>
                      <a:pt x="10297" y="4557"/>
                      <a:pt x="10308" y="4625"/>
                    </a:cubicBezTo>
                    <a:cubicBezTo>
                      <a:pt x="10320" y="4693"/>
                      <a:pt x="10454" y="4913"/>
                      <a:pt x="10407" y="4926"/>
                    </a:cubicBezTo>
                    <a:cubicBezTo>
                      <a:pt x="10360" y="4940"/>
                      <a:pt x="10265" y="5063"/>
                      <a:pt x="10216" y="5063"/>
                    </a:cubicBezTo>
                    <a:cubicBezTo>
                      <a:pt x="10166" y="5063"/>
                      <a:pt x="9927" y="4898"/>
                      <a:pt x="9851" y="4829"/>
                    </a:cubicBezTo>
                    <a:cubicBezTo>
                      <a:pt x="9774" y="4760"/>
                      <a:pt x="9668" y="4500"/>
                      <a:pt x="9671" y="4418"/>
                    </a:cubicBezTo>
                    <a:cubicBezTo>
                      <a:pt x="9675" y="4336"/>
                      <a:pt x="9528" y="4227"/>
                      <a:pt x="9442" y="4199"/>
                    </a:cubicBezTo>
                    <a:cubicBezTo>
                      <a:pt x="9357" y="4172"/>
                      <a:pt x="9224" y="4158"/>
                      <a:pt x="9082" y="4185"/>
                    </a:cubicBezTo>
                    <a:cubicBezTo>
                      <a:pt x="8940" y="4212"/>
                      <a:pt x="8715" y="4006"/>
                      <a:pt x="8579" y="3965"/>
                    </a:cubicBezTo>
                    <a:cubicBezTo>
                      <a:pt x="8443" y="3924"/>
                      <a:pt x="8252" y="3828"/>
                      <a:pt x="8149" y="3786"/>
                    </a:cubicBezTo>
                    <a:cubicBezTo>
                      <a:pt x="8046" y="3745"/>
                      <a:pt x="7795" y="3799"/>
                      <a:pt x="7715" y="3813"/>
                    </a:cubicBezTo>
                    <a:cubicBezTo>
                      <a:pt x="7636" y="3826"/>
                      <a:pt x="7577" y="3622"/>
                      <a:pt x="7535" y="3553"/>
                    </a:cubicBezTo>
                    <a:cubicBezTo>
                      <a:pt x="7494" y="3485"/>
                      <a:pt x="7242" y="3280"/>
                      <a:pt x="7159" y="3266"/>
                    </a:cubicBezTo>
                    <a:cubicBezTo>
                      <a:pt x="7078" y="3252"/>
                      <a:pt x="7106" y="3102"/>
                      <a:pt x="7147" y="2911"/>
                    </a:cubicBezTo>
                    <a:cubicBezTo>
                      <a:pt x="7187" y="2720"/>
                      <a:pt x="7313" y="2584"/>
                      <a:pt x="7438" y="2557"/>
                    </a:cubicBezTo>
                    <a:cubicBezTo>
                      <a:pt x="7562" y="2529"/>
                      <a:pt x="7656" y="2393"/>
                      <a:pt x="7674" y="2297"/>
                    </a:cubicBezTo>
                    <a:cubicBezTo>
                      <a:pt x="7694" y="2202"/>
                      <a:pt x="7681" y="2229"/>
                      <a:pt x="7821" y="2202"/>
                    </a:cubicBezTo>
                    <a:cubicBezTo>
                      <a:pt x="7960" y="2175"/>
                      <a:pt x="7959" y="2161"/>
                      <a:pt x="8098" y="2134"/>
                    </a:cubicBezTo>
                    <a:cubicBezTo>
                      <a:pt x="8237" y="2106"/>
                      <a:pt x="8329" y="1861"/>
                      <a:pt x="8329" y="1861"/>
                    </a:cubicBezTo>
                    <a:cubicBezTo>
                      <a:pt x="8329" y="1861"/>
                      <a:pt x="8054" y="1806"/>
                      <a:pt x="7958" y="1806"/>
                    </a:cubicBezTo>
                    <a:cubicBezTo>
                      <a:pt x="7864" y="1806"/>
                      <a:pt x="7775" y="1615"/>
                      <a:pt x="7818" y="1587"/>
                    </a:cubicBezTo>
                    <a:cubicBezTo>
                      <a:pt x="7862" y="1560"/>
                      <a:pt x="8145" y="1669"/>
                      <a:pt x="8216" y="1724"/>
                    </a:cubicBezTo>
                    <a:cubicBezTo>
                      <a:pt x="8286" y="1779"/>
                      <a:pt x="8351" y="1669"/>
                      <a:pt x="8480" y="1573"/>
                    </a:cubicBezTo>
                    <a:cubicBezTo>
                      <a:pt x="8608" y="1478"/>
                      <a:pt x="8537" y="1423"/>
                      <a:pt x="8702" y="1478"/>
                    </a:cubicBezTo>
                    <a:cubicBezTo>
                      <a:pt x="8868" y="1532"/>
                      <a:pt x="8925" y="1492"/>
                      <a:pt x="9006" y="1505"/>
                    </a:cubicBezTo>
                    <a:cubicBezTo>
                      <a:pt x="9087" y="1519"/>
                      <a:pt x="9083" y="1492"/>
                      <a:pt x="9148" y="1396"/>
                    </a:cubicBezTo>
                    <a:cubicBezTo>
                      <a:pt x="9212" y="1300"/>
                      <a:pt x="9298" y="1245"/>
                      <a:pt x="9272" y="1177"/>
                    </a:cubicBezTo>
                    <a:cubicBezTo>
                      <a:pt x="9247" y="1109"/>
                      <a:pt x="9205" y="1040"/>
                      <a:pt x="9120" y="999"/>
                    </a:cubicBezTo>
                    <a:cubicBezTo>
                      <a:pt x="9036" y="958"/>
                      <a:pt x="9251" y="931"/>
                      <a:pt x="9334" y="862"/>
                    </a:cubicBezTo>
                    <a:cubicBezTo>
                      <a:pt x="9419" y="794"/>
                      <a:pt x="9232" y="698"/>
                      <a:pt x="9172" y="712"/>
                    </a:cubicBezTo>
                    <a:cubicBezTo>
                      <a:pt x="9112" y="726"/>
                      <a:pt x="8957" y="630"/>
                      <a:pt x="8875" y="603"/>
                    </a:cubicBezTo>
                    <a:cubicBezTo>
                      <a:pt x="8793" y="576"/>
                      <a:pt x="8557" y="562"/>
                      <a:pt x="8498" y="590"/>
                    </a:cubicBezTo>
                    <a:cubicBezTo>
                      <a:pt x="8440" y="617"/>
                      <a:pt x="8590" y="794"/>
                      <a:pt x="8564" y="836"/>
                    </a:cubicBezTo>
                    <a:cubicBezTo>
                      <a:pt x="8539" y="876"/>
                      <a:pt x="8438" y="1054"/>
                      <a:pt x="8420" y="1150"/>
                    </a:cubicBezTo>
                    <a:cubicBezTo>
                      <a:pt x="8402" y="1246"/>
                      <a:pt x="8163" y="1218"/>
                      <a:pt x="8092" y="1164"/>
                    </a:cubicBezTo>
                    <a:cubicBezTo>
                      <a:pt x="8022" y="1109"/>
                      <a:pt x="8056" y="1014"/>
                      <a:pt x="8107" y="918"/>
                    </a:cubicBezTo>
                    <a:cubicBezTo>
                      <a:pt x="8156" y="822"/>
                      <a:pt x="8006" y="754"/>
                      <a:pt x="7890" y="713"/>
                    </a:cubicBezTo>
                    <a:cubicBezTo>
                      <a:pt x="7776" y="672"/>
                      <a:pt x="7768" y="973"/>
                      <a:pt x="7696" y="1014"/>
                    </a:cubicBezTo>
                    <a:cubicBezTo>
                      <a:pt x="7623" y="1055"/>
                      <a:pt x="7630" y="864"/>
                      <a:pt x="7648" y="768"/>
                    </a:cubicBezTo>
                    <a:cubicBezTo>
                      <a:pt x="7667" y="672"/>
                      <a:pt x="7553" y="645"/>
                      <a:pt x="7364" y="618"/>
                    </a:cubicBezTo>
                    <a:cubicBezTo>
                      <a:pt x="7172" y="591"/>
                      <a:pt x="7271" y="386"/>
                      <a:pt x="7215" y="304"/>
                    </a:cubicBezTo>
                    <a:cubicBezTo>
                      <a:pt x="7158" y="222"/>
                      <a:pt x="6973" y="100"/>
                      <a:pt x="6869" y="18"/>
                    </a:cubicBezTo>
                    <a:cubicBezTo>
                      <a:pt x="6766" y="-63"/>
                      <a:pt x="6558" y="141"/>
                      <a:pt x="6459" y="223"/>
                    </a:cubicBezTo>
                    <a:cubicBezTo>
                      <a:pt x="6360" y="305"/>
                      <a:pt x="6603" y="523"/>
                      <a:pt x="6739" y="619"/>
                    </a:cubicBezTo>
                    <a:cubicBezTo>
                      <a:pt x="6875" y="714"/>
                      <a:pt x="7035" y="864"/>
                      <a:pt x="6931" y="919"/>
                    </a:cubicBezTo>
                    <a:cubicBezTo>
                      <a:pt x="6829" y="973"/>
                      <a:pt x="6778" y="1069"/>
                      <a:pt x="6757" y="1164"/>
                    </a:cubicBezTo>
                    <a:cubicBezTo>
                      <a:pt x="6738" y="1260"/>
                      <a:pt x="6375" y="1124"/>
                      <a:pt x="6293" y="1083"/>
                    </a:cubicBezTo>
                    <a:cubicBezTo>
                      <a:pt x="6209" y="1042"/>
                      <a:pt x="6044" y="1096"/>
                      <a:pt x="5949" y="1097"/>
                    </a:cubicBezTo>
                    <a:cubicBezTo>
                      <a:pt x="5855" y="1097"/>
                      <a:pt x="5593" y="1138"/>
                      <a:pt x="5512" y="1124"/>
                    </a:cubicBezTo>
                    <a:cubicBezTo>
                      <a:pt x="5433" y="1111"/>
                      <a:pt x="4904" y="1002"/>
                      <a:pt x="4764" y="1016"/>
                    </a:cubicBezTo>
                    <a:cubicBezTo>
                      <a:pt x="4624" y="1029"/>
                      <a:pt x="4641" y="1206"/>
                      <a:pt x="4585" y="1274"/>
                    </a:cubicBezTo>
                    <a:cubicBezTo>
                      <a:pt x="4528" y="1342"/>
                      <a:pt x="4467" y="1370"/>
                      <a:pt x="4425" y="1247"/>
                    </a:cubicBezTo>
                    <a:cubicBezTo>
                      <a:pt x="4381" y="1125"/>
                      <a:pt x="3990" y="1138"/>
                      <a:pt x="3864" y="1125"/>
                    </a:cubicBezTo>
                    <a:cubicBezTo>
                      <a:pt x="3737" y="1111"/>
                      <a:pt x="3334" y="1180"/>
                      <a:pt x="3191" y="1153"/>
                    </a:cubicBezTo>
                    <a:cubicBezTo>
                      <a:pt x="3048" y="1126"/>
                      <a:pt x="3382" y="989"/>
                      <a:pt x="3378" y="935"/>
                    </a:cubicBezTo>
                    <a:cubicBezTo>
                      <a:pt x="3376" y="911"/>
                      <a:pt x="3291" y="887"/>
                      <a:pt x="3191" y="871"/>
                    </a:cubicBezTo>
                    <a:cubicBezTo>
                      <a:pt x="1911" y="1767"/>
                      <a:pt x="830" y="2797"/>
                      <a:pt x="0" y="3928"/>
                    </a:cubicBezTo>
                    <a:cubicBezTo>
                      <a:pt x="122" y="3997"/>
                      <a:pt x="263" y="3987"/>
                      <a:pt x="373" y="4057"/>
                    </a:cubicBezTo>
                    <a:cubicBezTo>
                      <a:pt x="525" y="4152"/>
                      <a:pt x="611" y="4261"/>
                      <a:pt x="618" y="4383"/>
                    </a:cubicBezTo>
                    <a:cubicBezTo>
                      <a:pt x="624" y="4505"/>
                      <a:pt x="815" y="4696"/>
                      <a:pt x="1135" y="4860"/>
                    </a:cubicBezTo>
                    <a:cubicBezTo>
                      <a:pt x="1457" y="5023"/>
                      <a:pt x="1370" y="4942"/>
                      <a:pt x="1444" y="5064"/>
                    </a:cubicBezTo>
                    <a:cubicBezTo>
                      <a:pt x="1517" y="5187"/>
                      <a:pt x="1851" y="5256"/>
                      <a:pt x="1922" y="5337"/>
                    </a:cubicBezTo>
                    <a:cubicBezTo>
                      <a:pt x="1995" y="5419"/>
                      <a:pt x="1926" y="5623"/>
                      <a:pt x="1856" y="5568"/>
                    </a:cubicBezTo>
                    <a:cubicBezTo>
                      <a:pt x="1786" y="5513"/>
                      <a:pt x="1556" y="5268"/>
                      <a:pt x="1486" y="5214"/>
                    </a:cubicBezTo>
                    <a:cubicBezTo>
                      <a:pt x="1417" y="5159"/>
                      <a:pt x="1091" y="5212"/>
                      <a:pt x="1091" y="5212"/>
                    </a:cubicBezTo>
                    <a:cubicBezTo>
                      <a:pt x="1091" y="5212"/>
                      <a:pt x="1298" y="5362"/>
                      <a:pt x="1434" y="5431"/>
                    </a:cubicBezTo>
                    <a:cubicBezTo>
                      <a:pt x="1571" y="5499"/>
                      <a:pt x="1694" y="5608"/>
                      <a:pt x="1754" y="5758"/>
                    </a:cubicBezTo>
                    <a:cubicBezTo>
                      <a:pt x="1813" y="5908"/>
                      <a:pt x="1867" y="5962"/>
                      <a:pt x="1889" y="6044"/>
                    </a:cubicBezTo>
                    <a:cubicBezTo>
                      <a:pt x="1912" y="6125"/>
                      <a:pt x="1886" y="6696"/>
                      <a:pt x="1892" y="6778"/>
                    </a:cubicBezTo>
                    <a:cubicBezTo>
                      <a:pt x="1898" y="6859"/>
                      <a:pt x="1879" y="7076"/>
                      <a:pt x="1903" y="7172"/>
                    </a:cubicBezTo>
                    <a:cubicBezTo>
                      <a:pt x="1927" y="7267"/>
                      <a:pt x="2218" y="7554"/>
                      <a:pt x="2241" y="7622"/>
                    </a:cubicBezTo>
                    <a:cubicBezTo>
                      <a:pt x="2262" y="7690"/>
                      <a:pt x="2617" y="8086"/>
                      <a:pt x="2617" y="8086"/>
                    </a:cubicBezTo>
                    <a:cubicBezTo>
                      <a:pt x="2617" y="8086"/>
                      <a:pt x="2815" y="8223"/>
                      <a:pt x="2957" y="8292"/>
                    </a:cubicBezTo>
                    <a:cubicBezTo>
                      <a:pt x="3099" y="8361"/>
                      <a:pt x="3186" y="8388"/>
                      <a:pt x="3330" y="8471"/>
                    </a:cubicBezTo>
                    <a:cubicBezTo>
                      <a:pt x="3475" y="8553"/>
                      <a:pt x="3640" y="8853"/>
                      <a:pt x="3682" y="8936"/>
                    </a:cubicBezTo>
                    <a:cubicBezTo>
                      <a:pt x="3724" y="9017"/>
                      <a:pt x="4020" y="9237"/>
                      <a:pt x="4080" y="9319"/>
                    </a:cubicBezTo>
                    <a:cubicBezTo>
                      <a:pt x="4140" y="9401"/>
                      <a:pt x="3913" y="9372"/>
                      <a:pt x="3913" y="9372"/>
                    </a:cubicBezTo>
                    <a:cubicBezTo>
                      <a:pt x="3913" y="9372"/>
                      <a:pt x="4063" y="9496"/>
                      <a:pt x="4155" y="9565"/>
                    </a:cubicBezTo>
                    <a:cubicBezTo>
                      <a:pt x="4249" y="9633"/>
                      <a:pt x="4266" y="9633"/>
                      <a:pt x="4410" y="9689"/>
                    </a:cubicBezTo>
                    <a:cubicBezTo>
                      <a:pt x="4555" y="9744"/>
                      <a:pt x="4474" y="9798"/>
                      <a:pt x="4517" y="9880"/>
                    </a:cubicBezTo>
                    <a:cubicBezTo>
                      <a:pt x="4560" y="9962"/>
                      <a:pt x="5060" y="10251"/>
                      <a:pt x="5060" y="10251"/>
                    </a:cubicBezTo>
                    <a:cubicBezTo>
                      <a:pt x="5060" y="10251"/>
                      <a:pt x="5116" y="10129"/>
                      <a:pt x="5056" y="10060"/>
                    </a:cubicBezTo>
                    <a:cubicBezTo>
                      <a:pt x="4997" y="9992"/>
                      <a:pt x="4829" y="9882"/>
                      <a:pt x="4807" y="9841"/>
                    </a:cubicBezTo>
                    <a:cubicBezTo>
                      <a:pt x="4786" y="9800"/>
                      <a:pt x="4702" y="9664"/>
                      <a:pt x="4646" y="9622"/>
                    </a:cubicBezTo>
                    <a:cubicBezTo>
                      <a:pt x="4589" y="9581"/>
                      <a:pt x="4417" y="9416"/>
                      <a:pt x="4393" y="9348"/>
                    </a:cubicBezTo>
                    <a:cubicBezTo>
                      <a:pt x="4368" y="9280"/>
                      <a:pt x="4093" y="9101"/>
                      <a:pt x="4018" y="9046"/>
                    </a:cubicBezTo>
                    <a:cubicBezTo>
                      <a:pt x="3944" y="8991"/>
                      <a:pt x="3953" y="8733"/>
                      <a:pt x="3953" y="8733"/>
                    </a:cubicBezTo>
                    <a:cubicBezTo>
                      <a:pt x="3953" y="8733"/>
                      <a:pt x="4277" y="8898"/>
                      <a:pt x="4304" y="8980"/>
                    </a:cubicBezTo>
                    <a:cubicBezTo>
                      <a:pt x="4329" y="9062"/>
                      <a:pt x="4500" y="9226"/>
                      <a:pt x="4593" y="9282"/>
                    </a:cubicBezTo>
                    <a:cubicBezTo>
                      <a:pt x="4683" y="9336"/>
                      <a:pt x="4948" y="9543"/>
                      <a:pt x="4948" y="9543"/>
                    </a:cubicBezTo>
                    <a:cubicBezTo>
                      <a:pt x="4948" y="9543"/>
                      <a:pt x="5121" y="9707"/>
                      <a:pt x="5114" y="9802"/>
                    </a:cubicBezTo>
                    <a:cubicBezTo>
                      <a:pt x="5108" y="9898"/>
                      <a:pt x="5314" y="9886"/>
                      <a:pt x="5439" y="9913"/>
                    </a:cubicBezTo>
                    <a:cubicBezTo>
                      <a:pt x="5563" y="9942"/>
                      <a:pt x="5652" y="10105"/>
                      <a:pt x="5728" y="10161"/>
                    </a:cubicBezTo>
                    <a:cubicBezTo>
                      <a:pt x="5804" y="10216"/>
                      <a:pt x="5945" y="10380"/>
                      <a:pt x="5960" y="10503"/>
                    </a:cubicBezTo>
                    <a:cubicBezTo>
                      <a:pt x="5975" y="10626"/>
                      <a:pt x="6063" y="10777"/>
                      <a:pt x="6210" y="10832"/>
                    </a:cubicBezTo>
                    <a:cubicBezTo>
                      <a:pt x="6357" y="10888"/>
                      <a:pt x="6497" y="11025"/>
                      <a:pt x="6568" y="11040"/>
                    </a:cubicBezTo>
                    <a:cubicBezTo>
                      <a:pt x="6641" y="11053"/>
                      <a:pt x="6895" y="11124"/>
                      <a:pt x="6957" y="11193"/>
                    </a:cubicBezTo>
                    <a:cubicBezTo>
                      <a:pt x="7019" y="11261"/>
                      <a:pt x="7743" y="11417"/>
                      <a:pt x="7743" y="11417"/>
                    </a:cubicBezTo>
                    <a:cubicBezTo>
                      <a:pt x="7743" y="11417"/>
                      <a:pt x="8096" y="11420"/>
                      <a:pt x="8283" y="11380"/>
                    </a:cubicBezTo>
                    <a:cubicBezTo>
                      <a:pt x="8471" y="11341"/>
                      <a:pt x="8702" y="11588"/>
                      <a:pt x="8785" y="11671"/>
                    </a:cubicBezTo>
                    <a:cubicBezTo>
                      <a:pt x="8867" y="11754"/>
                      <a:pt x="9074" y="11714"/>
                      <a:pt x="9192" y="11797"/>
                    </a:cubicBezTo>
                    <a:cubicBezTo>
                      <a:pt x="9311" y="11880"/>
                      <a:pt x="9539" y="11868"/>
                      <a:pt x="9683" y="11883"/>
                    </a:cubicBezTo>
                    <a:cubicBezTo>
                      <a:pt x="9827" y="11898"/>
                      <a:pt x="10036" y="11982"/>
                      <a:pt x="10128" y="12119"/>
                    </a:cubicBezTo>
                    <a:cubicBezTo>
                      <a:pt x="10222" y="12257"/>
                      <a:pt x="10298" y="12395"/>
                      <a:pt x="10524" y="12464"/>
                    </a:cubicBezTo>
                    <a:cubicBezTo>
                      <a:pt x="10750" y="12535"/>
                      <a:pt x="10815" y="12604"/>
                      <a:pt x="10949" y="12660"/>
                    </a:cubicBezTo>
                    <a:cubicBezTo>
                      <a:pt x="11084" y="12716"/>
                      <a:pt x="11394" y="12855"/>
                      <a:pt x="11478" y="12828"/>
                    </a:cubicBezTo>
                    <a:cubicBezTo>
                      <a:pt x="11562" y="12802"/>
                      <a:pt x="11500" y="12651"/>
                      <a:pt x="11581" y="12610"/>
                    </a:cubicBezTo>
                    <a:cubicBezTo>
                      <a:pt x="11663" y="12570"/>
                      <a:pt x="11925" y="12832"/>
                      <a:pt x="11925" y="12832"/>
                    </a:cubicBezTo>
                    <a:cubicBezTo>
                      <a:pt x="11925" y="12832"/>
                      <a:pt x="12089" y="13039"/>
                      <a:pt x="12129" y="13163"/>
                    </a:cubicBezTo>
                    <a:cubicBezTo>
                      <a:pt x="12171" y="13287"/>
                      <a:pt x="12155" y="13492"/>
                      <a:pt x="12111" y="13546"/>
                    </a:cubicBezTo>
                    <a:cubicBezTo>
                      <a:pt x="12068" y="13600"/>
                      <a:pt x="11817" y="13899"/>
                      <a:pt x="11652" y="13980"/>
                    </a:cubicBezTo>
                    <a:cubicBezTo>
                      <a:pt x="11485" y="14060"/>
                      <a:pt x="11647" y="14254"/>
                      <a:pt x="11749" y="14419"/>
                    </a:cubicBezTo>
                    <a:cubicBezTo>
                      <a:pt x="11853" y="14584"/>
                      <a:pt x="11603" y="14609"/>
                      <a:pt x="11625" y="14732"/>
                    </a:cubicBezTo>
                    <a:cubicBezTo>
                      <a:pt x="11648" y="14855"/>
                      <a:pt x="11666" y="14952"/>
                      <a:pt x="11733" y="15021"/>
                    </a:cubicBezTo>
                    <a:cubicBezTo>
                      <a:pt x="11800" y="15090"/>
                      <a:pt x="12106" y="15161"/>
                      <a:pt x="12338" y="15424"/>
                    </a:cubicBezTo>
                    <a:cubicBezTo>
                      <a:pt x="12573" y="15687"/>
                      <a:pt x="12472" y="15644"/>
                      <a:pt x="12530" y="15754"/>
                    </a:cubicBezTo>
                    <a:cubicBezTo>
                      <a:pt x="12587" y="15865"/>
                      <a:pt x="12908" y="16087"/>
                      <a:pt x="12934" y="16225"/>
                    </a:cubicBezTo>
                    <a:cubicBezTo>
                      <a:pt x="12961" y="16362"/>
                      <a:pt x="13396" y="16504"/>
                      <a:pt x="13559" y="16574"/>
                    </a:cubicBezTo>
                    <a:cubicBezTo>
                      <a:pt x="13721" y="16644"/>
                      <a:pt x="14256" y="16897"/>
                      <a:pt x="14391" y="17008"/>
                    </a:cubicBezTo>
                    <a:cubicBezTo>
                      <a:pt x="14526" y="17120"/>
                      <a:pt x="14523" y="17366"/>
                      <a:pt x="14480" y="17516"/>
                    </a:cubicBezTo>
                    <a:cubicBezTo>
                      <a:pt x="14437" y="17667"/>
                      <a:pt x="14533" y="17942"/>
                      <a:pt x="14555" y="18134"/>
                    </a:cubicBezTo>
                    <a:cubicBezTo>
                      <a:pt x="14576" y="18326"/>
                      <a:pt x="14589" y="18477"/>
                      <a:pt x="14469" y="18709"/>
                    </a:cubicBezTo>
                    <a:cubicBezTo>
                      <a:pt x="14349" y="18940"/>
                      <a:pt x="14660" y="19520"/>
                      <a:pt x="14598" y="19848"/>
                    </a:cubicBezTo>
                    <a:cubicBezTo>
                      <a:pt x="14533" y="20176"/>
                      <a:pt x="14339" y="20159"/>
                      <a:pt x="14376" y="20338"/>
                    </a:cubicBezTo>
                    <a:cubicBezTo>
                      <a:pt x="14415" y="20517"/>
                      <a:pt x="14490" y="20696"/>
                      <a:pt x="14476" y="20805"/>
                    </a:cubicBezTo>
                    <a:cubicBezTo>
                      <a:pt x="14461" y="20914"/>
                      <a:pt x="14471" y="21148"/>
                      <a:pt x="14464" y="21298"/>
                    </a:cubicBezTo>
                    <a:cubicBezTo>
                      <a:pt x="14457" y="21449"/>
                      <a:pt x="14612" y="21081"/>
                      <a:pt x="14730" y="21001"/>
                    </a:cubicBezTo>
                    <a:cubicBezTo>
                      <a:pt x="14819" y="20940"/>
                      <a:pt x="14783" y="21269"/>
                      <a:pt x="14733" y="21509"/>
                    </a:cubicBezTo>
                    <a:cubicBezTo>
                      <a:pt x="15130" y="21527"/>
                      <a:pt x="15530" y="21537"/>
                      <a:pt x="15933" y="21537"/>
                    </a:cubicBezTo>
                    <a:cubicBezTo>
                      <a:pt x="16113" y="21537"/>
                      <a:pt x="16293" y="21535"/>
                      <a:pt x="16471" y="21531"/>
                    </a:cubicBezTo>
                    <a:cubicBezTo>
                      <a:pt x="16496" y="21464"/>
                      <a:pt x="16534" y="21391"/>
                      <a:pt x="16583" y="21329"/>
                    </a:cubicBezTo>
                    <a:cubicBezTo>
                      <a:pt x="16657" y="21233"/>
                      <a:pt x="16458" y="21038"/>
                      <a:pt x="16432" y="20928"/>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0" name="AutoShape 12"/>
              <p:cNvSpPr>
                <a:spLocks/>
              </p:cNvSpPr>
              <p:nvPr/>
            </p:nvSpPr>
            <p:spPr bwMode="auto">
              <a:xfrm>
                <a:off x="3190875" y="7978775"/>
                <a:ext cx="374650" cy="149225"/>
              </a:xfrm>
              <a:custGeom>
                <a:avLst/>
                <a:gdLst>
                  <a:gd name="T0" fmla="*/ 187293 w 21059"/>
                  <a:gd name="T1" fmla="*/ 74609 h 19578"/>
                  <a:gd name="T2" fmla="*/ 187293 w 21059"/>
                  <a:gd name="T3" fmla="*/ 74609 h 19578"/>
                  <a:gd name="T4" fmla="*/ 187293 w 21059"/>
                  <a:gd name="T5" fmla="*/ 74609 h 19578"/>
                  <a:gd name="T6" fmla="*/ 187293 w 21059"/>
                  <a:gd name="T7" fmla="*/ 74609 h 19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59" h="19578">
                    <a:moveTo>
                      <a:pt x="21010" y="15029"/>
                    </a:moveTo>
                    <a:cubicBezTo>
                      <a:pt x="20449" y="12814"/>
                      <a:pt x="16854" y="10564"/>
                      <a:pt x="15734" y="9674"/>
                    </a:cubicBezTo>
                    <a:cubicBezTo>
                      <a:pt x="14644" y="8785"/>
                      <a:pt x="12067" y="5245"/>
                      <a:pt x="10605" y="4356"/>
                    </a:cubicBezTo>
                    <a:cubicBezTo>
                      <a:pt x="9181" y="3485"/>
                      <a:pt x="8068" y="1742"/>
                      <a:pt x="7175" y="1306"/>
                    </a:cubicBezTo>
                    <a:cubicBezTo>
                      <a:pt x="6279" y="870"/>
                      <a:pt x="4684" y="0"/>
                      <a:pt x="3952" y="0"/>
                    </a:cubicBezTo>
                    <a:cubicBezTo>
                      <a:pt x="3220" y="0"/>
                      <a:pt x="0" y="6535"/>
                      <a:pt x="0" y="6535"/>
                    </a:cubicBezTo>
                    <a:cubicBezTo>
                      <a:pt x="0" y="6535"/>
                      <a:pt x="2768" y="5662"/>
                      <a:pt x="3624" y="3919"/>
                    </a:cubicBezTo>
                    <a:cubicBezTo>
                      <a:pt x="4457" y="2179"/>
                      <a:pt x="6566" y="5681"/>
                      <a:pt x="7205" y="7007"/>
                    </a:cubicBezTo>
                    <a:cubicBezTo>
                      <a:pt x="7874" y="8313"/>
                      <a:pt x="9883" y="9202"/>
                      <a:pt x="11298" y="10528"/>
                    </a:cubicBezTo>
                    <a:cubicBezTo>
                      <a:pt x="12745" y="11870"/>
                      <a:pt x="13756" y="15391"/>
                      <a:pt x="15173" y="18495"/>
                    </a:cubicBezTo>
                    <a:cubicBezTo>
                      <a:pt x="16660" y="21599"/>
                      <a:pt x="21600" y="17263"/>
                      <a:pt x="21010" y="15029"/>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1" name="AutoShape 13"/>
              <p:cNvSpPr>
                <a:spLocks/>
              </p:cNvSpPr>
              <p:nvPr/>
            </p:nvSpPr>
            <p:spPr bwMode="auto">
              <a:xfrm>
                <a:off x="3532188" y="8105775"/>
                <a:ext cx="227012" cy="77788"/>
              </a:xfrm>
              <a:custGeom>
                <a:avLst/>
                <a:gdLst>
                  <a:gd name="T0" fmla="*/ 113492 w 20216"/>
                  <a:gd name="T1" fmla="*/ 38890 h 20707"/>
                  <a:gd name="T2" fmla="*/ 113492 w 20216"/>
                  <a:gd name="T3" fmla="*/ 38890 h 20707"/>
                  <a:gd name="T4" fmla="*/ 113492 w 20216"/>
                  <a:gd name="T5" fmla="*/ 38890 h 20707"/>
                  <a:gd name="T6" fmla="*/ 113492 w 20216"/>
                  <a:gd name="T7" fmla="*/ 38890 h 20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6" h="20707">
                    <a:moveTo>
                      <a:pt x="17052" y="11647"/>
                    </a:moveTo>
                    <a:cubicBezTo>
                      <a:pt x="16237" y="11608"/>
                      <a:pt x="13653" y="3539"/>
                      <a:pt x="13653" y="3539"/>
                    </a:cubicBezTo>
                    <a:cubicBezTo>
                      <a:pt x="13653" y="3539"/>
                      <a:pt x="10424" y="1772"/>
                      <a:pt x="9709" y="1772"/>
                    </a:cubicBezTo>
                    <a:cubicBezTo>
                      <a:pt x="8994" y="1772"/>
                      <a:pt x="7109" y="0"/>
                      <a:pt x="5950" y="0"/>
                    </a:cubicBezTo>
                    <a:cubicBezTo>
                      <a:pt x="4806" y="0"/>
                      <a:pt x="4621" y="5305"/>
                      <a:pt x="4536" y="7964"/>
                    </a:cubicBezTo>
                    <a:cubicBezTo>
                      <a:pt x="4462" y="10617"/>
                      <a:pt x="196" y="14156"/>
                      <a:pt x="0" y="16770"/>
                    </a:cubicBezTo>
                    <a:lnTo>
                      <a:pt x="5395" y="20420"/>
                    </a:lnTo>
                    <a:cubicBezTo>
                      <a:pt x="5395" y="20420"/>
                      <a:pt x="9794" y="18725"/>
                      <a:pt x="11261" y="18725"/>
                    </a:cubicBezTo>
                    <a:cubicBezTo>
                      <a:pt x="12716" y="18725"/>
                      <a:pt x="17767" y="19716"/>
                      <a:pt x="19666" y="20641"/>
                    </a:cubicBezTo>
                    <a:cubicBezTo>
                      <a:pt x="21600" y="21599"/>
                      <a:pt x="17867" y="11647"/>
                      <a:pt x="17052" y="11647"/>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2" name="AutoShape 14"/>
              <p:cNvSpPr>
                <a:spLocks/>
              </p:cNvSpPr>
              <p:nvPr/>
            </p:nvSpPr>
            <p:spPr bwMode="auto">
              <a:xfrm>
                <a:off x="3702050" y="7038975"/>
                <a:ext cx="61913" cy="33338"/>
              </a:xfrm>
              <a:custGeom>
                <a:avLst/>
                <a:gdLst>
                  <a:gd name="T0" fmla="*/ 30953 w 21600"/>
                  <a:gd name="T1" fmla="*/ 16668 h 21600"/>
                  <a:gd name="T2" fmla="*/ 30953 w 21600"/>
                  <a:gd name="T3" fmla="*/ 16668 h 21600"/>
                  <a:gd name="T4" fmla="*/ 30953 w 21600"/>
                  <a:gd name="T5" fmla="*/ 16668 h 21600"/>
                  <a:gd name="T6" fmla="*/ 30953 w 21600"/>
                  <a:gd name="T7" fmla="*/ 166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55"/>
                    </a:moveTo>
                    <a:cubicBezTo>
                      <a:pt x="236" y="18829"/>
                      <a:pt x="532" y="21600"/>
                      <a:pt x="532" y="21600"/>
                    </a:cubicBezTo>
                    <a:lnTo>
                      <a:pt x="12397" y="15583"/>
                    </a:lnTo>
                    <a:cubicBezTo>
                      <a:pt x="12397" y="15583"/>
                      <a:pt x="16776" y="7811"/>
                      <a:pt x="21600" y="0"/>
                    </a:cubicBezTo>
                    <a:cubicBezTo>
                      <a:pt x="19543" y="1530"/>
                      <a:pt x="17072" y="3113"/>
                      <a:pt x="13936" y="4868"/>
                    </a:cubicBezTo>
                    <a:cubicBezTo>
                      <a:pt x="9098" y="7507"/>
                      <a:pt x="4186" y="10885"/>
                      <a:pt x="0" y="1505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3" name="AutoShape 15"/>
              <p:cNvSpPr>
                <a:spLocks/>
              </p:cNvSpPr>
              <p:nvPr/>
            </p:nvSpPr>
            <p:spPr bwMode="auto">
              <a:xfrm>
                <a:off x="3830638" y="6953250"/>
                <a:ext cx="73025" cy="79375"/>
              </a:xfrm>
              <a:custGeom>
                <a:avLst/>
                <a:gdLst>
                  <a:gd name="T0" fmla="*/ 36508 w 19044"/>
                  <a:gd name="T1" fmla="*/ 52669 h 18563"/>
                  <a:gd name="T2" fmla="*/ 36508 w 19044"/>
                  <a:gd name="T3" fmla="*/ 52669 h 18563"/>
                  <a:gd name="T4" fmla="*/ 36508 w 19044"/>
                  <a:gd name="T5" fmla="*/ 52669 h 18563"/>
                  <a:gd name="T6" fmla="*/ 36508 w 19044"/>
                  <a:gd name="T7" fmla="*/ 52669 h 185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44" h="18563">
                    <a:moveTo>
                      <a:pt x="0" y="18563"/>
                    </a:moveTo>
                    <a:cubicBezTo>
                      <a:pt x="2975" y="17665"/>
                      <a:pt x="5940" y="16701"/>
                      <a:pt x="8033" y="15736"/>
                    </a:cubicBezTo>
                    <a:cubicBezTo>
                      <a:pt x="12915" y="13411"/>
                      <a:pt x="15108" y="10280"/>
                      <a:pt x="18404" y="8722"/>
                    </a:cubicBezTo>
                    <a:cubicBezTo>
                      <a:pt x="21599" y="7169"/>
                      <a:pt x="11846" y="-3037"/>
                      <a:pt x="10711" y="894"/>
                    </a:cubicBezTo>
                    <a:cubicBezTo>
                      <a:pt x="10116" y="2785"/>
                      <a:pt x="7262" y="3764"/>
                      <a:pt x="4253" y="4164"/>
                    </a:cubicBezTo>
                    <a:cubicBezTo>
                      <a:pt x="4551" y="5852"/>
                      <a:pt x="4992" y="7121"/>
                      <a:pt x="5609" y="7680"/>
                    </a:cubicBezTo>
                    <a:cubicBezTo>
                      <a:pt x="7449" y="9369"/>
                      <a:pt x="4551" y="14583"/>
                      <a:pt x="0" y="1856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4" name="AutoShape 16"/>
              <p:cNvSpPr>
                <a:spLocks/>
              </p:cNvSpPr>
              <p:nvPr/>
            </p:nvSpPr>
            <p:spPr bwMode="auto">
              <a:xfrm>
                <a:off x="3702050" y="6953250"/>
                <a:ext cx="153988" cy="125413"/>
              </a:xfrm>
              <a:custGeom>
                <a:avLst/>
                <a:gdLst>
                  <a:gd name="T0" fmla="*/ 76981 w 20743"/>
                  <a:gd name="T1" fmla="*/ 65943 h 21056"/>
                  <a:gd name="T2" fmla="*/ 76981 w 20743"/>
                  <a:gd name="T3" fmla="*/ 65943 h 21056"/>
                  <a:gd name="T4" fmla="*/ 76981 w 20743"/>
                  <a:gd name="T5" fmla="*/ 65943 h 21056"/>
                  <a:gd name="T6" fmla="*/ 76981 w 20743"/>
                  <a:gd name="T7" fmla="*/ 65943 h 210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3" h="21056">
                    <a:moveTo>
                      <a:pt x="15794" y="27"/>
                    </a:moveTo>
                    <a:cubicBezTo>
                      <a:pt x="14647" y="-544"/>
                      <a:pt x="8598" y="7839"/>
                      <a:pt x="8598" y="7839"/>
                    </a:cubicBezTo>
                    <a:cubicBezTo>
                      <a:pt x="8598" y="7839"/>
                      <a:pt x="2017" y="13916"/>
                      <a:pt x="701" y="15003"/>
                    </a:cubicBezTo>
                    <a:cubicBezTo>
                      <a:pt x="-202" y="15735"/>
                      <a:pt x="-50" y="18993"/>
                      <a:pt x="159" y="21056"/>
                    </a:cubicBezTo>
                    <a:cubicBezTo>
                      <a:pt x="1758" y="19954"/>
                      <a:pt x="3633" y="19062"/>
                      <a:pt x="5480" y="18366"/>
                    </a:cubicBezTo>
                    <a:cubicBezTo>
                      <a:pt x="6677" y="17902"/>
                      <a:pt x="7621" y="17484"/>
                      <a:pt x="8406" y="17080"/>
                    </a:cubicBezTo>
                    <a:cubicBezTo>
                      <a:pt x="9987" y="15261"/>
                      <a:pt x="11682" y="13428"/>
                      <a:pt x="12428" y="12905"/>
                    </a:cubicBezTo>
                    <a:cubicBezTo>
                      <a:pt x="13331" y="12268"/>
                      <a:pt x="15455" y="11435"/>
                      <a:pt x="17579" y="10529"/>
                    </a:cubicBezTo>
                    <a:cubicBezTo>
                      <a:pt x="19912" y="7654"/>
                      <a:pt x="21397" y="3888"/>
                      <a:pt x="20454" y="2668"/>
                    </a:cubicBezTo>
                    <a:cubicBezTo>
                      <a:pt x="20138" y="2264"/>
                      <a:pt x="19912" y="1348"/>
                      <a:pt x="19759" y="128"/>
                    </a:cubicBezTo>
                    <a:cubicBezTo>
                      <a:pt x="18127" y="456"/>
                      <a:pt x="16376" y="316"/>
                      <a:pt x="15794" y="27"/>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5" name="AutoShape 17"/>
              <p:cNvSpPr>
                <a:spLocks/>
              </p:cNvSpPr>
              <p:nvPr/>
            </p:nvSpPr>
            <p:spPr bwMode="auto">
              <a:xfrm>
                <a:off x="3873500" y="6738938"/>
                <a:ext cx="246063" cy="195262"/>
              </a:xfrm>
              <a:custGeom>
                <a:avLst/>
                <a:gdLst>
                  <a:gd name="T0" fmla="*/ 123016 w 20836"/>
                  <a:gd name="T1" fmla="*/ 97621 h 20453"/>
                  <a:gd name="T2" fmla="*/ 123016 w 20836"/>
                  <a:gd name="T3" fmla="*/ 97621 h 20453"/>
                  <a:gd name="T4" fmla="*/ 123016 w 20836"/>
                  <a:gd name="T5" fmla="*/ 97621 h 20453"/>
                  <a:gd name="T6" fmla="*/ 123016 w 20836"/>
                  <a:gd name="T7" fmla="*/ 97621 h 20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6" h="20453">
                    <a:moveTo>
                      <a:pt x="4654" y="1392"/>
                    </a:moveTo>
                    <a:cubicBezTo>
                      <a:pt x="4185" y="3268"/>
                      <a:pt x="3584" y="5356"/>
                      <a:pt x="2867" y="5757"/>
                    </a:cubicBezTo>
                    <a:cubicBezTo>
                      <a:pt x="1621" y="6444"/>
                      <a:pt x="0" y="11326"/>
                      <a:pt x="0" y="11326"/>
                    </a:cubicBezTo>
                    <a:cubicBezTo>
                      <a:pt x="0" y="11326"/>
                      <a:pt x="8416" y="17448"/>
                      <a:pt x="9779" y="17119"/>
                    </a:cubicBezTo>
                    <a:cubicBezTo>
                      <a:pt x="11117" y="16792"/>
                      <a:pt x="14137" y="16849"/>
                      <a:pt x="14137" y="16849"/>
                    </a:cubicBezTo>
                    <a:cubicBezTo>
                      <a:pt x="14137" y="16849"/>
                      <a:pt x="19858" y="21600"/>
                      <a:pt x="20741" y="20191"/>
                    </a:cubicBezTo>
                    <a:cubicBezTo>
                      <a:pt x="21600" y="18783"/>
                      <a:pt x="16288" y="10859"/>
                      <a:pt x="16051" y="9078"/>
                    </a:cubicBezTo>
                    <a:cubicBezTo>
                      <a:pt x="15793" y="7297"/>
                      <a:pt x="14596" y="5509"/>
                      <a:pt x="13092" y="5136"/>
                    </a:cubicBezTo>
                    <a:cubicBezTo>
                      <a:pt x="11598" y="4772"/>
                      <a:pt x="8861" y="3691"/>
                      <a:pt x="8769" y="1932"/>
                    </a:cubicBezTo>
                    <a:cubicBezTo>
                      <a:pt x="8744" y="1399"/>
                      <a:pt x="8603" y="706"/>
                      <a:pt x="8416" y="0"/>
                    </a:cubicBezTo>
                    <a:cubicBezTo>
                      <a:pt x="8296" y="43"/>
                      <a:pt x="8190" y="87"/>
                      <a:pt x="8062" y="131"/>
                    </a:cubicBezTo>
                    <a:cubicBezTo>
                      <a:pt x="6745" y="568"/>
                      <a:pt x="5640" y="1006"/>
                      <a:pt x="4654" y="1392"/>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6" name="AutoShape 18"/>
              <p:cNvSpPr>
                <a:spLocks/>
              </p:cNvSpPr>
              <p:nvPr/>
            </p:nvSpPr>
            <p:spPr bwMode="auto">
              <a:xfrm>
                <a:off x="2976563" y="5884863"/>
                <a:ext cx="246062" cy="161925"/>
              </a:xfrm>
              <a:custGeom>
                <a:avLst/>
                <a:gdLst>
                  <a:gd name="T0" fmla="*/ 123016 w 19706"/>
                  <a:gd name="T1" fmla="*/ 86953 h 20135"/>
                  <a:gd name="T2" fmla="*/ 123016 w 19706"/>
                  <a:gd name="T3" fmla="*/ 86953 h 20135"/>
                  <a:gd name="T4" fmla="*/ 123016 w 19706"/>
                  <a:gd name="T5" fmla="*/ 86953 h 20135"/>
                  <a:gd name="T6" fmla="*/ 123016 w 19706"/>
                  <a:gd name="T7" fmla="*/ 86953 h 20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06" h="20135">
                    <a:moveTo>
                      <a:pt x="17795" y="13612"/>
                    </a:moveTo>
                    <a:cubicBezTo>
                      <a:pt x="16748" y="13169"/>
                      <a:pt x="14147" y="8073"/>
                      <a:pt x="13325" y="6810"/>
                    </a:cubicBezTo>
                    <a:cubicBezTo>
                      <a:pt x="12509" y="5534"/>
                      <a:pt x="9707" y="3847"/>
                      <a:pt x="9707" y="3847"/>
                    </a:cubicBezTo>
                    <a:cubicBezTo>
                      <a:pt x="9707" y="3847"/>
                      <a:pt x="7361" y="1118"/>
                      <a:pt x="6558" y="87"/>
                    </a:cubicBezTo>
                    <a:cubicBezTo>
                      <a:pt x="5936" y="-746"/>
                      <a:pt x="4412" y="4670"/>
                      <a:pt x="4412" y="4670"/>
                    </a:cubicBezTo>
                    <a:lnTo>
                      <a:pt x="3910" y="8836"/>
                    </a:lnTo>
                    <a:cubicBezTo>
                      <a:pt x="3910" y="8836"/>
                      <a:pt x="865" y="14208"/>
                      <a:pt x="63" y="15023"/>
                    </a:cubicBezTo>
                    <a:cubicBezTo>
                      <a:pt x="-736" y="15846"/>
                      <a:pt x="6291" y="20135"/>
                      <a:pt x="6291" y="20135"/>
                    </a:cubicBezTo>
                    <a:cubicBezTo>
                      <a:pt x="6291" y="20135"/>
                      <a:pt x="10878" y="17294"/>
                      <a:pt x="12021" y="15630"/>
                    </a:cubicBezTo>
                    <a:cubicBezTo>
                      <a:pt x="13124" y="13966"/>
                      <a:pt x="16838" y="19085"/>
                      <a:pt x="18828" y="19971"/>
                    </a:cubicBezTo>
                    <a:cubicBezTo>
                      <a:pt x="20864" y="20853"/>
                      <a:pt x="18861" y="14044"/>
                      <a:pt x="17795" y="13612"/>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7" name="AutoShape 19"/>
              <p:cNvSpPr>
                <a:spLocks/>
              </p:cNvSpPr>
              <p:nvPr/>
            </p:nvSpPr>
            <p:spPr bwMode="auto">
              <a:xfrm>
                <a:off x="2847975" y="5330825"/>
                <a:ext cx="984250" cy="814388"/>
              </a:xfrm>
              <a:custGeom>
                <a:avLst/>
                <a:gdLst>
                  <a:gd name="T0" fmla="*/ 492041 w 21495"/>
                  <a:gd name="T1" fmla="*/ 412653 h 21254"/>
                  <a:gd name="T2" fmla="*/ 492041 w 21495"/>
                  <a:gd name="T3" fmla="*/ 412653 h 21254"/>
                  <a:gd name="T4" fmla="*/ 492041 w 21495"/>
                  <a:gd name="T5" fmla="*/ 412653 h 21254"/>
                  <a:gd name="T6" fmla="*/ 492041 w 21495"/>
                  <a:gd name="T7" fmla="*/ 412653 h 21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5" h="21254">
                    <a:moveTo>
                      <a:pt x="20368" y="12730"/>
                    </a:moveTo>
                    <a:cubicBezTo>
                      <a:pt x="19822" y="12636"/>
                      <a:pt x="19355" y="11571"/>
                      <a:pt x="19095" y="11216"/>
                    </a:cubicBezTo>
                    <a:cubicBezTo>
                      <a:pt x="18834" y="10860"/>
                      <a:pt x="17645" y="10762"/>
                      <a:pt x="17323" y="10759"/>
                    </a:cubicBezTo>
                    <a:cubicBezTo>
                      <a:pt x="16996" y="10757"/>
                      <a:pt x="16111" y="9603"/>
                      <a:pt x="15992" y="9250"/>
                    </a:cubicBezTo>
                    <a:cubicBezTo>
                      <a:pt x="15877" y="8898"/>
                      <a:pt x="16468" y="8197"/>
                      <a:pt x="16326" y="7667"/>
                    </a:cubicBezTo>
                    <a:cubicBezTo>
                      <a:pt x="16183" y="7137"/>
                      <a:pt x="15570" y="6783"/>
                      <a:pt x="15115" y="6604"/>
                    </a:cubicBezTo>
                    <a:cubicBezTo>
                      <a:pt x="14654" y="6425"/>
                      <a:pt x="13790" y="6422"/>
                      <a:pt x="13787" y="5895"/>
                    </a:cubicBezTo>
                    <a:cubicBezTo>
                      <a:pt x="13787" y="5367"/>
                      <a:pt x="13216" y="5190"/>
                      <a:pt x="12762" y="4924"/>
                    </a:cubicBezTo>
                    <a:cubicBezTo>
                      <a:pt x="12310" y="4660"/>
                      <a:pt x="11166" y="4043"/>
                      <a:pt x="10791" y="3868"/>
                    </a:cubicBezTo>
                    <a:cubicBezTo>
                      <a:pt x="10421" y="3692"/>
                      <a:pt x="10029" y="3253"/>
                      <a:pt x="9595" y="2991"/>
                    </a:cubicBezTo>
                    <a:cubicBezTo>
                      <a:pt x="9165" y="2726"/>
                      <a:pt x="8328" y="3689"/>
                      <a:pt x="8036" y="3863"/>
                    </a:cubicBezTo>
                    <a:cubicBezTo>
                      <a:pt x="7746" y="4036"/>
                      <a:pt x="6799" y="2551"/>
                      <a:pt x="7088" y="2378"/>
                    </a:cubicBezTo>
                    <a:cubicBezTo>
                      <a:pt x="7376" y="2202"/>
                      <a:pt x="8968" y="2378"/>
                      <a:pt x="9183" y="2029"/>
                    </a:cubicBezTo>
                    <a:cubicBezTo>
                      <a:pt x="9395" y="1677"/>
                      <a:pt x="8892" y="1066"/>
                      <a:pt x="8585" y="717"/>
                    </a:cubicBezTo>
                    <a:cubicBezTo>
                      <a:pt x="8282" y="368"/>
                      <a:pt x="7430" y="544"/>
                      <a:pt x="7090" y="632"/>
                    </a:cubicBezTo>
                    <a:cubicBezTo>
                      <a:pt x="6745" y="719"/>
                      <a:pt x="5710" y="634"/>
                      <a:pt x="5481" y="549"/>
                    </a:cubicBezTo>
                    <a:cubicBezTo>
                      <a:pt x="5253" y="462"/>
                      <a:pt x="4215" y="985"/>
                      <a:pt x="3924" y="1161"/>
                    </a:cubicBezTo>
                    <a:cubicBezTo>
                      <a:pt x="3633" y="1334"/>
                      <a:pt x="3256" y="2984"/>
                      <a:pt x="3069" y="3591"/>
                    </a:cubicBezTo>
                    <a:cubicBezTo>
                      <a:pt x="2875" y="4201"/>
                      <a:pt x="2717" y="3331"/>
                      <a:pt x="2554" y="2723"/>
                    </a:cubicBezTo>
                    <a:cubicBezTo>
                      <a:pt x="2392" y="2116"/>
                      <a:pt x="3306" y="379"/>
                      <a:pt x="3424" y="118"/>
                    </a:cubicBezTo>
                    <a:cubicBezTo>
                      <a:pt x="3542" y="-143"/>
                      <a:pt x="2796" y="121"/>
                      <a:pt x="2341" y="34"/>
                    </a:cubicBezTo>
                    <a:cubicBezTo>
                      <a:pt x="1892" y="-51"/>
                      <a:pt x="1162" y="903"/>
                      <a:pt x="792" y="1336"/>
                    </a:cubicBezTo>
                    <a:cubicBezTo>
                      <a:pt x="418" y="1770"/>
                      <a:pt x="-9" y="3417"/>
                      <a:pt x="0" y="3933"/>
                    </a:cubicBezTo>
                    <a:cubicBezTo>
                      <a:pt x="18" y="4713"/>
                      <a:pt x="1752" y="5411"/>
                      <a:pt x="1752" y="5411"/>
                    </a:cubicBezTo>
                    <a:lnTo>
                      <a:pt x="157" y="5492"/>
                    </a:lnTo>
                    <a:cubicBezTo>
                      <a:pt x="157" y="5492"/>
                      <a:pt x="673" y="6360"/>
                      <a:pt x="849" y="6535"/>
                    </a:cubicBezTo>
                    <a:cubicBezTo>
                      <a:pt x="1031" y="6709"/>
                      <a:pt x="2335" y="6716"/>
                      <a:pt x="2517" y="7064"/>
                    </a:cubicBezTo>
                    <a:cubicBezTo>
                      <a:pt x="2699" y="7413"/>
                      <a:pt x="3703" y="7071"/>
                      <a:pt x="4015" y="7073"/>
                    </a:cubicBezTo>
                    <a:cubicBezTo>
                      <a:pt x="4325" y="7074"/>
                      <a:pt x="5769" y="7255"/>
                      <a:pt x="6023" y="7520"/>
                    </a:cubicBezTo>
                    <a:cubicBezTo>
                      <a:pt x="6284" y="7782"/>
                      <a:pt x="7545" y="7877"/>
                      <a:pt x="7788" y="7704"/>
                    </a:cubicBezTo>
                    <a:cubicBezTo>
                      <a:pt x="8031" y="7530"/>
                      <a:pt x="7654" y="6132"/>
                      <a:pt x="7654" y="6132"/>
                    </a:cubicBezTo>
                    <a:cubicBezTo>
                      <a:pt x="7654" y="6132"/>
                      <a:pt x="8765" y="7185"/>
                      <a:pt x="9032" y="7449"/>
                    </a:cubicBezTo>
                    <a:cubicBezTo>
                      <a:pt x="9298" y="7713"/>
                      <a:pt x="9911" y="8330"/>
                      <a:pt x="10069" y="8769"/>
                    </a:cubicBezTo>
                    <a:cubicBezTo>
                      <a:pt x="10232" y="9207"/>
                      <a:pt x="10693" y="9386"/>
                      <a:pt x="11094" y="9563"/>
                    </a:cubicBezTo>
                    <a:cubicBezTo>
                      <a:pt x="11495" y="9742"/>
                      <a:pt x="12629" y="10717"/>
                      <a:pt x="12725" y="10981"/>
                    </a:cubicBezTo>
                    <a:cubicBezTo>
                      <a:pt x="12816" y="11245"/>
                      <a:pt x="13451" y="12744"/>
                      <a:pt x="13184" y="12741"/>
                    </a:cubicBezTo>
                    <a:cubicBezTo>
                      <a:pt x="12917" y="12737"/>
                      <a:pt x="12446" y="13347"/>
                      <a:pt x="12131" y="13518"/>
                    </a:cubicBezTo>
                    <a:cubicBezTo>
                      <a:pt x="11810" y="13690"/>
                      <a:pt x="13211" y="14761"/>
                      <a:pt x="13175" y="15023"/>
                    </a:cubicBezTo>
                    <a:cubicBezTo>
                      <a:pt x="13138" y="15285"/>
                      <a:pt x="11822" y="15181"/>
                      <a:pt x="11615" y="15178"/>
                    </a:cubicBezTo>
                    <a:cubicBezTo>
                      <a:pt x="11409" y="15175"/>
                      <a:pt x="11209" y="15962"/>
                      <a:pt x="11209" y="15962"/>
                    </a:cubicBezTo>
                    <a:lnTo>
                      <a:pt x="10733" y="15254"/>
                    </a:lnTo>
                    <a:cubicBezTo>
                      <a:pt x="10733" y="15254"/>
                      <a:pt x="9695" y="15153"/>
                      <a:pt x="9496" y="15238"/>
                    </a:cubicBezTo>
                    <a:cubicBezTo>
                      <a:pt x="9295" y="15324"/>
                      <a:pt x="8664" y="16189"/>
                      <a:pt x="8664" y="16189"/>
                    </a:cubicBezTo>
                    <a:cubicBezTo>
                      <a:pt x="8664" y="16189"/>
                      <a:pt x="9304" y="17335"/>
                      <a:pt x="9723" y="17342"/>
                    </a:cubicBezTo>
                    <a:cubicBezTo>
                      <a:pt x="10147" y="17347"/>
                      <a:pt x="11197" y="16575"/>
                      <a:pt x="11197" y="16575"/>
                    </a:cubicBezTo>
                    <a:cubicBezTo>
                      <a:pt x="11197" y="16575"/>
                      <a:pt x="12043" y="16674"/>
                      <a:pt x="12382" y="16591"/>
                    </a:cubicBezTo>
                    <a:cubicBezTo>
                      <a:pt x="12720" y="16508"/>
                      <a:pt x="13644" y="17837"/>
                      <a:pt x="13950" y="18018"/>
                    </a:cubicBezTo>
                    <a:cubicBezTo>
                      <a:pt x="14254" y="18199"/>
                      <a:pt x="14594" y="19170"/>
                      <a:pt x="14903" y="19351"/>
                    </a:cubicBezTo>
                    <a:cubicBezTo>
                      <a:pt x="15215" y="19532"/>
                      <a:pt x="16589" y="20082"/>
                      <a:pt x="16790" y="20436"/>
                    </a:cubicBezTo>
                    <a:cubicBezTo>
                      <a:pt x="16989" y="20792"/>
                      <a:pt x="19653" y="21457"/>
                      <a:pt x="19676" y="21192"/>
                    </a:cubicBezTo>
                    <a:cubicBezTo>
                      <a:pt x="19701" y="20928"/>
                      <a:pt x="18727" y="19943"/>
                      <a:pt x="18424" y="19849"/>
                    </a:cubicBezTo>
                    <a:cubicBezTo>
                      <a:pt x="18121" y="19756"/>
                      <a:pt x="16535" y="18322"/>
                      <a:pt x="16668" y="17796"/>
                    </a:cubicBezTo>
                    <a:cubicBezTo>
                      <a:pt x="16799" y="17269"/>
                      <a:pt x="19640" y="19429"/>
                      <a:pt x="19890" y="19608"/>
                    </a:cubicBezTo>
                    <a:cubicBezTo>
                      <a:pt x="20138" y="19789"/>
                      <a:pt x="19847" y="18991"/>
                      <a:pt x="19731" y="18371"/>
                    </a:cubicBezTo>
                    <a:cubicBezTo>
                      <a:pt x="19616" y="17752"/>
                      <a:pt x="19431" y="17132"/>
                      <a:pt x="19210" y="16687"/>
                    </a:cubicBezTo>
                    <a:cubicBezTo>
                      <a:pt x="18991" y="16244"/>
                      <a:pt x="17711" y="15609"/>
                      <a:pt x="17530" y="15343"/>
                    </a:cubicBezTo>
                    <a:cubicBezTo>
                      <a:pt x="17354" y="15076"/>
                      <a:pt x="16801" y="14189"/>
                      <a:pt x="17111" y="13576"/>
                    </a:cubicBezTo>
                    <a:cubicBezTo>
                      <a:pt x="17414" y="12963"/>
                      <a:pt x="18549" y="14122"/>
                      <a:pt x="18952" y="14479"/>
                    </a:cubicBezTo>
                    <a:cubicBezTo>
                      <a:pt x="19355" y="14837"/>
                      <a:pt x="19780" y="15636"/>
                      <a:pt x="20329" y="15998"/>
                    </a:cubicBezTo>
                    <a:cubicBezTo>
                      <a:pt x="20884" y="16358"/>
                      <a:pt x="20823" y="15032"/>
                      <a:pt x="20960" y="14682"/>
                    </a:cubicBezTo>
                    <a:cubicBezTo>
                      <a:pt x="21090" y="14329"/>
                      <a:pt x="21590" y="13804"/>
                      <a:pt x="21478" y="13273"/>
                    </a:cubicBezTo>
                    <a:cubicBezTo>
                      <a:pt x="21369" y="12741"/>
                      <a:pt x="20921" y="12824"/>
                      <a:pt x="20368" y="1273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8" name="AutoShape 20"/>
              <p:cNvSpPr>
                <a:spLocks/>
              </p:cNvSpPr>
              <p:nvPr/>
            </p:nvSpPr>
            <p:spPr bwMode="auto">
              <a:xfrm>
                <a:off x="3275013" y="5715000"/>
                <a:ext cx="87312" cy="61913"/>
              </a:xfrm>
              <a:custGeom>
                <a:avLst/>
                <a:gdLst>
                  <a:gd name="T0" fmla="*/ 43651 w 18030"/>
                  <a:gd name="T1" fmla="*/ 36084 h 18763"/>
                  <a:gd name="T2" fmla="*/ 43651 w 18030"/>
                  <a:gd name="T3" fmla="*/ 36084 h 18763"/>
                  <a:gd name="T4" fmla="*/ 43651 w 18030"/>
                  <a:gd name="T5" fmla="*/ 36084 h 18763"/>
                  <a:gd name="T6" fmla="*/ 43651 w 18030"/>
                  <a:gd name="T7" fmla="*/ 36084 h 187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30" h="18763">
                    <a:moveTo>
                      <a:pt x="16250" y="18074"/>
                    </a:moveTo>
                    <a:cubicBezTo>
                      <a:pt x="19998" y="16065"/>
                      <a:pt x="16949" y="6715"/>
                      <a:pt x="15079" y="2570"/>
                    </a:cubicBezTo>
                    <a:cubicBezTo>
                      <a:pt x="13401" y="-1555"/>
                      <a:pt x="9793" y="517"/>
                      <a:pt x="6507" y="542"/>
                    </a:cubicBezTo>
                    <a:cubicBezTo>
                      <a:pt x="3222" y="542"/>
                      <a:pt x="-1601" y="6041"/>
                      <a:pt x="522" y="10675"/>
                    </a:cubicBezTo>
                    <a:cubicBezTo>
                      <a:pt x="4445" y="17845"/>
                      <a:pt x="12292" y="20044"/>
                      <a:pt x="16250" y="18074"/>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89" name="AutoShape 21"/>
              <p:cNvSpPr>
                <a:spLocks/>
              </p:cNvSpPr>
              <p:nvPr/>
            </p:nvSpPr>
            <p:spPr bwMode="auto">
              <a:xfrm>
                <a:off x="2165350" y="5416550"/>
                <a:ext cx="463550" cy="279400"/>
              </a:xfrm>
              <a:custGeom>
                <a:avLst/>
                <a:gdLst>
                  <a:gd name="T0" fmla="*/ 231735 w 21247"/>
                  <a:gd name="T1" fmla="*/ 139693 h 21578"/>
                  <a:gd name="T2" fmla="*/ 231735 w 21247"/>
                  <a:gd name="T3" fmla="*/ 139693 h 21578"/>
                  <a:gd name="T4" fmla="*/ 231735 w 21247"/>
                  <a:gd name="T5" fmla="*/ 139693 h 21578"/>
                  <a:gd name="T6" fmla="*/ 231735 w 21247"/>
                  <a:gd name="T7" fmla="*/ 139693 h 21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7" h="21578">
                    <a:moveTo>
                      <a:pt x="4414" y="21577"/>
                    </a:moveTo>
                    <a:cubicBezTo>
                      <a:pt x="5496" y="21599"/>
                      <a:pt x="7658" y="19829"/>
                      <a:pt x="8568" y="19845"/>
                    </a:cubicBezTo>
                    <a:cubicBezTo>
                      <a:pt x="9476" y="19861"/>
                      <a:pt x="11907" y="15761"/>
                      <a:pt x="11907" y="15761"/>
                    </a:cubicBezTo>
                    <a:cubicBezTo>
                      <a:pt x="11907" y="15761"/>
                      <a:pt x="12574" y="17846"/>
                      <a:pt x="12987" y="18885"/>
                    </a:cubicBezTo>
                    <a:cubicBezTo>
                      <a:pt x="13408" y="19930"/>
                      <a:pt x="16365" y="19467"/>
                      <a:pt x="17948" y="20010"/>
                    </a:cubicBezTo>
                    <a:cubicBezTo>
                      <a:pt x="19539" y="20555"/>
                      <a:pt x="20741" y="20581"/>
                      <a:pt x="20837" y="19312"/>
                    </a:cubicBezTo>
                    <a:cubicBezTo>
                      <a:pt x="20099" y="18982"/>
                      <a:pt x="19565" y="18592"/>
                      <a:pt x="19590" y="18155"/>
                    </a:cubicBezTo>
                    <a:cubicBezTo>
                      <a:pt x="19604" y="17889"/>
                      <a:pt x="19692" y="17585"/>
                      <a:pt x="19831" y="17266"/>
                    </a:cubicBezTo>
                    <a:cubicBezTo>
                      <a:pt x="19112" y="16407"/>
                      <a:pt x="18210" y="15628"/>
                      <a:pt x="17841" y="15330"/>
                    </a:cubicBezTo>
                    <a:cubicBezTo>
                      <a:pt x="17180" y="14802"/>
                      <a:pt x="20812" y="14856"/>
                      <a:pt x="21211" y="13816"/>
                    </a:cubicBezTo>
                    <a:cubicBezTo>
                      <a:pt x="21599" y="12781"/>
                      <a:pt x="18675" y="11444"/>
                      <a:pt x="17885" y="10910"/>
                    </a:cubicBezTo>
                    <a:cubicBezTo>
                      <a:pt x="17103" y="10383"/>
                      <a:pt x="15734" y="9588"/>
                      <a:pt x="15035" y="9583"/>
                    </a:cubicBezTo>
                    <a:cubicBezTo>
                      <a:pt x="14335" y="9572"/>
                      <a:pt x="14146" y="6977"/>
                      <a:pt x="14121" y="5676"/>
                    </a:cubicBezTo>
                    <a:cubicBezTo>
                      <a:pt x="14094" y="4380"/>
                      <a:pt x="12829" y="1518"/>
                      <a:pt x="12293" y="217"/>
                    </a:cubicBezTo>
                    <a:cubicBezTo>
                      <a:pt x="12263" y="148"/>
                      <a:pt x="12236" y="73"/>
                      <a:pt x="12206" y="0"/>
                    </a:cubicBezTo>
                    <a:cubicBezTo>
                      <a:pt x="11391" y="1076"/>
                      <a:pt x="10584" y="2162"/>
                      <a:pt x="9789" y="3266"/>
                    </a:cubicBezTo>
                    <a:cubicBezTo>
                      <a:pt x="9929" y="3692"/>
                      <a:pt x="10036" y="4072"/>
                      <a:pt x="10087" y="4348"/>
                    </a:cubicBezTo>
                    <a:cubicBezTo>
                      <a:pt x="10279" y="5426"/>
                      <a:pt x="9502" y="5009"/>
                      <a:pt x="8866" y="4562"/>
                    </a:cubicBezTo>
                    <a:cubicBezTo>
                      <a:pt x="5788" y="8890"/>
                      <a:pt x="2831" y="13443"/>
                      <a:pt x="0" y="18198"/>
                    </a:cubicBezTo>
                    <a:cubicBezTo>
                      <a:pt x="303" y="18890"/>
                      <a:pt x="699" y="19872"/>
                      <a:pt x="713" y="20480"/>
                    </a:cubicBezTo>
                    <a:cubicBezTo>
                      <a:pt x="732" y="21508"/>
                      <a:pt x="3345" y="21556"/>
                      <a:pt x="4414" y="21577"/>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0" name="AutoShape 22"/>
              <p:cNvSpPr>
                <a:spLocks/>
              </p:cNvSpPr>
              <p:nvPr/>
            </p:nvSpPr>
            <p:spPr bwMode="auto">
              <a:xfrm>
                <a:off x="2592388" y="5629275"/>
                <a:ext cx="128587" cy="82550"/>
              </a:xfrm>
              <a:custGeom>
                <a:avLst/>
                <a:gdLst>
                  <a:gd name="T0" fmla="*/ 64285 w 21140"/>
                  <a:gd name="T1" fmla="*/ 43778 h 20219"/>
                  <a:gd name="T2" fmla="*/ 64285 w 21140"/>
                  <a:gd name="T3" fmla="*/ 43778 h 20219"/>
                  <a:gd name="T4" fmla="*/ 64285 w 21140"/>
                  <a:gd name="T5" fmla="*/ 43778 h 20219"/>
                  <a:gd name="T6" fmla="*/ 64285 w 21140"/>
                  <a:gd name="T7" fmla="*/ 43778 h 202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0" h="20219">
                    <a:moveTo>
                      <a:pt x="3621" y="16001"/>
                    </a:moveTo>
                    <a:cubicBezTo>
                      <a:pt x="3621" y="16037"/>
                      <a:pt x="3601" y="16073"/>
                      <a:pt x="3601" y="16104"/>
                    </a:cubicBezTo>
                    <a:cubicBezTo>
                      <a:pt x="8701" y="18143"/>
                      <a:pt x="16588" y="19533"/>
                      <a:pt x="18450" y="20100"/>
                    </a:cubicBezTo>
                    <a:cubicBezTo>
                      <a:pt x="21367" y="20986"/>
                      <a:pt x="21599" y="16810"/>
                      <a:pt x="20614" y="11769"/>
                    </a:cubicBezTo>
                    <a:cubicBezTo>
                      <a:pt x="19641" y="6733"/>
                      <a:pt x="11207" y="874"/>
                      <a:pt x="9434" y="55"/>
                    </a:cubicBezTo>
                    <a:cubicBezTo>
                      <a:pt x="8016" y="-614"/>
                      <a:pt x="2238" y="4936"/>
                      <a:pt x="0" y="9529"/>
                    </a:cubicBezTo>
                    <a:cubicBezTo>
                      <a:pt x="2101" y="11753"/>
                      <a:pt x="3738" y="14137"/>
                      <a:pt x="3621" y="1600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1" name="AutoShape 23"/>
              <p:cNvSpPr>
                <a:spLocks/>
              </p:cNvSpPr>
              <p:nvPr/>
            </p:nvSpPr>
            <p:spPr bwMode="auto">
              <a:xfrm>
                <a:off x="2463800" y="5330825"/>
                <a:ext cx="241300" cy="204788"/>
              </a:xfrm>
              <a:custGeom>
                <a:avLst/>
                <a:gdLst>
                  <a:gd name="T0" fmla="*/ 120629 w 21199"/>
                  <a:gd name="T1" fmla="*/ 115663 h 19670"/>
                  <a:gd name="T2" fmla="*/ 120629 w 21199"/>
                  <a:gd name="T3" fmla="*/ 115663 h 19670"/>
                  <a:gd name="T4" fmla="*/ 120629 w 21199"/>
                  <a:gd name="T5" fmla="*/ 115663 h 19670"/>
                  <a:gd name="T6" fmla="*/ 120629 w 21199"/>
                  <a:gd name="T7" fmla="*/ 115663 h 196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9" h="19670">
                    <a:moveTo>
                      <a:pt x="3172" y="13449"/>
                    </a:moveTo>
                    <a:cubicBezTo>
                      <a:pt x="4295" y="14100"/>
                      <a:pt x="9833" y="17016"/>
                      <a:pt x="10761" y="18366"/>
                    </a:cubicBezTo>
                    <a:cubicBezTo>
                      <a:pt x="12151" y="20324"/>
                      <a:pt x="15606" y="19739"/>
                      <a:pt x="16912" y="18791"/>
                    </a:cubicBezTo>
                    <a:cubicBezTo>
                      <a:pt x="18196" y="17840"/>
                      <a:pt x="19439" y="16890"/>
                      <a:pt x="20793" y="15282"/>
                    </a:cubicBezTo>
                    <a:cubicBezTo>
                      <a:pt x="21599" y="14306"/>
                      <a:pt x="21086" y="12944"/>
                      <a:pt x="20268" y="11734"/>
                    </a:cubicBezTo>
                    <a:cubicBezTo>
                      <a:pt x="19905" y="11568"/>
                      <a:pt x="19648" y="11257"/>
                      <a:pt x="19549" y="10772"/>
                    </a:cubicBezTo>
                    <a:cubicBezTo>
                      <a:pt x="19208" y="10386"/>
                      <a:pt x="18889" y="10033"/>
                      <a:pt x="18599" y="9747"/>
                    </a:cubicBezTo>
                    <a:cubicBezTo>
                      <a:pt x="17326" y="8439"/>
                      <a:pt x="15889" y="7463"/>
                      <a:pt x="14227" y="6478"/>
                    </a:cubicBezTo>
                    <a:cubicBezTo>
                      <a:pt x="12617" y="5502"/>
                      <a:pt x="16325" y="2604"/>
                      <a:pt x="15082" y="657"/>
                    </a:cubicBezTo>
                    <a:cubicBezTo>
                      <a:pt x="13912" y="-1275"/>
                      <a:pt x="11018" y="1636"/>
                      <a:pt x="9628" y="1953"/>
                    </a:cubicBezTo>
                    <a:cubicBezTo>
                      <a:pt x="9224" y="2047"/>
                      <a:pt x="8736" y="2119"/>
                      <a:pt x="8249" y="2187"/>
                    </a:cubicBezTo>
                    <a:cubicBezTo>
                      <a:pt x="7126" y="3038"/>
                      <a:pt x="6015" y="3900"/>
                      <a:pt x="4903" y="4771"/>
                    </a:cubicBezTo>
                    <a:cubicBezTo>
                      <a:pt x="5538" y="6287"/>
                      <a:pt x="7148" y="8339"/>
                      <a:pt x="6807" y="9004"/>
                    </a:cubicBezTo>
                    <a:cubicBezTo>
                      <a:pt x="6444" y="9761"/>
                      <a:pt x="3147" y="8106"/>
                      <a:pt x="1269" y="7688"/>
                    </a:cubicBezTo>
                    <a:cubicBezTo>
                      <a:pt x="839" y="8026"/>
                      <a:pt x="425" y="8379"/>
                      <a:pt x="0" y="8725"/>
                    </a:cubicBezTo>
                    <a:cubicBezTo>
                      <a:pt x="436" y="10278"/>
                      <a:pt x="2365" y="12956"/>
                      <a:pt x="3172" y="13449"/>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2" name="AutoShape 24"/>
              <p:cNvSpPr>
                <a:spLocks/>
              </p:cNvSpPr>
              <p:nvPr/>
            </p:nvSpPr>
            <p:spPr bwMode="auto">
              <a:xfrm>
                <a:off x="2678113" y="5287963"/>
                <a:ext cx="187325" cy="125412"/>
              </a:xfrm>
              <a:custGeom>
                <a:avLst/>
                <a:gdLst>
                  <a:gd name="T0" fmla="*/ 93651 w 19496"/>
                  <a:gd name="T1" fmla="*/ 64749 h 20565"/>
                  <a:gd name="T2" fmla="*/ 93651 w 19496"/>
                  <a:gd name="T3" fmla="*/ 64749 h 20565"/>
                  <a:gd name="T4" fmla="*/ 93651 w 19496"/>
                  <a:gd name="T5" fmla="*/ 64749 h 20565"/>
                  <a:gd name="T6" fmla="*/ 93651 w 19496"/>
                  <a:gd name="T7" fmla="*/ 64749 h 205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96" h="20565">
                    <a:moveTo>
                      <a:pt x="6562" y="18281"/>
                    </a:moveTo>
                    <a:cubicBezTo>
                      <a:pt x="7184" y="16644"/>
                      <a:pt x="11830" y="16157"/>
                      <a:pt x="13757" y="15635"/>
                    </a:cubicBezTo>
                    <a:cubicBezTo>
                      <a:pt x="15667" y="15114"/>
                      <a:pt x="17764" y="5735"/>
                      <a:pt x="19313" y="2967"/>
                    </a:cubicBezTo>
                    <a:cubicBezTo>
                      <a:pt x="20736" y="175"/>
                      <a:pt x="13440" y="754"/>
                      <a:pt x="11469" y="209"/>
                    </a:cubicBezTo>
                    <a:cubicBezTo>
                      <a:pt x="9546" y="-336"/>
                      <a:pt x="5217" y="233"/>
                      <a:pt x="4086" y="1320"/>
                    </a:cubicBezTo>
                    <a:cubicBezTo>
                      <a:pt x="2929" y="2411"/>
                      <a:pt x="2190" y="6765"/>
                      <a:pt x="671" y="7310"/>
                    </a:cubicBezTo>
                    <a:cubicBezTo>
                      <a:pt x="-864" y="7832"/>
                      <a:pt x="702" y="16020"/>
                      <a:pt x="789" y="18189"/>
                    </a:cubicBezTo>
                    <a:cubicBezTo>
                      <a:pt x="789" y="18349"/>
                      <a:pt x="815" y="18482"/>
                      <a:pt x="845" y="18632"/>
                    </a:cubicBezTo>
                    <a:cubicBezTo>
                      <a:pt x="1137" y="19153"/>
                      <a:pt x="1424" y="19709"/>
                      <a:pt x="1698" y="20275"/>
                    </a:cubicBezTo>
                    <a:cubicBezTo>
                      <a:pt x="3216" y="21264"/>
                      <a:pt x="6088" y="19494"/>
                      <a:pt x="6562" y="182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3" name="AutoShape 25"/>
              <p:cNvSpPr>
                <a:spLocks/>
              </p:cNvSpPr>
              <p:nvPr/>
            </p:nvSpPr>
            <p:spPr bwMode="auto">
              <a:xfrm>
                <a:off x="2847975" y="4946650"/>
                <a:ext cx="474663" cy="211138"/>
              </a:xfrm>
              <a:custGeom>
                <a:avLst/>
                <a:gdLst>
                  <a:gd name="T0" fmla="*/ 237291 w 21587"/>
                  <a:gd name="T1" fmla="*/ 105564 h 20388"/>
                  <a:gd name="T2" fmla="*/ 237291 w 21587"/>
                  <a:gd name="T3" fmla="*/ 105564 h 20388"/>
                  <a:gd name="T4" fmla="*/ 237291 w 21587"/>
                  <a:gd name="T5" fmla="*/ 105564 h 20388"/>
                  <a:gd name="T6" fmla="*/ 237291 w 21587"/>
                  <a:gd name="T7" fmla="*/ 105564 h 203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0388">
                    <a:moveTo>
                      <a:pt x="3949" y="19806"/>
                    </a:moveTo>
                    <a:cubicBezTo>
                      <a:pt x="6083" y="20165"/>
                      <a:pt x="11486" y="18332"/>
                      <a:pt x="12774" y="19967"/>
                    </a:cubicBezTo>
                    <a:cubicBezTo>
                      <a:pt x="14076" y="21599"/>
                      <a:pt x="16007" y="18085"/>
                      <a:pt x="16940" y="16166"/>
                    </a:cubicBezTo>
                    <a:cubicBezTo>
                      <a:pt x="17855" y="14239"/>
                      <a:pt x="15256" y="12906"/>
                      <a:pt x="15804" y="12273"/>
                    </a:cubicBezTo>
                    <a:cubicBezTo>
                      <a:pt x="16360" y="11632"/>
                      <a:pt x="17678" y="7132"/>
                      <a:pt x="18834" y="7146"/>
                    </a:cubicBezTo>
                    <a:cubicBezTo>
                      <a:pt x="19289" y="7152"/>
                      <a:pt x="19693" y="6453"/>
                      <a:pt x="20059" y="5479"/>
                    </a:cubicBezTo>
                    <a:cubicBezTo>
                      <a:pt x="19642" y="4740"/>
                      <a:pt x="19642" y="3814"/>
                      <a:pt x="20550" y="3013"/>
                    </a:cubicBezTo>
                    <a:cubicBezTo>
                      <a:pt x="20651" y="2927"/>
                      <a:pt x="20765" y="2826"/>
                      <a:pt x="20892" y="2712"/>
                    </a:cubicBezTo>
                    <a:cubicBezTo>
                      <a:pt x="21106" y="1953"/>
                      <a:pt x="21296" y="1240"/>
                      <a:pt x="21486" y="713"/>
                    </a:cubicBezTo>
                    <a:cubicBezTo>
                      <a:pt x="21573" y="466"/>
                      <a:pt x="21600" y="226"/>
                      <a:pt x="21581" y="0"/>
                    </a:cubicBezTo>
                    <a:cubicBezTo>
                      <a:pt x="14076" y="5253"/>
                      <a:pt x="6867" y="11840"/>
                      <a:pt x="0" y="19638"/>
                    </a:cubicBezTo>
                    <a:cubicBezTo>
                      <a:pt x="1419" y="19732"/>
                      <a:pt x="2985" y="19638"/>
                      <a:pt x="3949" y="19806"/>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4" name="AutoShape 26"/>
              <p:cNvSpPr>
                <a:spLocks/>
              </p:cNvSpPr>
              <p:nvPr/>
            </p:nvSpPr>
            <p:spPr bwMode="auto">
              <a:xfrm>
                <a:off x="2763838" y="5159375"/>
                <a:ext cx="476250" cy="131763"/>
              </a:xfrm>
              <a:custGeom>
                <a:avLst/>
                <a:gdLst>
                  <a:gd name="T0" fmla="*/ 238096 w 21026"/>
                  <a:gd name="T1" fmla="*/ 65879 h 21290"/>
                  <a:gd name="T2" fmla="*/ 238096 w 21026"/>
                  <a:gd name="T3" fmla="*/ 65879 h 21290"/>
                  <a:gd name="T4" fmla="*/ 238096 w 21026"/>
                  <a:gd name="T5" fmla="*/ 65879 h 21290"/>
                  <a:gd name="T6" fmla="*/ 238096 w 21026"/>
                  <a:gd name="T7" fmla="*/ 65879 h 212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6" h="21290">
                    <a:moveTo>
                      <a:pt x="231" y="15999"/>
                    </a:moveTo>
                    <a:cubicBezTo>
                      <a:pt x="942" y="19993"/>
                      <a:pt x="4311" y="18766"/>
                      <a:pt x="6211" y="19792"/>
                    </a:cubicBezTo>
                    <a:cubicBezTo>
                      <a:pt x="8318" y="20919"/>
                      <a:pt x="10941" y="20429"/>
                      <a:pt x="13035" y="21019"/>
                    </a:cubicBezTo>
                    <a:cubicBezTo>
                      <a:pt x="15156" y="21600"/>
                      <a:pt x="19383" y="21143"/>
                      <a:pt x="20497" y="20620"/>
                    </a:cubicBezTo>
                    <a:cubicBezTo>
                      <a:pt x="21600" y="20094"/>
                      <a:pt x="20742" y="12441"/>
                      <a:pt x="20044" y="8065"/>
                    </a:cubicBezTo>
                    <a:cubicBezTo>
                      <a:pt x="19357" y="3692"/>
                      <a:pt x="14077" y="3112"/>
                      <a:pt x="12416" y="5275"/>
                    </a:cubicBezTo>
                    <a:cubicBezTo>
                      <a:pt x="10696" y="7431"/>
                      <a:pt x="8588" y="8491"/>
                      <a:pt x="6946" y="7931"/>
                    </a:cubicBezTo>
                    <a:cubicBezTo>
                      <a:pt x="5672" y="7498"/>
                      <a:pt x="3995" y="3169"/>
                      <a:pt x="2940" y="0"/>
                    </a:cubicBezTo>
                    <a:cubicBezTo>
                      <a:pt x="1947" y="1975"/>
                      <a:pt x="968" y="4004"/>
                      <a:pt x="0" y="6069"/>
                    </a:cubicBezTo>
                    <a:cubicBezTo>
                      <a:pt x="62" y="8501"/>
                      <a:pt x="12" y="11492"/>
                      <a:pt x="81" y="14047"/>
                    </a:cubicBezTo>
                    <a:cubicBezTo>
                      <a:pt x="171" y="14795"/>
                      <a:pt x="231" y="15476"/>
                      <a:pt x="231" y="15999"/>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5" name="AutoShape 27"/>
              <p:cNvSpPr>
                <a:spLocks/>
              </p:cNvSpPr>
              <p:nvPr/>
            </p:nvSpPr>
            <p:spPr bwMode="auto">
              <a:xfrm>
                <a:off x="3317875" y="4775200"/>
                <a:ext cx="1787525" cy="1479550"/>
              </a:xfrm>
              <a:custGeom>
                <a:avLst/>
                <a:gdLst>
                  <a:gd name="T0" fmla="*/ 893652 w 21422"/>
                  <a:gd name="T1" fmla="*/ 739704 h 21433"/>
                  <a:gd name="T2" fmla="*/ 893652 w 21422"/>
                  <a:gd name="T3" fmla="*/ 739704 h 21433"/>
                  <a:gd name="T4" fmla="*/ 893652 w 21422"/>
                  <a:gd name="T5" fmla="*/ 739704 h 21433"/>
                  <a:gd name="T6" fmla="*/ 893652 w 21422"/>
                  <a:gd name="T7" fmla="*/ 73970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2" h="21433">
                    <a:moveTo>
                      <a:pt x="2205" y="1741"/>
                    </a:moveTo>
                    <a:cubicBezTo>
                      <a:pt x="1907" y="1692"/>
                      <a:pt x="1530" y="2027"/>
                      <a:pt x="1258" y="2123"/>
                    </a:cubicBezTo>
                    <a:cubicBezTo>
                      <a:pt x="1016" y="2208"/>
                      <a:pt x="501" y="2461"/>
                      <a:pt x="219" y="2602"/>
                    </a:cubicBezTo>
                    <a:cubicBezTo>
                      <a:pt x="152" y="2744"/>
                      <a:pt x="79" y="2896"/>
                      <a:pt x="0" y="3020"/>
                    </a:cubicBezTo>
                    <a:cubicBezTo>
                      <a:pt x="62" y="3086"/>
                      <a:pt x="162" y="3142"/>
                      <a:pt x="274" y="3179"/>
                    </a:cubicBezTo>
                    <a:cubicBezTo>
                      <a:pt x="575" y="3276"/>
                      <a:pt x="1649" y="3522"/>
                      <a:pt x="1676" y="3764"/>
                    </a:cubicBezTo>
                    <a:cubicBezTo>
                      <a:pt x="1703" y="4005"/>
                      <a:pt x="611" y="3999"/>
                      <a:pt x="538" y="4143"/>
                    </a:cubicBezTo>
                    <a:cubicBezTo>
                      <a:pt x="465" y="4287"/>
                      <a:pt x="904" y="4434"/>
                      <a:pt x="1140" y="4532"/>
                    </a:cubicBezTo>
                    <a:cubicBezTo>
                      <a:pt x="1377" y="4629"/>
                      <a:pt x="1440" y="4822"/>
                      <a:pt x="1669" y="5211"/>
                    </a:cubicBezTo>
                    <a:cubicBezTo>
                      <a:pt x="1902" y="5597"/>
                      <a:pt x="2496" y="5360"/>
                      <a:pt x="2877" y="5267"/>
                    </a:cubicBezTo>
                    <a:cubicBezTo>
                      <a:pt x="3260" y="5172"/>
                      <a:pt x="4364" y="5276"/>
                      <a:pt x="4849" y="5376"/>
                    </a:cubicBezTo>
                    <a:cubicBezTo>
                      <a:pt x="5333" y="5476"/>
                      <a:pt x="5546" y="5817"/>
                      <a:pt x="5619" y="6204"/>
                    </a:cubicBezTo>
                    <a:cubicBezTo>
                      <a:pt x="5695" y="6592"/>
                      <a:pt x="6444" y="7131"/>
                      <a:pt x="6740" y="7715"/>
                    </a:cubicBezTo>
                    <a:cubicBezTo>
                      <a:pt x="7040" y="8299"/>
                      <a:pt x="7143" y="9319"/>
                      <a:pt x="6938" y="9655"/>
                    </a:cubicBezTo>
                    <a:cubicBezTo>
                      <a:pt x="6732" y="9992"/>
                      <a:pt x="6885" y="10285"/>
                      <a:pt x="7113" y="10578"/>
                    </a:cubicBezTo>
                    <a:cubicBezTo>
                      <a:pt x="7341" y="10872"/>
                      <a:pt x="7579" y="10389"/>
                      <a:pt x="7858" y="10102"/>
                    </a:cubicBezTo>
                    <a:cubicBezTo>
                      <a:pt x="8134" y="9813"/>
                      <a:pt x="8773" y="11082"/>
                      <a:pt x="8880" y="11714"/>
                    </a:cubicBezTo>
                    <a:cubicBezTo>
                      <a:pt x="8886" y="11753"/>
                      <a:pt x="8890" y="11791"/>
                      <a:pt x="8896" y="11830"/>
                    </a:cubicBezTo>
                    <a:cubicBezTo>
                      <a:pt x="8963" y="11937"/>
                      <a:pt x="8998" y="12025"/>
                      <a:pt x="8968" y="12078"/>
                    </a:cubicBezTo>
                    <a:cubicBezTo>
                      <a:pt x="8958" y="12095"/>
                      <a:pt x="8939" y="12114"/>
                      <a:pt x="8916" y="12133"/>
                    </a:cubicBezTo>
                    <a:cubicBezTo>
                      <a:pt x="8923" y="12640"/>
                      <a:pt x="8790" y="13136"/>
                      <a:pt x="8479" y="13360"/>
                    </a:cubicBezTo>
                    <a:cubicBezTo>
                      <a:pt x="8081" y="13646"/>
                      <a:pt x="8064" y="14082"/>
                      <a:pt x="7821" y="14564"/>
                    </a:cubicBezTo>
                    <a:cubicBezTo>
                      <a:pt x="7575" y="15046"/>
                      <a:pt x="8274" y="16172"/>
                      <a:pt x="8643" y="16615"/>
                    </a:cubicBezTo>
                    <a:cubicBezTo>
                      <a:pt x="9014" y="17058"/>
                      <a:pt x="8808" y="17540"/>
                      <a:pt x="8796" y="18025"/>
                    </a:cubicBezTo>
                    <a:cubicBezTo>
                      <a:pt x="8783" y="18511"/>
                      <a:pt x="9854" y="18723"/>
                      <a:pt x="10147" y="19603"/>
                    </a:cubicBezTo>
                    <a:cubicBezTo>
                      <a:pt x="10447" y="20483"/>
                      <a:pt x="11475" y="20405"/>
                      <a:pt x="11714" y="20409"/>
                    </a:cubicBezTo>
                    <a:cubicBezTo>
                      <a:pt x="11952" y="20414"/>
                      <a:pt x="12380" y="21200"/>
                      <a:pt x="12638" y="21400"/>
                    </a:cubicBezTo>
                    <a:cubicBezTo>
                      <a:pt x="12896" y="21599"/>
                      <a:pt x="12904" y="20820"/>
                      <a:pt x="13042" y="20580"/>
                    </a:cubicBezTo>
                    <a:cubicBezTo>
                      <a:pt x="13178" y="20339"/>
                      <a:pt x="13138" y="19510"/>
                      <a:pt x="13185" y="19170"/>
                    </a:cubicBezTo>
                    <a:cubicBezTo>
                      <a:pt x="13232" y="18830"/>
                      <a:pt x="13341" y="18345"/>
                      <a:pt x="13757" y="17816"/>
                    </a:cubicBezTo>
                    <a:cubicBezTo>
                      <a:pt x="14168" y="17286"/>
                      <a:pt x="13744" y="17279"/>
                      <a:pt x="14075" y="16748"/>
                    </a:cubicBezTo>
                    <a:cubicBezTo>
                      <a:pt x="14405" y="16217"/>
                      <a:pt x="15160" y="16132"/>
                      <a:pt x="15885" y="15801"/>
                    </a:cubicBezTo>
                    <a:cubicBezTo>
                      <a:pt x="16606" y="15469"/>
                      <a:pt x="16514" y="15029"/>
                      <a:pt x="16755" y="14545"/>
                    </a:cubicBezTo>
                    <a:cubicBezTo>
                      <a:pt x="16995" y="14060"/>
                      <a:pt x="17597" y="14068"/>
                      <a:pt x="17976" y="13829"/>
                    </a:cubicBezTo>
                    <a:cubicBezTo>
                      <a:pt x="18352" y="13589"/>
                      <a:pt x="19011" y="13500"/>
                      <a:pt x="19677" y="13214"/>
                    </a:cubicBezTo>
                    <a:cubicBezTo>
                      <a:pt x="20339" y="12930"/>
                      <a:pt x="21214" y="11961"/>
                      <a:pt x="21214" y="11961"/>
                    </a:cubicBezTo>
                    <a:cubicBezTo>
                      <a:pt x="21214" y="11961"/>
                      <a:pt x="20221" y="11949"/>
                      <a:pt x="19984" y="11848"/>
                    </a:cubicBezTo>
                    <a:cubicBezTo>
                      <a:pt x="19750" y="11748"/>
                      <a:pt x="18903" y="11982"/>
                      <a:pt x="19168" y="11789"/>
                    </a:cubicBezTo>
                    <a:cubicBezTo>
                      <a:pt x="19434" y="11597"/>
                      <a:pt x="19534" y="10569"/>
                      <a:pt x="20009" y="11065"/>
                    </a:cubicBezTo>
                    <a:cubicBezTo>
                      <a:pt x="20488" y="11559"/>
                      <a:pt x="20671" y="11562"/>
                      <a:pt x="21022" y="11468"/>
                    </a:cubicBezTo>
                    <a:cubicBezTo>
                      <a:pt x="21374" y="11375"/>
                      <a:pt x="21169" y="11029"/>
                      <a:pt x="21087" y="10537"/>
                    </a:cubicBezTo>
                    <a:cubicBezTo>
                      <a:pt x="21008" y="10047"/>
                      <a:pt x="20770" y="10142"/>
                      <a:pt x="20181" y="9841"/>
                    </a:cubicBezTo>
                    <a:cubicBezTo>
                      <a:pt x="19595" y="9542"/>
                      <a:pt x="19650" y="9200"/>
                      <a:pt x="19390" y="8658"/>
                    </a:cubicBezTo>
                    <a:cubicBezTo>
                      <a:pt x="19133" y="8117"/>
                      <a:pt x="20216" y="8470"/>
                      <a:pt x="20874" y="8377"/>
                    </a:cubicBezTo>
                    <a:cubicBezTo>
                      <a:pt x="21533" y="8286"/>
                      <a:pt x="21227" y="7939"/>
                      <a:pt x="21377" y="7352"/>
                    </a:cubicBezTo>
                    <a:cubicBezTo>
                      <a:pt x="21522" y="6765"/>
                      <a:pt x="21257" y="6860"/>
                      <a:pt x="21393" y="6224"/>
                    </a:cubicBezTo>
                    <a:cubicBezTo>
                      <a:pt x="21528" y="5587"/>
                      <a:pt x="21042" y="5780"/>
                      <a:pt x="20538" y="5237"/>
                    </a:cubicBezTo>
                    <a:cubicBezTo>
                      <a:pt x="20039" y="4694"/>
                      <a:pt x="21084" y="4798"/>
                      <a:pt x="21344" y="4702"/>
                    </a:cubicBezTo>
                    <a:cubicBezTo>
                      <a:pt x="21599" y="4605"/>
                      <a:pt x="20964" y="3668"/>
                      <a:pt x="20771" y="3520"/>
                    </a:cubicBezTo>
                    <a:cubicBezTo>
                      <a:pt x="20577" y="3373"/>
                      <a:pt x="20206" y="3370"/>
                      <a:pt x="19919" y="3271"/>
                    </a:cubicBezTo>
                    <a:cubicBezTo>
                      <a:pt x="19633" y="3173"/>
                      <a:pt x="19984" y="2830"/>
                      <a:pt x="20166" y="2488"/>
                    </a:cubicBezTo>
                    <a:cubicBezTo>
                      <a:pt x="20335" y="2163"/>
                      <a:pt x="20332" y="1882"/>
                      <a:pt x="20495" y="1311"/>
                    </a:cubicBezTo>
                    <a:cubicBezTo>
                      <a:pt x="17682" y="455"/>
                      <a:pt x="14736" y="0"/>
                      <a:pt x="11701" y="0"/>
                    </a:cubicBezTo>
                    <a:cubicBezTo>
                      <a:pt x="8687" y="0"/>
                      <a:pt x="5759" y="449"/>
                      <a:pt x="2960" y="1295"/>
                    </a:cubicBezTo>
                    <a:cubicBezTo>
                      <a:pt x="2814" y="1555"/>
                      <a:pt x="2438" y="1779"/>
                      <a:pt x="2205" y="174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6" name="AutoShape 28"/>
              <p:cNvSpPr>
                <a:spLocks/>
              </p:cNvSpPr>
              <p:nvPr/>
            </p:nvSpPr>
            <p:spPr bwMode="auto">
              <a:xfrm>
                <a:off x="4856163" y="5843588"/>
                <a:ext cx="361950" cy="211137"/>
              </a:xfrm>
              <a:custGeom>
                <a:avLst/>
                <a:gdLst>
                  <a:gd name="T0" fmla="*/ 180944 w 20703"/>
                  <a:gd name="T1" fmla="*/ 112483 h 19498"/>
                  <a:gd name="T2" fmla="*/ 180944 w 20703"/>
                  <a:gd name="T3" fmla="*/ 112483 h 19498"/>
                  <a:gd name="T4" fmla="*/ 180944 w 20703"/>
                  <a:gd name="T5" fmla="*/ 112483 h 19498"/>
                  <a:gd name="T6" fmla="*/ 180944 w 20703"/>
                  <a:gd name="T7" fmla="*/ 112483 h 194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3" h="19498">
                    <a:moveTo>
                      <a:pt x="16144" y="2109"/>
                    </a:moveTo>
                    <a:cubicBezTo>
                      <a:pt x="15095" y="1178"/>
                      <a:pt x="12495" y="2422"/>
                      <a:pt x="11909" y="2734"/>
                    </a:cubicBezTo>
                    <a:cubicBezTo>
                      <a:pt x="11306" y="3041"/>
                      <a:pt x="8237" y="5559"/>
                      <a:pt x="6359" y="5808"/>
                    </a:cubicBezTo>
                    <a:cubicBezTo>
                      <a:pt x="4090" y="6108"/>
                      <a:pt x="4503" y="1203"/>
                      <a:pt x="4217" y="279"/>
                    </a:cubicBezTo>
                    <a:cubicBezTo>
                      <a:pt x="3947" y="-639"/>
                      <a:pt x="1941" y="898"/>
                      <a:pt x="649" y="2121"/>
                    </a:cubicBezTo>
                    <a:cubicBezTo>
                      <a:pt x="-699" y="3345"/>
                      <a:pt x="340" y="6401"/>
                      <a:pt x="1174" y="6094"/>
                    </a:cubicBezTo>
                    <a:cubicBezTo>
                      <a:pt x="1998" y="5795"/>
                      <a:pt x="2308" y="10386"/>
                      <a:pt x="1767" y="10999"/>
                    </a:cubicBezTo>
                    <a:cubicBezTo>
                      <a:pt x="1221" y="11605"/>
                      <a:pt x="2885" y="15296"/>
                      <a:pt x="3416" y="16228"/>
                    </a:cubicBezTo>
                    <a:cubicBezTo>
                      <a:pt x="3964" y="17160"/>
                      <a:pt x="6152" y="14723"/>
                      <a:pt x="8468" y="17836"/>
                    </a:cubicBezTo>
                    <a:cubicBezTo>
                      <a:pt x="10966" y="20960"/>
                      <a:pt x="13075" y="18831"/>
                      <a:pt x="14145" y="18231"/>
                    </a:cubicBezTo>
                    <a:cubicBezTo>
                      <a:pt x="15191" y="17625"/>
                      <a:pt x="17555" y="14863"/>
                      <a:pt x="19077" y="14258"/>
                    </a:cubicBezTo>
                    <a:cubicBezTo>
                      <a:pt x="20584" y="13652"/>
                      <a:pt x="20900" y="10853"/>
                      <a:pt x="20600" y="9289"/>
                    </a:cubicBezTo>
                    <a:cubicBezTo>
                      <a:pt x="20290" y="7727"/>
                      <a:pt x="17214" y="3041"/>
                      <a:pt x="16144" y="2109"/>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7" name="AutoShape 29"/>
              <p:cNvSpPr>
                <a:spLocks/>
              </p:cNvSpPr>
              <p:nvPr/>
            </p:nvSpPr>
            <p:spPr bwMode="auto">
              <a:xfrm>
                <a:off x="6137275" y="5970588"/>
                <a:ext cx="965200" cy="1030287"/>
              </a:xfrm>
              <a:custGeom>
                <a:avLst/>
                <a:gdLst>
                  <a:gd name="T0" fmla="*/ 482540 w 21390"/>
                  <a:gd name="T1" fmla="*/ 515118 h 21472"/>
                  <a:gd name="T2" fmla="*/ 482540 w 21390"/>
                  <a:gd name="T3" fmla="*/ 515118 h 21472"/>
                  <a:gd name="T4" fmla="*/ 482540 w 21390"/>
                  <a:gd name="T5" fmla="*/ 515118 h 21472"/>
                  <a:gd name="T6" fmla="*/ 482540 w 21390"/>
                  <a:gd name="T7" fmla="*/ 515118 h 21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0" h="21472">
                    <a:moveTo>
                      <a:pt x="13127" y="2797"/>
                    </a:moveTo>
                    <a:cubicBezTo>
                      <a:pt x="13155" y="2698"/>
                      <a:pt x="13235" y="2597"/>
                      <a:pt x="13339" y="2494"/>
                    </a:cubicBezTo>
                    <a:cubicBezTo>
                      <a:pt x="12721" y="1647"/>
                      <a:pt x="12085" y="816"/>
                      <a:pt x="11427" y="0"/>
                    </a:cubicBezTo>
                    <a:cubicBezTo>
                      <a:pt x="11175" y="229"/>
                      <a:pt x="11008" y="471"/>
                      <a:pt x="11073" y="692"/>
                    </a:cubicBezTo>
                    <a:cubicBezTo>
                      <a:pt x="11242" y="1253"/>
                      <a:pt x="11464" y="2516"/>
                      <a:pt x="11575" y="2867"/>
                    </a:cubicBezTo>
                    <a:cubicBezTo>
                      <a:pt x="11685" y="3217"/>
                      <a:pt x="11629" y="3708"/>
                      <a:pt x="11187" y="3778"/>
                    </a:cubicBezTo>
                    <a:cubicBezTo>
                      <a:pt x="10741" y="3849"/>
                      <a:pt x="10295" y="3568"/>
                      <a:pt x="9852" y="4060"/>
                    </a:cubicBezTo>
                    <a:cubicBezTo>
                      <a:pt x="9409" y="4551"/>
                      <a:pt x="8742" y="5252"/>
                      <a:pt x="8631" y="5673"/>
                    </a:cubicBezTo>
                    <a:cubicBezTo>
                      <a:pt x="8518" y="6095"/>
                      <a:pt x="7743" y="6445"/>
                      <a:pt x="7521" y="6796"/>
                    </a:cubicBezTo>
                    <a:cubicBezTo>
                      <a:pt x="7299" y="7147"/>
                      <a:pt x="7244" y="7568"/>
                      <a:pt x="6909" y="7779"/>
                    </a:cubicBezTo>
                    <a:cubicBezTo>
                      <a:pt x="6577" y="7988"/>
                      <a:pt x="6020" y="8691"/>
                      <a:pt x="5800" y="8620"/>
                    </a:cubicBezTo>
                    <a:cubicBezTo>
                      <a:pt x="5578" y="8551"/>
                      <a:pt x="4800" y="7919"/>
                      <a:pt x="4800" y="8270"/>
                    </a:cubicBezTo>
                    <a:cubicBezTo>
                      <a:pt x="4800" y="8620"/>
                      <a:pt x="4690" y="9321"/>
                      <a:pt x="4354" y="9181"/>
                    </a:cubicBezTo>
                    <a:cubicBezTo>
                      <a:pt x="4022" y="9040"/>
                      <a:pt x="3026" y="9181"/>
                      <a:pt x="3026" y="9392"/>
                    </a:cubicBezTo>
                    <a:cubicBezTo>
                      <a:pt x="3026" y="9603"/>
                      <a:pt x="3469" y="10235"/>
                      <a:pt x="3801" y="10304"/>
                    </a:cubicBezTo>
                    <a:cubicBezTo>
                      <a:pt x="4132" y="10374"/>
                      <a:pt x="4913" y="10866"/>
                      <a:pt x="5024" y="11356"/>
                    </a:cubicBezTo>
                    <a:cubicBezTo>
                      <a:pt x="5135" y="11848"/>
                      <a:pt x="5190" y="12689"/>
                      <a:pt x="5301" y="12970"/>
                    </a:cubicBezTo>
                    <a:cubicBezTo>
                      <a:pt x="5412" y="13251"/>
                      <a:pt x="5301" y="14374"/>
                      <a:pt x="5024" y="14514"/>
                    </a:cubicBezTo>
                    <a:cubicBezTo>
                      <a:pt x="4745" y="14655"/>
                      <a:pt x="2746" y="14444"/>
                      <a:pt x="2355" y="14374"/>
                    </a:cubicBezTo>
                    <a:cubicBezTo>
                      <a:pt x="1968" y="14303"/>
                      <a:pt x="1248" y="13672"/>
                      <a:pt x="916" y="14163"/>
                    </a:cubicBezTo>
                    <a:cubicBezTo>
                      <a:pt x="581" y="14655"/>
                      <a:pt x="-142" y="14724"/>
                      <a:pt x="24" y="15146"/>
                    </a:cubicBezTo>
                    <a:cubicBezTo>
                      <a:pt x="191" y="15566"/>
                      <a:pt x="470" y="15918"/>
                      <a:pt x="415" y="16268"/>
                    </a:cubicBezTo>
                    <a:cubicBezTo>
                      <a:pt x="357" y="16619"/>
                      <a:pt x="581" y="17460"/>
                      <a:pt x="191" y="18022"/>
                    </a:cubicBezTo>
                    <a:cubicBezTo>
                      <a:pt x="-197" y="18583"/>
                      <a:pt x="135" y="19144"/>
                      <a:pt x="302" y="19355"/>
                    </a:cubicBezTo>
                    <a:cubicBezTo>
                      <a:pt x="470" y="19566"/>
                      <a:pt x="246" y="20618"/>
                      <a:pt x="581" y="20618"/>
                    </a:cubicBezTo>
                    <a:cubicBezTo>
                      <a:pt x="916" y="20618"/>
                      <a:pt x="1747" y="20478"/>
                      <a:pt x="1747" y="20478"/>
                    </a:cubicBezTo>
                    <a:cubicBezTo>
                      <a:pt x="1747" y="20478"/>
                      <a:pt x="2134" y="21599"/>
                      <a:pt x="2355" y="21460"/>
                    </a:cubicBezTo>
                    <a:cubicBezTo>
                      <a:pt x="2580" y="21319"/>
                      <a:pt x="3082" y="20688"/>
                      <a:pt x="3469" y="20688"/>
                    </a:cubicBezTo>
                    <a:cubicBezTo>
                      <a:pt x="3856" y="20688"/>
                      <a:pt x="4745" y="20758"/>
                      <a:pt x="4966" y="20478"/>
                    </a:cubicBezTo>
                    <a:cubicBezTo>
                      <a:pt x="5190" y="20198"/>
                      <a:pt x="5855" y="19284"/>
                      <a:pt x="5855" y="19284"/>
                    </a:cubicBezTo>
                    <a:cubicBezTo>
                      <a:pt x="5855" y="19284"/>
                      <a:pt x="6242" y="19215"/>
                      <a:pt x="6298" y="18864"/>
                    </a:cubicBezTo>
                    <a:cubicBezTo>
                      <a:pt x="6353" y="18513"/>
                      <a:pt x="5965" y="17882"/>
                      <a:pt x="6298" y="17531"/>
                    </a:cubicBezTo>
                    <a:cubicBezTo>
                      <a:pt x="6632" y="17179"/>
                      <a:pt x="7134" y="16268"/>
                      <a:pt x="7410" y="16338"/>
                    </a:cubicBezTo>
                    <a:cubicBezTo>
                      <a:pt x="7688" y="16408"/>
                      <a:pt x="8075" y="15918"/>
                      <a:pt x="8075" y="15496"/>
                    </a:cubicBezTo>
                    <a:cubicBezTo>
                      <a:pt x="8075" y="15075"/>
                      <a:pt x="8186" y="14444"/>
                      <a:pt x="8576" y="14374"/>
                    </a:cubicBezTo>
                    <a:cubicBezTo>
                      <a:pt x="8963" y="14303"/>
                      <a:pt x="9630" y="14655"/>
                      <a:pt x="9963" y="14584"/>
                    </a:cubicBezTo>
                    <a:cubicBezTo>
                      <a:pt x="10295" y="14514"/>
                      <a:pt x="10852" y="14234"/>
                      <a:pt x="11187" y="14023"/>
                    </a:cubicBezTo>
                    <a:cubicBezTo>
                      <a:pt x="11519" y="13812"/>
                      <a:pt x="12072" y="13321"/>
                      <a:pt x="12238" y="13531"/>
                    </a:cubicBezTo>
                    <a:cubicBezTo>
                      <a:pt x="12405" y="13742"/>
                      <a:pt x="12629" y="14864"/>
                      <a:pt x="12850" y="15004"/>
                    </a:cubicBezTo>
                    <a:cubicBezTo>
                      <a:pt x="13075" y="15146"/>
                      <a:pt x="13628" y="15847"/>
                      <a:pt x="13906" y="15987"/>
                    </a:cubicBezTo>
                    <a:cubicBezTo>
                      <a:pt x="14182" y="16127"/>
                      <a:pt x="15125" y="16899"/>
                      <a:pt x="15296" y="17040"/>
                    </a:cubicBezTo>
                    <a:cubicBezTo>
                      <a:pt x="15461" y="17179"/>
                      <a:pt x="15737" y="18022"/>
                      <a:pt x="16015" y="18093"/>
                    </a:cubicBezTo>
                    <a:cubicBezTo>
                      <a:pt x="16292" y="18162"/>
                      <a:pt x="16457" y="18723"/>
                      <a:pt x="16402" y="18934"/>
                    </a:cubicBezTo>
                    <a:cubicBezTo>
                      <a:pt x="16346" y="19144"/>
                      <a:pt x="16181" y="19917"/>
                      <a:pt x="16346" y="19846"/>
                    </a:cubicBezTo>
                    <a:cubicBezTo>
                      <a:pt x="16513" y="19777"/>
                      <a:pt x="17014" y="19355"/>
                      <a:pt x="17124" y="19005"/>
                    </a:cubicBezTo>
                    <a:cubicBezTo>
                      <a:pt x="17238" y="18654"/>
                      <a:pt x="16626" y="17742"/>
                      <a:pt x="16904" y="17602"/>
                    </a:cubicBezTo>
                    <a:cubicBezTo>
                      <a:pt x="17183" y="17460"/>
                      <a:pt x="17736" y="18233"/>
                      <a:pt x="17903" y="18022"/>
                    </a:cubicBezTo>
                    <a:cubicBezTo>
                      <a:pt x="18069" y="17811"/>
                      <a:pt x="17183" y="16689"/>
                      <a:pt x="16848" y="16548"/>
                    </a:cubicBezTo>
                    <a:cubicBezTo>
                      <a:pt x="16513" y="16408"/>
                      <a:pt x="15793" y="16127"/>
                      <a:pt x="15572" y="15707"/>
                    </a:cubicBezTo>
                    <a:cubicBezTo>
                      <a:pt x="15350" y="15286"/>
                      <a:pt x="14625" y="14094"/>
                      <a:pt x="14403" y="13883"/>
                    </a:cubicBezTo>
                    <a:cubicBezTo>
                      <a:pt x="14182" y="13672"/>
                      <a:pt x="13795" y="12479"/>
                      <a:pt x="14071" y="12339"/>
                    </a:cubicBezTo>
                    <a:cubicBezTo>
                      <a:pt x="14347" y="12199"/>
                      <a:pt x="15125" y="12549"/>
                      <a:pt x="15405" y="12900"/>
                    </a:cubicBezTo>
                    <a:cubicBezTo>
                      <a:pt x="15683" y="13251"/>
                      <a:pt x="16236" y="14514"/>
                      <a:pt x="16457" y="14444"/>
                    </a:cubicBezTo>
                    <a:cubicBezTo>
                      <a:pt x="16682" y="14374"/>
                      <a:pt x="17460" y="15215"/>
                      <a:pt x="17792" y="15496"/>
                    </a:cubicBezTo>
                    <a:cubicBezTo>
                      <a:pt x="18123" y="15778"/>
                      <a:pt x="18290" y="16058"/>
                      <a:pt x="18290" y="16338"/>
                    </a:cubicBezTo>
                    <a:cubicBezTo>
                      <a:pt x="18290" y="16619"/>
                      <a:pt x="18069" y="16970"/>
                      <a:pt x="18512" y="17391"/>
                    </a:cubicBezTo>
                    <a:cubicBezTo>
                      <a:pt x="18957" y="17811"/>
                      <a:pt x="19624" y="18934"/>
                      <a:pt x="19791" y="19426"/>
                    </a:cubicBezTo>
                    <a:cubicBezTo>
                      <a:pt x="19957" y="19917"/>
                      <a:pt x="20400" y="20688"/>
                      <a:pt x="20621" y="20828"/>
                    </a:cubicBezTo>
                    <a:cubicBezTo>
                      <a:pt x="20845" y="20970"/>
                      <a:pt x="21177" y="19987"/>
                      <a:pt x="21288" y="19426"/>
                    </a:cubicBezTo>
                    <a:cubicBezTo>
                      <a:pt x="21403" y="18864"/>
                      <a:pt x="21122" y="18513"/>
                      <a:pt x="21012" y="18233"/>
                    </a:cubicBezTo>
                    <a:cubicBezTo>
                      <a:pt x="20901" y="17951"/>
                      <a:pt x="20565" y="17110"/>
                      <a:pt x="20735" y="17179"/>
                    </a:cubicBezTo>
                    <a:cubicBezTo>
                      <a:pt x="20873" y="17239"/>
                      <a:pt x="21168" y="17739"/>
                      <a:pt x="21390" y="17655"/>
                    </a:cubicBezTo>
                    <a:cubicBezTo>
                      <a:pt x="19508" y="12429"/>
                      <a:pt x="16913" y="7514"/>
                      <a:pt x="13708" y="3012"/>
                    </a:cubicBezTo>
                    <a:cubicBezTo>
                      <a:pt x="13345" y="3072"/>
                      <a:pt x="13063" y="3043"/>
                      <a:pt x="13127" y="2797"/>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8" name="AutoShape 30"/>
              <p:cNvSpPr>
                <a:spLocks/>
              </p:cNvSpPr>
              <p:nvPr/>
            </p:nvSpPr>
            <p:spPr bwMode="auto">
              <a:xfrm>
                <a:off x="5922963" y="6953250"/>
                <a:ext cx="1349375" cy="2378075"/>
              </a:xfrm>
              <a:custGeom>
                <a:avLst/>
                <a:gdLst>
                  <a:gd name="T0" fmla="*/ 674604 w 21468"/>
                  <a:gd name="T1" fmla="*/ 1197431 h 21523"/>
                  <a:gd name="T2" fmla="*/ 674604 w 21468"/>
                  <a:gd name="T3" fmla="*/ 1197431 h 21523"/>
                  <a:gd name="T4" fmla="*/ 674604 w 21468"/>
                  <a:gd name="T5" fmla="*/ 1197431 h 21523"/>
                  <a:gd name="T6" fmla="*/ 674604 w 21468"/>
                  <a:gd name="T7" fmla="*/ 1197431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523">
                    <a:moveTo>
                      <a:pt x="6346" y="4953"/>
                    </a:moveTo>
                    <a:cubicBezTo>
                      <a:pt x="6045" y="4802"/>
                      <a:pt x="5387" y="4499"/>
                      <a:pt x="5387" y="4499"/>
                    </a:cubicBezTo>
                    <a:cubicBezTo>
                      <a:pt x="5489" y="4458"/>
                      <a:pt x="6346" y="4333"/>
                      <a:pt x="6425" y="4361"/>
                    </a:cubicBezTo>
                    <a:cubicBezTo>
                      <a:pt x="6505" y="4389"/>
                      <a:pt x="6644" y="4513"/>
                      <a:pt x="6664" y="4650"/>
                    </a:cubicBezTo>
                    <a:cubicBezTo>
                      <a:pt x="6686" y="4788"/>
                      <a:pt x="6644" y="5106"/>
                      <a:pt x="6346" y="4953"/>
                    </a:cubicBezTo>
                    <a:close/>
                    <a:moveTo>
                      <a:pt x="3912" y="4086"/>
                    </a:moveTo>
                    <a:cubicBezTo>
                      <a:pt x="3792" y="4196"/>
                      <a:pt x="3634" y="4058"/>
                      <a:pt x="3554" y="3948"/>
                    </a:cubicBezTo>
                    <a:cubicBezTo>
                      <a:pt x="3474" y="3838"/>
                      <a:pt x="3472" y="3586"/>
                      <a:pt x="3534" y="3480"/>
                    </a:cubicBezTo>
                    <a:cubicBezTo>
                      <a:pt x="3653" y="3274"/>
                      <a:pt x="4071" y="3356"/>
                      <a:pt x="4133" y="3549"/>
                    </a:cubicBezTo>
                    <a:cubicBezTo>
                      <a:pt x="4190" y="3741"/>
                      <a:pt x="4031" y="3975"/>
                      <a:pt x="3912" y="4086"/>
                    </a:cubicBezTo>
                    <a:close/>
                    <a:moveTo>
                      <a:pt x="3775" y="2626"/>
                    </a:moveTo>
                    <a:cubicBezTo>
                      <a:pt x="3832" y="2613"/>
                      <a:pt x="4031" y="2626"/>
                      <a:pt x="4053" y="2682"/>
                    </a:cubicBezTo>
                    <a:cubicBezTo>
                      <a:pt x="4071" y="2737"/>
                      <a:pt x="4031" y="2943"/>
                      <a:pt x="3912" y="3053"/>
                    </a:cubicBezTo>
                    <a:cubicBezTo>
                      <a:pt x="3792" y="3163"/>
                      <a:pt x="3713" y="2998"/>
                      <a:pt x="3634" y="2902"/>
                    </a:cubicBezTo>
                    <a:cubicBezTo>
                      <a:pt x="3554" y="2805"/>
                      <a:pt x="3620" y="2661"/>
                      <a:pt x="3775" y="2626"/>
                    </a:cubicBezTo>
                    <a:close/>
                    <a:moveTo>
                      <a:pt x="20604" y="2289"/>
                    </a:moveTo>
                    <a:cubicBezTo>
                      <a:pt x="20231" y="2158"/>
                      <a:pt x="19921" y="2107"/>
                      <a:pt x="19727" y="2086"/>
                    </a:cubicBezTo>
                    <a:cubicBezTo>
                      <a:pt x="19449" y="2056"/>
                      <a:pt x="18810" y="2177"/>
                      <a:pt x="18810" y="1995"/>
                    </a:cubicBezTo>
                    <a:cubicBezTo>
                      <a:pt x="18810" y="1811"/>
                      <a:pt x="18493" y="1507"/>
                      <a:pt x="17974" y="1660"/>
                    </a:cubicBezTo>
                    <a:cubicBezTo>
                      <a:pt x="17456" y="1811"/>
                      <a:pt x="17057" y="2025"/>
                      <a:pt x="17057" y="2238"/>
                    </a:cubicBezTo>
                    <a:cubicBezTo>
                      <a:pt x="17057" y="2452"/>
                      <a:pt x="16975" y="2756"/>
                      <a:pt x="16657" y="2665"/>
                    </a:cubicBezTo>
                    <a:cubicBezTo>
                      <a:pt x="16339" y="2574"/>
                      <a:pt x="15221" y="2360"/>
                      <a:pt x="15062" y="2086"/>
                    </a:cubicBezTo>
                    <a:cubicBezTo>
                      <a:pt x="14903" y="1811"/>
                      <a:pt x="14506" y="1750"/>
                      <a:pt x="14145" y="1720"/>
                    </a:cubicBezTo>
                    <a:cubicBezTo>
                      <a:pt x="13785" y="1690"/>
                      <a:pt x="12509" y="1446"/>
                      <a:pt x="12709" y="1263"/>
                    </a:cubicBezTo>
                    <a:cubicBezTo>
                      <a:pt x="12908" y="1080"/>
                      <a:pt x="13110" y="654"/>
                      <a:pt x="13070" y="470"/>
                    </a:cubicBezTo>
                    <a:cubicBezTo>
                      <a:pt x="13028" y="288"/>
                      <a:pt x="12469" y="-77"/>
                      <a:pt x="11913" y="13"/>
                    </a:cubicBezTo>
                    <a:cubicBezTo>
                      <a:pt x="11354" y="105"/>
                      <a:pt x="10595" y="349"/>
                      <a:pt x="10079" y="227"/>
                    </a:cubicBezTo>
                    <a:cubicBezTo>
                      <a:pt x="9557" y="105"/>
                      <a:pt x="9240" y="135"/>
                      <a:pt x="8881" y="258"/>
                    </a:cubicBezTo>
                    <a:cubicBezTo>
                      <a:pt x="8522" y="379"/>
                      <a:pt x="7086" y="958"/>
                      <a:pt x="6887" y="836"/>
                    </a:cubicBezTo>
                    <a:cubicBezTo>
                      <a:pt x="6686" y="715"/>
                      <a:pt x="6488" y="745"/>
                      <a:pt x="6169" y="776"/>
                    </a:cubicBezTo>
                    <a:cubicBezTo>
                      <a:pt x="5851" y="806"/>
                      <a:pt x="5690" y="623"/>
                      <a:pt x="5451" y="654"/>
                    </a:cubicBezTo>
                    <a:cubicBezTo>
                      <a:pt x="5210" y="684"/>
                      <a:pt x="4972" y="867"/>
                      <a:pt x="4853" y="1050"/>
                    </a:cubicBezTo>
                    <a:cubicBezTo>
                      <a:pt x="4734" y="1233"/>
                      <a:pt x="4256" y="1446"/>
                      <a:pt x="3936" y="1599"/>
                    </a:cubicBezTo>
                    <a:cubicBezTo>
                      <a:pt x="3616" y="1750"/>
                      <a:pt x="3218" y="1964"/>
                      <a:pt x="3298" y="2177"/>
                    </a:cubicBezTo>
                    <a:cubicBezTo>
                      <a:pt x="3377" y="2391"/>
                      <a:pt x="3695" y="2695"/>
                      <a:pt x="3298" y="2970"/>
                    </a:cubicBezTo>
                    <a:cubicBezTo>
                      <a:pt x="2900" y="3244"/>
                      <a:pt x="2379" y="3518"/>
                      <a:pt x="2180" y="3640"/>
                    </a:cubicBezTo>
                    <a:cubicBezTo>
                      <a:pt x="1981" y="3762"/>
                      <a:pt x="1742" y="4128"/>
                      <a:pt x="1663" y="4219"/>
                    </a:cubicBezTo>
                    <a:cubicBezTo>
                      <a:pt x="1584" y="4311"/>
                      <a:pt x="665" y="4981"/>
                      <a:pt x="585" y="5195"/>
                    </a:cubicBezTo>
                    <a:cubicBezTo>
                      <a:pt x="505" y="5407"/>
                      <a:pt x="108" y="6170"/>
                      <a:pt x="108" y="6170"/>
                    </a:cubicBezTo>
                    <a:cubicBezTo>
                      <a:pt x="108" y="6170"/>
                      <a:pt x="505" y="6627"/>
                      <a:pt x="466" y="7023"/>
                    </a:cubicBezTo>
                    <a:cubicBezTo>
                      <a:pt x="426" y="7418"/>
                      <a:pt x="267" y="7998"/>
                      <a:pt x="148" y="8242"/>
                    </a:cubicBezTo>
                    <a:cubicBezTo>
                      <a:pt x="28" y="8486"/>
                      <a:pt x="-132" y="8912"/>
                      <a:pt x="187" y="9186"/>
                    </a:cubicBezTo>
                    <a:cubicBezTo>
                      <a:pt x="505" y="9461"/>
                      <a:pt x="1544" y="10132"/>
                      <a:pt x="1742" y="10405"/>
                    </a:cubicBezTo>
                    <a:cubicBezTo>
                      <a:pt x="1941" y="10680"/>
                      <a:pt x="1742" y="10984"/>
                      <a:pt x="2339" y="11137"/>
                    </a:cubicBezTo>
                    <a:cubicBezTo>
                      <a:pt x="2940" y="11289"/>
                      <a:pt x="3655" y="11564"/>
                      <a:pt x="3815" y="11746"/>
                    </a:cubicBezTo>
                    <a:cubicBezTo>
                      <a:pt x="3975" y="11930"/>
                      <a:pt x="4495" y="12265"/>
                      <a:pt x="4853" y="12203"/>
                    </a:cubicBezTo>
                    <a:cubicBezTo>
                      <a:pt x="5210" y="12143"/>
                      <a:pt x="5931" y="11838"/>
                      <a:pt x="6209" y="11868"/>
                    </a:cubicBezTo>
                    <a:cubicBezTo>
                      <a:pt x="6488" y="11900"/>
                      <a:pt x="6726" y="12173"/>
                      <a:pt x="7287" y="11990"/>
                    </a:cubicBezTo>
                    <a:cubicBezTo>
                      <a:pt x="7843" y="11808"/>
                      <a:pt x="9081" y="11381"/>
                      <a:pt x="9399" y="11411"/>
                    </a:cubicBezTo>
                    <a:cubicBezTo>
                      <a:pt x="9717" y="11441"/>
                      <a:pt x="10198" y="11503"/>
                      <a:pt x="10317" y="11746"/>
                    </a:cubicBezTo>
                    <a:cubicBezTo>
                      <a:pt x="10437" y="11990"/>
                      <a:pt x="10477" y="12295"/>
                      <a:pt x="10834" y="12265"/>
                    </a:cubicBezTo>
                    <a:cubicBezTo>
                      <a:pt x="11194" y="12234"/>
                      <a:pt x="12111" y="12021"/>
                      <a:pt x="12270" y="12265"/>
                    </a:cubicBezTo>
                    <a:cubicBezTo>
                      <a:pt x="12429" y="12509"/>
                      <a:pt x="12549" y="13331"/>
                      <a:pt x="12429" y="13453"/>
                    </a:cubicBezTo>
                    <a:cubicBezTo>
                      <a:pt x="12310" y="13576"/>
                      <a:pt x="11992" y="14185"/>
                      <a:pt x="12191" y="14307"/>
                    </a:cubicBezTo>
                    <a:cubicBezTo>
                      <a:pt x="12389" y="14428"/>
                      <a:pt x="12789" y="14977"/>
                      <a:pt x="13028" y="15160"/>
                    </a:cubicBezTo>
                    <a:cubicBezTo>
                      <a:pt x="13268" y="15342"/>
                      <a:pt x="14024" y="16105"/>
                      <a:pt x="14063" y="16318"/>
                    </a:cubicBezTo>
                    <a:cubicBezTo>
                      <a:pt x="14103" y="16531"/>
                      <a:pt x="13904" y="16683"/>
                      <a:pt x="13984" y="16867"/>
                    </a:cubicBezTo>
                    <a:cubicBezTo>
                      <a:pt x="14063" y="17050"/>
                      <a:pt x="14423" y="17384"/>
                      <a:pt x="14344" y="17751"/>
                    </a:cubicBezTo>
                    <a:cubicBezTo>
                      <a:pt x="14265" y="18116"/>
                      <a:pt x="14145" y="18238"/>
                      <a:pt x="13904" y="18390"/>
                    </a:cubicBezTo>
                    <a:cubicBezTo>
                      <a:pt x="13666" y="18543"/>
                      <a:pt x="13666" y="19092"/>
                      <a:pt x="13587" y="19304"/>
                    </a:cubicBezTo>
                    <a:cubicBezTo>
                      <a:pt x="13507" y="19517"/>
                      <a:pt x="12829" y="19853"/>
                      <a:pt x="13427" y="20249"/>
                    </a:cubicBezTo>
                    <a:cubicBezTo>
                      <a:pt x="13977" y="20613"/>
                      <a:pt x="14360" y="21133"/>
                      <a:pt x="14541" y="21523"/>
                    </a:cubicBezTo>
                    <a:cubicBezTo>
                      <a:pt x="18936" y="17419"/>
                      <a:pt x="21468" y="12601"/>
                      <a:pt x="21468" y="7446"/>
                    </a:cubicBezTo>
                    <a:cubicBezTo>
                      <a:pt x="21468" y="5683"/>
                      <a:pt x="21169" y="3959"/>
                      <a:pt x="20604" y="2289"/>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799" name="AutoShape 31"/>
              <p:cNvSpPr>
                <a:spLocks/>
              </p:cNvSpPr>
              <p:nvPr/>
            </p:nvSpPr>
            <p:spPr bwMode="auto">
              <a:xfrm>
                <a:off x="6137275" y="6056313"/>
                <a:ext cx="133350" cy="209550"/>
              </a:xfrm>
              <a:custGeom>
                <a:avLst/>
                <a:gdLst>
                  <a:gd name="T0" fmla="*/ 66667 w 20852"/>
                  <a:gd name="T1" fmla="*/ 105873 h 21181"/>
                  <a:gd name="T2" fmla="*/ 66667 w 20852"/>
                  <a:gd name="T3" fmla="*/ 105873 h 21181"/>
                  <a:gd name="T4" fmla="*/ 66667 w 20852"/>
                  <a:gd name="T5" fmla="*/ 105873 h 21181"/>
                  <a:gd name="T6" fmla="*/ 66667 w 20852"/>
                  <a:gd name="T7" fmla="*/ 105873 h 211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2" h="21181">
                    <a:moveTo>
                      <a:pt x="1419" y="20976"/>
                    </a:moveTo>
                    <a:cubicBezTo>
                      <a:pt x="2622" y="21487"/>
                      <a:pt x="4969" y="20976"/>
                      <a:pt x="6924" y="20127"/>
                    </a:cubicBezTo>
                    <a:cubicBezTo>
                      <a:pt x="8885" y="19280"/>
                      <a:pt x="11232" y="18256"/>
                      <a:pt x="13801" y="17745"/>
                    </a:cubicBezTo>
                    <a:cubicBezTo>
                      <a:pt x="16364" y="17239"/>
                      <a:pt x="17541" y="15874"/>
                      <a:pt x="18109" y="15194"/>
                    </a:cubicBezTo>
                    <a:cubicBezTo>
                      <a:pt x="18717" y="14514"/>
                      <a:pt x="18495" y="10604"/>
                      <a:pt x="17717" y="8900"/>
                    </a:cubicBezTo>
                    <a:cubicBezTo>
                      <a:pt x="16933" y="7196"/>
                      <a:pt x="19894" y="6350"/>
                      <a:pt x="20672" y="5326"/>
                    </a:cubicBezTo>
                    <a:cubicBezTo>
                      <a:pt x="21456" y="4311"/>
                      <a:pt x="19502" y="2095"/>
                      <a:pt x="18109" y="1080"/>
                    </a:cubicBezTo>
                    <a:cubicBezTo>
                      <a:pt x="16736" y="56"/>
                      <a:pt x="13997" y="-112"/>
                      <a:pt x="13213" y="56"/>
                    </a:cubicBezTo>
                    <a:cubicBezTo>
                      <a:pt x="12409" y="225"/>
                      <a:pt x="7512" y="1926"/>
                      <a:pt x="6727" y="2438"/>
                    </a:cubicBezTo>
                    <a:cubicBezTo>
                      <a:pt x="5949" y="2944"/>
                      <a:pt x="6727" y="4646"/>
                      <a:pt x="6335" y="5669"/>
                    </a:cubicBezTo>
                    <a:cubicBezTo>
                      <a:pt x="5949" y="6693"/>
                      <a:pt x="2792" y="5326"/>
                      <a:pt x="1811" y="5494"/>
                    </a:cubicBezTo>
                    <a:cubicBezTo>
                      <a:pt x="837" y="5669"/>
                      <a:pt x="641" y="7542"/>
                      <a:pt x="445" y="8563"/>
                    </a:cubicBezTo>
                    <a:cubicBezTo>
                      <a:pt x="249" y="9581"/>
                      <a:pt x="2007" y="10773"/>
                      <a:pt x="2792" y="12306"/>
                    </a:cubicBezTo>
                    <a:cubicBezTo>
                      <a:pt x="3576" y="13835"/>
                      <a:pt x="249" y="15874"/>
                      <a:pt x="53" y="16898"/>
                    </a:cubicBezTo>
                    <a:cubicBezTo>
                      <a:pt x="-143" y="17919"/>
                      <a:pt x="183" y="20443"/>
                      <a:pt x="1419" y="20976"/>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0800" name="AutoShape 32"/>
              <p:cNvSpPr>
                <a:spLocks/>
              </p:cNvSpPr>
              <p:nvPr/>
            </p:nvSpPr>
            <p:spPr bwMode="auto">
              <a:xfrm>
                <a:off x="6223000" y="5884863"/>
                <a:ext cx="227013" cy="466725"/>
              </a:xfrm>
              <a:custGeom>
                <a:avLst/>
                <a:gdLst>
                  <a:gd name="T0" fmla="*/ 113493 w 21016"/>
                  <a:gd name="T1" fmla="*/ 238588 h 21253"/>
                  <a:gd name="T2" fmla="*/ 113493 w 21016"/>
                  <a:gd name="T3" fmla="*/ 238588 h 21253"/>
                  <a:gd name="T4" fmla="*/ 113493 w 21016"/>
                  <a:gd name="T5" fmla="*/ 238588 h 21253"/>
                  <a:gd name="T6" fmla="*/ 113493 w 21016"/>
                  <a:gd name="T7" fmla="*/ 238588 h 21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6" h="21253">
                    <a:moveTo>
                      <a:pt x="3375" y="7754"/>
                    </a:moveTo>
                    <a:cubicBezTo>
                      <a:pt x="4430" y="7909"/>
                      <a:pt x="3607" y="9214"/>
                      <a:pt x="3607" y="9214"/>
                    </a:cubicBezTo>
                    <a:cubicBezTo>
                      <a:pt x="3607" y="9214"/>
                      <a:pt x="4766" y="9984"/>
                      <a:pt x="5357" y="10060"/>
                    </a:cubicBezTo>
                    <a:cubicBezTo>
                      <a:pt x="5933" y="10139"/>
                      <a:pt x="7556" y="9600"/>
                      <a:pt x="7799" y="9984"/>
                    </a:cubicBezTo>
                    <a:cubicBezTo>
                      <a:pt x="8031" y="10370"/>
                      <a:pt x="7799" y="10981"/>
                      <a:pt x="8595" y="11444"/>
                    </a:cubicBezTo>
                    <a:cubicBezTo>
                      <a:pt x="9418" y="11906"/>
                      <a:pt x="8031" y="12752"/>
                      <a:pt x="7556" y="13059"/>
                    </a:cubicBezTo>
                    <a:cubicBezTo>
                      <a:pt x="7092" y="13367"/>
                      <a:pt x="4893" y="13290"/>
                      <a:pt x="4070" y="13597"/>
                    </a:cubicBezTo>
                    <a:cubicBezTo>
                      <a:pt x="3259" y="13904"/>
                      <a:pt x="4070" y="15288"/>
                      <a:pt x="4430" y="15903"/>
                    </a:cubicBezTo>
                    <a:cubicBezTo>
                      <a:pt x="4766" y="16517"/>
                      <a:pt x="3031" y="16980"/>
                      <a:pt x="3031" y="17287"/>
                    </a:cubicBezTo>
                    <a:cubicBezTo>
                      <a:pt x="3031" y="17594"/>
                      <a:pt x="5357" y="17519"/>
                      <a:pt x="6397" y="17901"/>
                    </a:cubicBezTo>
                    <a:cubicBezTo>
                      <a:pt x="7440" y="18285"/>
                      <a:pt x="6049" y="18516"/>
                      <a:pt x="5357" y="18671"/>
                    </a:cubicBezTo>
                    <a:cubicBezTo>
                      <a:pt x="4662" y="18827"/>
                      <a:pt x="2169" y="20467"/>
                      <a:pt x="1872" y="20746"/>
                    </a:cubicBezTo>
                    <a:cubicBezTo>
                      <a:pt x="1296" y="21284"/>
                      <a:pt x="3607" y="21360"/>
                      <a:pt x="4662" y="21129"/>
                    </a:cubicBezTo>
                    <a:cubicBezTo>
                      <a:pt x="5705" y="20901"/>
                      <a:pt x="6860" y="20514"/>
                      <a:pt x="7672" y="20287"/>
                    </a:cubicBezTo>
                    <a:cubicBezTo>
                      <a:pt x="8495" y="20055"/>
                      <a:pt x="10809" y="19900"/>
                      <a:pt x="11965" y="19824"/>
                    </a:cubicBezTo>
                    <a:cubicBezTo>
                      <a:pt x="13120" y="19748"/>
                      <a:pt x="15566" y="19438"/>
                      <a:pt x="17544" y="19362"/>
                    </a:cubicBezTo>
                    <a:cubicBezTo>
                      <a:pt x="19511" y="19285"/>
                      <a:pt x="20091" y="18592"/>
                      <a:pt x="19975" y="17978"/>
                    </a:cubicBezTo>
                    <a:cubicBezTo>
                      <a:pt x="19859" y="17363"/>
                      <a:pt x="20207" y="16980"/>
                      <a:pt x="20786" y="16517"/>
                    </a:cubicBezTo>
                    <a:cubicBezTo>
                      <a:pt x="21377" y="16055"/>
                      <a:pt x="20682" y="14751"/>
                      <a:pt x="20323" y="14367"/>
                    </a:cubicBezTo>
                    <a:cubicBezTo>
                      <a:pt x="19975" y="13981"/>
                      <a:pt x="18008" y="14443"/>
                      <a:pt x="17417" y="14288"/>
                    </a:cubicBezTo>
                    <a:cubicBezTo>
                      <a:pt x="16853" y="14136"/>
                      <a:pt x="17085" y="12983"/>
                      <a:pt x="16953" y="11830"/>
                    </a:cubicBezTo>
                    <a:cubicBezTo>
                      <a:pt x="16853" y="10678"/>
                      <a:pt x="16026" y="10370"/>
                      <a:pt x="14179" y="9984"/>
                    </a:cubicBezTo>
                    <a:cubicBezTo>
                      <a:pt x="12324" y="9600"/>
                      <a:pt x="12556" y="8676"/>
                      <a:pt x="12324" y="7909"/>
                    </a:cubicBezTo>
                    <a:cubicBezTo>
                      <a:pt x="12081" y="7139"/>
                      <a:pt x="10693" y="6908"/>
                      <a:pt x="9754" y="6063"/>
                    </a:cubicBezTo>
                    <a:cubicBezTo>
                      <a:pt x="8827" y="5217"/>
                      <a:pt x="12081" y="3450"/>
                      <a:pt x="11501" y="2529"/>
                    </a:cubicBezTo>
                    <a:cubicBezTo>
                      <a:pt x="10925" y="1606"/>
                      <a:pt x="7799" y="2529"/>
                      <a:pt x="6744" y="2449"/>
                    </a:cubicBezTo>
                    <a:cubicBezTo>
                      <a:pt x="5705" y="2372"/>
                      <a:pt x="8595" y="837"/>
                      <a:pt x="8595" y="298"/>
                    </a:cubicBezTo>
                    <a:cubicBezTo>
                      <a:pt x="8595" y="-239"/>
                      <a:pt x="6628" y="67"/>
                      <a:pt x="5821" y="298"/>
                    </a:cubicBezTo>
                    <a:cubicBezTo>
                      <a:pt x="4998" y="530"/>
                      <a:pt x="1756" y="1835"/>
                      <a:pt x="1064" y="2142"/>
                    </a:cubicBezTo>
                    <a:cubicBezTo>
                      <a:pt x="369" y="2449"/>
                      <a:pt x="-222" y="3219"/>
                      <a:pt x="601" y="4140"/>
                    </a:cubicBezTo>
                    <a:cubicBezTo>
                      <a:pt x="1412" y="5065"/>
                      <a:pt x="137" y="5448"/>
                      <a:pt x="9" y="5832"/>
                    </a:cubicBezTo>
                    <a:cubicBezTo>
                      <a:pt x="-95" y="6218"/>
                      <a:pt x="701" y="6756"/>
                      <a:pt x="832" y="7371"/>
                    </a:cubicBezTo>
                    <a:cubicBezTo>
                      <a:pt x="933" y="7985"/>
                      <a:pt x="2335" y="7602"/>
                      <a:pt x="3375" y="7754"/>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grpSp>
        <p:sp>
          <p:nvSpPr>
            <p:cNvPr id="160801" name="AutoShape 33"/>
            <p:cNvSpPr>
              <a:spLocks/>
            </p:cNvSpPr>
            <p:nvPr/>
          </p:nvSpPr>
          <p:spPr bwMode="auto">
            <a:xfrm>
              <a:off x="1268413" y="4775200"/>
              <a:ext cx="5991225" cy="5991225"/>
            </a:xfrm>
            <a:custGeom>
              <a:avLst/>
              <a:gdLst>
                <a:gd name="T0" fmla="*/ 2995240 w 21600"/>
                <a:gd name="T1" fmla="*/ 2995465 h 21600"/>
                <a:gd name="T2" fmla="*/ 2995240 w 21600"/>
                <a:gd name="T3" fmla="*/ 2995465 h 21600"/>
                <a:gd name="T4" fmla="*/ 2995240 w 21600"/>
                <a:gd name="T5" fmla="*/ 2995465 h 21600"/>
                <a:gd name="T6" fmla="*/ 2995240 w 21600"/>
                <a:gd name="T7" fmla="*/ 2995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600"/>
                  </a:cubicBezTo>
                  <a:cubicBezTo>
                    <a:pt x="4834" y="21600"/>
                    <a:pt x="0" y="16764"/>
                    <a:pt x="0" y="10799"/>
                  </a:cubicBezTo>
                  <a:cubicBezTo>
                    <a:pt x="0" y="4835"/>
                    <a:pt x="4834" y="0"/>
                    <a:pt x="10799" y="0"/>
                  </a:cubicBezTo>
                  <a:cubicBezTo>
                    <a:pt x="16764" y="0"/>
                    <a:pt x="21599" y="4835"/>
                    <a:pt x="21599" y="10799"/>
                  </a:cubicBezTo>
                  <a:close/>
                </a:path>
              </a:pathLst>
            </a:custGeom>
            <a:noFill/>
            <a:ln w="762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160802" name="Line 34"/>
          <p:cNvSpPr>
            <a:spLocks noChangeShapeType="1"/>
          </p:cNvSpPr>
          <p:nvPr/>
        </p:nvSpPr>
        <p:spPr bwMode="auto">
          <a:xfrm>
            <a:off x="7408863" y="3983038"/>
            <a:ext cx="4795837"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0803" name="Line 35"/>
          <p:cNvSpPr>
            <a:spLocks noChangeShapeType="1"/>
          </p:cNvSpPr>
          <p:nvPr/>
        </p:nvSpPr>
        <p:spPr bwMode="auto">
          <a:xfrm>
            <a:off x="8718550" y="5797550"/>
            <a:ext cx="3219450"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0804" name="Line 36"/>
          <p:cNvSpPr>
            <a:spLocks noChangeShapeType="1"/>
          </p:cNvSpPr>
          <p:nvPr/>
        </p:nvSpPr>
        <p:spPr bwMode="auto">
          <a:xfrm flipV="1">
            <a:off x="9226550" y="7783513"/>
            <a:ext cx="2711450"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0805" name="Line 37"/>
          <p:cNvSpPr>
            <a:spLocks noChangeShapeType="1"/>
          </p:cNvSpPr>
          <p:nvPr/>
        </p:nvSpPr>
        <p:spPr bwMode="auto">
          <a:xfrm flipV="1">
            <a:off x="7391400" y="11512550"/>
            <a:ext cx="4794250"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0806" name="Line 38"/>
          <p:cNvSpPr>
            <a:spLocks noChangeShapeType="1"/>
          </p:cNvSpPr>
          <p:nvPr/>
        </p:nvSpPr>
        <p:spPr bwMode="auto">
          <a:xfrm>
            <a:off x="8718550" y="9759950"/>
            <a:ext cx="3219450"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0807" name="AutoShape 39"/>
          <p:cNvSpPr>
            <a:spLocks/>
          </p:cNvSpPr>
          <p:nvPr/>
        </p:nvSpPr>
        <p:spPr bwMode="auto">
          <a:xfrm>
            <a:off x="14986000" y="3451225"/>
            <a:ext cx="7516813" cy="1179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60808" name="AutoShape 40"/>
          <p:cNvSpPr>
            <a:spLocks/>
          </p:cNvSpPr>
          <p:nvPr/>
        </p:nvSpPr>
        <p:spPr bwMode="auto">
          <a:xfrm>
            <a:off x="11938000" y="3629025"/>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2011</a:t>
            </a:r>
            <a:endParaRPr lang="en-US">
              <a:solidFill>
                <a:schemeClr val="bg1"/>
              </a:solidFill>
              <a:latin typeface="Roboto" charset="0"/>
              <a:ea typeface="ＭＳ Ｐゴシック" charset="0"/>
              <a:cs typeface="Roboto" charset="0"/>
              <a:sym typeface="Roboto" charset="0"/>
            </a:endParaRPr>
          </a:p>
        </p:txBody>
      </p:sp>
      <p:sp>
        <p:nvSpPr>
          <p:cNvPr id="160809" name="AutoShape 41"/>
          <p:cNvSpPr>
            <a:spLocks/>
          </p:cNvSpPr>
          <p:nvPr/>
        </p:nvSpPr>
        <p:spPr bwMode="auto">
          <a:xfrm>
            <a:off x="14986000" y="5253038"/>
            <a:ext cx="751681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0" name="AutoShape 42"/>
          <p:cNvSpPr>
            <a:spLocks/>
          </p:cNvSpPr>
          <p:nvPr/>
        </p:nvSpPr>
        <p:spPr bwMode="auto">
          <a:xfrm>
            <a:off x="11938000" y="5451475"/>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2012</a:t>
            </a:r>
            <a:endParaRPr lang="en-US">
              <a:solidFill>
                <a:schemeClr val="bg1"/>
              </a:solidFill>
              <a:latin typeface="Roboto" charset="0"/>
              <a:ea typeface="ＭＳ Ｐゴシック" charset="0"/>
              <a:cs typeface="Roboto" charset="0"/>
              <a:sym typeface="Roboto" charset="0"/>
            </a:endParaRPr>
          </a:p>
        </p:txBody>
      </p:sp>
      <p:sp>
        <p:nvSpPr>
          <p:cNvPr id="160811" name="AutoShape 43"/>
          <p:cNvSpPr>
            <a:spLocks/>
          </p:cNvSpPr>
          <p:nvPr/>
        </p:nvSpPr>
        <p:spPr bwMode="auto">
          <a:xfrm>
            <a:off x="14986000" y="7254875"/>
            <a:ext cx="751681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2" name="AutoShape 44"/>
          <p:cNvSpPr>
            <a:spLocks/>
          </p:cNvSpPr>
          <p:nvPr/>
        </p:nvSpPr>
        <p:spPr bwMode="auto">
          <a:xfrm>
            <a:off x="11938000" y="7434263"/>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2013</a:t>
            </a:r>
            <a:endParaRPr lang="en-US">
              <a:solidFill>
                <a:schemeClr val="bg1"/>
              </a:solidFill>
              <a:latin typeface="Roboto" charset="0"/>
              <a:ea typeface="ＭＳ Ｐゴシック" charset="0"/>
              <a:cs typeface="Roboto" charset="0"/>
              <a:sym typeface="Roboto" charset="0"/>
            </a:endParaRPr>
          </a:p>
        </p:txBody>
      </p:sp>
      <p:sp>
        <p:nvSpPr>
          <p:cNvPr id="160813" name="AutoShape 45"/>
          <p:cNvSpPr>
            <a:spLocks/>
          </p:cNvSpPr>
          <p:nvPr/>
        </p:nvSpPr>
        <p:spPr bwMode="auto">
          <a:xfrm>
            <a:off x="14986000" y="9190038"/>
            <a:ext cx="7516813" cy="1179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4" name="AutoShape 46"/>
          <p:cNvSpPr>
            <a:spLocks/>
          </p:cNvSpPr>
          <p:nvPr/>
        </p:nvSpPr>
        <p:spPr bwMode="auto">
          <a:xfrm>
            <a:off x="11938000" y="9367838"/>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2014</a:t>
            </a:r>
            <a:endParaRPr lang="en-US">
              <a:solidFill>
                <a:schemeClr val="bg1"/>
              </a:solidFill>
              <a:latin typeface="Roboto" charset="0"/>
              <a:ea typeface="ＭＳ Ｐゴシック" charset="0"/>
              <a:cs typeface="Roboto" charset="0"/>
              <a:sym typeface="Roboto" charset="0"/>
            </a:endParaRPr>
          </a:p>
        </p:txBody>
      </p:sp>
      <p:sp>
        <p:nvSpPr>
          <p:cNvPr id="160815" name="AutoShape 47"/>
          <p:cNvSpPr>
            <a:spLocks/>
          </p:cNvSpPr>
          <p:nvPr/>
        </p:nvSpPr>
        <p:spPr bwMode="auto">
          <a:xfrm>
            <a:off x="14986000" y="10985500"/>
            <a:ext cx="7516813" cy="1179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6" name="AutoShape 48"/>
          <p:cNvSpPr>
            <a:spLocks/>
          </p:cNvSpPr>
          <p:nvPr/>
        </p:nvSpPr>
        <p:spPr bwMode="auto">
          <a:xfrm>
            <a:off x="11938000" y="11163300"/>
            <a:ext cx="21637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2015</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1ED7960-A144-4C17-A516-95F7F016D293}" type="slidenum">
              <a:rPr lang="en-US" sz="2000">
                <a:solidFill>
                  <a:schemeClr val="bg1"/>
                </a:solidFill>
              </a:rPr>
              <a:pPr algn="ctr" eaLnBrk="1">
                <a:lnSpc>
                  <a:spcPct val="100000"/>
                </a:lnSpc>
              </a:pPr>
              <a:t>154</a:t>
            </a:fld>
            <a:endParaRPr lang="en-US">
              <a:solidFill>
                <a:schemeClr val="bg1"/>
              </a:solidFill>
            </a:endParaRPr>
          </a:p>
        </p:txBody>
      </p:sp>
      <p:sp>
        <p:nvSpPr>
          <p:cNvPr id="161796" name="AutoShape 4"/>
          <p:cNvSpPr>
            <a:spLocks/>
          </p:cNvSpPr>
          <p:nvPr/>
        </p:nvSpPr>
        <p:spPr bwMode="auto">
          <a:xfrm>
            <a:off x="14849475" y="3686175"/>
            <a:ext cx="5616575" cy="8726488"/>
          </a:xfrm>
          <a:custGeom>
            <a:avLst/>
            <a:gdLst>
              <a:gd name="T0" fmla="*/ 2808157 w 21561"/>
              <a:gd name="T1" fmla="*/ 4364254 h 21597"/>
              <a:gd name="T2" fmla="*/ 2808157 w 21561"/>
              <a:gd name="T3" fmla="*/ 4364254 h 21597"/>
              <a:gd name="T4" fmla="*/ 2808157 w 21561"/>
              <a:gd name="T5" fmla="*/ 4364254 h 21597"/>
              <a:gd name="T6" fmla="*/ 2808157 w 21561"/>
              <a:gd name="T7" fmla="*/ 4364254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rgbClr val="DCDEE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1797" name="AutoShape 5"/>
          <p:cNvSpPr>
            <a:spLocks/>
          </p:cNvSpPr>
          <p:nvPr/>
        </p:nvSpPr>
        <p:spPr bwMode="auto">
          <a:xfrm>
            <a:off x="1811338" y="5213350"/>
            <a:ext cx="8394700" cy="2370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which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1798" name="AutoShape 6"/>
          <p:cNvSpPr>
            <a:spLocks/>
          </p:cNvSpPr>
          <p:nvPr/>
        </p:nvSpPr>
        <p:spPr bwMode="auto">
          <a:xfrm>
            <a:off x="1811338" y="8054975"/>
            <a:ext cx="8394700" cy="439738"/>
          </a:xfrm>
          <a:custGeom>
            <a:avLst/>
            <a:gdLst>
              <a:gd name="T0" fmla="*/ 4197350 w 21600"/>
              <a:gd name="T1" fmla="*/ 219869 h 21600"/>
              <a:gd name="T2" fmla="*/ 4197350 w 21600"/>
              <a:gd name="T3" fmla="*/ 219869 h 21600"/>
              <a:gd name="T4" fmla="*/ 4197350 w 21600"/>
              <a:gd name="T5" fmla="*/ 219869 h 21600"/>
              <a:gd name="T6" fmla="*/ 41973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61799" name="AutoShape 7"/>
          <p:cNvSpPr>
            <a:spLocks/>
          </p:cNvSpPr>
          <p:nvPr/>
        </p:nvSpPr>
        <p:spPr bwMode="auto">
          <a:xfrm>
            <a:off x="1811338" y="8689975"/>
            <a:ext cx="7531100" cy="439738"/>
          </a:xfrm>
          <a:custGeom>
            <a:avLst/>
            <a:gdLst>
              <a:gd name="T0" fmla="*/ 3765550 w 21600"/>
              <a:gd name="T1" fmla="*/ 219869 h 21600"/>
              <a:gd name="T2" fmla="*/ 3765550 w 21600"/>
              <a:gd name="T3" fmla="*/ 219869 h 21600"/>
              <a:gd name="T4" fmla="*/ 3765550 w 21600"/>
              <a:gd name="T5" fmla="*/ 219869 h 21600"/>
              <a:gd name="T6" fmla="*/ 37655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61800" name="AutoShape 8"/>
          <p:cNvSpPr>
            <a:spLocks/>
          </p:cNvSpPr>
          <p:nvPr/>
        </p:nvSpPr>
        <p:spPr bwMode="auto">
          <a:xfrm>
            <a:off x="1811338" y="9324975"/>
            <a:ext cx="4197350" cy="439738"/>
          </a:xfrm>
          <a:custGeom>
            <a:avLst/>
            <a:gdLst>
              <a:gd name="T0" fmla="*/ 2098675 w 21600"/>
              <a:gd name="T1" fmla="*/ 219869 h 21600"/>
              <a:gd name="T2" fmla="*/ 2098675 w 21600"/>
              <a:gd name="T3" fmla="*/ 219869 h 21600"/>
              <a:gd name="T4" fmla="*/ 2098675 w 21600"/>
              <a:gd name="T5" fmla="*/ 219869 h 21600"/>
              <a:gd name="T6" fmla="*/ 2098675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1801" name="AutoShape 9"/>
          <p:cNvSpPr>
            <a:spLocks/>
          </p:cNvSpPr>
          <p:nvPr/>
        </p:nvSpPr>
        <p:spPr bwMode="auto">
          <a:xfrm>
            <a:off x="1811338" y="9959975"/>
            <a:ext cx="3327400" cy="439738"/>
          </a:xfrm>
          <a:custGeom>
            <a:avLst/>
            <a:gdLst>
              <a:gd name="T0" fmla="*/ 1663700 w 21600"/>
              <a:gd name="T1" fmla="*/ 219869 h 21600"/>
              <a:gd name="T2" fmla="*/ 1663700 w 21600"/>
              <a:gd name="T3" fmla="*/ 219869 h 21600"/>
              <a:gd name="T4" fmla="*/ 1663700 w 21600"/>
              <a:gd name="T5" fmla="*/ 219869 h 21600"/>
              <a:gd name="T6" fmla="*/ 166370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61802" name="AutoShape 10"/>
          <p:cNvSpPr>
            <a:spLocks/>
          </p:cNvSpPr>
          <p:nvPr/>
        </p:nvSpPr>
        <p:spPr bwMode="auto">
          <a:xfrm>
            <a:off x="10464800" y="7996238"/>
            <a:ext cx="842963" cy="509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dirty="0">
                <a:solidFill>
                  <a:schemeClr val="bg1"/>
                </a:solidFill>
                <a:latin typeface="Roboto" charset="0"/>
                <a:ea typeface="ＭＳ Ｐゴシック" charset="0"/>
                <a:cs typeface="Roboto" charset="0"/>
                <a:sym typeface="Roboto" charset="0"/>
              </a:rPr>
              <a:t>72%</a:t>
            </a:r>
            <a:endParaRPr lang="en-US" dirty="0">
              <a:solidFill>
                <a:schemeClr val="bg1"/>
              </a:solidFill>
              <a:latin typeface="Roboto" charset="0"/>
              <a:ea typeface="ＭＳ Ｐゴシック" charset="0"/>
              <a:cs typeface="Roboto" charset="0"/>
              <a:sym typeface="Roboto" charset="0"/>
            </a:endParaRPr>
          </a:p>
        </p:txBody>
      </p:sp>
      <p:sp>
        <p:nvSpPr>
          <p:cNvPr id="161803" name="AutoShape 11"/>
          <p:cNvSpPr>
            <a:spLocks/>
          </p:cNvSpPr>
          <p:nvPr/>
        </p:nvSpPr>
        <p:spPr bwMode="auto">
          <a:xfrm>
            <a:off x="9523413" y="8616950"/>
            <a:ext cx="844550" cy="509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bg1"/>
                </a:solidFill>
                <a:latin typeface="Roboto" charset="0"/>
                <a:ea typeface="ＭＳ Ｐゴシック" charset="0"/>
                <a:cs typeface="Roboto" charset="0"/>
                <a:sym typeface="Roboto" charset="0"/>
              </a:rPr>
              <a:t>32%</a:t>
            </a:r>
            <a:endParaRPr lang="en-US">
              <a:solidFill>
                <a:schemeClr val="bg1"/>
              </a:solidFill>
              <a:latin typeface="Roboto" charset="0"/>
              <a:ea typeface="ＭＳ Ｐゴシック" charset="0"/>
              <a:cs typeface="Roboto" charset="0"/>
              <a:sym typeface="Roboto" charset="0"/>
            </a:endParaRPr>
          </a:p>
        </p:txBody>
      </p:sp>
      <p:sp>
        <p:nvSpPr>
          <p:cNvPr id="161804" name="AutoShape 12"/>
          <p:cNvSpPr>
            <a:spLocks/>
          </p:cNvSpPr>
          <p:nvPr/>
        </p:nvSpPr>
        <p:spPr bwMode="auto">
          <a:xfrm>
            <a:off x="6176963" y="9290050"/>
            <a:ext cx="842962" cy="509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bg1"/>
                </a:solidFill>
                <a:latin typeface="Roboto" charset="0"/>
                <a:ea typeface="ＭＳ Ｐゴシック" charset="0"/>
                <a:cs typeface="Roboto" charset="0"/>
                <a:sym typeface="Roboto" charset="0"/>
              </a:rPr>
              <a:t>94%</a:t>
            </a:r>
            <a:endParaRPr lang="en-US">
              <a:solidFill>
                <a:schemeClr val="bg1"/>
              </a:solidFill>
              <a:latin typeface="Roboto" charset="0"/>
              <a:ea typeface="ＭＳ Ｐゴシック" charset="0"/>
              <a:cs typeface="Roboto" charset="0"/>
              <a:sym typeface="Roboto" charset="0"/>
            </a:endParaRPr>
          </a:p>
        </p:txBody>
      </p:sp>
      <p:sp>
        <p:nvSpPr>
          <p:cNvPr id="161805" name="AutoShape 13"/>
          <p:cNvSpPr>
            <a:spLocks/>
          </p:cNvSpPr>
          <p:nvPr/>
        </p:nvSpPr>
        <p:spPr bwMode="auto">
          <a:xfrm>
            <a:off x="5281613" y="9925050"/>
            <a:ext cx="842962" cy="509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bg1"/>
                </a:solidFill>
                <a:latin typeface="Roboto" charset="0"/>
                <a:ea typeface="ＭＳ Ｐゴシック" charset="0"/>
                <a:cs typeface="Roboto" charset="0"/>
                <a:sym typeface="Roboto" charset="0"/>
              </a:rPr>
              <a:t>55%</a:t>
            </a:r>
            <a:endParaRPr lang="en-US">
              <a:solidFill>
                <a:schemeClr val="bg1"/>
              </a:solidFill>
              <a:latin typeface="Roboto" charset="0"/>
              <a:ea typeface="ＭＳ Ｐゴシック" charset="0"/>
              <a:cs typeface="Roboto" charset="0"/>
              <a:sym typeface="Roboto" charset="0"/>
            </a:endParaRPr>
          </a:p>
        </p:txBody>
      </p:sp>
      <p:sp>
        <p:nvSpPr>
          <p:cNvPr id="161806" name="AutoShape 14"/>
          <p:cNvSpPr>
            <a:spLocks/>
          </p:cNvSpPr>
          <p:nvPr/>
        </p:nvSpPr>
        <p:spPr bwMode="auto">
          <a:xfrm>
            <a:off x="16594138" y="8796338"/>
            <a:ext cx="1370012" cy="1370012"/>
          </a:xfrm>
          <a:custGeom>
            <a:avLst/>
            <a:gdLst>
              <a:gd name="T0" fmla="*/ 684971 w 19679"/>
              <a:gd name="T1" fmla="*/ 751874 h 19679"/>
              <a:gd name="T2" fmla="*/ 684971 w 19679"/>
              <a:gd name="T3" fmla="*/ 751874 h 19679"/>
              <a:gd name="T4" fmla="*/ 684971 w 19679"/>
              <a:gd name="T5" fmla="*/ 751874 h 19679"/>
              <a:gd name="T6" fmla="*/ 684971 w 19679"/>
              <a:gd name="T7" fmla="*/ 7518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bg1"/>
              </a:solidFill>
            </a:endParaRPr>
          </a:p>
        </p:txBody>
      </p:sp>
      <p:sp>
        <p:nvSpPr>
          <p:cNvPr id="161807" name="AutoShape 15"/>
          <p:cNvSpPr>
            <a:spLocks/>
          </p:cNvSpPr>
          <p:nvPr/>
        </p:nvSpPr>
        <p:spPr bwMode="auto">
          <a:xfrm>
            <a:off x="18240375" y="8220075"/>
            <a:ext cx="868363" cy="868363"/>
          </a:xfrm>
          <a:custGeom>
            <a:avLst/>
            <a:gdLst>
              <a:gd name="T0" fmla="*/ 434159 w 19679"/>
              <a:gd name="T1" fmla="*/ 476565 h 19679"/>
              <a:gd name="T2" fmla="*/ 434159 w 19679"/>
              <a:gd name="T3" fmla="*/ 476565 h 19679"/>
              <a:gd name="T4" fmla="*/ 434159 w 19679"/>
              <a:gd name="T5" fmla="*/ 476565 h 19679"/>
              <a:gd name="T6" fmla="*/ 434159 w 19679"/>
              <a:gd name="T7" fmla="*/ 476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bg1"/>
              </a:solidFill>
            </a:endParaRPr>
          </a:p>
        </p:txBody>
      </p:sp>
      <p:sp>
        <p:nvSpPr>
          <p:cNvPr id="161808" name="AutoShape 16"/>
          <p:cNvSpPr>
            <a:spLocks/>
          </p:cNvSpPr>
          <p:nvPr/>
        </p:nvSpPr>
        <p:spPr bwMode="auto">
          <a:xfrm>
            <a:off x="19210338" y="6321425"/>
            <a:ext cx="658812" cy="658813"/>
          </a:xfrm>
          <a:custGeom>
            <a:avLst/>
            <a:gdLst>
              <a:gd name="T0" fmla="*/ 329389 w 19679"/>
              <a:gd name="T1" fmla="*/ 361562 h 19679"/>
              <a:gd name="T2" fmla="*/ 329389 w 19679"/>
              <a:gd name="T3" fmla="*/ 361562 h 19679"/>
              <a:gd name="T4" fmla="*/ 329389 w 19679"/>
              <a:gd name="T5" fmla="*/ 361562 h 19679"/>
              <a:gd name="T6" fmla="*/ 329389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bg1"/>
              </a:solidFill>
            </a:endParaRPr>
          </a:p>
        </p:txBody>
      </p:sp>
      <p:sp>
        <p:nvSpPr>
          <p:cNvPr id="161809" name="AutoShape 17"/>
          <p:cNvSpPr>
            <a:spLocks/>
          </p:cNvSpPr>
          <p:nvPr/>
        </p:nvSpPr>
        <p:spPr bwMode="auto">
          <a:xfrm>
            <a:off x="15894050" y="5043488"/>
            <a:ext cx="1335088" cy="1335087"/>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bg1"/>
              </a:solidFill>
            </a:endParaRPr>
          </a:p>
        </p:txBody>
      </p:sp>
      <p:sp>
        <p:nvSpPr>
          <p:cNvPr id="161810" name="AutoShape 18"/>
          <p:cNvSpPr>
            <a:spLocks/>
          </p:cNvSpPr>
          <p:nvPr/>
        </p:nvSpPr>
        <p:spPr bwMode="auto">
          <a:xfrm>
            <a:off x="16344900" y="11188700"/>
            <a:ext cx="660400" cy="658813"/>
          </a:xfrm>
          <a:custGeom>
            <a:avLst/>
            <a:gdLst>
              <a:gd name="T0" fmla="*/ 330183 w 19679"/>
              <a:gd name="T1" fmla="*/ 361562 h 19679"/>
              <a:gd name="T2" fmla="*/ 330183 w 19679"/>
              <a:gd name="T3" fmla="*/ 361562 h 19679"/>
              <a:gd name="T4" fmla="*/ 330183 w 19679"/>
              <a:gd name="T5" fmla="*/ 361562 h 19679"/>
              <a:gd name="T6" fmla="*/ 330183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a:solidFill>
                <a:schemeClr val="bg1"/>
              </a:solidFill>
            </a:endParaRPr>
          </a:p>
        </p:txBody>
      </p:sp>
      <p:sp>
        <p:nvSpPr>
          <p:cNvPr id="161811" name="AutoShape 19"/>
          <p:cNvSpPr>
            <a:spLocks/>
          </p:cNvSpPr>
          <p:nvPr/>
        </p:nvSpPr>
        <p:spPr bwMode="auto">
          <a:xfrm>
            <a:off x="12355513" y="5730875"/>
            <a:ext cx="4225925" cy="1373188"/>
          </a:xfrm>
          <a:custGeom>
            <a:avLst/>
            <a:gdLst>
              <a:gd name="T0" fmla="*/ 2112963 w 21600"/>
              <a:gd name="T1" fmla="*/ 686594 h 21600"/>
              <a:gd name="T2" fmla="*/ 2112963 w 21600"/>
              <a:gd name="T3" fmla="*/ 686594 h 21600"/>
              <a:gd name="T4" fmla="*/ 2112963 w 21600"/>
              <a:gd name="T5" fmla="*/ 686594 h 21600"/>
              <a:gd name="T6" fmla="*/ 2112963 w 21600"/>
              <a:gd name="T7" fmla="*/ 686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092" y="21600"/>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1812" name="AutoShape 20"/>
          <p:cNvSpPr>
            <a:spLocks/>
          </p:cNvSpPr>
          <p:nvPr/>
        </p:nvSpPr>
        <p:spPr bwMode="auto">
          <a:xfrm>
            <a:off x="13430250" y="9467850"/>
            <a:ext cx="3870325" cy="1393825"/>
          </a:xfrm>
          <a:custGeom>
            <a:avLst/>
            <a:gdLst>
              <a:gd name="T0" fmla="*/ 1935163 w 21600"/>
              <a:gd name="T1" fmla="*/ 696913 h 21600"/>
              <a:gd name="T2" fmla="*/ 1935163 w 21600"/>
              <a:gd name="T3" fmla="*/ 696913 h 21600"/>
              <a:gd name="T4" fmla="*/ 1935163 w 21600"/>
              <a:gd name="T5" fmla="*/ 696913 h 21600"/>
              <a:gd name="T6" fmla="*/ 1935163 w 21600"/>
              <a:gd name="T7" fmla="*/ 696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021" y="21600"/>
                </a:lnTo>
                <a:lnTo>
                  <a:pt x="21599"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61813" name="Line 21"/>
          <p:cNvSpPr>
            <a:spLocks noChangeShapeType="1"/>
          </p:cNvSpPr>
          <p:nvPr/>
        </p:nvSpPr>
        <p:spPr bwMode="auto">
          <a:xfrm>
            <a:off x="16730663" y="11530013"/>
            <a:ext cx="2676525"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1814" name="Line 22"/>
          <p:cNvSpPr>
            <a:spLocks noChangeShapeType="1"/>
          </p:cNvSpPr>
          <p:nvPr/>
        </p:nvSpPr>
        <p:spPr bwMode="auto">
          <a:xfrm>
            <a:off x="18675350" y="8653463"/>
            <a:ext cx="2676525"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1815" name="AutoShape 23"/>
          <p:cNvSpPr>
            <a:spLocks/>
          </p:cNvSpPr>
          <p:nvPr/>
        </p:nvSpPr>
        <p:spPr bwMode="auto">
          <a:xfrm>
            <a:off x="19516725" y="4152900"/>
            <a:ext cx="3146425" cy="2500313"/>
          </a:xfrm>
          <a:custGeom>
            <a:avLst/>
            <a:gdLst>
              <a:gd name="T0" fmla="*/ 1573213 w 21600"/>
              <a:gd name="T1" fmla="*/ 1250157 h 21600"/>
              <a:gd name="T2" fmla="*/ 1573213 w 21600"/>
              <a:gd name="T3" fmla="*/ 1250157 h 21600"/>
              <a:gd name="T4" fmla="*/ 1573213 w 21600"/>
              <a:gd name="T5" fmla="*/ 1250157 h 21600"/>
              <a:gd name="T6" fmla="*/ 1573213 w 21600"/>
              <a:gd name="T7" fmla="*/ 125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8776" y="164"/>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61816" name="AutoShape 24"/>
          <p:cNvSpPr>
            <a:spLocks/>
          </p:cNvSpPr>
          <p:nvPr/>
        </p:nvSpPr>
        <p:spPr bwMode="auto">
          <a:xfrm>
            <a:off x="12634913" y="7121525"/>
            <a:ext cx="1998662"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61817" name="AutoShape 25"/>
          <p:cNvSpPr>
            <a:spLocks/>
          </p:cNvSpPr>
          <p:nvPr/>
        </p:nvSpPr>
        <p:spPr bwMode="auto">
          <a:xfrm>
            <a:off x="13195300" y="6429375"/>
            <a:ext cx="877888"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bg1"/>
                </a:solidFill>
                <a:latin typeface="Roboto" charset="0"/>
                <a:ea typeface="ＭＳ Ｐゴシック" charset="0"/>
                <a:cs typeface="Roboto" charset="0"/>
                <a:sym typeface="Roboto" charset="0"/>
              </a:rPr>
              <a:t>34%</a:t>
            </a:r>
            <a:endParaRPr lang="en-US">
              <a:solidFill>
                <a:schemeClr val="bg1"/>
              </a:solidFill>
              <a:latin typeface="Roboto" charset="0"/>
              <a:ea typeface="ＭＳ Ｐゴシック" charset="0"/>
              <a:cs typeface="Roboto" charset="0"/>
              <a:sym typeface="Roboto" charset="0"/>
            </a:endParaRPr>
          </a:p>
        </p:txBody>
      </p:sp>
      <p:sp>
        <p:nvSpPr>
          <p:cNvPr id="161818" name="AutoShape 26"/>
          <p:cNvSpPr>
            <a:spLocks/>
          </p:cNvSpPr>
          <p:nvPr/>
        </p:nvSpPr>
        <p:spPr bwMode="auto">
          <a:xfrm>
            <a:off x="13369925" y="10909300"/>
            <a:ext cx="1998663"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61819" name="AutoShape 27"/>
          <p:cNvSpPr>
            <a:spLocks/>
          </p:cNvSpPr>
          <p:nvPr/>
        </p:nvSpPr>
        <p:spPr bwMode="auto">
          <a:xfrm>
            <a:off x="13930313" y="10217150"/>
            <a:ext cx="8778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bg1"/>
                </a:solidFill>
                <a:latin typeface="Roboto" charset="0"/>
                <a:ea typeface="ＭＳ Ｐゴシック" charset="0"/>
                <a:cs typeface="Roboto" charset="0"/>
                <a:sym typeface="Roboto" charset="0"/>
              </a:rPr>
              <a:t>34%</a:t>
            </a:r>
            <a:endParaRPr lang="en-US">
              <a:solidFill>
                <a:schemeClr val="bg1"/>
              </a:solidFill>
              <a:latin typeface="Roboto" charset="0"/>
              <a:ea typeface="ＭＳ Ｐゴシック" charset="0"/>
              <a:cs typeface="Roboto" charset="0"/>
              <a:sym typeface="Roboto" charset="0"/>
            </a:endParaRPr>
          </a:p>
        </p:txBody>
      </p:sp>
      <p:sp>
        <p:nvSpPr>
          <p:cNvPr id="161820" name="AutoShape 28"/>
          <p:cNvSpPr>
            <a:spLocks/>
          </p:cNvSpPr>
          <p:nvPr/>
        </p:nvSpPr>
        <p:spPr bwMode="auto">
          <a:xfrm>
            <a:off x="17425988" y="11563350"/>
            <a:ext cx="1998662"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61821" name="AutoShape 29"/>
          <p:cNvSpPr>
            <a:spLocks/>
          </p:cNvSpPr>
          <p:nvPr/>
        </p:nvSpPr>
        <p:spPr bwMode="auto">
          <a:xfrm>
            <a:off x="17986375" y="10871200"/>
            <a:ext cx="877888"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bg1"/>
                </a:solidFill>
                <a:latin typeface="Roboto" charset="0"/>
                <a:ea typeface="ＭＳ Ｐゴシック" charset="0"/>
                <a:cs typeface="Roboto" charset="0"/>
                <a:sym typeface="Roboto" charset="0"/>
              </a:rPr>
              <a:t>34%</a:t>
            </a:r>
            <a:endParaRPr lang="en-US">
              <a:solidFill>
                <a:schemeClr val="bg1"/>
              </a:solidFill>
              <a:latin typeface="Roboto" charset="0"/>
              <a:ea typeface="ＭＳ Ｐゴシック" charset="0"/>
              <a:cs typeface="Roboto" charset="0"/>
              <a:sym typeface="Roboto" charset="0"/>
            </a:endParaRPr>
          </a:p>
        </p:txBody>
      </p:sp>
      <p:sp>
        <p:nvSpPr>
          <p:cNvPr id="161822" name="AutoShape 30"/>
          <p:cNvSpPr>
            <a:spLocks/>
          </p:cNvSpPr>
          <p:nvPr/>
        </p:nvSpPr>
        <p:spPr bwMode="auto">
          <a:xfrm>
            <a:off x="19465925" y="8743950"/>
            <a:ext cx="1998663"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61823" name="AutoShape 31"/>
          <p:cNvSpPr>
            <a:spLocks/>
          </p:cNvSpPr>
          <p:nvPr/>
        </p:nvSpPr>
        <p:spPr bwMode="auto">
          <a:xfrm>
            <a:off x="20026313" y="8051800"/>
            <a:ext cx="8778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bg1"/>
                </a:solidFill>
                <a:latin typeface="Roboto" charset="0"/>
                <a:ea typeface="ＭＳ Ｐゴシック" charset="0"/>
                <a:cs typeface="Roboto" charset="0"/>
                <a:sym typeface="Roboto" charset="0"/>
              </a:rPr>
              <a:t>34%</a:t>
            </a:r>
            <a:endParaRPr lang="en-US">
              <a:solidFill>
                <a:schemeClr val="bg1"/>
              </a:solidFill>
              <a:latin typeface="Roboto" charset="0"/>
              <a:ea typeface="ＭＳ Ｐゴシック" charset="0"/>
              <a:cs typeface="Roboto" charset="0"/>
              <a:sym typeface="Roboto" charset="0"/>
            </a:endParaRPr>
          </a:p>
        </p:txBody>
      </p:sp>
      <p:sp>
        <p:nvSpPr>
          <p:cNvPr id="161824" name="AutoShape 32"/>
          <p:cNvSpPr>
            <a:spLocks/>
          </p:cNvSpPr>
          <p:nvPr/>
        </p:nvSpPr>
        <p:spPr bwMode="auto">
          <a:xfrm>
            <a:off x="20681950" y="4410075"/>
            <a:ext cx="1998663" cy="512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Add Title Here</a:t>
            </a:r>
          </a:p>
        </p:txBody>
      </p:sp>
      <p:sp>
        <p:nvSpPr>
          <p:cNvPr id="161825" name="AutoShape 33"/>
          <p:cNvSpPr>
            <a:spLocks/>
          </p:cNvSpPr>
          <p:nvPr/>
        </p:nvSpPr>
        <p:spPr bwMode="auto">
          <a:xfrm>
            <a:off x="21242338" y="3538538"/>
            <a:ext cx="8778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bg1"/>
                </a:solidFill>
                <a:latin typeface="Roboto" charset="0"/>
                <a:ea typeface="ＭＳ Ｐゴシック" charset="0"/>
                <a:cs typeface="Roboto" charset="0"/>
                <a:sym typeface="Roboto" charset="0"/>
              </a:rPr>
              <a:t>34%</a:t>
            </a:r>
            <a:endParaRPr lang="en-US">
              <a:solidFill>
                <a:schemeClr val="bg1"/>
              </a:solidFill>
              <a:latin typeface="Roboto" charset="0"/>
              <a:ea typeface="ＭＳ Ｐゴシック" charset="0"/>
              <a:cs typeface="Roboto" charset="0"/>
              <a:sym typeface="Roboto" charset="0"/>
            </a:endParaRPr>
          </a:p>
        </p:txBody>
      </p:sp>
      <p:sp>
        <p:nvSpPr>
          <p:cNvPr id="161826" name="AutoShape 34"/>
          <p:cNvSpPr>
            <a:spLocks/>
          </p:cNvSpPr>
          <p:nvPr/>
        </p:nvSpPr>
        <p:spPr bwMode="auto">
          <a:xfrm>
            <a:off x="1811338" y="10612438"/>
            <a:ext cx="5614987" cy="439737"/>
          </a:xfrm>
          <a:custGeom>
            <a:avLst/>
            <a:gdLst>
              <a:gd name="T0" fmla="*/ 2807494 w 21600"/>
              <a:gd name="T1" fmla="*/ 219869 h 21600"/>
              <a:gd name="T2" fmla="*/ 2807494 w 21600"/>
              <a:gd name="T3" fmla="*/ 219869 h 21600"/>
              <a:gd name="T4" fmla="*/ 2807494 w 21600"/>
              <a:gd name="T5" fmla="*/ 219869 h 21600"/>
              <a:gd name="T6" fmla="*/ 2807494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61827" name="AutoShape 35"/>
          <p:cNvSpPr>
            <a:spLocks/>
          </p:cNvSpPr>
          <p:nvPr/>
        </p:nvSpPr>
        <p:spPr bwMode="auto">
          <a:xfrm>
            <a:off x="7594600" y="10577513"/>
            <a:ext cx="842963" cy="509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b="1">
                <a:solidFill>
                  <a:schemeClr val="bg1"/>
                </a:solidFill>
                <a:latin typeface="Roboto" charset="0"/>
                <a:ea typeface="ＭＳ Ｐゴシック" charset="0"/>
                <a:cs typeface="Roboto" charset="0"/>
                <a:sym typeface="Roboto" charset="0"/>
              </a:rPr>
              <a:t>55%</a:t>
            </a:r>
            <a:endParaRPr lang="en-US">
              <a:solidFill>
                <a:schemeClr val="bg1"/>
              </a:solidFill>
              <a:latin typeface="Roboto" charset="0"/>
              <a:ea typeface="ＭＳ Ｐゴシック" charset="0"/>
              <a:cs typeface="Roboto" charset="0"/>
              <a:sym typeface="Roboto" charset="0"/>
            </a:endParaRPr>
          </a:p>
        </p:txBody>
      </p:sp>
      <p:sp>
        <p:nvSpPr>
          <p:cNvPr id="161828" name="AutoShape 36"/>
          <p:cNvSpPr>
            <a:spLocks/>
          </p:cNvSpPr>
          <p:nvPr/>
        </p:nvSpPr>
        <p:spPr bwMode="auto">
          <a:xfrm>
            <a:off x="1797050" y="4702175"/>
            <a:ext cx="3817938" cy="56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Title Name</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61809"/>
                                        </p:tgtEl>
                                        <p:attrNameLst>
                                          <p:attrName>style.visibility</p:attrName>
                                        </p:attrNameLst>
                                      </p:cBhvr>
                                      <p:to>
                                        <p:strVal val="visible"/>
                                      </p:to>
                                    </p:set>
                                    <p:anim calcmode="lin" valueType="num">
                                      <p:cBhvr>
                                        <p:cTn id="7" dur="400" fill="hold"/>
                                        <p:tgtEl>
                                          <p:spTgt spid="161809"/>
                                        </p:tgtEl>
                                        <p:attrNameLst>
                                          <p:attrName>ppt_w</p:attrName>
                                        </p:attrNameLst>
                                      </p:cBhvr>
                                      <p:tavLst>
                                        <p:tav tm="0">
                                          <p:val>
                                            <p:fltVal val="0"/>
                                          </p:val>
                                        </p:tav>
                                        <p:tav tm="100000">
                                          <p:val>
                                            <p:strVal val="#ppt_w"/>
                                          </p:val>
                                        </p:tav>
                                      </p:tavLst>
                                    </p:anim>
                                    <p:anim calcmode="lin" valueType="num">
                                      <p:cBhvr>
                                        <p:cTn id="8" dur="400" fill="hold"/>
                                        <p:tgtEl>
                                          <p:spTgt spid="1618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161808"/>
                                        </p:tgtEl>
                                        <p:attrNameLst>
                                          <p:attrName>style.visibility</p:attrName>
                                        </p:attrNameLst>
                                      </p:cBhvr>
                                      <p:to>
                                        <p:strVal val="visible"/>
                                      </p:to>
                                    </p:set>
                                    <p:anim calcmode="lin" valueType="num">
                                      <p:cBhvr>
                                        <p:cTn id="11" dur="400" fill="hold"/>
                                        <p:tgtEl>
                                          <p:spTgt spid="161808"/>
                                        </p:tgtEl>
                                        <p:attrNameLst>
                                          <p:attrName>ppt_w</p:attrName>
                                        </p:attrNameLst>
                                      </p:cBhvr>
                                      <p:tavLst>
                                        <p:tav tm="0">
                                          <p:val>
                                            <p:fltVal val="0"/>
                                          </p:val>
                                        </p:tav>
                                        <p:tav tm="100000">
                                          <p:val>
                                            <p:strVal val="#ppt_w"/>
                                          </p:val>
                                        </p:tav>
                                      </p:tavLst>
                                    </p:anim>
                                    <p:anim calcmode="lin" valueType="num">
                                      <p:cBhvr>
                                        <p:cTn id="12" dur="400" fill="hold"/>
                                        <p:tgtEl>
                                          <p:spTgt spid="16180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161807"/>
                                        </p:tgtEl>
                                        <p:attrNameLst>
                                          <p:attrName>style.visibility</p:attrName>
                                        </p:attrNameLst>
                                      </p:cBhvr>
                                      <p:to>
                                        <p:strVal val="visible"/>
                                      </p:to>
                                    </p:set>
                                    <p:anim calcmode="lin" valueType="num">
                                      <p:cBhvr>
                                        <p:cTn id="15" dur="400" fill="hold"/>
                                        <p:tgtEl>
                                          <p:spTgt spid="161807"/>
                                        </p:tgtEl>
                                        <p:attrNameLst>
                                          <p:attrName>ppt_w</p:attrName>
                                        </p:attrNameLst>
                                      </p:cBhvr>
                                      <p:tavLst>
                                        <p:tav tm="0">
                                          <p:val>
                                            <p:fltVal val="0"/>
                                          </p:val>
                                        </p:tav>
                                        <p:tav tm="100000">
                                          <p:val>
                                            <p:strVal val="#ppt_w"/>
                                          </p:val>
                                        </p:tav>
                                      </p:tavLst>
                                    </p:anim>
                                    <p:anim calcmode="lin" valueType="num">
                                      <p:cBhvr>
                                        <p:cTn id="16" dur="400" fill="hold"/>
                                        <p:tgtEl>
                                          <p:spTgt spid="16180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800"/>
                                  </p:stCondLst>
                                  <p:childTnLst>
                                    <p:set>
                                      <p:cBhvr>
                                        <p:cTn id="18" dur="1" fill="hold">
                                          <p:stCondLst>
                                            <p:cond delay="0"/>
                                          </p:stCondLst>
                                        </p:cTn>
                                        <p:tgtEl>
                                          <p:spTgt spid="161806"/>
                                        </p:tgtEl>
                                        <p:attrNameLst>
                                          <p:attrName>style.visibility</p:attrName>
                                        </p:attrNameLst>
                                      </p:cBhvr>
                                      <p:to>
                                        <p:strVal val="visible"/>
                                      </p:to>
                                    </p:set>
                                    <p:anim calcmode="lin" valueType="num">
                                      <p:cBhvr>
                                        <p:cTn id="19" dur="400" fill="hold"/>
                                        <p:tgtEl>
                                          <p:spTgt spid="161806"/>
                                        </p:tgtEl>
                                        <p:attrNameLst>
                                          <p:attrName>ppt_w</p:attrName>
                                        </p:attrNameLst>
                                      </p:cBhvr>
                                      <p:tavLst>
                                        <p:tav tm="0">
                                          <p:val>
                                            <p:fltVal val="0"/>
                                          </p:val>
                                        </p:tav>
                                        <p:tav tm="100000">
                                          <p:val>
                                            <p:strVal val="#ppt_w"/>
                                          </p:val>
                                        </p:tav>
                                      </p:tavLst>
                                    </p:anim>
                                    <p:anim calcmode="lin" valueType="num">
                                      <p:cBhvr>
                                        <p:cTn id="20" dur="400" fill="hold"/>
                                        <p:tgtEl>
                                          <p:spTgt spid="161806"/>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161810"/>
                                        </p:tgtEl>
                                        <p:attrNameLst>
                                          <p:attrName>style.visibility</p:attrName>
                                        </p:attrNameLst>
                                      </p:cBhvr>
                                      <p:to>
                                        <p:strVal val="visible"/>
                                      </p:to>
                                    </p:set>
                                    <p:anim calcmode="lin" valueType="num">
                                      <p:cBhvr>
                                        <p:cTn id="23" dur="400" fill="hold"/>
                                        <p:tgtEl>
                                          <p:spTgt spid="161810"/>
                                        </p:tgtEl>
                                        <p:attrNameLst>
                                          <p:attrName>ppt_w</p:attrName>
                                        </p:attrNameLst>
                                      </p:cBhvr>
                                      <p:tavLst>
                                        <p:tav tm="0">
                                          <p:val>
                                            <p:fltVal val="0"/>
                                          </p:val>
                                        </p:tav>
                                        <p:tav tm="100000">
                                          <p:val>
                                            <p:strVal val="#ppt_w"/>
                                          </p:val>
                                        </p:tav>
                                      </p:tavLst>
                                    </p:anim>
                                    <p:anim calcmode="lin" valueType="num">
                                      <p:cBhvr>
                                        <p:cTn id="24" dur="400" fill="hold"/>
                                        <p:tgtEl>
                                          <p:spTgt spid="161810"/>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61828"/>
                                        </p:tgtEl>
                                        <p:attrNameLst>
                                          <p:attrName>style.visibility</p:attrName>
                                        </p:attrNameLst>
                                      </p:cBhvr>
                                      <p:to>
                                        <p:strVal val="visible"/>
                                      </p:to>
                                    </p:set>
                                    <p:animEffect transition="in" filter="fade">
                                      <p:cBhvr>
                                        <p:cTn id="28" dur="500"/>
                                        <p:tgtEl>
                                          <p:spTgt spid="161828"/>
                                        </p:tgtEl>
                                      </p:cBhvr>
                                    </p:animEffect>
                                  </p:childTnLst>
                                </p:cTn>
                              </p:par>
                            </p:childTnLst>
                          </p:cTn>
                        </p:par>
                        <p:par>
                          <p:cTn id="29" fill="hold">
                            <p:stCondLst>
                              <p:cond delay="1900"/>
                            </p:stCondLst>
                            <p:childTnLst>
                              <p:par>
                                <p:cTn id="30" presetID="10" presetClass="entr" presetSubtype="0" fill="hold" grpId="0" nodeType="afterEffect">
                                  <p:stCondLst>
                                    <p:cond delay="0"/>
                                  </p:stCondLst>
                                  <p:childTnLst>
                                    <p:set>
                                      <p:cBhvr>
                                        <p:cTn id="31" dur="1" fill="hold">
                                          <p:stCondLst>
                                            <p:cond delay="0"/>
                                          </p:stCondLst>
                                        </p:cTn>
                                        <p:tgtEl>
                                          <p:spTgt spid="161797"/>
                                        </p:tgtEl>
                                        <p:attrNameLst>
                                          <p:attrName>style.visibility</p:attrName>
                                        </p:attrNameLst>
                                      </p:cBhvr>
                                      <p:to>
                                        <p:strVal val="visible"/>
                                      </p:to>
                                    </p:set>
                                    <p:animEffect transition="in" filter="fade">
                                      <p:cBhvr>
                                        <p:cTn id="32" dur="500"/>
                                        <p:tgtEl>
                                          <p:spTgt spid="161797"/>
                                        </p:tgtEl>
                                      </p:cBhvr>
                                    </p:animEffect>
                                  </p:childTnLst>
                                </p:cTn>
                              </p:par>
                            </p:childTnLst>
                          </p:cTn>
                        </p:par>
                        <p:par>
                          <p:cTn id="33" fill="hold">
                            <p:stCondLst>
                              <p:cond delay="2400"/>
                            </p:stCondLst>
                            <p:childTnLst>
                              <p:par>
                                <p:cTn id="34" presetID="22" presetClass="entr" presetSubtype="8" fill="hold" grpId="0" nodeType="afterEffect">
                                  <p:stCondLst>
                                    <p:cond delay="0"/>
                                  </p:stCondLst>
                                  <p:childTnLst>
                                    <p:set>
                                      <p:cBhvr>
                                        <p:cTn id="35" dur="1" fill="hold">
                                          <p:stCondLst>
                                            <p:cond delay="0"/>
                                          </p:stCondLst>
                                        </p:cTn>
                                        <p:tgtEl>
                                          <p:spTgt spid="161815"/>
                                        </p:tgtEl>
                                        <p:attrNameLst>
                                          <p:attrName>style.visibility</p:attrName>
                                        </p:attrNameLst>
                                      </p:cBhvr>
                                      <p:to>
                                        <p:strVal val="visible"/>
                                      </p:to>
                                    </p:set>
                                    <p:animEffect transition="in" filter="wipe(left)">
                                      <p:cBhvr>
                                        <p:cTn id="36" dur="300"/>
                                        <p:tgtEl>
                                          <p:spTgt spid="161815"/>
                                        </p:tgtEl>
                                      </p:cBhvr>
                                    </p:animEffect>
                                  </p:childTnLst>
                                </p:cTn>
                              </p:par>
                            </p:childTnLst>
                          </p:cTn>
                        </p:par>
                        <p:par>
                          <p:cTn id="37" fill="hold" nodeType="afterGroup">
                            <p:stCondLst>
                              <p:cond delay="2700"/>
                            </p:stCondLst>
                            <p:childTnLst>
                              <p:par>
                                <p:cTn id="38" presetID="22" presetClass="entr" presetSubtype="2" fill="hold" grpId="0" nodeType="afterEffect">
                                  <p:stCondLst>
                                    <p:cond delay="0"/>
                                  </p:stCondLst>
                                  <p:childTnLst>
                                    <p:set>
                                      <p:cBhvr>
                                        <p:cTn id="39" dur="1" fill="hold">
                                          <p:stCondLst>
                                            <p:cond delay="0"/>
                                          </p:stCondLst>
                                        </p:cTn>
                                        <p:tgtEl>
                                          <p:spTgt spid="161811"/>
                                        </p:tgtEl>
                                        <p:attrNameLst>
                                          <p:attrName>style.visibility</p:attrName>
                                        </p:attrNameLst>
                                      </p:cBhvr>
                                      <p:to>
                                        <p:strVal val="visible"/>
                                      </p:to>
                                    </p:set>
                                    <p:animEffect transition="in" filter="wipe(right)">
                                      <p:cBhvr>
                                        <p:cTn id="40" dur="300"/>
                                        <p:tgtEl>
                                          <p:spTgt spid="161811"/>
                                        </p:tgtEl>
                                      </p:cBhvr>
                                    </p:animEffect>
                                  </p:childTnLst>
                                </p:cTn>
                              </p:par>
                            </p:childTnLst>
                          </p:cTn>
                        </p:par>
                        <p:par>
                          <p:cTn id="41" fill="hold" nodeType="afterGroup">
                            <p:stCondLst>
                              <p:cond delay="3000"/>
                            </p:stCondLst>
                            <p:childTnLst>
                              <p:par>
                                <p:cTn id="42" presetID="22" presetClass="entr" presetSubtype="8" fill="hold" nodeType="afterEffect">
                                  <p:stCondLst>
                                    <p:cond delay="0"/>
                                  </p:stCondLst>
                                  <p:childTnLst>
                                    <p:set>
                                      <p:cBhvr>
                                        <p:cTn id="43" dur="1" fill="hold">
                                          <p:stCondLst>
                                            <p:cond delay="0"/>
                                          </p:stCondLst>
                                        </p:cTn>
                                        <p:tgtEl>
                                          <p:spTgt spid="161814"/>
                                        </p:tgtEl>
                                        <p:attrNameLst>
                                          <p:attrName>style.visibility</p:attrName>
                                        </p:attrNameLst>
                                      </p:cBhvr>
                                      <p:to>
                                        <p:strVal val="visible"/>
                                      </p:to>
                                    </p:set>
                                    <p:animEffect transition="in" filter="wipe(left)">
                                      <p:cBhvr>
                                        <p:cTn id="44" dur="300"/>
                                        <p:tgtEl>
                                          <p:spTgt spid="161814"/>
                                        </p:tgtEl>
                                      </p:cBhvr>
                                    </p:animEffect>
                                  </p:childTnLst>
                                </p:cTn>
                              </p:par>
                            </p:childTnLst>
                          </p:cTn>
                        </p:par>
                        <p:par>
                          <p:cTn id="45" fill="hold" nodeType="afterGroup">
                            <p:stCondLst>
                              <p:cond delay="3300"/>
                            </p:stCondLst>
                            <p:childTnLst>
                              <p:par>
                                <p:cTn id="46" presetID="22" presetClass="entr" presetSubtype="8" fill="hold" nodeType="afterEffect">
                                  <p:stCondLst>
                                    <p:cond delay="0"/>
                                  </p:stCondLst>
                                  <p:childTnLst>
                                    <p:set>
                                      <p:cBhvr>
                                        <p:cTn id="47" dur="1" fill="hold">
                                          <p:stCondLst>
                                            <p:cond delay="0"/>
                                          </p:stCondLst>
                                        </p:cTn>
                                        <p:tgtEl>
                                          <p:spTgt spid="161813"/>
                                        </p:tgtEl>
                                        <p:attrNameLst>
                                          <p:attrName>style.visibility</p:attrName>
                                        </p:attrNameLst>
                                      </p:cBhvr>
                                      <p:to>
                                        <p:strVal val="visible"/>
                                      </p:to>
                                    </p:set>
                                    <p:animEffect transition="in" filter="wipe(left)">
                                      <p:cBhvr>
                                        <p:cTn id="48" dur="300"/>
                                        <p:tgtEl>
                                          <p:spTgt spid="161813"/>
                                        </p:tgtEl>
                                      </p:cBhvr>
                                    </p:animEffect>
                                  </p:childTnLst>
                                </p:cTn>
                              </p:par>
                            </p:childTnLst>
                          </p:cTn>
                        </p:par>
                        <p:par>
                          <p:cTn id="49" fill="hold" nodeType="afterGroup">
                            <p:stCondLst>
                              <p:cond delay="3600"/>
                            </p:stCondLst>
                            <p:childTnLst>
                              <p:par>
                                <p:cTn id="50" presetID="22" presetClass="entr" presetSubtype="2" fill="hold" grpId="0" nodeType="afterEffect">
                                  <p:stCondLst>
                                    <p:cond delay="0"/>
                                  </p:stCondLst>
                                  <p:childTnLst>
                                    <p:set>
                                      <p:cBhvr>
                                        <p:cTn id="51" dur="1" fill="hold">
                                          <p:stCondLst>
                                            <p:cond delay="0"/>
                                          </p:stCondLst>
                                        </p:cTn>
                                        <p:tgtEl>
                                          <p:spTgt spid="161812"/>
                                        </p:tgtEl>
                                        <p:attrNameLst>
                                          <p:attrName>style.visibility</p:attrName>
                                        </p:attrNameLst>
                                      </p:cBhvr>
                                      <p:to>
                                        <p:strVal val="visible"/>
                                      </p:to>
                                    </p:set>
                                    <p:animEffect transition="in" filter="wipe(right)">
                                      <p:cBhvr>
                                        <p:cTn id="52" dur="300"/>
                                        <p:tgtEl>
                                          <p:spTgt spid="16181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1825"/>
                                        </p:tgtEl>
                                        <p:attrNameLst>
                                          <p:attrName>style.visibility</p:attrName>
                                        </p:attrNameLst>
                                      </p:cBhvr>
                                      <p:to>
                                        <p:strVal val="visible"/>
                                      </p:to>
                                    </p:set>
                                    <p:animEffect transition="in" filter="fade">
                                      <p:cBhvr>
                                        <p:cTn id="55" dur="400"/>
                                        <p:tgtEl>
                                          <p:spTgt spid="1618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1824"/>
                                        </p:tgtEl>
                                        <p:attrNameLst>
                                          <p:attrName>style.visibility</p:attrName>
                                        </p:attrNameLst>
                                      </p:cBhvr>
                                      <p:to>
                                        <p:strVal val="visible"/>
                                      </p:to>
                                    </p:set>
                                    <p:animEffect transition="in" filter="fade">
                                      <p:cBhvr>
                                        <p:cTn id="58" dur="400"/>
                                        <p:tgtEl>
                                          <p:spTgt spid="1618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1817"/>
                                        </p:tgtEl>
                                        <p:attrNameLst>
                                          <p:attrName>style.visibility</p:attrName>
                                        </p:attrNameLst>
                                      </p:cBhvr>
                                      <p:to>
                                        <p:strVal val="visible"/>
                                      </p:to>
                                    </p:set>
                                    <p:animEffect transition="in" filter="fade">
                                      <p:cBhvr>
                                        <p:cTn id="61" dur="400"/>
                                        <p:tgtEl>
                                          <p:spTgt spid="1618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1816"/>
                                        </p:tgtEl>
                                        <p:attrNameLst>
                                          <p:attrName>style.visibility</p:attrName>
                                        </p:attrNameLst>
                                      </p:cBhvr>
                                      <p:to>
                                        <p:strVal val="visible"/>
                                      </p:to>
                                    </p:set>
                                    <p:animEffect transition="in" filter="fade">
                                      <p:cBhvr>
                                        <p:cTn id="64" dur="400"/>
                                        <p:tgtEl>
                                          <p:spTgt spid="16181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1823"/>
                                        </p:tgtEl>
                                        <p:attrNameLst>
                                          <p:attrName>style.visibility</p:attrName>
                                        </p:attrNameLst>
                                      </p:cBhvr>
                                      <p:to>
                                        <p:strVal val="visible"/>
                                      </p:to>
                                    </p:set>
                                    <p:animEffect transition="in" filter="fade">
                                      <p:cBhvr>
                                        <p:cTn id="67" dur="400"/>
                                        <p:tgtEl>
                                          <p:spTgt spid="16182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1822"/>
                                        </p:tgtEl>
                                        <p:attrNameLst>
                                          <p:attrName>style.visibility</p:attrName>
                                        </p:attrNameLst>
                                      </p:cBhvr>
                                      <p:to>
                                        <p:strVal val="visible"/>
                                      </p:to>
                                    </p:set>
                                    <p:animEffect transition="in" filter="fade">
                                      <p:cBhvr>
                                        <p:cTn id="70" dur="400"/>
                                        <p:tgtEl>
                                          <p:spTgt spid="16182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1819"/>
                                        </p:tgtEl>
                                        <p:attrNameLst>
                                          <p:attrName>style.visibility</p:attrName>
                                        </p:attrNameLst>
                                      </p:cBhvr>
                                      <p:to>
                                        <p:strVal val="visible"/>
                                      </p:to>
                                    </p:set>
                                    <p:animEffect transition="in" filter="fade">
                                      <p:cBhvr>
                                        <p:cTn id="73" dur="400"/>
                                        <p:tgtEl>
                                          <p:spTgt spid="16181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1821"/>
                                        </p:tgtEl>
                                        <p:attrNameLst>
                                          <p:attrName>style.visibility</p:attrName>
                                        </p:attrNameLst>
                                      </p:cBhvr>
                                      <p:to>
                                        <p:strVal val="visible"/>
                                      </p:to>
                                    </p:set>
                                    <p:animEffect transition="in" filter="fade">
                                      <p:cBhvr>
                                        <p:cTn id="76" dur="400"/>
                                        <p:tgtEl>
                                          <p:spTgt spid="16182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1818"/>
                                        </p:tgtEl>
                                        <p:attrNameLst>
                                          <p:attrName>style.visibility</p:attrName>
                                        </p:attrNameLst>
                                      </p:cBhvr>
                                      <p:to>
                                        <p:strVal val="visible"/>
                                      </p:to>
                                    </p:set>
                                    <p:animEffect transition="in" filter="fade">
                                      <p:cBhvr>
                                        <p:cTn id="79" dur="400"/>
                                        <p:tgtEl>
                                          <p:spTgt spid="16181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1820"/>
                                        </p:tgtEl>
                                        <p:attrNameLst>
                                          <p:attrName>style.visibility</p:attrName>
                                        </p:attrNameLst>
                                      </p:cBhvr>
                                      <p:to>
                                        <p:strVal val="visible"/>
                                      </p:to>
                                    </p:set>
                                    <p:animEffect transition="in" filter="fade">
                                      <p:cBhvr>
                                        <p:cTn id="82" dur="400"/>
                                        <p:tgtEl>
                                          <p:spTgt spid="161820"/>
                                        </p:tgtEl>
                                      </p:cBhvr>
                                    </p:animEffect>
                                  </p:childTnLst>
                                </p:cTn>
                              </p:par>
                            </p:childTnLst>
                          </p:cTn>
                        </p:par>
                        <p:par>
                          <p:cTn id="83" fill="hold" nodeType="afterGroup">
                            <p:stCondLst>
                              <p:cond delay="4000"/>
                            </p:stCondLst>
                            <p:childTnLst>
                              <p:par>
                                <p:cTn id="84" presetID="22" presetClass="entr" presetSubtype="8" fill="hold" grpId="0" nodeType="afterEffect">
                                  <p:stCondLst>
                                    <p:cond delay="100"/>
                                  </p:stCondLst>
                                  <p:childTnLst>
                                    <p:set>
                                      <p:cBhvr>
                                        <p:cTn id="85" dur="1" fill="hold">
                                          <p:stCondLst>
                                            <p:cond delay="0"/>
                                          </p:stCondLst>
                                        </p:cTn>
                                        <p:tgtEl>
                                          <p:spTgt spid="161798"/>
                                        </p:tgtEl>
                                        <p:attrNameLst>
                                          <p:attrName>style.visibility</p:attrName>
                                        </p:attrNameLst>
                                      </p:cBhvr>
                                      <p:to>
                                        <p:strVal val="visible"/>
                                      </p:to>
                                    </p:set>
                                    <p:animEffect transition="in" filter="wipe(left)">
                                      <p:cBhvr>
                                        <p:cTn id="86" dur="300"/>
                                        <p:tgtEl>
                                          <p:spTgt spid="161798"/>
                                        </p:tgtEl>
                                      </p:cBhvr>
                                    </p:animEffect>
                                  </p:childTnLst>
                                </p:cTn>
                              </p:par>
                            </p:childTnLst>
                          </p:cTn>
                        </p:par>
                        <p:par>
                          <p:cTn id="87" fill="hold" nodeType="afterGroup">
                            <p:stCondLst>
                              <p:cond delay="4400"/>
                            </p:stCondLst>
                            <p:childTnLst>
                              <p:par>
                                <p:cTn id="88" presetID="22" presetClass="entr" presetSubtype="8" fill="hold" grpId="0" nodeType="afterEffect">
                                  <p:stCondLst>
                                    <p:cond delay="100"/>
                                  </p:stCondLst>
                                  <p:childTnLst>
                                    <p:set>
                                      <p:cBhvr>
                                        <p:cTn id="89" dur="1" fill="hold">
                                          <p:stCondLst>
                                            <p:cond delay="0"/>
                                          </p:stCondLst>
                                        </p:cTn>
                                        <p:tgtEl>
                                          <p:spTgt spid="161799"/>
                                        </p:tgtEl>
                                        <p:attrNameLst>
                                          <p:attrName>style.visibility</p:attrName>
                                        </p:attrNameLst>
                                      </p:cBhvr>
                                      <p:to>
                                        <p:strVal val="visible"/>
                                      </p:to>
                                    </p:set>
                                    <p:animEffect transition="in" filter="wipe(left)">
                                      <p:cBhvr>
                                        <p:cTn id="90" dur="300"/>
                                        <p:tgtEl>
                                          <p:spTgt spid="161799"/>
                                        </p:tgtEl>
                                      </p:cBhvr>
                                    </p:animEffect>
                                  </p:childTnLst>
                                </p:cTn>
                              </p:par>
                            </p:childTnLst>
                          </p:cTn>
                        </p:par>
                        <p:par>
                          <p:cTn id="91" fill="hold" nodeType="afterGroup">
                            <p:stCondLst>
                              <p:cond delay="4800"/>
                            </p:stCondLst>
                            <p:childTnLst>
                              <p:par>
                                <p:cTn id="92" presetID="22" presetClass="entr" presetSubtype="8" fill="hold" grpId="0" nodeType="afterEffect">
                                  <p:stCondLst>
                                    <p:cond delay="100"/>
                                  </p:stCondLst>
                                  <p:childTnLst>
                                    <p:set>
                                      <p:cBhvr>
                                        <p:cTn id="93" dur="1" fill="hold">
                                          <p:stCondLst>
                                            <p:cond delay="0"/>
                                          </p:stCondLst>
                                        </p:cTn>
                                        <p:tgtEl>
                                          <p:spTgt spid="161800"/>
                                        </p:tgtEl>
                                        <p:attrNameLst>
                                          <p:attrName>style.visibility</p:attrName>
                                        </p:attrNameLst>
                                      </p:cBhvr>
                                      <p:to>
                                        <p:strVal val="visible"/>
                                      </p:to>
                                    </p:set>
                                    <p:animEffect transition="in" filter="wipe(left)">
                                      <p:cBhvr>
                                        <p:cTn id="94" dur="300"/>
                                        <p:tgtEl>
                                          <p:spTgt spid="161800"/>
                                        </p:tgtEl>
                                      </p:cBhvr>
                                    </p:animEffect>
                                  </p:childTnLst>
                                </p:cTn>
                              </p:par>
                            </p:childTnLst>
                          </p:cTn>
                        </p:par>
                        <p:par>
                          <p:cTn id="95" fill="hold" nodeType="afterGroup">
                            <p:stCondLst>
                              <p:cond delay="5200"/>
                            </p:stCondLst>
                            <p:childTnLst>
                              <p:par>
                                <p:cTn id="96" presetID="22" presetClass="entr" presetSubtype="8" fill="hold" grpId="0" nodeType="afterEffect">
                                  <p:stCondLst>
                                    <p:cond delay="100"/>
                                  </p:stCondLst>
                                  <p:childTnLst>
                                    <p:set>
                                      <p:cBhvr>
                                        <p:cTn id="97" dur="1" fill="hold">
                                          <p:stCondLst>
                                            <p:cond delay="0"/>
                                          </p:stCondLst>
                                        </p:cTn>
                                        <p:tgtEl>
                                          <p:spTgt spid="161801"/>
                                        </p:tgtEl>
                                        <p:attrNameLst>
                                          <p:attrName>style.visibility</p:attrName>
                                        </p:attrNameLst>
                                      </p:cBhvr>
                                      <p:to>
                                        <p:strVal val="visible"/>
                                      </p:to>
                                    </p:set>
                                    <p:animEffect transition="in" filter="wipe(left)">
                                      <p:cBhvr>
                                        <p:cTn id="98" dur="300"/>
                                        <p:tgtEl>
                                          <p:spTgt spid="161801"/>
                                        </p:tgtEl>
                                      </p:cBhvr>
                                    </p:animEffect>
                                  </p:childTnLst>
                                </p:cTn>
                              </p:par>
                            </p:childTnLst>
                          </p:cTn>
                        </p:par>
                        <p:par>
                          <p:cTn id="99" fill="hold" nodeType="afterGroup">
                            <p:stCondLst>
                              <p:cond delay="5600"/>
                            </p:stCondLst>
                            <p:childTnLst>
                              <p:par>
                                <p:cTn id="100" presetID="22" presetClass="entr" presetSubtype="8" fill="hold" grpId="0" nodeType="afterEffect">
                                  <p:stCondLst>
                                    <p:cond delay="100"/>
                                  </p:stCondLst>
                                  <p:childTnLst>
                                    <p:set>
                                      <p:cBhvr>
                                        <p:cTn id="101" dur="1" fill="hold">
                                          <p:stCondLst>
                                            <p:cond delay="0"/>
                                          </p:stCondLst>
                                        </p:cTn>
                                        <p:tgtEl>
                                          <p:spTgt spid="161826"/>
                                        </p:tgtEl>
                                        <p:attrNameLst>
                                          <p:attrName>style.visibility</p:attrName>
                                        </p:attrNameLst>
                                      </p:cBhvr>
                                      <p:to>
                                        <p:strVal val="visible"/>
                                      </p:to>
                                    </p:set>
                                    <p:animEffect transition="in" filter="wipe(left)">
                                      <p:cBhvr>
                                        <p:cTn id="102" dur="300"/>
                                        <p:tgtEl>
                                          <p:spTgt spid="161826"/>
                                        </p:tgtEl>
                                      </p:cBhvr>
                                    </p:animEffect>
                                  </p:childTnLst>
                                </p:cTn>
                              </p:par>
                            </p:childTnLst>
                          </p:cTn>
                        </p:par>
                        <p:par>
                          <p:cTn id="103" fill="hold" nodeType="afterGroup">
                            <p:stCondLst>
                              <p:cond delay="6000"/>
                            </p:stCondLst>
                            <p:childTnLst>
                              <p:par>
                                <p:cTn id="104" presetID="23" presetClass="entr" presetSubtype="16" fill="hold" grpId="0" nodeType="afterEffect">
                                  <p:stCondLst>
                                    <p:cond delay="0"/>
                                  </p:stCondLst>
                                  <p:childTnLst>
                                    <p:set>
                                      <p:cBhvr>
                                        <p:cTn id="105" dur="1" fill="hold">
                                          <p:stCondLst>
                                            <p:cond delay="0"/>
                                          </p:stCondLst>
                                        </p:cTn>
                                        <p:tgtEl>
                                          <p:spTgt spid="161802"/>
                                        </p:tgtEl>
                                        <p:attrNameLst>
                                          <p:attrName>style.visibility</p:attrName>
                                        </p:attrNameLst>
                                      </p:cBhvr>
                                      <p:to>
                                        <p:strVal val="visible"/>
                                      </p:to>
                                    </p:set>
                                    <p:anim calcmode="lin" valueType="num">
                                      <p:cBhvr>
                                        <p:cTn id="106" dur="300" fill="hold"/>
                                        <p:tgtEl>
                                          <p:spTgt spid="161802"/>
                                        </p:tgtEl>
                                        <p:attrNameLst>
                                          <p:attrName>ppt_w</p:attrName>
                                        </p:attrNameLst>
                                      </p:cBhvr>
                                      <p:tavLst>
                                        <p:tav tm="0">
                                          <p:val>
                                            <p:fltVal val="0"/>
                                          </p:val>
                                        </p:tav>
                                        <p:tav tm="100000">
                                          <p:val>
                                            <p:strVal val="#ppt_w"/>
                                          </p:val>
                                        </p:tav>
                                      </p:tavLst>
                                    </p:anim>
                                    <p:anim calcmode="lin" valueType="num">
                                      <p:cBhvr>
                                        <p:cTn id="107" dur="300" fill="hold"/>
                                        <p:tgtEl>
                                          <p:spTgt spid="16180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6300"/>
                            </p:stCondLst>
                            <p:childTnLst>
                              <p:par>
                                <p:cTn id="109" presetID="23" presetClass="entr" presetSubtype="16" fill="hold" grpId="0" nodeType="afterEffect">
                                  <p:stCondLst>
                                    <p:cond delay="0"/>
                                  </p:stCondLst>
                                  <p:childTnLst>
                                    <p:set>
                                      <p:cBhvr>
                                        <p:cTn id="110" dur="1" fill="hold">
                                          <p:stCondLst>
                                            <p:cond delay="0"/>
                                          </p:stCondLst>
                                        </p:cTn>
                                        <p:tgtEl>
                                          <p:spTgt spid="161803"/>
                                        </p:tgtEl>
                                        <p:attrNameLst>
                                          <p:attrName>style.visibility</p:attrName>
                                        </p:attrNameLst>
                                      </p:cBhvr>
                                      <p:to>
                                        <p:strVal val="visible"/>
                                      </p:to>
                                    </p:set>
                                    <p:anim calcmode="lin" valueType="num">
                                      <p:cBhvr>
                                        <p:cTn id="111" dur="300" fill="hold"/>
                                        <p:tgtEl>
                                          <p:spTgt spid="161803"/>
                                        </p:tgtEl>
                                        <p:attrNameLst>
                                          <p:attrName>ppt_w</p:attrName>
                                        </p:attrNameLst>
                                      </p:cBhvr>
                                      <p:tavLst>
                                        <p:tav tm="0">
                                          <p:val>
                                            <p:fltVal val="0"/>
                                          </p:val>
                                        </p:tav>
                                        <p:tav tm="100000">
                                          <p:val>
                                            <p:strVal val="#ppt_w"/>
                                          </p:val>
                                        </p:tav>
                                      </p:tavLst>
                                    </p:anim>
                                    <p:anim calcmode="lin" valueType="num">
                                      <p:cBhvr>
                                        <p:cTn id="112" dur="300" fill="hold"/>
                                        <p:tgtEl>
                                          <p:spTgt spid="161803"/>
                                        </p:tgtEl>
                                        <p:attrNameLst>
                                          <p:attrName>ppt_h</p:attrName>
                                        </p:attrNameLst>
                                      </p:cBhvr>
                                      <p:tavLst>
                                        <p:tav tm="0">
                                          <p:val>
                                            <p:fltVal val="0"/>
                                          </p:val>
                                        </p:tav>
                                        <p:tav tm="100000">
                                          <p:val>
                                            <p:strVal val="#ppt_h"/>
                                          </p:val>
                                        </p:tav>
                                      </p:tavLst>
                                    </p:anim>
                                  </p:childTnLst>
                                </p:cTn>
                              </p:par>
                            </p:childTnLst>
                          </p:cTn>
                        </p:par>
                        <p:par>
                          <p:cTn id="113" fill="hold" nodeType="afterGroup">
                            <p:stCondLst>
                              <p:cond delay="6600"/>
                            </p:stCondLst>
                            <p:childTnLst>
                              <p:par>
                                <p:cTn id="114" presetID="23" presetClass="entr" presetSubtype="16" fill="hold" grpId="0" nodeType="afterEffect">
                                  <p:stCondLst>
                                    <p:cond delay="0"/>
                                  </p:stCondLst>
                                  <p:childTnLst>
                                    <p:set>
                                      <p:cBhvr>
                                        <p:cTn id="115" dur="1" fill="hold">
                                          <p:stCondLst>
                                            <p:cond delay="0"/>
                                          </p:stCondLst>
                                        </p:cTn>
                                        <p:tgtEl>
                                          <p:spTgt spid="161804"/>
                                        </p:tgtEl>
                                        <p:attrNameLst>
                                          <p:attrName>style.visibility</p:attrName>
                                        </p:attrNameLst>
                                      </p:cBhvr>
                                      <p:to>
                                        <p:strVal val="visible"/>
                                      </p:to>
                                    </p:set>
                                    <p:anim calcmode="lin" valueType="num">
                                      <p:cBhvr>
                                        <p:cTn id="116" dur="300" fill="hold"/>
                                        <p:tgtEl>
                                          <p:spTgt spid="161804"/>
                                        </p:tgtEl>
                                        <p:attrNameLst>
                                          <p:attrName>ppt_w</p:attrName>
                                        </p:attrNameLst>
                                      </p:cBhvr>
                                      <p:tavLst>
                                        <p:tav tm="0">
                                          <p:val>
                                            <p:fltVal val="0"/>
                                          </p:val>
                                        </p:tav>
                                        <p:tav tm="100000">
                                          <p:val>
                                            <p:strVal val="#ppt_w"/>
                                          </p:val>
                                        </p:tav>
                                      </p:tavLst>
                                    </p:anim>
                                    <p:anim calcmode="lin" valueType="num">
                                      <p:cBhvr>
                                        <p:cTn id="117" dur="300" fill="hold"/>
                                        <p:tgtEl>
                                          <p:spTgt spid="161804"/>
                                        </p:tgtEl>
                                        <p:attrNameLst>
                                          <p:attrName>ppt_h</p:attrName>
                                        </p:attrNameLst>
                                      </p:cBhvr>
                                      <p:tavLst>
                                        <p:tav tm="0">
                                          <p:val>
                                            <p:fltVal val="0"/>
                                          </p:val>
                                        </p:tav>
                                        <p:tav tm="100000">
                                          <p:val>
                                            <p:strVal val="#ppt_h"/>
                                          </p:val>
                                        </p:tav>
                                      </p:tavLst>
                                    </p:anim>
                                  </p:childTnLst>
                                </p:cTn>
                              </p:par>
                            </p:childTnLst>
                          </p:cTn>
                        </p:par>
                        <p:par>
                          <p:cTn id="118" fill="hold" nodeType="afterGroup">
                            <p:stCondLst>
                              <p:cond delay="6900"/>
                            </p:stCondLst>
                            <p:childTnLst>
                              <p:par>
                                <p:cTn id="119" presetID="23" presetClass="entr" presetSubtype="16" fill="hold" grpId="0" nodeType="afterEffect">
                                  <p:stCondLst>
                                    <p:cond delay="0"/>
                                  </p:stCondLst>
                                  <p:childTnLst>
                                    <p:set>
                                      <p:cBhvr>
                                        <p:cTn id="120" dur="1" fill="hold">
                                          <p:stCondLst>
                                            <p:cond delay="0"/>
                                          </p:stCondLst>
                                        </p:cTn>
                                        <p:tgtEl>
                                          <p:spTgt spid="161805"/>
                                        </p:tgtEl>
                                        <p:attrNameLst>
                                          <p:attrName>style.visibility</p:attrName>
                                        </p:attrNameLst>
                                      </p:cBhvr>
                                      <p:to>
                                        <p:strVal val="visible"/>
                                      </p:to>
                                    </p:set>
                                    <p:anim calcmode="lin" valueType="num">
                                      <p:cBhvr>
                                        <p:cTn id="121" dur="300" fill="hold"/>
                                        <p:tgtEl>
                                          <p:spTgt spid="161805"/>
                                        </p:tgtEl>
                                        <p:attrNameLst>
                                          <p:attrName>ppt_w</p:attrName>
                                        </p:attrNameLst>
                                      </p:cBhvr>
                                      <p:tavLst>
                                        <p:tav tm="0">
                                          <p:val>
                                            <p:fltVal val="0"/>
                                          </p:val>
                                        </p:tav>
                                        <p:tav tm="100000">
                                          <p:val>
                                            <p:strVal val="#ppt_w"/>
                                          </p:val>
                                        </p:tav>
                                      </p:tavLst>
                                    </p:anim>
                                    <p:anim calcmode="lin" valueType="num">
                                      <p:cBhvr>
                                        <p:cTn id="122" dur="300" fill="hold"/>
                                        <p:tgtEl>
                                          <p:spTgt spid="161805"/>
                                        </p:tgtEl>
                                        <p:attrNameLst>
                                          <p:attrName>ppt_h</p:attrName>
                                        </p:attrNameLst>
                                      </p:cBhvr>
                                      <p:tavLst>
                                        <p:tav tm="0">
                                          <p:val>
                                            <p:fltVal val="0"/>
                                          </p:val>
                                        </p:tav>
                                        <p:tav tm="100000">
                                          <p:val>
                                            <p:strVal val="#ppt_h"/>
                                          </p:val>
                                        </p:tav>
                                      </p:tavLst>
                                    </p:anim>
                                  </p:childTnLst>
                                </p:cTn>
                              </p:par>
                            </p:childTnLst>
                          </p:cTn>
                        </p:par>
                        <p:par>
                          <p:cTn id="123" fill="hold" nodeType="afterGroup">
                            <p:stCondLst>
                              <p:cond delay="7200"/>
                            </p:stCondLst>
                            <p:childTnLst>
                              <p:par>
                                <p:cTn id="124" presetID="23" presetClass="entr" presetSubtype="16" fill="hold" grpId="0" nodeType="afterEffect">
                                  <p:stCondLst>
                                    <p:cond delay="0"/>
                                  </p:stCondLst>
                                  <p:childTnLst>
                                    <p:set>
                                      <p:cBhvr>
                                        <p:cTn id="125" dur="1" fill="hold">
                                          <p:stCondLst>
                                            <p:cond delay="0"/>
                                          </p:stCondLst>
                                        </p:cTn>
                                        <p:tgtEl>
                                          <p:spTgt spid="161827"/>
                                        </p:tgtEl>
                                        <p:attrNameLst>
                                          <p:attrName>style.visibility</p:attrName>
                                        </p:attrNameLst>
                                      </p:cBhvr>
                                      <p:to>
                                        <p:strVal val="visible"/>
                                      </p:to>
                                    </p:set>
                                    <p:anim calcmode="lin" valueType="num">
                                      <p:cBhvr>
                                        <p:cTn id="126" dur="300" fill="hold"/>
                                        <p:tgtEl>
                                          <p:spTgt spid="161827"/>
                                        </p:tgtEl>
                                        <p:attrNameLst>
                                          <p:attrName>ppt_w</p:attrName>
                                        </p:attrNameLst>
                                      </p:cBhvr>
                                      <p:tavLst>
                                        <p:tav tm="0">
                                          <p:val>
                                            <p:fltVal val="0"/>
                                          </p:val>
                                        </p:tav>
                                        <p:tav tm="100000">
                                          <p:val>
                                            <p:strVal val="#ppt_w"/>
                                          </p:val>
                                        </p:tav>
                                      </p:tavLst>
                                    </p:anim>
                                    <p:anim calcmode="lin" valueType="num">
                                      <p:cBhvr>
                                        <p:cTn id="127" dur="300" fill="hold"/>
                                        <p:tgtEl>
                                          <p:spTgt spid="1618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7" grpId="0"/>
      <p:bldP spid="161798" grpId="0" animBg="1"/>
      <p:bldP spid="161799" grpId="0" animBg="1"/>
      <p:bldP spid="161800" grpId="0" animBg="1"/>
      <p:bldP spid="161801" grpId="0" animBg="1"/>
      <p:bldP spid="161802" grpId="0" autoUpdateAnimBg="0"/>
      <p:bldP spid="161803" grpId="0" autoUpdateAnimBg="0"/>
      <p:bldP spid="161804" grpId="0" autoUpdateAnimBg="0"/>
      <p:bldP spid="161805" grpId="0" autoUpdateAnimBg="0"/>
      <p:bldP spid="161806" grpId="0" animBg="1"/>
      <p:bldP spid="161807" grpId="0" animBg="1"/>
      <p:bldP spid="161808" grpId="0" animBg="1"/>
      <p:bldP spid="161809" grpId="0" animBg="1"/>
      <p:bldP spid="161810" grpId="0" animBg="1"/>
      <p:bldP spid="161811" grpId="0" animBg="1"/>
      <p:bldP spid="161812" grpId="0" animBg="1"/>
      <p:bldP spid="161815" grpId="0" animBg="1"/>
      <p:bldP spid="161816" grpId="0" autoUpdateAnimBg="0"/>
      <p:bldP spid="161817" grpId="0" autoUpdateAnimBg="0"/>
      <p:bldP spid="161818" grpId="0" autoUpdateAnimBg="0"/>
      <p:bldP spid="161819" grpId="0" autoUpdateAnimBg="0"/>
      <p:bldP spid="161820" grpId="0" autoUpdateAnimBg="0"/>
      <p:bldP spid="161821" grpId="0" autoUpdateAnimBg="0"/>
      <p:bldP spid="161822" grpId="0" autoUpdateAnimBg="0"/>
      <p:bldP spid="161823" grpId="0" autoUpdateAnimBg="0"/>
      <p:bldP spid="161824" grpId="0" autoUpdateAnimBg="0"/>
      <p:bldP spid="161825" grpId="0" autoUpdateAnimBg="0"/>
      <p:bldP spid="161826" grpId="0" animBg="1"/>
      <p:bldP spid="161827" grpId="0" autoUpdateAnimBg="0"/>
      <p:bldP spid="16182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1387980154"/>
              </p:ext>
            </p:extLst>
          </p:nvPr>
        </p:nvGraphicFramePr>
        <p:xfrm>
          <a:off x="1213691" y="3240536"/>
          <a:ext cx="2176132" cy="212680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3" name="Chart 142"/>
          <p:cNvGraphicFramePr/>
          <p:nvPr>
            <p:extLst>
              <p:ext uri="{D42A27DB-BD31-4B8C-83A1-F6EECF244321}">
                <p14:modId xmlns:p14="http://schemas.microsoft.com/office/powerpoint/2010/main" val="2940696543"/>
              </p:ext>
            </p:extLst>
          </p:nvPr>
        </p:nvGraphicFramePr>
        <p:xfrm>
          <a:off x="1206084" y="5657280"/>
          <a:ext cx="2176132" cy="21268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4" name="Chart 143"/>
          <p:cNvGraphicFramePr/>
          <p:nvPr>
            <p:extLst>
              <p:ext uri="{D42A27DB-BD31-4B8C-83A1-F6EECF244321}">
                <p14:modId xmlns:p14="http://schemas.microsoft.com/office/powerpoint/2010/main" val="2507339025"/>
              </p:ext>
            </p:extLst>
          </p:nvPr>
        </p:nvGraphicFramePr>
        <p:xfrm>
          <a:off x="1196976" y="7943359"/>
          <a:ext cx="2176132" cy="212680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5" name="Chart 144"/>
          <p:cNvGraphicFramePr/>
          <p:nvPr>
            <p:extLst>
              <p:ext uri="{D42A27DB-BD31-4B8C-83A1-F6EECF244321}">
                <p14:modId xmlns:p14="http://schemas.microsoft.com/office/powerpoint/2010/main" val="1546854866"/>
              </p:ext>
            </p:extLst>
          </p:nvPr>
        </p:nvGraphicFramePr>
        <p:xfrm>
          <a:off x="1219200" y="10268968"/>
          <a:ext cx="2176132" cy="2126802"/>
        </p:xfrm>
        <a:graphic>
          <a:graphicData uri="http://schemas.openxmlformats.org/drawingml/2006/chart">
            <c:chart xmlns:c="http://schemas.openxmlformats.org/drawingml/2006/chart" xmlns:r="http://schemas.openxmlformats.org/officeDocument/2006/relationships" r:id="rId5"/>
          </a:graphicData>
        </a:graphic>
      </p:graphicFrame>
      <p:sp>
        <p:nvSpPr>
          <p:cNvPr id="1628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76CE429-9571-4421-890E-6397FD8F57CB}" type="slidenum">
              <a:rPr lang="en-US" sz="2000">
                <a:solidFill>
                  <a:schemeClr val="bg1"/>
                </a:solidFill>
              </a:rPr>
              <a:pPr algn="ctr" eaLnBrk="1">
                <a:lnSpc>
                  <a:spcPct val="100000"/>
                </a:lnSpc>
              </a:pPr>
              <a:t>155</a:t>
            </a:fld>
            <a:endParaRPr lang="en-US">
              <a:solidFill>
                <a:schemeClr val="bg1"/>
              </a:solidFill>
            </a:endParaRPr>
          </a:p>
        </p:txBody>
      </p:sp>
      <p:grpSp>
        <p:nvGrpSpPr>
          <p:cNvPr id="165890" name="Group 4"/>
          <p:cNvGrpSpPr>
            <a:grpSpLocks/>
          </p:cNvGrpSpPr>
          <p:nvPr/>
        </p:nvGrpSpPr>
        <p:grpSpPr bwMode="auto">
          <a:xfrm>
            <a:off x="12728575" y="3484563"/>
            <a:ext cx="10326688" cy="6354762"/>
            <a:chOff x="-1" y="0"/>
            <a:chExt cx="10327872" cy="6353827"/>
          </a:xfrm>
        </p:grpSpPr>
        <p:sp>
          <p:nvSpPr>
            <p:cNvPr id="162821" name="AutoShape 5"/>
            <p:cNvSpPr>
              <a:spLocks/>
            </p:cNvSpPr>
            <p:nvPr/>
          </p:nvSpPr>
          <p:spPr bwMode="auto">
            <a:xfrm>
              <a:off x="10291354" y="799982"/>
              <a:ext cx="36517" cy="68252"/>
            </a:xfrm>
            <a:custGeom>
              <a:avLst/>
              <a:gdLst>
                <a:gd name="T0" fmla="*/ 18259 w 21600"/>
                <a:gd name="T1" fmla="*/ 34126 h 21600"/>
                <a:gd name="T2" fmla="*/ 18259 w 21600"/>
                <a:gd name="T3" fmla="*/ 34126 h 21600"/>
                <a:gd name="T4" fmla="*/ 18259 w 21600"/>
                <a:gd name="T5" fmla="*/ 34126 h 21600"/>
                <a:gd name="T6" fmla="*/ 18259 w 21600"/>
                <a:gd name="T7" fmla="*/ 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22" name="AutoShape 6"/>
            <p:cNvSpPr>
              <a:spLocks/>
            </p:cNvSpPr>
            <p:nvPr/>
          </p:nvSpPr>
          <p:spPr bwMode="auto">
            <a:xfrm>
              <a:off x="10143700" y="504751"/>
              <a:ext cx="84147" cy="73014"/>
            </a:xfrm>
            <a:custGeom>
              <a:avLst/>
              <a:gdLst>
                <a:gd name="T0" fmla="*/ 42074 w 21600"/>
                <a:gd name="T1" fmla="*/ 36507 h 21600"/>
                <a:gd name="T2" fmla="*/ 42074 w 21600"/>
                <a:gd name="T3" fmla="*/ 36507 h 21600"/>
                <a:gd name="T4" fmla="*/ 42074 w 21600"/>
                <a:gd name="T5" fmla="*/ 36507 h 21600"/>
                <a:gd name="T6" fmla="*/ 42074 w 21600"/>
                <a:gd name="T7" fmla="*/ 36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600"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23" name="AutoShape 7"/>
            <p:cNvSpPr>
              <a:spLocks/>
            </p:cNvSpPr>
            <p:nvPr/>
          </p:nvSpPr>
          <p:spPr bwMode="auto">
            <a:xfrm>
              <a:off x="1902042" y="255549"/>
              <a:ext cx="2025882" cy="1252354"/>
            </a:xfrm>
            <a:custGeom>
              <a:avLst/>
              <a:gdLst>
                <a:gd name="T0" fmla="*/ 1012941 w 21600"/>
                <a:gd name="T1" fmla="*/ 626177 h 21600"/>
                <a:gd name="T2" fmla="*/ 1012941 w 21600"/>
                <a:gd name="T3" fmla="*/ 626177 h 21600"/>
                <a:gd name="T4" fmla="*/ 1012941 w 21600"/>
                <a:gd name="T5" fmla="*/ 626177 h 21600"/>
                <a:gd name="T6" fmla="*/ 1012941 w 21600"/>
                <a:gd name="T7" fmla="*/ 626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24" name="AutoShape 8"/>
            <p:cNvSpPr>
              <a:spLocks/>
            </p:cNvSpPr>
            <p:nvPr/>
          </p:nvSpPr>
          <p:spPr bwMode="auto">
            <a:xfrm>
              <a:off x="3877118" y="512687"/>
              <a:ext cx="1297137" cy="798396"/>
            </a:xfrm>
            <a:custGeom>
              <a:avLst/>
              <a:gdLst>
                <a:gd name="T0" fmla="*/ 648538 w 21581"/>
                <a:gd name="T1" fmla="*/ 399198 h 21600"/>
                <a:gd name="T2" fmla="*/ 648538 w 21581"/>
                <a:gd name="T3" fmla="*/ 399198 h 21600"/>
                <a:gd name="T4" fmla="*/ 648538 w 21581"/>
                <a:gd name="T5" fmla="*/ 399198 h 21600"/>
                <a:gd name="T6" fmla="*/ 648538 w 21581"/>
                <a:gd name="T7" fmla="*/ 399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25" name="AutoShape 9"/>
            <p:cNvSpPr>
              <a:spLocks/>
            </p:cNvSpPr>
            <p:nvPr/>
          </p:nvSpPr>
          <p:spPr bwMode="auto">
            <a:xfrm>
              <a:off x="3877118" y="512687"/>
              <a:ext cx="1308250" cy="807919"/>
            </a:xfrm>
            <a:custGeom>
              <a:avLst/>
              <a:gdLst>
                <a:gd name="T0" fmla="*/ 654125 w 21600"/>
                <a:gd name="T1" fmla="*/ 403960 h 21600"/>
                <a:gd name="T2" fmla="*/ 654125 w 21600"/>
                <a:gd name="T3" fmla="*/ 403960 h 21600"/>
                <a:gd name="T4" fmla="*/ 654125 w 21600"/>
                <a:gd name="T5" fmla="*/ 403960 h 21600"/>
                <a:gd name="T6" fmla="*/ 654125 w 21600"/>
                <a:gd name="T7" fmla="*/ 4039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26" name="AutoShape 10"/>
            <p:cNvSpPr>
              <a:spLocks/>
            </p:cNvSpPr>
            <p:nvPr/>
          </p:nvSpPr>
          <p:spPr bwMode="auto">
            <a:xfrm>
              <a:off x="3840602" y="1280924"/>
              <a:ext cx="1374933" cy="899981"/>
            </a:xfrm>
            <a:custGeom>
              <a:avLst/>
              <a:gdLst>
                <a:gd name="T0" fmla="*/ 687467 w 21572"/>
                <a:gd name="T1" fmla="*/ 449991 h 21554"/>
                <a:gd name="T2" fmla="*/ 687467 w 21572"/>
                <a:gd name="T3" fmla="*/ 449991 h 21554"/>
                <a:gd name="T4" fmla="*/ 687467 w 21572"/>
                <a:gd name="T5" fmla="*/ 449991 h 21554"/>
                <a:gd name="T6" fmla="*/ 687467 w 21572"/>
                <a:gd name="T7" fmla="*/ 449991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27" name="AutoShape 11"/>
            <p:cNvSpPr>
              <a:spLocks/>
            </p:cNvSpPr>
            <p:nvPr/>
          </p:nvSpPr>
          <p:spPr bwMode="auto">
            <a:xfrm>
              <a:off x="3804085" y="1280924"/>
              <a:ext cx="1384459" cy="909504"/>
            </a:xfrm>
            <a:custGeom>
              <a:avLst/>
              <a:gdLst>
                <a:gd name="T0" fmla="*/ 692197 w 21539"/>
                <a:gd name="T1" fmla="*/ 454752 h 21600"/>
                <a:gd name="T2" fmla="*/ 692197 w 21539"/>
                <a:gd name="T3" fmla="*/ 454752 h 21600"/>
                <a:gd name="T4" fmla="*/ 692197 w 21539"/>
                <a:gd name="T5" fmla="*/ 454752 h 21600"/>
                <a:gd name="T6" fmla="*/ 692197 w 21539"/>
                <a:gd name="T7" fmla="*/ 454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28" name="AutoShape 12"/>
            <p:cNvSpPr>
              <a:spLocks/>
            </p:cNvSpPr>
            <p:nvPr/>
          </p:nvSpPr>
          <p:spPr bwMode="auto">
            <a:xfrm>
              <a:off x="2487897" y="1390445"/>
              <a:ext cx="1374933" cy="1131720"/>
            </a:xfrm>
            <a:custGeom>
              <a:avLst/>
              <a:gdLst>
                <a:gd name="T0" fmla="*/ 687467 w 21600"/>
                <a:gd name="T1" fmla="*/ 565860 h 21600"/>
                <a:gd name="T2" fmla="*/ 687467 w 21600"/>
                <a:gd name="T3" fmla="*/ 565860 h 21600"/>
                <a:gd name="T4" fmla="*/ 687467 w 21600"/>
                <a:gd name="T5" fmla="*/ 565860 h 21600"/>
                <a:gd name="T6" fmla="*/ 687467 w 21600"/>
                <a:gd name="T7" fmla="*/ 565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600"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3">
                <a:lumMod val="75000"/>
              </a:schemeClr>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2829" name="AutoShape 13"/>
            <p:cNvSpPr>
              <a:spLocks/>
            </p:cNvSpPr>
            <p:nvPr/>
          </p:nvSpPr>
          <p:spPr bwMode="auto">
            <a:xfrm>
              <a:off x="2487897" y="1353938"/>
              <a:ext cx="1384459" cy="1141245"/>
            </a:xfrm>
            <a:custGeom>
              <a:avLst/>
              <a:gdLst>
                <a:gd name="T0" fmla="*/ 692230 w 21600"/>
                <a:gd name="T1" fmla="*/ 570623 h 21600"/>
                <a:gd name="T2" fmla="*/ 692230 w 21600"/>
                <a:gd name="T3" fmla="*/ 570623 h 21600"/>
                <a:gd name="T4" fmla="*/ 692230 w 21600"/>
                <a:gd name="T5" fmla="*/ 570623 h 21600"/>
                <a:gd name="T6" fmla="*/ 692230 w 21600"/>
                <a:gd name="T7" fmla="*/ 5706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599"/>
                    <a:pt x="20511"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30" name="AutoShape 14"/>
            <p:cNvSpPr>
              <a:spLocks/>
            </p:cNvSpPr>
            <p:nvPr/>
          </p:nvSpPr>
          <p:spPr bwMode="auto">
            <a:xfrm>
              <a:off x="-1" y="1609488"/>
              <a:ext cx="1608322" cy="2698353"/>
            </a:xfrm>
            <a:custGeom>
              <a:avLst/>
              <a:gdLst>
                <a:gd name="T0" fmla="*/ 804124 w 21587"/>
                <a:gd name="T1" fmla="*/ 1349114 h 21589"/>
                <a:gd name="T2" fmla="*/ 804124 w 21587"/>
                <a:gd name="T3" fmla="*/ 1349114 h 21589"/>
                <a:gd name="T4" fmla="*/ 804124 w 21587"/>
                <a:gd name="T5" fmla="*/ 1349114 h 21589"/>
                <a:gd name="T6" fmla="*/ 804124 w 21587"/>
                <a:gd name="T7" fmla="*/ 134911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31" name="AutoShape 15"/>
            <p:cNvSpPr>
              <a:spLocks/>
            </p:cNvSpPr>
            <p:nvPr/>
          </p:nvSpPr>
          <p:spPr bwMode="auto">
            <a:xfrm>
              <a:off x="-1" y="1609488"/>
              <a:ext cx="1617848" cy="2709463"/>
            </a:xfrm>
            <a:custGeom>
              <a:avLst/>
              <a:gdLst>
                <a:gd name="T0" fmla="*/ 808924 w 21588"/>
                <a:gd name="T1" fmla="*/ 1354732 h 21600"/>
                <a:gd name="T2" fmla="*/ 808924 w 21588"/>
                <a:gd name="T3" fmla="*/ 1354732 h 21600"/>
                <a:gd name="T4" fmla="*/ 808924 w 21588"/>
                <a:gd name="T5" fmla="*/ 1354732 h 21600"/>
                <a:gd name="T6" fmla="*/ 808924 w 21588"/>
                <a:gd name="T7" fmla="*/ 1354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600"/>
                  </a:moveTo>
                  <a:cubicBezTo>
                    <a:pt x="19370" y="21600"/>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600"/>
                    <a:pt x="19418"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32" name="AutoShape 16"/>
            <p:cNvSpPr>
              <a:spLocks/>
            </p:cNvSpPr>
            <p:nvPr/>
          </p:nvSpPr>
          <p:spPr bwMode="auto">
            <a:xfrm>
              <a:off x="731921" y="1792023"/>
              <a:ext cx="1252681" cy="1939640"/>
            </a:xfrm>
            <a:custGeom>
              <a:avLst/>
              <a:gdLst>
                <a:gd name="T0" fmla="*/ 626341 w 21600"/>
                <a:gd name="T1" fmla="*/ 969820 h 21552"/>
                <a:gd name="T2" fmla="*/ 626341 w 21600"/>
                <a:gd name="T3" fmla="*/ 969820 h 21552"/>
                <a:gd name="T4" fmla="*/ 626341 w 21600"/>
                <a:gd name="T5" fmla="*/ 969820 h 21552"/>
                <a:gd name="T6" fmla="*/ 626341 w 21600"/>
                <a:gd name="T7" fmla="*/ 969820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20"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 name="AutoShape 17"/>
            <p:cNvSpPr>
              <a:spLocks/>
            </p:cNvSpPr>
            <p:nvPr/>
          </p:nvSpPr>
          <p:spPr bwMode="auto">
            <a:xfrm>
              <a:off x="731921" y="1792023"/>
              <a:ext cx="1262207" cy="1950751"/>
            </a:xfrm>
            <a:custGeom>
              <a:avLst/>
              <a:gdLst>
                <a:gd name="T0" fmla="*/ 631104 w 21600"/>
                <a:gd name="T1" fmla="*/ 975375 h 21600"/>
                <a:gd name="T2" fmla="*/ 631104 w 21600"/>
                <a:gd name="T3" fmla="*/ 975375 h 21600"/>
                <a:gd name="T4" fmla="*/ 631104 w 21600"/>
                <a:gd name="T5" fmla="*/ 975375 h 21600"/>
                <a:gd name="T6" fmla="*/ 631104 w 21600"/>
                <a:gd name="T7" fmla="*/ 975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8"/>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34" name="AutoShape 18"/>
            <p:cNvSpPr>
              <a:spLocks/>
            </p:cNvSpPr>
            <p:nvPr/>
          </p:nvSpPr>
          <p:spPr bwMode="auto">
            <a:xfrm>
              <a:off x="146066" y="585701"/>
              <a:ext cx="1584507" cy="1317431"/>
            </a:xfrm>
            <a:custGeom>
              <a:avLst/>
              <a:gdLst>
                <a:gd name="T0" fmla="*/ 792217 w 21555"/>
                <a:gd name="T1" fmla="*/ 659845 h 21581"/>
                <a:gd name="T2" fmla="*/ 792217 w 21555"/>
                <a:gd name="T3" fmla="*/ 659845 h 21581"/>
                <a:gd name="T4" fmla="*/ 792217 w 21555"/>
                <a:gd name="T5" fmla="*/ 659845 h 21581"/>
                <a:gd name="T6" fmla="*/ 792217 w 21555"/>
                <a:gd name="T7" fmla="*/ 659845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4" name="AutoShape 19"/>
            <p:cNvSpPr>
              <a:spLocks/>
            </p:cNvSpPr>
            <p:nvPr/>
          </p:nvSpPr>
          <p:spPr bwMode="auto">
            <a:xfrm>
              <a:off x="1427326" y="219043"/>
              <a:ext cx="1171709" cy="1899957"/>
            </a:xfrm>
            <a:custGeom>
              <a:avLst/>
              <a:gdLst>
                <a:gd name="T0" fmla="*/ 585855 w 21600"/>
                <a:gd name="T1" fmla="*/ 949979 h 21600"/>
                <a:gd name="T2" fmla="*/ 585855 w 21600"/>
                <a:gd name="T3" fmla="*/ 949979 h 21600"/>
                <a:gd name="T4" fmla="*/ 585855 w 21600"/>
                <a:gd name="T5" fmla="*/ 949979 h 21600"/>
                <a:gd name="T6" fmla="*/ 585855 w 21600"/>
                <a:gd name="T7" fmla="*/ 949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36" name="AutoShape 20"/>
            <p:cNvSpPr>
              <a:spLocks/>
            </p:cNvSpPr>
            <p:nvPr/>
          </p:nvSpPr>
          <p:spPr bwMode="auto">
            <a:xfrm>
              <a:off x="1427326" y="219043"/>
              <a:ext cx="1181235" cy="1911069"/>
            </a:xfrm>
            <a:custGeom>
              <a:avLst/>
              <a:gdLst>
                <a:gd name="T0" fmla="*/ 590618 w 21600"/>
                <a:gd name="T1" fmla="*/ 955534 h 21600"/>
                <a:gd name="T2" fmla="*/ 590618 w 21600"/>
                <a:gd name="T3" fmla="*/ 955534 h 21600"/>
                <a:gd name="T4" fmla="*/ 590618 w 21600"/>
                <a:gd name="T5" fmla="*/ 955534 h 21600"/>
                <a:gd name="T6" fmla="*/ 590618 w 21600"/>
                <a:gd name="T7" fmla="*/ 955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600"/>
                    <a:pt x="19926"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 name="AutoShape 21"/>
            <p:cNvSpPr>
              <a:spLocks/>
            </p:cNvSpPr>
            <p:nvPr/>
          </p:nvSpPr>
          <p:spPr bwMode="auto">
            <a:xfrm>
              <a:off x="476304" y="0"/>
              <a:ext cx="1322540" cy="953947"/>
            </a:xfrm>
            <a:custGeom>
              <a:avLst/>
              <a:gdLst>
                <a:gd name="T0" fmla="*/ 661239 w 21471"/>
                <a:gd name="T1" fmla="*/ 476974 h 21600"/>
                <a:gd name="T2" fmla="*/ 661239 w 21471"/>
                <a:gd name="T3" fmla="*/ 476974 h 21600"/>
                <a:gd name="T4" fmla="*/ 661239 w 21471"/>
                <a:gd name="T5" fmla="*/ 476974 h 21600"/>
                <a:gd name="T6" fmla="*/ 661239 w 21471"/>
                <a:gd name="T7" fmla="*/ 4769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38" name="AutoShape 22"/>
            <p:cNvSpPr>
              <a:spLocks/>
            </p:cNvSpPr>
            <p:nvPr/>
          </p:nvSpPr>
          <p:spPr bwMode="auto">
            <a:xfrm>
              <a:off x="476304" y="0"/>
              <a:ext cx="1332066" cy="965058"/>
            </a:xfrm>
            <a:custGeom>
              <a:avLst/>
              <a:gdLst>
                <a:gd name="T0" fmla="*/ 666033 w 21536"/>
                <a:gd name="T1" fmla="*/ 482529 h 21600"/>
                <a:gd name="T2" fmla="*/ 666033 w 21536"/>
                <a:gd name="T3" fmla="*/ 482529 h 21600"/>
                <a:gd name="T4" fmla="*/ 666033 w 21536"/>
                <a:gd name="T5" fmla="*/ 482529 h 21600"/>
                <a:gd name="T6" fmla="*/ 666033 w 21536"/>
                <a:gd name="T7" fmla="*/ 4825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6" name="AutoShape 23"/>
            <p:cNvSpPr>
              <a:spLocks/>
            </p:cNvSpPr>
            <p:nvPr/>
          </p:nvSpPr>
          <p:spPr bwMode="auto">
            <a:xfrm>
              <a:off x="1755975" y="2011066"/>
              <a:ext cx="1100264" cy="1387271"/>
            </a:xfrm>
            <a:custGeom>
              <a:avLst/>
              <a:gdLst>
                <a:gd name="T0" fmla="*/ 550132 w 21600"/>
                <a:gd name="T1" fmla="*/ 693636 h 21600"/>
                <a:gd name="T2" fmla="*/ 550132 w 21600"/>
                <a:gd name="T3" fmla="*/ 693636 h 21600"/>
                <a:gd name="T4" fmla="*/ 550132 w 21600"/>
                <a:gd name="T5" fmla="*/ 693636 h 21600"/>
                <a:gd name="T6" fmla="*/ 550132 w 21600"/>
                <a:gd name="T7" fmla="*/ 693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40" name="AutoShape 24"/>
            <p:cNvSpPr>
              <a:spLocks/>
            </p:cNvSpPr>
            <p:nvPr/>
          </p:nvSpPr>
          <p:spPr bwMode="auto">
            <a:xfrm>
              <a:off x="1755975" y="2011066"/>
              <a:ext cx="1109790" cy="1396794"/>
            </a:xfrm>
            <a:custGeom>
              <a:avLst/>
              <a:gdLst>
                <a:gd name="T0" fmla="*/ 554895 w 21600"/>
                <a:gd name="T1" fmla="*/ 698397 h 21600"/>
                <a:gd name="T2" fmla="*/ 554895 w 21600"/>
                <a:gd name="T3" fmla="*/ 698397 h 21600"/>
                <a:gd name="T4" fmla="*/ 554895 w 21600"/>
                <a:gd name="T5" fmla="*/ 698397 h 21600"/>
                <a:gd name="T6" fmla="*/ 554895 w 21600"/>
                <a:gd name="T7" fmla="*/ 6983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41" name="AutoShape 25"/>
            <p:cNvSpPr>
              <a:spLocks/>
            </p:cNvSpPr>
            <p:nvPr/>
          </p:nvSpPr>
          <p:spPr bwMode="auto">
            <a:xfrm>
              <a:off x="1389221" y="3255483"/>
              <a:ext cx="1332065" cy="1558696"/>
            </a:xfrm>
            <a:custGeom>
              <a:avLst/>
              <a:gdLst>
                <a:gd name="T0" fmla="*/ 666033 w 21600"/>
                <a:gd name="T1" fmla="*/ 779348 h 21600"/>
                <a:gd name="T2" fmla="*/ 666033 w 21600"/>
                <a:gd name="T3" fmla="*/ 779348 h 21600"/>
                <a:gd name="T4" fmla="*/ 666033 w 21600"/>
                <a:gd name="T5" fmla="*/ 779348 h 21600"/>
                <a:gd name="T6" fmla="*/ 666033 w 21600"/>
                <a:gd name="T7" fmla="*/ 7793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lumMod val="75000"/>
                <a:alpha val="79999"/>
              </a:schemeClr>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2842" name="AutoShape 26"/>
            <p:cNvSpPr>
              <a:spLocks/>
            </p:cNvSpPr>
            <p:nvPr/>
          </p:nvSpPr>
          <p:spPr bwMode="auto">
            <a:xfrm>
              <a:off x="1389221" y="3255483"/>
              <a:ext cx="1341591" cy="1568219"/>
            </a:xfrm>
            <a:custGeom>
              <a:avLst/>
              <a:gdLst>
                <a:gd name="T0" fmla="*/ 670796 w 21600"/>
                <a:gd name="T1" fmla="*/ 784110 h 21600"/>
                <a:gd name="T2" fmla="*/ 670796 w 21600"/>
                <a:gd name="T3" fmla="*/ 784110 h 21600"/>
                <a:gd name="T4" fmla="*/ 670796 w 21600"/>
                <a:gd name="T5" fmla="*/ 784110 h 21600"/>
                <a:gd name="T6" fmla="*/ 670796 w 21600"/>
                <a:gd name="T7" fmla="*/ 7841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43" name="AutoShape 27"/>
            <p:cNvSpPr>
              <a:spLocks/>
            </p:cNvSpPr>
            <p:nvPr/>
          </p:nvSpPr>
          <p:spPr bwMode="auto">
            <a:xfrm>
              <a:off x="2743514" y="2414232"/>
              <a:ext cx="1430502" cy="1120610"/>
            </a:xfrm>
            <a:custGeom>
              <a:avLst/>
              <a:gdLst>
                <a:gd name="T0" fmla="*/ 715251 w 21600"/>
                <a:gd name="T1" fmla="*/ 560305 h 21600"/>
                <a:gd name="T2" fmla="*/ 715251 w 21600"/>
                <a:gd name="T3" fmla="*/ 560305 h 21600"/>
                <a:gd name="T4" fmla="*/ 715251 w 21600"/>
                <a:gd name="T5" fmla="*/ 560305 h 21600"/>
                <a:gd name="T6" fmla="*/ 715251 w 21600"/>
                <a:gd name="T7" fmla="*/ 5603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44" name="AutoShape 28"/>
            <p:cNvSpPr>
              <a:spLocks/>
            </p:cNvSpPr>
            <p:nvPr/>
          </p:nvSpPr>
          <p:spPr bwMode="auto">
            <a:xfrm>
              <a:off x="2706997" y="2414232"/>
              <a:ext cx="1440027" cy="1130134"/>
            </a:xfrm>
            <a:custGeom>
              <a:avLst/>
              <a:gdLst>
                <a:gd name="T0" fmla="*/ 720014 w 21600"/>
                <a:gd name="T1" fmla="*/ 565067 h 21600"/>
                <a:gd name="T2" fmla="*/ 720014 w 21600"/>
                <a:gd name="T3" fmla="*/ 565067 h 21600"/>
                <a:gd name="T4" fmla="*/ 720014 w 21600"/>
                <a:gd name="T5" fmla="*/ 565067 h 21600"/>
                <a:gd name="T6" fmla="*/ 720014 w 21600"/>
                <a:gd name="T7" fmla="*/ 565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599" y="2395"/>
                  </a:lnTo>
                  <a:cubicBezTo>
                    <a:pt x="21599" y="2395"/>
                    <a:pt x="20857" y="21600"/>
                    <a:pt x="20857"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45" name="AutoShape 29"/>
            <p:cNvSpPr>
              <a:spLocks/>
            </p:cNvSpPr>
            <p:nvPr/>
          </p:nvSpPr>
          <p:spPr bwMode="auto">
            <a:xfrm>
              <a:off x="5047241" y="476180"/>
              <a:ext cx="1289198" cy="1460285"/>
            </a:xfrm>
            <a:custGeom>
              <a:avLst/>
              <a:gdLst>
                <a:gd name="T0" fmla="*/ 644569 w 21581"/>
                <a:gd name="T1" fmla="*/ 730143 h 21600"/>
                <a:gd name="T2" fmla="*/ 644569 w 21581"/>
                <a:gd name="T3" fmla="*/ 730143 h 21600"/>
                <a:gd name="T4" fmla="*/ 644569 w 21581"/>
                <a:gd name="T5" fmla="*/ 730143 h 21600"/>
                <a:gd name="T6" fmla="*/ 644569 w 21581"/>
                <a:gd name="T7" fmla="*/ 730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8"/>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46" name="AutoShape 30"/>
            <p:cNvSpPr>
              <a:spLocks/>
            </p:cNvSpPr>
            <p:nvPr/>
          </p:nvSpPr>
          <p:spPr bwMode="auto">
            <a:xfrm>
              <a:off x="5047241" y="476180"/>
              <a:ext cx="1298724" cy="1472983"/>
            </a:xfrm>
            <a:custGeom>
              <a:avLst/>
              <a:gdLst>
                <a:gd name="T0" fmla="*/ 649362 w 21572"/>
                <a:gd name="T1" fmla="*/ 736492 h 21600"/>
                <a:gd name="T2" fmla="*/ 649362 w 21572"/>
                <a:gd name="T3" fmla="*/ 736492 h 21600"/>
                <a:gd name="T4" fmla="*/ 649362 w 21572"/>
                <a:gd name="T5" fmla="*/ 736492 h 21600"/>
                <a:gd name="T6" fmla="*/ 649362 w 21572"/>
                <a:gd name="T7" fmla="*/ 7364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599"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47" name="AutoShape 31"/>
            <p:cNvSpPr>
              <a:spLocks/>
            </p:cNvSpPr>
            <p:nvPr/>
          </p:nvSpPr>
          <p:spPr bwMode="auto">
            <a:xfrm>
              <a:off x="4096219" y="2779303"/>
              <a:ext cx="1459080" cy="779348"/>
            </a:xfrm>
            <a:custGeom>
              <a:avLst/>
              <a:gdLst>
                <a:gd name="T0" fmla="*/ 729540 w 21600"/>
                <a:gd name="T1" fmla="*/ 389674 h 21600"/>
                <a:gd name="T2" fmla="*/ 729540 w 21600"/>
                <a:gd name="T3" fmla="*/ 389674 h 21600"/>
                <a:gd name="T4" fmla="*/ 729540 w 21600"/>
                <a:gd name="T5" fmla="*/ 389674 h 21600"/>
                <a:gd name="T6" fmla="*/ 729540 w 21600"/>
                <a:gd name="T7" fmla="*/ 389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accent5">
                <a:lumMod val="75000"/>
              </a:schemeClr>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2848" name="AutoShape 32"/>
            <p:cNvSpPr>
              <a:spLocks/>
            </p:cNvSpPr>
            <p:nvPr/>
          </p:nvSpPr>
          <p:spPr bwMode="auto">
            <a:xfrm>
              <a:off x="4096219" y="2779303"/>
              <a:ext cx="1468606" cy="788872"/>
            </a:xfrm>
            <a:custGeom>
              <a:avLst/>
              <a:gdLst>
                <a:gd name="T0" fmla="*/ 734303 w 21600"/>
                <a:gd name="T1" fmla="*/ 394436 h 21600"/>
                <a:gd name="T2" fmla="*/ 734303 w 21600"/>
                <a:gd name="T3" fmla="*/ 394436 h 21600"/>
                <a:gd name="T4" fmla="*/ 734303 w 21600"/>
                <a:gd name="T5" fmla="*/ 394436 h 21600"/>
                <a:gd name="T6" fmla="*/ 734303 w 21600"/>
                <a:gd name="T7" fmla="*/ 394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49" name="AutoShape 33"/>
            <p:cNvSpPr>
              <a:spLocks/>
            </p:cNvSpPr>
            <p:nvPr/>
          </p:nvSpPr>
          <p:spPr bwMode="auto">
            <a:xfrm>
              <a:off x="6218950" y="3987213"/>
              <a:ext cx="706518" cy="1225370"/>
            </a:xfrm>
            <a:custGeom>
              <a:avLst/>
              <a:gdLst>
                <a:gd name="T0" fmla="*/ 353259 w 21600"/>
                <a:gd name="T1" fmla="*/ 612685 h 21594"/>
                <a:gd name="T2" fmla="*/ 353259 w 21600"/>
                <a:gd name="T3" fmla="*/ 612685 h 21594"/>
                <a:gd name="T4" fmla="*/ 353259 w 21600"/>
                <a:gd name="T5" fmla="*/ 612685 h 21594"/>
                <a:gd name="T6" fmla="*/ 353259 w 21600"/>
                <a:gd name="T7" fmla="*/ 61268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0" name="AutoShape 34"/>
            <p:cNvSpPr>
              <a:spLocks/>
            </p:cNvSpPr>
            <p:nvPr/>
          </p:nvSpPr>
          <p:spPr bwMode="auto">
            <a:xfrm>
              <a:off x="6145917" y="2085668"/>
              <a:ext cx="789077" cy="1409493"/>
            </a:xfrm>
            <a:custGeom>
              <a:avLst/>
              <a:gdLst>
                <a:gd name="T0" fmla="*/ 394538 w 21434"/>
                <a:gd name="T1" fmla="*/ 704714 h 21587"/>
                <a:gd name="T2" fmla="*/ 394538 w 21434"/>
                <a:gd name="T3" fmla="*/ 704714 h 21587"/>
                <a:gd name="T4" fmla="*/ 394538 w 21434"/>
                <a:gd name="T5" fmla="*/ 704714 h 21587"/>
                <a:gd name="T6" fmla="*/ 394538 w 21434"/>
                <a:gd name="T7" fmla="*/ 704714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1" name="AutoShape 35"/>
            <p:cNvSpPr>
              <a:spLocks/>
            </p:cNvSpPr>
            <p:nvPr/>
          </p:nvSpPr>
          <p:spPr bwMode="auto">
            <a:xfrm>
              <a:off x="5340961" y="2633274"/>
              <a:ext cx="1324127" cy="1147594"/>
            </a:xfrm>
            <a:custGeom>
              <a:avLst/>
              <a:gdLst>
                <a:gd name="T0" fmla="*/ 662064 w 21564"/>
                <a:gd name="T1" fmla="*/ 573797 h 21600"/>
                <a:gd name="T2" fmla="*/ 662064 w 21564"/>
                <a:gd name="T3" fmla="*/ 573797 h 21600"/>
                <a:gd name="T4" fmla="*/ 662064 w 21564"/>
                <a:gd name="T5" fmla="*/ 573797 h 21600"/>
                <a:gd name="T6" fmla="*/ 662064 w 21564"/>
                <a:gd name="T7" fmla="*/ 5737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2" name="AutoShape 36"/>
            <p:cNvSpPr>
              <a:spLocks/>
            </p:cNvSpPr>
            <p:nvPr/>
          </p:nvSpPr>
          <p:spPr bwMode="auto">
            <a:xfrm>
              <a:off x="5340961" y="2633274"/>
              <a:ext cx="1332066" cy="1158704"/>
            </a:xfrm>
            <a:custGeom>
              <a:avLst/>
              <a:gdLst>
                <a:gd name="T0" fmla="*/ 666033 w 21568"/>
                <a:gd name="T1" fmla="*/ 579352 h 21600"/>
                <a:gd name="T2" fmla="*/ 666033 w 21568"/>
                <a:gd name="T3" fmla="*/ 579352 h 21600"/>
                <a:gd name="T4" fmla="*/ 666033 w 21568"/>
                <a:gd name="T5" fmla="*/ 579352 h 21600"/>
                <a:gd name="T6" fmla="*/ 666033 w 21568"/>
                <a:gd name="T7" fmla="*/ 5793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3" name="AutoShape 37"/>
            <p:cNvSpPr>
              <a:spLocks/>
            </p:cNvSpPr>
            <p:nvPr/>
          </p:nvSpPr>
          <p:spPr bwMode="auto">
            <a:xfrm>
              <a:off x="6803217" y="1390445"/>
              <a:ext cx="65094" cy="119044"/>
            </a:xfrm>
            <a:custGeom>
              <a:avLst/>
              <a:gdLst>
                <a:gd name="T0" fmla="*/ 32547 w 21600"/>
                <a:gd name="T1" fmla="*/ 59522 h 21600"/>
                <a:gd name="T2" fmla="*/ 32547 w 21600"/>
                <a:gd name="T3" fmla="*/ 59522 h 21600"/>
                <a:gd name="T4" fmla="*/ 32547 w 21600"/>
                <a:gd name="T5" fmla="*/ 59522 h 21600"/>
                <a:gd name="T6" fmla="*/ 32547 w 21600"/>
                <a:gd name="T7" fmla="*/ 595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599"/>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4" name="AutoShape 38"/>
            <p:cNvSpPr>
              <a:spLocks/>
            </p:cNvSpPr>
            <p:nvPr/>
          </p:nvSpPr>
          <p:spPr bwMode="auto">
            <a:xfrm>
              <a:off x="6803217" y="1390445"/>
              <a:ext cx="74621" cy="130156"/>
            </a:xfrm>
            <a:custGeom>
              <a:avLst/>
              <a:gdLst>
                <a:gd name="T0" fmla="*/ 37311 w 21600"/>
                <a:gd name="T1" fmla="*/ 65078 h 21600"/>
                <a:gd name="T2" fmla="*/ 37311 w 21600"/>
                <a:gd name="T3" fmla="*/ 65078 h 21600"/>
                <a:gd name="T4" fmla="*/ 37311 w 21600"/>
                <a:gd name="T5" fmla="*/ 65078 h 21600"/>
                <a:gd name="T6" fmla="*/ 37311 w 21600"/>
                <a:gd name="T7" fmla="*/ 650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5" name="AutoShape 39"/>
            <p:cNvSpPr>
              <a:spLocks/>
            </p:cNvSpPr>
            <p:nvPr/>
          </p:nvSpPr>
          <p:spPr bwMode="auto">
            <a:xfrm>
              <a:off x="5815679" y="1023786"/>
              <a:ext cx="992301" cy="1106325"/>
            </a:xfrm>
            <a:custGeom>
              <a:avLst/>
              <a:gdLst>
                <a:gd name="T0" fmla="*/ 496151 w 21580"/>
                <a:gd name="T1" fmla="*/ 553675 h 21590"/>
                <a:gd name="T2" fmla="*/ 496151 w 21580"/>
                <a:gd name="T3" fmla="*/ 553675 h 21590"/>
                <a:gd name="T4" fmla="*/ 496151 w 21580"/>
                <a:gd name="T5" fmla="*/ 553675 h 21590"/>
                <a:gd name="T6" fmla="*/ 496151 w 21580"/>
                <a:gd name="T7" fmla="*/ 553675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6" name="AutoShape 40"/>
            <p:cNvSpPr>
              <a:spLocks/>
            </p:cNvSpPr>
            <p:nvPr/>
          </p:nvSpPr>
          <p:spPr bwMode="auto">
            <a:xfrm>
              <a:off x="5815679" y="1023786"/>
              <a:ext cx="1001827" cy="1115849"/>
            </a:xfrm>
            <a:custGeom>
              <a:avLst/>
              <a:gdLst>
                <a:gd name="T0" fmla="*/ 500890 w 21575"/>
                <a:gd name="T1" fmla="*/ 557925 h 21600"/>
                <a:gd name="T2" fmla="*/ 500890 w 21575"/>
                <a:gd name="T3" fmla="*/ 557925 h 21600"/>
                <a:gd name="T4" fmla="*/ 500890 w 21575"/>
                <a:gd name="T5" fmla="*/ 557925 h 21600"/>
                <a:gd name="T6" fmla="*/ 500890 w 21575"/>
                <a:gd name="T7" fmla="*/ 55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7"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600"/>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600"/>
                    <a:pt x="9654"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7" name="AutoShape 41"/>
            <p:cNvSpPr>
              <a:spLocks/>
            </p:cNvSpPr>
            <p:nvPr/>
          </p:nvSpPr>
          <p:spPr bwMode="auto">
            <a:xfrm>
              <a:off x="5158378" y="1901545"/>
              <a:ext cx="1195524" cy="785696"/>
            </a:xfrm>
            <a:custGeom>
              <a:avLst/>
              <a:gdLst>
                <a:gd name="T0" fmla="*/ 597734 w 21575"/>
                <a:gd name="T1" fmla="*/ 398511 h 21435"/>
                <a:gd name="T2" fmla="*/ 597734 w 21575"/>
                <a:gd name="T3" fmla="*/ 398511 h 21435"/>
                <a:gd name="T4" fmla="*/ 597734 w 21575"/>
                <a:gd name="T5" fmla="*/ 398511 h 21435"/>
                <a:gd name="T6" fmla="*/ 597734 w 21575"/>
                <a:gd name="T7" fmla="*/ 39851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8" name="AutoShape 42"/>
            <p:cNvSpPr>
              <a:spLocks/>
            </p:cNvSpPr>
            <p:nvPr/>
          </p:nvSpPr>
          <p:spPr bwMode="auto">
            <a:xfrm>
              <a:off x="5158378" y="1901545"/>
              <a:ext cx="1205050" cy="795220"/>
            </a:xfrm>
            <a:custGeom>
              <a:avLst/>
              <a:gdLst>
                <a:gd name="T0" fmla="*/ 602525 w 21572"/>
                <a:gd name="T1" fmla="*/ 397610 h 21600"/>
                <a:gd name="T2" fmla="*/ 602525 w 21572"/>
                <a:gd name="T3" fmla="*/ 397610 h 21600"/>
                <a:gd name="T4" fmla="*/ 602525 w 21572"/>
                <a:gd name="T5" fmla="*/ 397610 h 21600"/>
                <a:gd name="T6" fmla="*/ 602525 w 21572"/>
                <a:gd name="T7" fmla="*/ 39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59" name="AutoShape 43"/>
            <p:cNvSpPr>
              <a:spLocks/>
            </p:cNvSpPr>
            <p:nvPr/>
          </p:nvSpPr>
          <p:spPr bwMode="auto">
            <a:xfrm>
              <a:off x="6218950" y="950772"/>
              <a:ext cx="1135192" cy="506338"/>
            </a:xfrm>
            <a:custGeom>
              <a:avLst/>
              <a:gdLst>
                <a:gd name="T0" fmla="*/ 567596 w 21600"/>
                <a:gd name="T1" fmla="*/ 253169 h 21600"/>
                <a:gd name="T2" fmla="*/ 567596 w 21600"/>
                <a:gd name="T3" fmla="*/ 253169 h 21600"/>
                <a:gd name="T4" fmla="*/ 567596 w 21600"/>
                <a:gd name="T5" fmla="*/ 253169 h 21600"/>
                <a:gd name="T6" fmla="*/ 567596 w 21600"/>
                <a:gd name="T7" fmla="*/ 25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0" name="AutoShape 44"/>
            <p:cNvSpPr>
              <a:spLocks/>
            </p:cNvSpPr>
            <p:nvPr/>
          </p:nvSpPr>
          <p:spPr bwMode="auto">
            <a:xfrm>
              <a:off x="6218950" y="950772"/>
              <a:ext cx="1149482" cy="520623"/>
            </a:xfrm>
            <a:custGeom>
              <a:avLst/>
              <a:gdLst>
                <a:gd name="T0" fmla="*/ 574741 w 21600"/>
                <a:gd name="T1" fmla="*/ 260312 h 21600"/>
                <a:gd name="T2" fmla="*/ 574741 w 21600"/>
                <a:gd name="T3" fmla="*/ 260312 h 21600"/>
                <a:gd name="T4" fmla="*/ 574741 w 21600"/>
                <a:gd name="T5" fmla="*/ 260312 h 21600"/>
                <a:gd name="T6" fmla="*/ 574741 w 21600"/>
                <a:gd name="T7" fmla="*/ 260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1" name="AutoShape 45"/>
            <p:cNvSpPr>
              <a:spLocks/>
            </p:cNvSpPr>
            <p:nvPr/>
          </p:nvSpPr>
          <p:spPr bwMode="auto">
            <a:xfrm>
              <a:off x="6547600" y="877758"/>
              <a:ext cx="146067" cy="126981"/>
            </a:xfrm>
            <a:custGeom>
              <a:avLst/>
              <a:gdLst>
                <a:gd name="T0" fmla="*/ 73034 w 21600"/>
                <a:gd name="T1" fmla="*/ 63491 h 21600"/>
                <a:gd name="T2" fmla="*/ 73034 w 21600"/>
                <a:gd name="T3" fmla="*/ 63491 h 21600"/>
                <a:gd name="T4" fmla="*/ 73034 w 21600"/>
                <a:gd name="T5" fmla="*/ 63491 h 21600"/>
                <a:gd name="T6" fmla="*/ 73034 w 21600"/>
                <a:gd name="T7" fmla="*/ 634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2" name="AutoShape 46"/>
            <p:cNvSpPr>
              <a:spLocks/>
            </p:cNvSpPr>
            <p:nvPr/>
          </p:nvSpPr>
          <p:spPr bwMode="auto">
            <a:xfrm>
              <a:off x="6511083" y="841251"/>
              <a:ext cx="158768" cy="139679"/>
            </a:xfrm>
            <a:custGeom>
              <a:avLst/>
              <a:gdLst>
                <a:gd name="T0" fmla="*/ 79384 w 21600"/>
                <a:gd name="T1" fmla="*/ 69840 h 21600"/>
                <a:gd name="T2" fmla="*/ 79384 w 21600"/>
                <a:gd name="T3" fmla="*/ 69840 h 21600"/>
                <a:gd name="T4" fmla="*/ 79384 w 21600"/>
                <a:gd name="T5" fmla="*/ 69840 h 21600"/>
                <a:gd name="T6" fmla="*/ 79384 w 21600"/>
                <a:gd name="T7" fmla="*/ 698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600"/>
                  </a:moveTo>
                  <a:lnTo>
                    <a:pt x="3223" y="18122"/>
                  </a:lnTo>
                  <a:lnTo>
                    <a:pt x="4445" y="16210"/>
                  </a:lnTo>
                  <a:lnTo>
                    <a:pt x="1358" y="16411"/>
                  </a:lnTo>
                  <a:lnTo>
                    <a:pt x="0" y="13022"/>
                  </a:lnTo>
                  <a:lnTo>
                    <a:pt x="1418" y="10326"/>
                  </a:lnTo>
                  <a:lnTo>
                    <a:pt x="4743" y="5108"/>
                  </a:lnTo>
                  <a:lnTo>
                    <a:pt x="9075" y="1942"/>
                  </a:lnTo>
                  <a:lnTo>
                    <a:pt x="13875" y="278"/>
                  </a:lnTo>
                  <a:lnTo>
                    <a:pt x="18619" y="0"/>
                  </a:lnTo>
                  <a:lnTo>
                    <a:pt x="21599" y="2381"/>
                  </a:lnTo>
                  <a:lnTo>
                    <a:pt x="18633" y="4746"/>
                  </a:lnTo>
                  <a:lnTo>
                    <a:pt x="16031" y="4746"/>
                  </a:lnTo>
                  <a:lnTo>
                    <a:pt x="15667" y="7012"/>
                  </a:lnTo>
                  <a:lnTo>
                    <a:pt x="13429" y="9316"/>
                  </a:lnTo>
                  <a:lnTo>
                    <a:pt x="9728" y="14234"/>
                  </a:lnTo>
                  <a:cubicBezTo>
                    <a:pt x="9728" y="14234"/>
                    <a:pt x="6279" y="21600"/>
                    <a:pt x="6279"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3" name="AutoShape 47"/>
            <p:cNvSpPr>
              <a:spLocks/>
            </p:cNvSpPr>
            <p:nvPr/>
          </p:nvSpPr>
          <p:spPr bwMode="auto">
            <a:xfrm>
              <a:off x="6985800" y="1206322"/>
              <a:ext cx="770026" cy="1047596"/>
            </a:xfrm>
            <a:custGeom>
              <a:avLst/>
              <a:gdLst>
                <a:gd name="T0" fmla="*/ 384995 w 21591"/>
                <a:gd name="T1" fmla="*/ 524308 h 21589"/>
                <a:gd name="T2" fmla="*/ 384995 w 21591"/>
                <a:gd name="T3" fmla="*/ 524308 h 21589"/>
                <a:gd name="T4" fmla="*/ 384995 w 21591"/>
                <a:gd name="T5" fmla="*/ 524308 h 21589"/>
                <a:gd name="T6" fmla="*/ 384995 w 21591"/>
                <a:gd name="T7" fmla="*/ 52430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4" name="AutoShape 48"/>
            <p:cNvSpPr>
              <a:spLocks/>
            </p:cNvSpPr>
            <p:nvPr/>
          </p:nvSpPr>
          <p:spPr bwMode="auto">
            <a:xfrm>
              <a:off x="6949284" y="1206322"/>
              <a:ext cx="784315" cy="1057119"/>
            </a:xfrm>
            <a:custGeom>
              <a:avLst/>
              <a:gdLst>
                <a:gd name="T0" fmla="*/ 392139 w 21573"/>
                <a:gd name="T1" fmla="*/ 528560 h 21600"/>
                <a:gd name="T2" fmla="*/ 392139 w 21573"/>
                <a:gd name="T3" fmla="*/ 528560 h 21600"/>
                <a:gd name="T4" fmla="*/ 392139 w 21573"/>
                <a:gd name="T5" fmla="*/ 528560 h 21600"/>
                <a:gd name="T6" fmla="*/ 392139 w 21573"/>
                <a:gd name="T7" fmla="*/ 528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5" name="AutoShape 49"/>
            <p:cNvSpPr>
              <a:spLocks/>
            </p:cNvSpPr>
            <p:nvPr/>
          </p:nvSpPr>
          <p:spPr bwMode="auto">
            <a:xfrm>
              <a:off x="6839733" y="2231697"/>
              <a:ext cx="608083" cy="1057119"/>
            </a:xfrm>
            <a:custGeom>
              <a:avLst/>
              <a:gdLst>
                <a:gd name="T0" fmla="*/ 304027 w 21567"/>
                <a:gd name="T1" fmla="*/ 528560 h 21584"/>
                <a:gd name="T2" fmla="*/ 304027 w 21567"/>
                <a:gd name="T3" fmla="*/ 528560 h 21584"/>
                <a:gd name="T4" fmla="*/ 304027 w 21567"/>
                <a:gd name="T5" fmla="*/ 528560 h 21584"/>
                <a:gd name="T6" fmla="*/ 304027 w 21567"/>
                <a:gd name="T7" fmla="*/ 52856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5"/>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6" name="AutoShape 50"/>
            <p:cNvSpPr>
              <a:spLocks/>
            </p:cNvSpPr>
            <p:nvPr/>
          </p:nvSpPr>
          <p:spPr bwMode="auto">
            <a:xfrm>
              <a:off x="6839733" y="2231697"/>
              <a:ext cx="617609" cy="1066643"/>
            </a:xfrm>
            <a:custGeom>
              <a:avLst/>
              <a:gdLst>
                <a:gd name="T0" fmla="*/ 308805 w 21564"/>
                <a:gd name="T1" fmla="*/ 533322 h 21600"/>
                <a:gd name="T2" fmla="*/ 308805 w 21564"/>
                <a:gd name="T3" fmla="*/ 533322 h 21600"/>
                <a:gd name="T4" fmla="*/ 308805 w 21564"/>
                <a:gd name="T5" fmla="*/ 533322 h 21600"/>
                <a:gd name="T6" fmla="*/ 308805 w 21564"/>
                <a:gd name="T7" fmla="*/ 5333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5"/>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7" name="AutoShape 51"/>
            <p:cNvSpPr>
              <a:spLocks/>
            </p:cNvSpPr>
            <p:nvPr/>
          </p:nvSpPr>
          <p:spPr bwMode="auto">
            <a:xfrm>
              <a:off x="7352555" y="2049160"/>
              <a:ext cx="827182" cy="947599"/>
            </a:xfrm>
            <a:custGeom>
              <a:avLst/>
              <a:gdLst>
                <a:gd name="T0" fmla="*/ 413591 w 21600"/>
                <a:gd name="T1" fmla="*/ 473800 h 21600"/>
                <a:gd name="T2" fmla="*/ 413591 w 21600"/>
                <a:gd name="T3" fmla="*/ 473800 h 21600"/>
                <a:gd name="T4" fmla="*/ 413591 w 21600"/>
                <a:gd name="T5" fmla="*/ 473800 h 21600"/>
                <a:gd name="T6" fmla="*/ 413591 w 21600"/>
                <a:gd name="T7" fmla="*/ 473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599"/>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8" name="AutoShape 52"/>
            <p:cNvSpPr>
              <a:spLocks/>
            </p:cNvSpPr>
            <p:nvPr/>
          </p:nvSpPr>
          <p:spPr bwMode="auto">
            <a:xfrm>
              <a:off x="7352555" y="2049160"/>
              <a:ext cx="836708" cy="960297"/>
            </a:xfrm>
            <a:custGeom>
              <a:avLst/>
              <a:gdLst>
                <a:gd name="T0" fmla="*/ 418354 w 21600"/>
                <a:gd name="T1" fmla="*/ 480149 h 21600"/>
                <a:gd name="T2" fmla="*/ 418354 w 21600"/>
                <a:gd name="T3" fmla="*/ 480149 h 21600"/>
                <a:gd name="T4" fmla="*/ 418354 w 21600"/>
                <a:gd name="T5" fmla="*/ 480149 h 21600"/>
                <a:gd name="T6" fmla="*/ 418354 w 21600"/>
                <a:gd name="T7" fmla="*/ 480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69" name="AutoShape 53"/>
            <p:cNvSpPr>
              <a:spLocks/>
            </p:cNvSpPr>
            <p:nvPr/>
          </p:nvSpPr>
          <p:spPr bwMode="auto">
            <a:xfrm>
              <a:off x="7863789" y="2377725"/>
              <a:ext cx="879576" cy="885695"/>
            </a:xfrm>
            <a:custGeom>
              <a:avLst/>
              <a:gdLst>
                <a:gd name="T0" fmla="*/ 439788 w 21600"/>
                <a:gd name="T1" fmla="*/ 442848 h 21600"/>
                <a:gd name="T2" fmla="*/ 439788 w 21600"/>
                <a:gd name="T3" fmla="*/ 442848 h 21600"/>
                <a:gd name="T4" fmla="*/ 439788 w 21600"/>
                <a:gd name="T5" fmla="*/ 442848 h 21600"/>
                <a:gd name="T6" fmla="*/ 439788 w 21600"/>
                <a:gd name="T7" fmla="*/ 4428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70" name="AutoShape 54"/>
            <p:cNvSpPr>
              <a:spLocks/>
            </p:cNvSpPr>
            <p:nvPr/>
          </p:nvSpPr>
          <p:spPr bwMode="auto">
            <a:xfrm>
              <a:off x="7863789" y="2377725"/>
              <a:ext cx="890689" cy="898393"/>
            </a:xfrm>
            <a:custGeom>
              <a:avLst/>
              <a:gdLst>
                <a:gd name="T0" fmla="*/ 445345 w 21600"/>
                <a:gd name="T1" fmla="*/ 449197 h 21600"/>
                <a:gd name="T2" fmla="*/ 445345 w 21600"/>
                <a:gd name="T3" fmla="*/ 449197 h 21600"/>
                <a:gd name="T4" fmla="*/ 445345 w 21600"/>
                <a:gd name="T5" fmla="*/ 449197 h 21600"/>
                <a:gd name="T6" fmla="*/ 445345 w 21600"/>
                <a:gd name="T7" fmla="*/ 449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71" name="AutoShape 55"/>
            <p:cNvSpPr>
              <a:spLocks/>
            </p:cNvSpPr>
            <p:nvPr/>
          </p:nvSpPr>
          <p:spPr bwMode="auto">
            <a:xfrm>
              <a:off x="9181565" y="2853905"/>
              <a:ext cx="93673" cy="268248"/>
            </a:xfrm>
            <a:custGeom>
              <a:avLst/>
              <a:gdLst>
                <a:gd name="T0" fmla="*/ 46837 w 21600"/>
                <a:gd name="T1" fmla="*/ 134124 h 21600"/>
                <a:gd name="T2" fmla="*/ 46837 w 21600"/>
                <a:gd name="T3" fmla="*/ 134124 h 21600"/>
                <a:gd name="T4" fmla="*/ 46837 w 21600"/>
                <a:gd name="T5" fmla="*/ 134124 h 21600"/>
                <a:gd name="T6" fmla="*/ 46837 w 21600"/>
                <a:gd name="T7" fmla="*/ 13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72" name="AutoShape 56"/>
            <p:cNvSpPr>
              <a:spLocks/>
            </p:cNvSpPr>
            <p:nvPr/>
          </p:nvSpPr>
          <p:spPr bwMode="auto">
            <a:xfrm>
              <a:off x="7717722" y="2596768"/>
              <a:ext cx="1527350" cy="877758"/>
            </a:xfrm>
            <a:custGeom>
              <a:avLst/>
              <a:gdLst>
                <a:gd name="T0" fmla="*/ 763640 w 21551"/>
                <a:gd name="T1" fmla="*/ 441268 h 21306"/>
                <a:gd name="T2" fmla="*/ 763640 w 21551"/>
                <a:gd name="T3" fmla="*/ 441268 h 21306"/>
                <a:gd name="T4" fmla="*/ 763640 w 21551"/>
                <a:gd name="T5" fmla="*/ 441268 h 21306"/>
                <a:gd name="T6" fmla="*/ 763640 w 21551"/>
                <a:gd name="T7" fmla="*/ 441268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2"/>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73" name="AutoShape 57"/>
            <p:cNvSpPr>
              <a:spLocks/>
            </p:cNvSpPr>
            <p:nvPr/>
          </p:nvSpPr>
          <p:spPr bwMode="auto">
            <a:xfrm>
              <a:off x="7717722" y="2596768"/>
              <a:ext cx="1540052" cy="887281"/>
            </a:xfrm>
            <a:custGeom>
              <a:avLst/>
              <a:gdLst>
                <a:gd name="T0" fmla="*/ 769990 w 21541"/>
                <a:gd name="T1" fmla="*/ 443641 h 21600"/>
                <a:gd name="T2" fmla="*/ 769990 w 21541"/>
                <a:gd name="T3" fmla="*/ 443641 h 21600"/>
                <a:gd name="T4" fmla="*/ 769990 w 21541"/>
                <a:gd name="T5" fmla="*/ 443641 h 21600"/>
                <a:gd name="T6" fmla="*/ 769990 w 21541"/>
                <a:gd name="T7" fmla="*/ 4436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74" name="AutoShape 58"/>
            <p:cNvSpPr>
              <a:spLocks/>
            </p:cNvSpPr>
            <p:nvPr/>
          </p:nvSpPr>
          <p:spPr bwMode="auto">
            <a:xfrm>
              <a:off x="6584117" y="2890412"/>
              <a:ext cx="1430501" cy="752364"/>
            </a:xfrm>
            <a:custGeom>
              <a:avLst/>
              <a:gdLst>
                <a:gd name="T0" fmla="*/ 715251 w 21600"/>
                <a:gd name="T1" fmla="*/ 376182 h 21600"/>
                <a:gd name="T2" fmla="*/ 715251 w 21600"/>
                <a:gd name="T3" fmla="*/ 376182 h 21600"/>
                <a:gd name="T4" fmla="*/ 715251 w 21600"/>
                <a:gd name="T5" fmla="*/ 376182 h 21600"/>
                <a:gd name="T6" fmla="*/ 715251 w 21600"/>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9"/>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75" name="AutoShape 59"/>
            <p:cNvSpPr>
              <a:spLocks/>
            </p:cNvSpPr>
            <p:nvPr/>
          </p:nvSpPr>
          <p:spPr bwMode="auto">
            <a:xfrm>
              <a:off x="6584117" y="2853905"/>
              <a:ext cx="1446378" cy="763475"/>
            </a:xfrm>
            <a:custGeom>
              <a:avLst/>
              <a:gdLst>
                <a:gd name="T0" fmla="*/ 723189 w 21600"/>
                <a:gd name="T1" fmla="*/ 381738 h 21600"/>
                <a:gd name="T2" fmla="*/ 723189 w 21600"/>
                <a:gd name="T3" fmla="*/ 381738 h 21600"/>
                <a:gd name="T4" fmla="*/ 723189 w 21600"/>
                <a:gd name="T5" fmla="*/ 381738 h 21600"/>
                <a:gd name="T6" fmla="*/ 723189 w 21600"/>
                <a:gd name="T7" fmla="*/ 381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76" name="AutoShape 60"/>
            <p:cNvSpPr>
              <a:spLocks/>
            </p:cNvSpPr>
            <p:nvPr/>
          </p:nvSpPr>
          <p:spPr bwMode="auto">
            <a:xfrm>
              <a:off x="7389071" y="3841185"/>
              <a:ext cx="1084387" cy="1117436"/>
            </a:xfrm>
            <a:custGeom>
              <a:avLst/>
              <a:gdLst>
                <a:gd name="T0" fmla="*/ 542194 w 21564"/>
                <a:gd name="T1" fmla="*/ 558718 h 21592"/>
                <a:gd name="T2" fmla="*/ 542194 w 21564"/>
                <a:gd name="T3" fmla="*/ 558718 h 21592"/>
                <a:gd name="T4" fmla="*/ 542194 w 21564"/>
                <a:gd name="T5" fmla="*/ 558718 h 21592"/>
                <a:gd name="T6" fmla="*/ 542194 w 21564"/>
                <a:gd name="T7" fmla="*/ 55871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lumMod val="75000"/>
              </a:schemeClr>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2877" name="AutoShape 61"/>
            <p:cNvSpPr>
              <a:spLocks/>
            </p:cNvSpPr>
            <p:nvPr/>
          </p:nvSpPr>
          <p:spPr bwMode="auto">
            <a:xfrm>
              <a:off x="6876250" y="3914199"/>
              <a:ext cx="770025" cy="1253940"/>
            </a:xfrm>
            <a:custGeom>
              <a:avLst/>
              <a:gdLst>
                <a:gd name="T0" fmla="*/ 385013 w 21406"/>
                <a:gd name="T1" fmla="*/ 626941 h 21453"/>
                <a:gd name="T2" fmla="*/ 385013 w 21406"/>
                <a:gd name="T3" fmla="*/ 626941 h 21453"/>
                <a:gd name="T4" fmla="*/ 385013 w 21406"/>
                <a:gd name="T5" fmla="*/ 626941 h 21453"/>
                <a:gd name="T6" fmla="*/ 385013 w 21406"/>
                <a:gd name="T7" fmla="*/ 626941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78" name="AutoShape 62"/>
            <p:cNvSpPr>
              <a:spLocks/>
            </p:cNvSpPr>
            <p:nvPr/>
          </p:nvSpPr>
          <p:spPr bwMode="auto">
            <a:xfrm>
              <a:off x="6876250" y="3914199"/>
              <a:ext cx="779551" cy="1263464"/>
            </a:xfrm>
            <a:custGeom>
              <a:avLst/>
              <a:gdLst>
                <a:gd name="T0" fmla="*/ 389776 w 21550"/>
                <a:gd name="T1" fmla="*/ 631732 h 21600"/>
                <a:gd name="T2" fmla="*/ 389776 w 21550"/>
                <a:gd name="T3" fmla="*/ 631732 h 21600"/>
                <a:gd name="T4" fmla="*/ 389776 w 21550"/>
                <a:gd name="T5" fmla="*/ 631732 h 21600"/>
                <a:gd name="T6" fmla="*/ 389776 w 21550"/>
                <a:gd name="T7" fmla="*/ 631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79" name="AutoShape 63"/>
            <p:cNvSpPr>
              <a:spLocks/>
            </p:cNvSpPr>
            <p:nvPr/>
          </p:nvSpPr>
          <p:spPr bwMode="auto">
            <a:xfrm>
              <a:off x="7863789" y="3768170"/>
              <a:ext cx="995476" cy="766649"/>
            </a:xfrm>
            <a:custGeom>
              <a:avLst/>
              <a:gdLst>
                <a:gd name="T0" fmla="*/ 497738 w 21428"/>
                <a:gd name="T1" fmla="*/ 387450 h 21461"/>
                <a:gd name="T2" fmla="*/ 497738 w 21428"/>
                <a:gd name="T3" fmla="*/ 387450 h 21461"/>
                <a:gd name="T4" fmla="*/ 497738 w 21428"/>
                <a:gd name="T5" fmla="*/ 387450 h 21461"/>
                <a:gd name="T6" fmla="*/ 497738 w 21428"/>
                <a:gd name="T7" fmla="*/ 387450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0" name="AutoShape 64"/>
            <p:cNvSpPr>
              <a:spLocks/>
            </p:cNvSpPr>
            <p:nvPr/>
          </p:nvSpPr>
          <p:spPr bwMode="auto">
            <a:xfrm>
              <a:off x="7863789" y="3768170"/>
              <a:ext cx="1005002" cy="776173"/>
            </a:xfrm>
            <a:custGeom>
              <a:avLst/>
              <a:gdLst>
                <a:gd name="T0" fmla="*/ 502478 w 21397"/>
                <a:gd name="T1" fmla="*/ 388087 h 21600"/>
                <a:gd name="T2" fmla="*/ 502478 w 21397"/>
                <a:gd name="T3" fmla="*/ 388087 h 21600"/>
                <a:gd name="T4" fmla="*/ 502478 w 21397"/>
                <a:gd name="T5" fmla="*/ 388087 h 21600"/>
                <a:gd name="T6" fmla="*/ 502478 w 21397"/>
                <a:gd name="T7" fmla="*/ 388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5"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1" name="AutoShape 65"/>
            <p:cNvSpPr>
              <a:spLocks/>
            </p:cNvSpPr>
            <p:nvPr/>
          </p:nvSpPr>
          <p:spPr bwMode="auto">
            <a:xfrm>
              <a:off x="7096938" y="4864971"/>
              <a:ext cx="1803607" cy="1368224"/>
            </a:xfrm>
            <a:custGeom>
              <a:avLst/>
              <a:gdLst>
                <a:gd name="T0" fmla="*/ 901762 w 21571"/>
                <a:gd name="T1" fmla="*/ 684080 h 21571"/>
                <a:gd name="T2" fmla="*/ 901762 w 21571"/>
                <a:gd name="T3" fmla="*/ 684080 h 21571"/>
                <a:gd name="T4" fmla="*/ 901762 w 21571"/>
                <a:gd name="T5" fmla="*/ 684080 h 21571"/>
                <a:gd name="T6" fmla="*/ 901762 w 21571"/>
                <a:gd name="T7" fmla="*/ 684080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2" name="AutoShape 66"/>
            <p:cNvSpPr>
              <a:spLocks/>
            </p:cNvSpPr>
            <p:nvPr/>
          </p:nvSpPr>
          <p:spPr bwMode="auto">
            <a:xfrm>
              <a:off x="7096938" y="4864971"/>
              <a:ext cx="1811546" cy="1377747"/>
            </a:xfrm>
            <a:custGeom>
              <a:avLst/>
              <a:gdLst>
                <a:gd name="T0" fmla="*/ 905773 w 21570"/>
                <a:gd name="T1" fmla="*/ 688874 h 21600"/>
                <a:gd name="T2" fmla="*/ 905773 w 21570"/>
                <a:gd name="T3" fmla="*/ 688874 h 21600"/>
                <a:gd name="T4" fmla="*/ 905773 w 21570"/>
                <a:gd name="T5" fmla="*/ 688874 h 21600"/>
                <a:gd name="T6" fmla="*/ 905773 w 21570"/>
                <a:gd name="T7" fmla="*/ 688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7"/>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8"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3" name="AutoShape 67"/>
            <p:cNvSpPr>
              <a:spLocks/>
            </p:cNvSpPr>
            <p:nvPr/>
          </p:nvSpPr>
          <p:spPr bwMode="auto">
            <a:xfrm>
              <a:off x="7644688" y="3218976"/>
              <a:ext cx="1676592" cy="760300"/>
            </a:xfrm>
            <a:custGeom>
              <a:avLst/>
              <a:gdLst>
                <a:gd name="T0" fmla="*/ 838257 w 21585"/>
                <a:gd name="T1" fmla="*/ 380150 h 21600"/>
                <a:gd name="T2" fmla="*/ 838257 w 21585"/>
                <a:gd name="T3" fmla="*/ 380150 h 21600"/>
                <a:gd name="T4" fmla="*/ 838257 w 21585"/>
                <a:gd name="T5" fmla="*/ 380150 h 21600"/>
                <a:gd name="T6" fmla="*/ 838257 w 21585"/>
                <a:gd name="T7" fmla="*/ 380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2"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4" name="AutoShape 68"/>
            <p:cNvSpPr>
              <a:spLocks/>
            </p:cNvSpPr>
            <p:nvPr/>
          </p:nvSpPr>
          <p:spPr bwMode="auto">
            <a:xfrm>
              <a:off x="7644688" y="3218976"/>
              <a:ext cx="1686118" cy="771411"/>
            </a:xfrm>
            <a:custGeom>
              <a:avLst/>
              <a:gdLst>
                <a:gd name="T0" fmla="*/ 843020 w 21581"/>
                <a:gd name="T1" fmla="*/ 385706 h 21600"/>
                <a:gd name="T2" fmla="*/ 843020 w 21581"/>
                <a:gd name="T3" fmla="*/ 385706 h 21600"/>
                <a:gd name="T4" fmla="*/ 843020 w 21581"/>
                <a:gd name="T5" fmla="*/ 385706 h 21600"/>
                <a:gd name="T6" fmla="*/ 843020 w 21581"/>
                <a:gd name="T7" fmla="*/ 385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599"/>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90"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9"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599"/>
                    <a:pt x="15447"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5" name="AutoShape 69"/>
            <p:cNvSpPr>
              <a:spLocks/>
            </p:cNvSpPr>
            <p:nvPr/>
          </p:nvSpPr>
          <p:spPr bwMode="auto">
            <a:xfrm>
              <a:off x="9108531" y="1901545"/>
              <a:ext cx="301660" cy="679350"/>
            </a:xfrm>
            <a:custGeom>
              <a:avLst/>
              <a:gdLst>
                <a:gd name="T0" fmla="*/ 150830 w 21510"/>
                <a:gd name="T1" fmla="*/ 349362 h 21250"/>
                <a:gd name="T2" fmla="*/ 150830 w 21510"/>
                <a:gd name="T3" fmla="*/ 349362 h 21250"/>
                <a:gd name="T4" fmla="*/ 150830 w 21510"/>
                <a:gd name="T5" fmla="*/ 349362 h 21250"/>
                <a:gd name="T6" fmla="*/ 150830 w 21510"/>
                <a:gd name="T7" fmla="*/ 349362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1"/>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6" name="AutoShape 70"/>
            <p:cNvSpPr>
              <a:spLocks/>
            </p:cNvSpPr>
            <p:nvPr/>
          </p:nvSpPr>
          <p:spPr bwMode="auto">
            <a:xfrm>
              <a:off x="9108531" y="1901545"/>
              <a:ext cx="309597" cy="687286"/>
            </a:xfrm>
            <a:custGeom>
              <a:avLst/>
              <a:gdLst>
                <a:gd name="T0" fmla="*/ 154799 w 21478"/>
                <a:gd name="T1" fmla="*/ 343643 h 21600"/>
                <a:gd name="T2" fmla="*/ 154799 w 21478"/>
                <a:gd name="T3" fmla="*/ 343643 h 21600"/>
                <a:gd name="T4" fmla="*/ 154799 w 21478"/>
                <a:gd name="T5" fmla="*/ 343643 h 21600"/>
                <a:gd name="T6" fmla="*/ 154799 w 21478"/>
                <a:gd name="T7" fmla="*/ 3436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4"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7" name="AutoShape 71"/>
            <p:cNvSpPr>
              <a:spLocks/>
            </p:cNvSpPr>
            <p:nvPr/>
          </p:nvSpPr>
          <p:spPr bwMode="auto">
            <a:xfrm>
              <a:off x="9108531" y="2377725"/>
              <a:ext cx="209574" cy="350785"/>
            </a:xfrm>
            <a:custGeom>
              <a:avLst/>
              <a:gdLst>
                <a:gd name="T0" fmla="*/ 104782 w 21469"/>
                <a:gd name="T1" fmla="*/ 175490 h 21594"/>
                <a:gd name="T2" fmla="*/ 104782 w 21469"/>
                <a:gd name="T3" fmla="*/ 175490 h 21594"/>
                <a:gd name="T4" fmla="*/ 104782 w 21469"/>
                <a:gd name="T5" fmla="*/ 175490 h 21594"/>
                <a:gd name="T6" fmla="*/ 104782 w 21469"/>
                <a:gd name="T7" fmla="*/ 1754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8" name="AutoShape 72"/>
            <p:cNvSpPr>
              <a:spLocks/>
            </p:cNvSpPr>
            <p:nvPr/>
          </p:nvSpPr>
          <p:spPr bwMode="auto">
            <a:xfrm>
              <a:off x="9108531" y="2377725"/>
              <a:ext cx="217512" cy="360309"/>
            </a:xfrm>
            <a:custGeom>
              <a:avLst/>
              <a:gdLst>
                <a:gd name="T0" fmla="*/ 108751 w 21461"/>
                <a:gd name="T1" fmla="*/ 180155 h 21600"/>
                <a:gd name="T2" fmla="*/ 108751 w 21461"/>
                <a:gd name="T3" fmla="*/ 180155 h 21600"/>
                <a:gd name="T4" fmla="*/ 108751 w 21461"/>
                <a:gd name="T5" fmla="*/ 180155 h 21600"/>
                <a:gd name="T6" fmla="*/ 108751 w 21461"/>
                <a:gd name="T7" fmla="*/ 1801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89" name="AutoShape 73"/>
            <p:cNvSpPr>
              <a:spLocks/>
            </p:cNvSpPr>
            <p:nvPr/>
          </p:nvSpPr>
          <p:spPr bwMode="auto">
            <a:xfrm>
              <a:off x="8413126" y="2450739"/>
              <a:ext cx="893864" cy="438086"/>
            </a:xfrm>
            <a:custGeom>
              <a:avLst/>
              <a:gdLst>
                <a:gd name="T0" fmla="*/ 446932 w 21550"/>
                <a:gd name="T1" fmla="*/ 219033 h 21415"/>
                <a:gd name="T2" fmla="*/ 446932 w 21550"/>
                <a:gd name="T3" fmla="*/ 219033 h 21415"/>
                <a:gd name="T4" fmla="*/ 446932 w 21550"/>
                <a:gd name="T5" fmla="*/ 219033 h 21415"/>
                <a:gd name="T6" fmla="*/ 446932 w 21550"/>
                <a:gd name="T7" fmla="*/ 219033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0" name="AutoShape 74"/>
            <p:cNvSpPr>
              <a:spLocks/>
            </p:cNvSpPr>
            <p:nvPr/>
          </p:nvSpPr>
          <p:spPr bwMode="auto">
            <a:xfrm>
              <a:off x="8413126" y="2414232"/>
              <a:ext cx="903391" cy="447609"/>
            </a:xfrm>
            <a:custGeom>
              <a:avLst/>
              <a:gdLst>
                <a:gd name="T0" fmla="*/ 451696 w 21548"/>
                <a:gd name="T1" fmla="*/ 223805 h 21600"/>
                <a:gd name="T2" fmla="*/ 451696 w 21548"/>
                <a:gd name="T3" fmla="*/ 223805 h 21600"/>
                <a:gd name="T4" fmla="*/ 451696 w 21548"/>
                <a:gd name="T5" fmla="*/ 223805 h 21600"/>
                <a:gd name="T6" fmla="*/ 451696 w 21548"/>
                <a:gd name="T7" fmla="*/ 2238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1" name="AutoShape 75"/>
            <p:cNvSpPr>
              <a:spLocks/>
            </p:cNvSpPr>
            <p:nvPr/>
          </p:nvSpPr>
          <p:spPr bwMode="auto">
            <a:xfrm>
              <a:off x="9583248" y="255549"/>
              <a:ext cx="725571" cy="1146006"/>
            </a:xfrm>
            <a:custGeom>
              <a:avLst/>
              <a:gdLst>
                <a:gd name="T0" fmla="*/ 362769 w 21571"/>
                <a:gd name="T1" fmla="*/ 573030 h 21591"/>
                <a:gd name="T2" fmla="*/ 362769 w 21571"/>
                <a:gd name="T3" fmla="*/ 573030 h 21591"/>
                <a:gd name="T4" fmla="*/ 362769 w 21571"/>
                <a:gd name="T5" fmla="*/ 573030 h 21591"/>
                <a:gd name="T6" fmla="*/ 362769 w 21571"/>
                <a:gd name="T7" fmla="*/ 573030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3"/>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2" name="AutoShape 76"/>
            <p:cNvSpPr>
              <a:spLocks/>
            </p:cNvSpPr>
            <p:nvPr/>
          </p:nvSpPr>
          <p:spPr bwMode="auto">
            <a:xfrm>
              <a:off x="9364148" y="1426952"/>
              <a:ext cx="660476" cy="360310"/>
            </a:xfrm>
            <a:custGeom>
              <a:avLst/>
              <a:gdLst>
                <a:gd name="T0" fmla="*/ 330238 w 21572"/>
                <a:gd name="T1" fmla="*/ 180950 h 21537"/>
                <a:gd name="T2" fmla="*/ 330238 w 21572"/>
                <a:gd name="T3" fmla="*/ 180950 h 21537"/>
                <a:gd name="T4" fmla="*/ 330238 w 21572"/>
                <a:gd name="T5" fmla="*/ 180950 h 21537"/>
                <a:gd name="T6" fmla="*/ 330238 w 21572"/>
                <a:gd name="T7" fmla="*/ 180950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3" name="AutoShape 77"/>
            <p:cNvSpPr>
              <a:spLocks/>
            </p:cNvSpPr>
            <p:nvPr/>
          </p:nvSpPr>
          <p:spPr bwMode="auto">
            <a:xfrm>
              <a:off x="9364148" y="1426952"/>
              <a:ext cx="670002" cy="368246"/>
            </a:xfrm>
            <a:custGeom>
              <a:avLst/>
              <a:gdLst>
                <a:gd name="T0" fmla="*/ 335001 w 21578"/>
                <a:gd name="T1" fmla="*/ 184123 h 21600"/>
                <a:gd name="T2" fmla="*/ 335001 w 21578"/>
                <a:gd name="T3" fmla="*/ 184123 h 21600"/>
                <a:gd name="T4" fmla="*/ 335001 w 21578"/>
                <a:gd name="T5" fmla="*/ 184123 h 21600"/>
                <a:gd name="T6" fmla="*/ 335001 w 21578"/>
                <a:gd name="T7" fmla="*/ 184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4" name="AutoShape 78"/>
            <p:cNvSpPr>
              <a:spLocks/>
            </p:cNvSpPr>
            <p:nvPr/>
          </p:nvSpPr>
          <p:spPr bwMode="auto">
            <a:xfrm>
              <a:off x="9400665" y="1682502"/>
              <a:ext cx="341351" cy="330151"/>
            </a:xfrm>
            <a:custGeom>
              <a:avLst/>
              <a:gdLst>
                <a:gd name="T0" fmla="*/ 170668 w 21575"/>
                <a:gd name="T1" fmla="*/ 165068 h 21553"/>
                <a:gd name="T2" fmla="*/ 170668 w 21575"/>
                <a:gd name="T3" fmla="*/ 165068 h 21553"/>
                <a:gd name="T4" fmla="*/ 170668 w 21575"/>
                <a:gd name="T5" fmla="*/ 165068 h 21553"/>
                <a:gd name="T6" fmla="*/ 170668 w 21575"/>
                <a:gd name="T7" fmla="*/ 165068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5" name="AutoShape 79"/>
            <p:cNvSpPr>
              <a:spLocks/>
            </p:cNvSpPr>
            <p:nvPr/>
          </p:nvSpPr>
          <p:spPr bwMode="auto">
            <a:xfrm>
              <a:off x="9364148" y="1682502"/>
              <a:ext cx="350878" cy="339675"/>
            </a:xfrm>
            <a:custGeom>
              <a:avLst/>
              <a:gdLst>
                <a:gd name="T0" fmla="*/ 175439 w 21570"/>
                <a:gd name="T1" fmla="*/ 169838 h 21600"/>
                <a:gd name="T2" fmla="*/ 175439 w 21570"/>
                <a:gd name="T3" fmla="*/ 169838 h 21600"/>
                <a:gd name="T4" fmla="*/ 175439 w 21570"/>
                <a:gd name="T5" fmla="*/ 169838 h 21600"/>
                <a:gd name="T6" fmla="*/ 175439 w 21570"/>
                <a:gd name="T7" fmla="*/ 169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6" name="AutoShape 80"/>
            <p:cNvSpPr>
              <a:spLocks/>
            </p:cNvSpPr>
            <p:nvPr/>
          </p:nvSpPr>
          <p:spPr bwMode="auto">
            <a:xfrm>
              <a:off x="3072164" y="3658649"/>
              <a:ext cx="2767329" cy="2695178"/>
            </a:xfrm>
            <a:custGeom>
              <a:avLst/>
              <a:gdLst>
                <a:gd name="T0" fmla="*/ 1383665 w 21596"/>
                <a:gd name="T1" fmla="*/ 1347527 h 21595"/>
                <a:gd name="T2" fmla="*/ 1383665 w 21596"/>
                <a:gd name="T3" fmla="*/ 1347527 h 21595"/>
                <a:gd name="T4" fmla="*/ 1383665 w 21596"/>
                <a:gd name="T5" fmla="*/ 1347527 h 21595"/>
                <a:gd name="T6" fmla="*/ 1383665 w 21596"/>
                <a:gd name="T7" fmla="*/ 134752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7" name="AutoShape 81"/>
            <p:cNvSpPr>
              <a:spLocks/>
            </p:cNvSpPr>
            <p:nvPr/>
          </p:nvSpPr>
          <p:spPr bwMode="auto">
            <a:xfrm>
              <a:off x="5560061" y="3620554"/>
              <a:ext cx="987538" cy="914265"/>
            </a:xfrm>
            <a:custGeom>
              <a:avLst/>
              <a:gdLst>
                <a:gd name="T0" fmla="*/ 493769 w 21556"/>
                <a:gd name="T1" fmla="*/ 457133 h 21600"/>
                <a:gd name="T2" fmla="*/ 493769 w 21556"/>
                <a:gd name="T3" fmla="*/ 457133 h 21600"/>
                <a:gd name="T4" fmla="*/ 493769 w 21556"/>
                <a:gd name="T5" fmla="*/ 457133 h 21600"/>
                <a:gd name="T6" fmla="*/ 493769 w 21556"/>
                <a:gd name="T7" fmla="*/ 457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8" name="AutoShape 82"/>
            <p:cNvSpPr>
              <a:spLocks/>
            </p:cNvSpPr>
            <p:nvPr/>
          </p:nvSpPr>
          <p:spPr bwMode="auto">
            <a:xfrm>
              <a:off x="5560061" y="3620554"/>
              <a:ext cx="997064" cy="923789"/>
            </a:xfrm>
            <a:custGeom>
              <a:avLst/>
              <a:gdLst>
                <a:gd name="T0" fmla="*/ 498532 w 21544"/>
                <a:gd name="T1" fmla="*/ 461895 h 21600"/>
                <a:gd name="T2" fmla="*/ 498532 w 21544"/>
                <a:gd name="T3" fmla="*/ 461895 h 21600"/>
                <a:gd name="T4" fmla="*/ 498532 w 21544"/>
                <a:gd name="T5" fmla="*/ 461895 h 21600"/>
                <a:gd name="T6" fmla="*/ 498532 w 21544"/>
                <a:gd name="T7" fmla="*/ 4618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7"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899" name="AutoShape 83"/>
            <p:cNvSpPr>
              <a:spLocks/>
            </p:cNvSpPr>
            <p:nvPr/>
          </p:nvSpPr>
          <p:spPr bwMode="auto">
            <a:xfrm>
              <a:off x="6438050" y="3401511"/>
              <a:ext cx="1676592" cy="599987"/>
            </a:xfrm>
            <a:custGeom>
              <a:avLst/>
              <a:gdLst>
                <a:gd name="T0" fmla="*/ 838296 w 21600"/>
                <a:gd name="T1" fmla="*/ 299994 h 21600"/>
                <a:gd name="T2" fmla="*/ 838296 w 21600"/>
                <a:gd name="T3" fmla="*/ 299994 h 21600"/>
                <a:gd name="T4" fmla="*/ 838296 w 21600"/>
                <a:gd name="T5" fmla="*/ 299994 h 21600"/>
                <a:gd name="T6" fmla="*/ 838296 w 21600"/>
                <a:gd name="T7" fmla="*/ 299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600"/>
                  </a:lnTo>
                  <a:cubicBezTo>
                    <a:pt x="0" y="21600"/>
                    <a:pt x="0" y="21600"/>
                    <a:pt x="0"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0" name="AutoShape 84"/>
            <p:cNvSpPr>
              <a:spLocks/>
            </p:cNvSpPr>
            <p:nvPr/>
          </p:nvSpPr>
          <p:spPr bwMode="auto">
            <a:xfrm>
              <a:off x="6438050" y="3401511"/>
              <a:ext cx="1689294" cy="609510"/>
            </a:xfrm>
            <a:custGeom>
              <a:avLst/>
              <a:gdLst>
                <a:gd name="T0" fmla="*/ 844647 w 21600"/>
                <a:gd name="T1" fmla="*/ 304755 h 21600"/>
                <a:gd name="T2" fmla="*/ 844647 w 21600"/>
                <a:gd name="T3" fmla="*/ 304755 h 21600"/>
                <a:gd name="T4" fmla="*/ 844647 w 21600"/>
                <a:gd name="T5" fmla="*/ 304755 h 21600"/>
                <a:gd name="T6" fmla="*/ 844647 w 21600"/>
                <a:gd name="T7" fmla="*/ 304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1" name="AutoShape 85"/>
            <p:cNvSpPr>
              <a:spLocks/>
            </p:cNvSpPr>
            <p:nvPr/>
          </p:nvSpPr>
          <p:spPr bwMode="auto">
            <a:xfrm>
              <a:off x="5706128" y="4536407"/>
              <a:ext cx="1114553" cy="965058"/>
            </a:xfrm>
            <a:custGeom>
              <a:avLst/>
              <a:gdLst>
                <a:gd name="T0" fmla="*/ 557277 w 21438"/>
                <a:gd name="T1" fmla="*/ 483603 h 21572"/>
                <a:gd name="T2" fmla="*/ 557277 w 21438"/>
                <a:gd name="T3" fmla="*/ 483603 h 21572"/>
                <a:gd name="T4" fmla="*/ 557277 w 21438"/>
                <a:gd name="T5" fmla="*/ 483603 h 21572"/>
                <a:gd name="T6" fmla="*/ 557277 w 21438"/>
                <a:gd name="T7" fmla="*/ 483603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2" name="AutoShape 86"/>
            <p:cNvSpPr>
              <a:spLocks/>
            </p:cNvSpPr>
            <p:nvPr/>
          </p:nvSpPr>
          <p:spPr bwMode="auto">
            <a:xfrm>
              <a:off x="5706128" y="4536407"/>
              <a:ext cx="1124079" cy="974582"/>
            </a:xfrm>
            <a:custGeom>
              <a:avLst/>
              <a:gdLst>
                <a:gd name="T0" fmla="*/ 562013 w 21569"/>
                <a:gd name="T1" fmla="*/ 487291 h 21600"/>
                <a:gd name="T2" fmla="*/ 562013 w 21569"/>
                <a:gd name="T3" fmla="*/ 487291 h 21600"/>
                <a:gd name="T4" fmla="*/ 562013 w 21569"/>
                <a:gd name="T5" fmla="*/ 487291 h 21600"/>
                <a:gd name="T6" fmla="*/ 562013 w 21569"/>
                <a:gd name="T7" fmla="*/ 4872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3" name="AutoShape 87"/>
            <p:cNvSpPr>
              <a:spLocks/>
            </p:cNvSpPr>
            <p:nvPr/>
          </p:nvSpPr>
          <p:spPr bwMode="auto">
            <a:xfrm>
              <a:off x="3913636" y="3511033"/>
              <a:ext cx="1708346" cy="872997"/>
            </a:xfrm>
            <a:custGeom>
              <a:avLst/>
              <a:gdLst>
                <a:gd name="T0" fmla="*/ 854173 w 21600"/>
                <a:gd name="T1" fmla="*/ 436499 h 21600"/>
                <a:gd name="T2" fmla="*/ 854173 w 21600"/>
                <a:gd name="T3" fmla="*/ 436499 h 21600"/>
                <a:gd name="T4" fmla="*/ 854173 w 21600"/>
                <a:gd name="T5" fmla="*/ 436499 h 21600"/>
                <a:gd name="T6" fmla="*/ 854173 w 21600"/>
                <a:gd name="T7" fmla="*/ 4364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4" name="AutoShape 88"/>
            <p:cNvSpPr>
              <a:spLocks/>
            </p:cNvSpPr>
            <p:nvPr/>
          </p:nvSpPr>
          <p:spPr bwMode="auto">
            <a:xfrm>
              <a:off x="3913636" y="3511033"/>
              <a:ext cx="1717872" cy="884107"/>
            </a:xfrm>
            <a:custGeom>
              <a:avLst/>
              <a:gdLst>
                <a:gd name="T0" fmla="*/ 858936 w 21600"/>
                <a:gd name="T1" fmla="*/ 442054 h 21600"/>
                <a:gd name="T2" fmla="*/ 858936 w 21600"/>
                <a:gd name="T3" fmla="*/ 442054 h 21600"/>
                <a:gd name="T4" fmla="*/ 858936 w 21600"/>
                <a:gd name="T5" fmla="*/ 442054 h 21600"/>
                <a:gd name="T6" fmla="*/ 858936 w 21600"/>
                <a:gd name="T7" fmla="*/ 442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5" name="AutoShape 89"/>
            <p:cNvSpPr>
              <a:spLocks/>
            </p:cNvSpPr>
            <p:nvPr/>
          </p:nvSpPr>
          <p:spPr bwMode="auto">
            <a:xfrm>
              <a:off x="2560931" y="3401511"/>
              <a:ext cx="1365407" cy="1430128"/>
            </a:xfrm>
            <a:custGeom>
              <a:avLst/>
              <a:gdLst>
                <a:gd name="T0" fmla="*/ 682704 w 21600"/>
                <a:gd name="T1" fmla="*/ 715064 h 21600"/>
                <a:gd name="T2" fmla="*/ 682704 w 21600"/>
                <a:gd name="T3" fmla="*/ 715064 h 21600"/>
                <a:gd name="T4" fmla="*/ 682704 w 21600"/>
                <a:gd name="T5" fmla="*/ 715064 h 21600"/>
                <a:gd name="T6" fmla="*/ 682704 w 21600"/>
                <a:gd name="T7" fmla="*/ 715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6" name="AutoShape 90"/>
            <p:cNvSpPr>
              <a:spLocks/>
            </p:cNvSpPr>
            <p:nvPr/>
          </p:nvSpPr>
          <p:spPr bwMode="auto">
            <a:xfrm>
              <a:off x="2560931" y="3401511"/>
              <a:ext cx="1376520" cy="1439651"/>
            </a:xfrm>
            <a:custGeom>
              <a:avLst/>
              <a:gdLst>
                <a:gd name="T0" fmla="*/ 688260 w 21600"/>
                <a:gd name="T1" fmla="*/ 719826 h 21600"/>
                <a:gd name="T2" fmla="*/ 688260 w 21600"/>
                <a:gd name="T3" fmla="*/ 719826 h 21600"/>
                <a:gd name="T4" fmla="*/ 688260 w 21600"/>
                <a:gd name="T5" fmla="*/ 719826 h 21600"/>
                <a:gd name="T6" fmla="*/ 688260 w 21600"/>
                <a:gd name="T7" fmla="*/ 7198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7" name="AutoShape 91"/>
            <p:cNvSpPr>
              <a:spLocks/>
            </p:cNvSpPr>
            <p:nvPr/>
          </p:nvSpPr>
          <p:spPr bwMode="auto">
            <a:xfrm>
              <a:off x="9692798" y="1682502"/>
              <a:ext cx="106374" cy="187297"/>
            </a:xfrm>
            <a:custGeom>
              <a:avLst/>
              <a:gdLst>
                <a:gd name="T0" fmla="*/ 53184 w 20857"/>
                <a:gd name="T1" fmla="*/ 93649 h 21600"/>
                <a:gd name="T2" fmla="*/ 53184 w 20857"/>
                <a:gd name="T3" fmla="*/ 93649 h 21600"/>
                <a:gd name="T4" fmla="*/ 53184 w 20857"/>
                <a:gd name="T5" fmla="*/ 93649 h 21600"/>
                <a:gd name="T6" fmla="*/ 53184 w 20857"/>
                <a:gd name="T7" fmla="*/ 93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8" name="AutoShape 92"/>
            <p:cNvSpPr>
              <a:spLocks/>
            </p:cNvSpPr>
            <p:nvPr/>
          </p:nvSpPr>
          <p:spPr bwMode="auto">
            <a:xfrm>
              <a:off x="9692798" y="1682502"/>
              <a:ext cx="115900" cy="199996"/>
            </a:xfrm>
            <a:custGeom>
              <a:avLst/>
              <a:gdLst>
                <a:gd name="T0" fmla="*/ 57950 w 21328"/>
                <a:gd name="T1" fmla="*/ 99998 h 21600"/>
                <a:gd name="T2" fmla="*/ 57950 w 21328"/>
                <a:gd name="T3" fmla="*/ 99998 h 21600"/>
                <a:gd name="T4" fmla="*/ 57950 w 21328"/>
                <a:gd name="T5" fmla="*/ 99998 h 21600"/>
                <a:gd name="T6" fmla="*/ 57950 w 21328"/>
                <a:gd name="T7" fmla="*/ 999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6"/>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09" name="AutoShape 93"/>
            <p:cNvSpPr>
              <a:spLocks/>
            </p:cNvSpPr>
            <p:nvPr/>
          </p:nvSpPr>
          <p:spPr bwMode="auto">
            <a:xfrm>
              <a:off x="8120993" y="1865038"/>
              <a:ext cx="1147894" cy="752364"/>
            </a:xfrm>
            <a:custGeom>
              <a:avLst/>
              <a:gdLst>
                <a:gd name="T0" fmla="*/ 573920 w 21585"/>
                <a:gd name="T1" fmla="*/ 376182 h 21600"/>
                <a:gd name="T2" fmla="*/ 573920 w 21585"/>
                <a:gd name="T3" fmla="*/ 376182 h 21600"/>
                <a:gd name="T4" fmla="*/ 573920 w 21585"/>
                <a:gd name="T5" fmla="*/ 376182 h 21600"/>
                <a:gd name="T6" fmla="*/ 573920 w 21585"/>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3"/>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10" name="AutoShape 94"/>
            <p:cNvSpPr>
              <a:spLocks/>
            </p:cNvSpPr>
            <p:nvPr/>
          </p:nvSpPr>
          <p:spPr bwMode="auto">
            <a:xfrm>
              <a:off x="8120993" y="1865038"/>
              <a:ext cx="1157420" cy="761888"/>
            </a:xfrm>
            <a:custGeom>
              <a:avLst/>
              <a:gdLst>
                <a:gd name="T0" fmla="*/ 578683 w 21583"/>
                <a:gd name="T1" fmla="*/ 380944 h 21600"/>
                <a:gd name="T2" fmla="*/ 578683 w 21583"/>
                <a:gd name="T3" fmla="*/ 380944 h 21600"/>
                <a:gd name="T4" fmla="*/ 578683 w 21583"/>
                <a:gd name="T5" fmla="*/ 380944 h 21600"/>
                <a:gd name="T6" fmla="*/ 578683 w 21583"/>
                <a:gd name="T7" fmla="*/ 380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60"/>
                    <a:pt x="19511" y="9331"/>
                  </a:cubicBezTo>
                  <a:cubicBezTo>
                    <a:pt x="19548" y="9452"/>
                    <a:pt x="19670" y="9679"/>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11" name="AutoShape 95"/>
            <p:cNvSpPr>
              <a:spLocks/>
            </p:cNvSpPr>
            <p:nvPr/>
          </p:nvSpPr>
          <p:spPr bwMode="auto">
            <a:xfrm>
              <a:off x="9400665" y="1938052"/>
              <a:ext cx="330238" cy="192060"/>
            </a:xfrm>
            <a:custGeom>
              <a:avLst/>
              <a:gdLst>
                <a:gd name="T0" fmla="*/ 165111 w 20825"/>
                <a:gd name="T1" fmla="*/ 103345 h 20807"/>
                <a:gd name="T2" fmla="*/ 165111 w 20825"/>
                <a:gd name="T3" fmla="*/ 103345 h 20807"/>
                <a:gd name="T4" fmla="*/ 165111 w 20825"/>
                <a:gd name="T5" fmla="*/ 103345 h 20807"/>
                <a:gd name="T6" fmla="*/ 165111 w 20825"/>
                <a:gd name="T7" fmla="*/ 10334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599"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12" name="AutoShape 96"/>
            <p:cNvSpPr>
              <a:spLocks/>
            </p:cNvSpPr>
            <p:nvPr/>
          </p:nvSpPr>
          <p:spPr bwMode="auto">
            <a:xfrm>
              <a:off x="8230543" y="1023786"/>
              <a:ext cx="1184411" cy="1061882"/>
            </a:xfrm>
            <a:custGeom>
              <a:avLst/>
              <a:gdLst>
                <a:gd name="T0" fmla="*/ 592178 w 21589"/>
                <a:gd name="T1" fmla="*/ 530941 h 21592"/>
                <a:gd name="T2" fmla="*/ 592178 w 21589"/>
                <a:gd name="T3" fmla="*/ 530941 h 21592"/>
                <a:gd name="T4" fmla="*/ 592178 w 21589"/>
                <a:gd name="T5" fmla="*/ 530941 h 21592"/>
                <a:gd name="T6" fmla="*/ 592178 w 21589"/>
                <a:gd name="T7" fmla="*/ 530941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13" name="AutoShape 97"/>
            <p:cNvSpPr>
              <a:spLocks/>
            </p:cNvSpPr>
            <p:nvPr/>
          </p:nvSpPr>
          <p:spPr bwMode="auto">
            <a:xfrm>
              <a:off x="8230543" y="1023786"/>
              <a:ext cx="1193937" cy="1071405"/>
            </a:xfrm>
            <a:custGeom>
              <a:avLst/>
              <a:gdLst>
                <a:gd name="T0" fmla="*/ 596969 w 21584"/>
                <a:gd name="T1" fmla="*/ 535703 h 21600"/>
                <a:gd name="T2" fmla="*/ 596969 w 21584"/>
                <a:gd name="T3" fmla="*/ 535703 h 21600"/>
                <a:gd name="T4" fmla="*/ 596969 w 21584"/>
                <a:gd name="T5" fmla="*/ 535703 h 21600"/>
                <a:gd name="T6" fmla="*/ 596969 w 21584"/>
                <a:gd name="T7" fmla="*/ 5357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14" name="AutoShape 98"/>
            <p:cNvSpPr>
              <a:spLocks/>
            </p:cNvSpPr>
            <p:nvPr/>
          </p:nvSpPr>
          <p:spPr bwMode="auto">
            <a:xfrm>
              <a:off x="9218081" y="950772"/>
              <a:ext cx="333413" cy="626971"/>
            </a:xfrm>
            <a:custGeom>
              <a:avLst/>
              <a:gdLst>
                <a:gd name="T0" fmla="*/ 166699 w 21573"/>
                <a:gd name="T1" fmla="*/ 313486 h 21600"/>
                <a:gd name="T2" fmla="*/ 166699 w 21573"/>
                <a:gd name="T3" fmla="*/ 313486 h 21600"/>
                <a:gd name="T4" fmla="*/ 166699 w 21573"/>
                <a:gd name="T5" fmla="*/ 313486 h 21600"/>
                <a:gd name="T6" fmla="*/ 166699 w 21573"/>
                <a:gd name="T7" fmla="*/ 3134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599"/>
                    <a:pt x="10034" y="21599"/>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15" name="AutoShape 99"/>
            <p:cNvSpPr>
              <a:spLocks/>
            </p:cNvSpPr>
            <p:nvPr/>
          </p:nvSpPr>
          <p:spPr bwMode="auto">
            <a:xfrm>
              <a:off x="9473698" y="877758"/>
              <a:ext cx="330238" cy="685699"/>
            </a:xfrm>
            <a:custGeom>
              <a:avLst/>
              <a:gdLst>
                <a:gd name="T0" fmla="*/ 165119 w 21340"/>
                <a:gd name="T1" fmla="*/ 343311 h 21545"/>
                <a:gd name="T2" fmla="*/ 165119 w 21340"/>
                <a:gd name="T3" fmla="*/ 343311 h 21545"/>
                <a:gd name="T4" fmla="*/ 165119 w 21340"/>
                <a:gd name="T5" fmla="*/ 343311 h 21545"/>
                <a:gd name="T6" fmla="*/ 165119 w 21340"/>
                <a:gd name="T7" fmla="*/ 343311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16" name="AutoShape 100"/>
            <p:cNvSpPr>
              <a:spLocks/>
            </p:cNvSpPr>
            <p:nvPr/>
          </p:nvSpPr>
          <p:spPr bwMode="auto">
            <a:xfrm>
              <a:off x="9473698" y="877758"/>
              <a:ext cx="339764" cy="695223"/>
            </a:xfrm>
            <a:custGeom>
              <a:avLst/>
              <a:gdLst>
                <a:gd name="T0" fmla="*/ 169882 w 21432"/>
                <a:gd name="T1" fmla="*/ 347612 h 21600"/>
                <a:gd name="T2" fmla="*/ 169882 w 21432"/>
                <a:gd name="T3" fmla="*/ 347612 h 21600"/>
                <a:gd name="T4" fmla="*/ 169882 w 21432"/>
                <a:gd name="T5" fmla="*/ 347612 h 21600"/>
                <a:gd name="T6" fmla="*/ 169882 w 21432"/>
                <a:gd name="T7" fmla="*/ 3476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5"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0"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17" name="AutoShape 101"/>
            <p:cNvSpPr>
              <a:spLocks/>
            </p:cNvSpPr>
            <p:nvPr/>
          </p:nvSpPr>
          <p:spPr bwMode="auto">
            <a:xfrm>
              <a:off x="3804085" y="2011066"/>
              <a:ext cx="1628962" cy="801570"/>
            </a:xfrm>
            <a:custGeom>
              <a:avLst/>
              <a:gdLst>
                <a:gd name="T0" fmla="*/ 814481 w 21600"/>
                <a:gd name="T1" fmla="*/ 400785 h 21600"/>
                <a:gd name="T2" fmla="*/ 814481 w 21600"/>
                <a:gd name="T3" fmla="*/ 400785 h 21600"/>
                <a:gd name="T4" fmla="*/ 814481 w 21600"/>
                <a:gd name="T5" fmla="*/ 400785 h 21600"/>
                <a:gd name="T6" fmla="*/ 814481 w 21600"/>
                <a:gd name="T7" fmla="*/ 400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2918" name="AutoShape 102"/>
            <p:cNvSpPr>
              <a:spLocks/>
            </p:cNvSpPr>
            <p:nvPr/>
          </p:nvSpPr>
          <p:spPr bwMode="auto">
            <a:xfrm>
              <a:off x="3767569" y="2011066"/>
              <a:ext cx="1635312" cy="811094"/>
            </a:xfrm>
            <a:custGeom>
              <a:avLst/>
              <a:gdLst>
                <a:gd name="T0" fmla="*/ 817656 w 21600"/>
                <a:gd name="T1" fmla="*/ 405547 h 21600"/>
                <a:gd name="T2" fmla="*/ 817656 w 21600"/>
                <a:gd name="T3" fmla="*/ 405547 h 21600"/>
                <a:gd name="T4" fmla="*/ 817656 w 21600"/>
                <a:gd name="T5" fmla="*/ 405547 h 21600"/>
                <a:gd name="T6" fmla="*/ 817656 w 21600"/>
                <a:gd name="T7" fmla="*/ 4055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solidFill>
              <a:srgbClr val="DCDEE0"/>
            </a:solid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sp>
        <p:nvSpPr>
          <p:cNvPr id="162919" name="AutoShape 103"/>
          <p:cNvSpPr>
            <a:spLocks/>
          </p:cNvSpPr>
          <p:nvPr/>
        </p:nvSpPr>
        <p:spPr bwMode="auto">
          <a:xfrm>
            <a:off x="14873288" y="3687763"/>
            <a:ext cx="2003425" cy="1133475"/>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2920" name="AutoShape 104"/>
          <p:cNvSpPr>
            <a:spLocks/>
          </p:cNvSpPr>
          <p:nvPr/>
        </p:nvSpPr>
        <p:spPr bwMode="auto">
          <a:xfrm>
            <a:off x="15281275" y="3781425"/>
            <a:ext cx="1187450"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a:solidFill>
                  <a:schemeClr val="bg1"/>
                </a:solidFill>
                <a:latin typeface="Roboto" charset="0"/>
                <a:ea typeface="ＭＳ Ｐゴシック" charset="0"/>
                <a:cs typeface="Roboto" charset="0"/>
                <a:sym typeface="Roboto" charset="0"/>
              </a:rPr>
              <a:t>2.337</a:t>
            </a:r>
            <a:endParaRPr lang="en-US">
              <a:solidFill>
                <a:schemeClr val="bg1"/>
              </a:solidFill>
              <a:latin typeface="Roboto" charset="0"/>
              <a:ea typeface="ＭＳ Ｐゴシック" charset="0"/>
              <a:cs typeface="Roboto" charset="0"/>
              <a:sym typeface="Roboto" charset="0"/>
            </a:endParaRPr>
          </a:p>
        </p:txBody>
      </p:sp>
      <p:sp>
        <p:nvSpPr>
          <p:cNvPr id="162921" name="AutoShape 105"/>
          <p:cNvSpPr>
            <a:spLocks/>
          </p:cNvSpPr>
          <p:nvPr/>
        </p:nvSpPr>
        <p:spPr bwMode="auto">
          <a:xfrm rot="-2700000">
            <a:off x="15674975" y="4621213"/>
            <a:ext cx="400050" cy="400050"/>
          </a:xfrm>
          <a:custGeom>
            <a:avLst/>
            <a:gdLst>
              <a:gd name="T0" fmla="*/ 200025 w 21600"/>
              <a:gd name="T1" fmla="*/ 200025 h 21600"/>
              <a:gd name="T2" fmla="*/ 200025 w 21600"/>
              <a:gd name="T3" fmla="*/ 200025 h 21600"/>
              <a:gd name="T4" fmla="*/ 200025 w 21600"/>
              <a:gd name="T5" fmla="*/ 200025 h 21600"/>
              <a:gd name="T6" fmla="*/ 200025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2922" name="AutoShape 106"/>
          <p:cNvSpPr>
            <a:spLocks/>
          </p:cNvSpPr>
          <p:nvPr/>
        </p:nvSpPr>
        <p:spPr bwMode="auto">
          <a:xfrm>
            <a:off x="13589000" y="5954713"/>
            <a:ext cx="2003425" cy="1133475"/>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62923" name="AutoShape 107"/>
          <p:cNvSpPr>
            <a:spLocks/>
          </p:cNvSpPr>
          <p:nvPr/>
        </p:nvSpPr>
        <p:spPr bwMode="auto">
          <a:xfrm>
            <a:off x="13996988" y="6048375"/>
            <a:ext cx="1187450"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a:solidFill>
                  <a:schemeClr val="bg1"/>
                </a:solidFill>
                <a:latin typeface="Roboto" charset="0"/>
                <a:ea typeface="ＭＳ Ｐゴシック" charset="0"/>
                <a:cs typeface="Roboto" charset="0"/>
                <a:sym typeface="Roboto" charset="0"/>
              </a:rPr>
              <a:t>1.293</a:t>
            </a:r>
            <a:endParaRPr lang="en-US">
              <a:solidFill>
                <a:schemeClr val="bg1"/>
              </a:solidFill>
              <a:latin typeface="Roboto" charset="0"/>
              <a:ea typeface="ＭＳ Ｐゴシック" charset="0"/>
              <a:cs typeface="Roboto" charset="0"/>
              <a:sym typeface="Roboto" charset="0"/>
            </a:endParaRPr>
          </a:p>
        </p:txBody>
      </p:sp>
      <p:sp>
        <p:nvSpPr>
          <p:cNvPr id="162924" name="AutoShape 108"/>
          <p:cNvSpPr>
            <a:spLocks/>
          </p:cNvSpPr>
          <p:nvPr/>
        </p:nvSpPr>
        <p:spPr bwMode="auto">
          <a:xfrm rot="-2700000">
            <a:off x="14384338" y="6888163"/>
            <a:ext cx="398462" cy="398462"/>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2925" name="AutoShape 109"/>
          <p:cNvSpPr>
            <a:spLocks/>
          </p:cNvSpPr>
          <p:nvPr/>
        </p:nvSpPr>
        <p:spPr bwMode="auto">
          <a:xfrm>
            <a:off x="19705638" y="6521450"/>
            <a:ext cx="2003425" cy="1131888"/>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62926" name="AutoShape 110"/>
          <p:cNvSpPr>
            <a:spLocks/>
          </p:cNvSpPr>
          <p:nvPr/>
        </p:nvSpPr>
        <p:spPr bwMode="auto">
          <a:xfrm>
            <a:off x="20113625" y="6615113"/>
            <a:ext cx="1187450" cy="858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a:solidFill>
                  <a:schemeClr val="bg1"/>
                </a:solidFill>
                <a:latin typeface="Roboto" charset="0"/>
                <a:ea typeface="ＭＳ Ｐゴシック" charset="0"/>
                <a:cs typeface="Roboto" charset="0"/>
                <a:sym typeface="Roboto" charset="0"/>
              </a:rPr>
              <a:t>285</a:t>
            </a:r>
            <a:endParaRPr lang="en-US">
              <a:solidFill>
                <a:schemeClr val="bg1"/>
              </a:solidFill>
              <a:latin typeface="Roboto" charset="0"/>
              <a:ea typeface="ＭＳ Ｐゴシック" charset="0"/>
              <a:cs typeface="Roboto" charset="0"/>
              <a:sym typeface="Roboto" charset="0"/>
            </a:endParaRPr>
          </a:p>
        </p:txBody>
      </p:sp>
      <p:sp>
        <p:nvSpPr>
          <p:cNvPr id="162927" name="AutoShape 111"/>
          <p:cNvSpPr>
            <a:spLocks/>
          </p:cNvSpPr>
          <p:nvPr/>
        </p:nvSpPr>
        <p:spPr bwMode="auto">
          <a:xfrm rot="-2700000">
            <a:off x="20507325" y="7454900"/>
            <a:ext cx="400050" cy="398463"/>
          </a:xfrm>
          <a:custGeom>
            <a:avLst/>
            <a:gdLst>
              <a:gd name="T0" fmla="*/ 200025 w 21600"/>
              <a:gd name="T1" fmla="*/ 199232 h 21600"/>
              <a:gd name="T2" fmla="*/ 200025 w 21600"/>
              <a:gd name="T3" fmla="*/ 199232 h 21600"/>
              <a:gd name="T4" fmla="*/ 200025 w 21600"/>
              <a:gd name="T5" fmla="*/ 199232 h 21600"/>
              <a:gd name="T6" fmla="*/ 200025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62928" name="AutoShape 112"/>
          <p:cNvSpPr>
            <a:spLocks/>
          </p:cNvSpPr>
          <p:nvPr/>
        </p:nvSpPr>
        <p:spPr bwMode="auto">
          <a:xfrm>
            <a:off x="16891000" y="5103813"/>
            <a:ext cx="2003425" cy="1131887"/>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62929" name="AutoShape 113"/>
          <p:cNvSpPr>
            <a:spLocks/>
          </p:cNvSpPr>
          <p:nvPr/>
        </p:nvSpPr>
        <p:spPr bwMode="auto">
          <a:xfrm>
            <a:off x="17297400" y="5187950"/>
            <a:ext cx="1189038"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b="1">
                <a:solidFill>
                  <a:schemeClr val="bg1"/>
                </a:solidFill>
                <a:latin typeface="Roboto" charset="0"/>
                <a:ea typeface="ＭＳ Ｐゴシック" charset="0"/>
                <a:cs typeface="Roboto" charset="0"/>
                <a:sym typeface="Roboto" charset="0"/>
              </a:rPr>
              <a:t>3.418</a:t>
            </a:r>
            <a:endParaRPr lang="en-US">
              <a:solidFill>
                <a:schemeClr val="bg1"/>
              </a:solidFill>
              <a:latin typeface="Roboto" charset="0"/>
              <a:ea typeface="ＭＳ Ｐゴシック" charset="0"/>
              <a:cs typeface="Roboto" charset="0"/>
              <a:sym typeface="Roboto" charset="0"/>
            </a:endParaRPr>
          </a:p>
        </p:txBody>
      </p:sp>
      <p:sp>
        <p:nvSpPr>
          <p:cNvPr id="162930" name="AutoShape 114"/>
          <p:cNvSpPr>
            <a:spLocks/>
          </p:cNvSpPr>
          <p:nvPr/>
        </p:nvSpPr>
        <p:spPr bwMode="auto">
          <a:xfrm rot="-2700000">
            <a:off x="17692688" y="6037263"/>
            <a:ext cx="398462" cy="398462"/>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62939" name="AutoShape 123"/>
          <p:cNvSpPr>
            <a:spLocks/>
          </p:cNvSpPr>
          <p:nvPr/>
        </p:nvSpPr>
        <p:spPr bwMode="auto">
          <a:xfrm>
            <a:off x="12938125" y="10656888"/>
            <a:ext cx="10175875" cy="1547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62940" name="AutoShape 124"/>
          <p:cNvSpPr>
            <a:spLocks/>
          </p:cNvSpPr>
          <p:nvPr/>
        </p:nvSpPr>
        <p:spPr bwMode="auto">
          <a:xfrm>
            <a:off x="4110038" y="11066463"/>
            <a:ext cx="6518275" cy="1057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1" name="AutoShape 125"/>
          <p:cNvSpPr>
            <a:spLocks/>
          </p:cNvSpPr>
          <p:nvPr/>
        </p:nvSpPr>
        <p:spPr bwMode="auto">
          <a:xfrm>
            <a:off x="4110038" y="1039971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Fourth</a:t>
            </a:r>
            <a:endParaRPr lang="en-US">
              <a:solidFill>
                <a:schemeClr val="bg1"/>
              </a:solidFill>
              <a:latin typeface="Roboto" charset="0"/>
              <a:ea typeface="ＭＳ Ｐゴシック" charset="0"/>
              <a:cs typeface="Roboto" charset="0"/>
              <a:sym typeface="Roboto" charset="0"/>
            </a:endParaRPr>
          </a:p>
        </p:txBody>
      </p:sp>
      <p:sp>
        <p:nvSpPr>
          <p:cNvPr id="162942" name="AutoShape 126"/>
          <p:cNvSpPr>
            <a:spLocks/>
          </p:cNvSpPr>
          <p:nvPr/>
        </p:nvSpPr>
        <p:spPr bwMode="auto">
          <a:xfrm>
            <a:off x="4110038" y="8782050"/>
            <a:ext cx="6518275" cy="1057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3" name="AutoShape 127"/>
          <p:cNvSpPr>
            <a:spLocks/>
          </p:cNvSpPr>
          <p:nvPr/>
        </p:nvSpPr>
        <p:spPr bwMode="auto">
          <a:xfrm>
            <a:off x="4110038" y="811530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Third</a:t>
            </a:r>
            <a:endParaRPr lang="en-US">
              <a:solidFill>
                <a:schemeClr val="bg1"/>
              </a:solidFill>
              <a:latin typeface="Roboto" charset="0"/>
              <a:ea typeface="ＭＳ Ｐゴシック" charset="0"/>
              <a:cs typeface="Roboto" charset="0"/>
              <a:sym typeface="Roboto" charset="0"/>
            </a:endParaRPr>
          </a:p>
        </p:txBody>
      </p:sp>
      <p:sp>
        <p:nvSpPr>
          <p:cNvPr id="162944" name="AutoShape 128"/>
          <p:cNvSpPr>
            <a:spLocks/>
          </p:cNvSpPr>
          <p:nvPr/>
        </p:nvSpPr>
        <p:spPr bwMode="auto">
          <a:xfrm>
            <a:off x="4110038" y="6467475"/>
            <a:ext cx="6518275" cy="1055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5" name="AutoShape 129"/>
          <p:cNvSpPr>
            <a:spLocks/>
          </p:cNvSpPr>
          <p:nvPr/>
        </p:nvSpPr>
        <p:spPr bwMode="auto">
          <a:xfrm>
            <a:off x="4110038" y="5800725"/>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Second</a:t>
            </a:r>
            <a:endParaRPr lang="en-US">
              <a:solidFill>
                <a:schemeClr val="bg1"/>
              </a:solidFill>
              <a:latin typeface="Roboto" charset="0"/>
              <a:ea typeface="ＭＳ Ｐゴシック" charset="0"/>
              <a:cs typeface="Roboto" charset="0"/>
              <a:sym typeface="Roboto" charset="0"/>
            </a:endParaRPr>
          </a:p>
        </p:txBody>
      </p:sp>
      <p:sp>
        <p:nvSpPr>
          <p:cNvPr id="162946" name="AutoShape 130"/>
          <p:cNvSpPr>
            <a:spLocks/>
          </p:cNvSpPr>
          <p:nvPr/>
        </p:nvSpPr>
        <p:spPr bwMode="auto">
          <a:xfrm>
            <a:off x="4110038" y="4138613"/>
            <a:ext cx="6518275" cy="1057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p>
        </p:txBody>
      </p:sp>
      <p:sp>
        <p:nvSpPr>
          <p:cNvPr id="162947" name="AutoShape 131"/>
          <p:cNvSpPr>
            <a:spLocks/>
          </p:cNvSpPr>
          <p:nvPr/>
        </p:nvSpPr>
        <p:spPr bwMode="auto">
          <a:xfrm>
            <a:off x="4110038" y="347345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First</a:t>
            </a:r>
            <a:endParaRPr lang="en-US">
              <a:solidFill>
                <a:schemeClr val="bg1"/>
              </a:solidFill>
              <a:latin typeface="Roboto" charset="0"/>
              <a:ea typeface="ＭＳ Ｐゴシック" charset="0"/>
              <a:cs typeface="Roboto" charset="0"/>
              <a:sym typeface="Roboto" charset="0"/>
            </a:endParaRPr>
          </a:p>
        </p:txBody>
      </p:sp>
      <p:sp>
        <p:nvSpPr>
          <p:cNvPr id="162948" name="AutoShape 132"/>
          <p:cNvSpPr>
            <a:spLocks/>
          </p:cNvSpPr>
          <p:nvPr/>
        </p:nvSpPr>
        <p:spPr bwMode="auto">
          <a:xfrm>
            <a:off x="1639888" y="3884613"/>
            <a:ext cx="1187450"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b="1" dirty="0">
                <a:solidFill>
                  <a:schemeClr val="bg1"/>
                </a:solidFill>
                <a:latin typeface="Roboto" charset="0"/>
                <a:ea typeface="ＭＳ Ｐゴシック" charset="0"/>
                <a:cs typeface="Roboto" charset="0"/>
                <a:sym typeface="Roboto" charset="0"/>
              </a:rPr>
              <a:t>75%</a:t>
            </a:r>
            <a:endParaRPr lang="en-US" dirty="0">
              <a:solidFill>
                <a:schemeClr val="bg1"/>
              </a:solidFill>
              <a:latin typeface="Roboto" charset="0"/>
              <a:ea typeface="ＭＳ Ｐゴシック" charset="0"/>
              <a:cs typeface="Roboto" charset="0"/>
              <a:sym typeface="Roboto" charset="0"/>
            </a:endParaRPr>
          </a:p>
        </p:txBody>
      </p:sp>
      <p:sp>
        <p:nvSpPr>
          <p:cNvPr id="162949" name="AutoShape 133"/>
          <p:cNvSpPr>
            <a:spLocks/>
          </p:cNvSpPr>
          <p:nvPr/>
        </p:nvSpPr>
        <p:spPr bwMode="auto">
          <a:xfrm>
            <a:off x="1639888" y="6307138"/>
            <a:ext cx="1187450" cy="858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b="1">
                <a:solidFill>
                  <a:schemeClr val="bg1"/>
                </a:solidFill>
                <a:latin typeface="Roboto" charset="0"/>
                <a:ea typeface="ＭＳ Ｐゴシック" charset="0"/>
                <a:cs typeface="Roboto" charset="0"/>
                <a:sym typeface="Roboto" charset="0"/>
              </a:rPr>
              <a:t>91%</a:t>
            </a:r>
            <a:endParaRPr lang="en-US">
              <a:solidFill>
                <a:schemeClr val="bg1"/>
              </a:solidFill>
              <a:latin typeface="Roboto" charset="0"/>
              <a:ea typeface="ＭＳ Ｐゴシック" charset="0"/>
              <a:cs typeface="Roboto" charset="0"/>
              <a:sym typeface="Roboto" charset="0"/>
            </a:endParaRPr>
          </a:p>
        </p:txBody>
      </p:sp>
      <p:sp>
        <p:nvSpPr>
          <p:cNvPr id="162950" name="AutoShape 134"/>
          <p:cNvSpPr>
            <a:spLocks/>
          </p:cNvSpPr>
          <p:nvPr/>
        </p:nvSpPr>
        <p:spPr bwMode="auto">
          <a:xfrm>
            <a:off x="1635125" y="8537575"/>
            <a:ext cx="1196975"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b="1">
                <a:solidFill>
                  <a:schemeClr val="bg1"/>
                </a:solidFill>
                <a:latin typeface="Roboto" charset="0"/>
                <a:ea typeface="ＭＳ Ｐゴシック" charset="0"/>
                <a:cs typeface="Roboto" charset="0"/>
                <a:sym typeface="Roboto" charset="0"/>
              </a:rPr>
              <a:t>36%</a:t>
            </a:r>
            <a:endParaRPr lang="en-US">
              <a:solidFill>
                <a:schemeClr val="bg1"/>
              </a:solidFill>
              <a:latin typeface="Roboto" charset="0"/>
              <a:ea typeface="ＭＳ Ｐゴシック" charset="0"/>
              <a:cs typeface="Roboto" charset="0"/>
              <a:sym typeface="Roboto" charset="0"/>
            </a:endParaRPr>
          </a:p>
        </p:txBody>
      </p:sp>
      <p:sp>
        <p:nvSpPr>
          <p:cNvPr id="162951" name="AutoShape 135"/>
          <p:cNvSpPr>
            <a:spLocks/>
          </p:cNvSpPr>
          <p:nvPr/>
        </p:nvSpPr>
        <p:spPr bwMode="auto">
          <a:xfrm>
            <a:off x="1639888" y="10902950"/>
            <a:ext cx="1187450"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b="1">
                <a:solidFill>
                  <a:schemeClr val="bg1"/>
                </a:solidFill>
                <a:latin typeface="Roboto" charset="0"/>
                <a:ea typeface="ＭＳ Ｐゴシック" charset="0"/>
                <a:cs typeface="Roboto" charset="0"/>
                <a:sym typeface="Roboto" charset="0"/>
              </a:rPr>
              <a:t>87%</a:t>
            </a:r>
            <a:endParaRPr lang="en-US">
              <a:solidFill>
                <a:schemeClr val="bg1"/>
              </a:solidFill>
              <a:latin typeface="Roboto" charset="0"/>
              <a:ea typeface="ＭＳ Ｐゴシック" charset="0"/>
              <a:cs typeface="Roboto" charset="0"/>
              <a:sym typeface="Roboto" charset="0"/>
            </a:endParaRPr>
          </a:p>
        </p:txBody>
      </p:sp>
      <p:sp>
        <p:nvSpPr>
          <p:cNvPr id="11" name="Title 10"/>
          <p:cNvSpPr>
            <a:spLocks noGrp="1"/>
          </p:cNvSpPr>
          <p:nvPr>
            <p:ph type="title"/>
          </p:nvPr>
        </p:nvSpPr>
        <p:spPr/>
        <p:txBody>
          <a:bodyPr/>
          <a:lstStyle/>
          <a:p>
            <a:endParaRPr lang="id-ID"/>
          </a:p>
        </p:txBody>
      </p:sp>
      <p:sp>
        <p:nvSpPr>
          <p:cNvPr id="12" name="Text Placeholder 11"/>
          <p:cNvSpPr>
            <a:spLocks noGrp="1"/>
          </p:cNvSpPr>
          <p:nvPr>
            <p:ph type="body" sz="quarter" idx="13"/>
          </p:nvPr>
        </p:nvSpPr>
        <p:spPr/>
        <p:txBody>
          <a:bodyPr/>
          <a:lstStyle/>
          <a:p>
            <a:endParaRPr lang="id-ID"/>
          </a:p>
        </p:txBody>
      </p:sp>
      <p:sp>
        <p:nvSpPr>
          <p:cNvPr id="13" name="Footer Placeholder 12"/>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788C6F-09E3-4670-879F-B743BCBC36D5}" type="slidenum">
              <a:rPr lang="en-US" sz="2000">
                <a:solidFill>
                  <a:schemeClr val="bg1"/>
                </a:solidFill>
              </a:rPr>
              <a:pPr algn="ctr" eaLnBrk="1">
                <a:lnSpc>
                  <a:spcPct val="100000"/>
                </a:lnSpc>
              </a:pPr>
              <a:t>156</a:t>
            </a:fld>
            <a:endParaRPr lang="en-US">
              <a:solidFill>
                <a:schemeClr val="bg1"/>
              </a:solidFill>
            </a:endParaRPr>
          </a:p>
        </p:txBody>
      </p:sp>
      <p:sp>
        <p:nvSpPr>
          <p:cNvPr id="163844" name="AutoShape 4"/>
          <p:cNvSpPr>
            <a:spLocks/>
          </p:cNvSpPr>
          <p:nvPr/>
        </p:nvSpPr>
        <p:spPr bwMode="auto">
          <a:xfrm>
            <a:off x="7700963" y="3490913"/>
            <a:ext cx="3478212" cy="2759075"/>
          </a:xfrm>
          <a:custGeom>
            <a:avLst/>
            <a:gdLst>
              <a:gd name="T0" fmla="*/ 1739106 w 21558"/>
              <a:gd name="T1" fmla="*/ 1380049 h 21596"/>
              <a:gd name="T2" fmla="*/ 1739106 w 21558"/>
              <a:gd name="T3" fmla="*/ 1380049 h 21596"/>
              <a:gd name="T4" fmla="*/ 1739106 w 21558"/>
              <a:gd name="T5" fmla="*/ 1380049 h 21596"/>
              <a:gd name="T6" fmla="*/ 1739106 w 21558"/>
              <a:gd name="T7" fmla="*/ 138004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6"/>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63845" name="AutoShape 5"/>
          <p:cNvSpPr>
            <a:spLocks/>
          </p:cNvSpPr>
          <p:nvPr/>
        </p:nvSpPr>
        <p:spPr bwMode="auto">
          <a:xfrm>
            <a:off x="2628900" y="3856038"/>
            <a:ext cx="2451100" cy="2695575"/>
          </a:xfrm>
          <a:custGeom>
            <a:avLst/>
            <a:gdLst>
              <a:gd name="T0" fmla="*/ 1225550 w 21600"/>
              <a:gd name="T1" fmla="*/ 1347788 h 21600"/>
              <a:gd name="T2" fmla="*/ 1225550 w 21600"/>
              <a:gd name="T3" fmla="*/ 1347788 h 21600"/>
              <a:gd name="T4" fmla="*/ 1225550 w 21600"/>
              <a:gd name="T5" fmla="*/ 1347788 h 21600"/>
              <a:gd name="T6" fmla="*/ 1225550 w 21600"/>
              <a:gd name="T7" fmla="*/ 1347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63846" name="AutoShape 6"/>
          <p:cNvSpPr>
            <a:spLocks/>
          </p:cNvSpPr>
          <p:nvPr/>
        </p:nvSpPr>
        <p:spPr bwMode="auto">
          <a:xfrm>
            <a:off x="1830388" y="7566025"/>
            <a:ext cx="43942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AFRICA</a:t>
            </a:r>
            <a:endParaRPr lang="en-US">
              <a:solidFill>
                <a:schemeClr val="bg1"/>
              </a:solidFill>
              <a:latin typeface="Roboto" charset="0"/>
              <a:ea typeface="ＭＳ Ｐゴシック" charset="0"/>
              <a:cs typeface="Roboto" charset="0"/>
              <a:sym typeface="Roboto" charset="0"/>
            </a:endParaRPr>
          </a:p>
        </p:txBody>
      </p:sp>
      <p:sp>
        <p:nvSpPr>
          <p:cNvPr id="163847" name="AutoShape 7"/>
          <p:cNvSpPr>
            <a:spLocks/>
          </p:cNvSpPr>
          <p:nvPr/>
        </p:nvSpPr>
        <p:spPr bwMode="auto">
          <a:xfrm>
            <a:off x="1806575" y="8272463"/>
            <a:ext cx="4440238" cy="158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on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gihold</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siame</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48" name="AutoShape 8"/>
          <p:cNvSpPr>
            <a:spLocks/>
          </p:cNvSpPr>
          <p:nvPr/>
        </p:nvSpPr>
        <p:spPr bwMode="auto">
          <a:xfrm>
            <a:off x="1806575" y="10541000"/>
            <a:ext cx="4440238" cy="293688"/>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49" name="AutoShape 9"/>
          <p:cNvSpPr>
            <a:spLocks/>
          </p:cNvSpPr>
          <p:nvPr/>
        </p:nvSpPr>
        <p:spPr bwMode="auto">
          <a:xfrm>
            <a:off x="1806575" y="10541000"/>
            <a:ext cx="3273425" cy="293688"/>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50" name="AutoShape 10"/>
          <p:cNvSpPr>
            <a:spLocks/>
          </p:cNvSpPr>
          <p:nvPr/>
        </p:nvSpPr>
        <p:spPr bwMode="auto">
          <a:xfrm>
            <a:off x="1806575" y="11091863"/>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51" name="AutoShape 11"/>
          <p:cNvSpPr>
            <a:spLocks/>
          </p:cNvSpPr>
          <p:nvPr/>
        </p:nvSpPr>
        <p:spPr bwMode="auto">
          <a:xfrm>
            <a:off x="1806575" y="11091863"/>
            <a:ext cx="2220913" cy="295275"/>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52" name="AutoShape 12"/>
          <p:cNvSpPr>
            <a:spLocks/>
          </p:cNvSpPr>
          <p:nvPr/>
        </p:nvSpPr>
        <p:spPr bwMode="auto">
          <a:xfrm>
            <a:off x="1806575" y="11642725"/>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53" name="AutoShape 13"/>
          <p:cNvSpPr>
            <a:spLocks/>
          </p:cNvSpPr>
          <p:nvPr/>
        </p:nvSpPr>
        <p:spPr bwMode="auto">
          <a:xfrm>
            <a:off x="1806575" y="11642725"/>
            <a:ext cx="3565525" cy="295275"/>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54" name="AutoShape 14"/>
          <p:cNvSpPr>
            <a:spLocks/>
          </p:cNvSpPr>
          <p:nvPr/>
        </p:nvSpPr>
        <p:spPr bwMode="auto">
          <a:xfrm>
            <a:off x="18157825" y="7566025"/>
            <a:ext cx="43942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AUSTRALIA</a:t>
            </a:r>
            <a:endParaRPr lang="en-US">
              <a:solidFill>
                <a:schemeClr val="bg1"/>
              </a:solidFill>
              <a:latin typeface="Roboto" charset="0"/>
              <a:ea typeface="ＭＳ Ｐゴシック" charset="0"/>
              <a:cs typeface="Roboto" charset="0"/>
              <a:sym typeface="Roboto" charset="0"/>
            </a:endParaRPr>
          </a:p>
        </p:txBody>
      </p:sp>
      <p:sp>
        <p:nvSpPr>
          <p:cNvPr id="163855" name="AutoShape 15"/>
          <p:cNvSpPr>
            <a:spLocks/>
          </p:cNvSpPr>
          <p:nvPr/>
        </p:nvSpPr>
        <p:spPr bwMode="auto">
          <a:xfrm>
            <a:off x="18135600" y="8272463"/>
            <a:ext cx="4440238" cy="158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56" name="AutoShape 16"/>
          <p:cNvSpPr>
            <a:spLocks/>
          </p:cNvSpPr>
          <p:nvPr/>
        </p:nvSpPr>
        <p:spPr bwMode="auto">
          <a:xfrm>
            <a:off x="18135600" y="10541000"/>
            <a:ext cx="4440238" cy="293688"/>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57" name="AutoShape 17"/>
          <p:cNvSpPr>
            <a:spLocks/>
          </p:cNvSpPr>
          <p:nvPr/>
        </p:nvSpPr>
        <p:spPr bwMode="auto">
          <a:xfrm>
            <a:off x="18135600" y="10541000"/>
            <a:ext cx="2014538" cy="293688"/>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58" name="AutoShape 18"/>
          <p:cNvSpPr>
            <a:spLocks/>
          </p:cNvSpPr>
          <p:nvPr/>
        </p:nvSpPr>
        <p:spPr bwMode="auto">
          <a:xfrm>
            <a:off x="18135600" y="11091863"/>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59" name="AutoShape 19"/>
          <p:cNvSpPr>
            <a:spLocks/>
          </p:cNvSpPr>
          <p:nvPr/>
        </p:nvSpPr>
        <p:spPr bwMode="auto">
          <a:xfrm>
            <a:off x="18135600" y="11091863"/>
            <a:ext cx="2827338" cy="295275"/>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60" name="AutoShape 20"/>
          <p:cNvSpPr>
            <a:spLocks/>
          </p:cNvSpPr>
          <p:nvPr/>
        </p:nvSpPr>
        <p:spPr bwMode="auto">
          <a:xfrm>
            <a:off x="18135600" y="11642725"/>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61" name="AutoShape 21"/>
          <p:cNvSpPr>
            <a:spLocks/>
          </p:cNvSpPr>
          <p:nvPr/>
        </p:nvSpPr>
        <p:spPr bwMode="auto">
          <a:xfrm>
            <a:off x="18135600" y="11642725"/>
            <a:ext cx="3565525" cy="295275"/>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62" name="AutoShape 22"/>
          <p:cNvSpPr>
            <a:spLocks/>
          </p:cNvSpPr>
          <p:nvPr/>
        </p:nvSpPr>
        <p:spPr bwMode="auto">
          <a:xfrm>
            <a:off x="12744450" y="7566025"/>
            <a:ext cx="4395788"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AFRICA</a:t>
            </a:r>
            <a:endParaRPr lang="en-US">
              <a:solidFill>
                <a:schemeClr val="bg1"/>
              </a:solidFill>
              <a:latin typeface="Roboto" charset="0"/>
              <a:ea typeface="ＭＳ Ｐゴシック" charset="0"/>
              <a:cs typeface="Roboto" charset="0"/>
              <a:sym typeface="Roboto" charset="0"/>
            </a:endParaRPr>
          </a:p>
        </p:txBody>
      </p:sp>
      <p:sp>
        <p:nvSpPr>
          <p:cNvPr id="163863" name="AutoShape 23"/>
          <p:cNvSpPr>
            <a:spLocks/>
          </p:cNvSpPr>
          <p:nvPr/>
        </p:nvSpPr>
        <p:spPr bwMode="auto">
          <a:xfrm>
            <a:off x="12722225" y="8272463"/>
            <a:ext cx="4440238" cy="158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64" name="AutoShape 24"/>
          <p:cNvSpPr>
            <a:spLocks/>
          </p:cNvSpPr>
          <p:nvPr/>
        </p:nvSpPr>
        <p:spPr bwMode="auto">
          <a:xfrm>
            <a:off x="12722225" y="10541000"/>
            <a:ext cx="4440238" cy="293688"/>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65" name="AutoShape 25"/>
          <p:cNvSpPr>
            <a:spLocks/>
          </p:cNvSpPr>
          <p:nvPr/>
        </p:nvSpPr>
        <p:spPr bwMode="auto">
          <a:xfrm>
            <a:off x="12722225" y="10541000"/>
            <a:ext cx="2827338" cy="293688"/>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66" name="AutoShape 26"/>
          <p:cNvSpPr>
            <a:spLocks/>
          </p:cNvSpPr>
          <p:nvPr/>
        </p:nvSpPr>
        <p:spPr bwMode="auto">
          <a:xfrm>
            <a:off x="12722225" y="11091863"/>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67" name="AutoShape 27"/>
          <p:cNvSpPr>
            <a:spLocks/>
          </p:cNvSpPr>
          <p:nvPr/>
        </p:nvSpPr>
        <p:spPr bwMode="auto">
          <a:xfrm>
            <a:off x="12722225" y="11091863"/>
            <a:ext cx="1914525" cy="295275"/>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68" name="AutoShape 28"/>
          <p:cNvSpPr>
            <a:spLocks/>
          </p:cNvSpPr>
          <p:nvPr/>
        </p:nvSpPr>
        <p:spPr bwMode="auto">
          <a:xfrm>
            <a:off x="12722225" y="11642725"/>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69" name="AutoShape 29"/>
          <p:cNvSpPr>
            <a:spLocks/>
          </p:cNvSpPr>
          <p:nvPr/>
        </p:nvSpPr>
        <p:spPr bwMode="auto">
          <a:xfrm>
            <a:off x="12722225" y="11642725"/>
            <a:ext cx="3565525" cy="295275"/>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70" name="AutoShape 30"/>
          <p:cNvSpPr>
            <a:spLocks/>
          </p:cNvSpPr>
          <p:nvPr/>
        </p:nvSpPr>
        <p:spPr bwMode="auto">
          <a:xfrm>
            <a:off x="7242175" y="7566025"/>
            <a:ext cx="4395788"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AFRICA</a:t>
            </a:r>
            <a:endParaRPr lang="en-US">
              <a:solidFill>
                <a:schemeClr val="bg1"/>
              </a:solidFill>
              <a:latin typeface="Roboto" charset="0"/>
              <a:ea typeface="ＭＳ Ｐゴシック" charset="0"/>
              <a:cs typeface="Roboto" charset="0"/>
              <a:sym typeface="Roboto" charset="0"/>
            </a:endParaRPr>
          </a:p>
        </p:txBody>
      </p:sp>
      <p:sp>
        <p:nvSpPr>
          <p:cNvPr id="163871" name="AutoShape 31"/>
          <p:cNvSpPr>
            <a:spLocks/>
          </p:cNvSpPr>
          <p:nvPr/>
        </p:nvSpPr>
        <p:spPr bwMode="auto">
          <a:xfrm>
            <a:off x="7219950" y="8272463"/>
            <a:ext cx="4440238" cy="1587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72" name="AutoShape 32"/>
          <p:cNvSpPr>
            <a:spLocks/>
          </p:cNvSpPr>
          <p:nvPr/>
        </p:nvSpPr>
        <p:spPr bwMode="auto">
          <a:xfrm>
            <a:off x="7219950" y="10541000"/>
            <a:ext cx="4440238" cy="293688"/>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73" name="AutoShape 33"/>
          <p:cNvSpPr>
            <a:spLocks/>
          </p:cNvSpPr>
          <p:nvPr/>
        </p:nvSpPr>
        <p:spPr bwMode="auto">
          <a:xfrm>
            <a:off x="7219950" y="10541000"/>
            <a:ext cx="3565525" cy="293688"/>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74" name="AutoShape 34"/>
          <p:cNvSpPr>
            <a:spLocks/>
          </p:cNvSpPr>
          <p:nvPr/>
        </p:nvSpPr>
        <p:spPr bwMode="auto">
          <a:xfrm>
            <a:off x="7219950" y="11091863"/>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75" name="AutoShape 35"/>
          <p:cNvSpPr>
            <a:spLocks/>
          </p:cNvSpPr>
          <p:nvPr/>
        </p:nvSpPr>
        <p:spPr bwMode="auto">
          <a:xfrm>
            <a:off x="7219950" y="11091863"/>
            <a:ext cx="2944813" cy="295275"/>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76" name="AutoShape 36"/>
          <p:cNvSpPr>
            <a:spLocks/>
          </p:cNvSpPr>
          <p:nvPr/>
        </p:nvSpPr>
        <p:spPr bwMode="auto">
          <a:xfrm>
            <a:off x="7219950" y="11642725"/>
            <a:ext cx="4440238" cy="295275"/>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77" name="AutoShape 37"/>
          <p:cNvSpPr>
            <a:spLocks/>
          </p:cNvSpPr>
          <p:nvPr/>
        </p:nvSpPr>
        <p:spPr bwMode="auto">
          <a:xfrm>
            <a:off x="7219950" y="11642725"/>
            <a:ext cx="2676525" cy="295275"/>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3878" name="AutoShape 38"/>
          <p:cNvSpPr>
            <a:spLocks/>
          </p:cNvSpPr>
          <p:nvPr/>
        </p:nvSpPr>
        <p:spPr bwMode="auto">
          <a:xfrm>
            <a:off x="12969875" y="3686175"/>
            <a:ext cx="3068638" cy="3341688"/>
          </a:xfrm>
          <a:custGeom>
            <a:avLst/>
            <a:gdLst>
              <a:gd name="T0" fmla="*/ 1534319 w 21600"/>
              <a:gd name="T1" fmla="*/ 1671231 h 21597"/>
              <a:gd name="T2" fmla="*/ 1534319 w 21600"/>
              <a:gd name="T3" fmla="*/ 1671231 h 21597"/>
              <a:gd name="T4" fmla="*/ 1534319 w 21600"/>
              <a:gd name="T5" fmla="*/ 1671231 h 21597"/>
              <a:gd name="T6" fmla="*/ 1534319 w 21600"/>
              <a:gd name="T7" fmla="*/ 167123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3879" name="AutoShape 39"/>
          <p:cNvSpPr>
            <a:spLocks/>
          </p:cNvSpPr>
          <p:nvPr/>
        </p:nvSpPr>
        <p:spPr bwMode="auto">
          <a:xfrm>
            <a:off x="18653125" y="4073525"/>
            <a:ext cx="2994025" cy="2476500"/>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A5D2A7-0BBD-496A-ACC8-FB991349D226}" type="slidenum">
              <a:rPr lang="en-US" sz="2000">
                <a:solidFill>
                  <a:schemeClr val="bg1"/>
                </a:solidFill>
              </a:rPr>
              <a:pPr algn="ctr" eaLnBrk="1">
                <a:lnSpc>
                  <a:spcPct val="100000"/>
                </a:lnSpc>
              </a:pPr>
              <a:t>157</a:t>
            </a:fld>
            <a:endParaRPr lang="en-US">
              <a:solidFill>
                <a:schemeClr val="bg1"/>
              </a:solidFill>
            </a:endParaRPr>
          </a:p>
        </p:txBody>
      </p:sp>
      <p:sp>
        <p:nvSpPr>
          <p:cNvPr id="164868" name="AutoShape 4"/>
          <p:cNvSpPr>
            <a:spLocks/>
          </p:cNvSpPr>
          <p:nvPr/>
        </p:nvSpPr>
        <p:spPr bwMode="auto">
          <a:xfrm>
            <a:off x="3473450" y="3427413"/>
            <a:ext cx="5446713" cy="8628062"/>
          </a:xfrm>
          <a:custGeom>
            <a:avLst/>
            <a:gdLst>
              <a:gd name="T0" fmla="*/ 2723230 w 21561"/>
              <a:gd name="T1" fmla="*/ 4314031 h 21600"/>
              <a:gd name="T2" fmla="*/ 2723230 w 21561"/>
              <a:gd name="T3" fmla="*/ 4314031 h 21600"/>
              <a:gd name="T4" fmla="*/ 2723230 w 21561"/>
              <a:gd name="T5" fmla="*/ 4314031 h 21600"/>
              <a:gd name="T6" fmla="*/ 2723230 w 21561"/>
              <a:gd name="T7" fmla="*/ 4314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3299" y="0"/>
                </a:moveTo>
                <a:lnTo>
                  <a:pt x="2230" y="435"/>
                </a:lnTo>
                <a:cubicBezTo>
                  <a:pt x="2272" y="504"/>
                  <a:pt x="2319" y="550"/>
                  <a:pt x="2452" y="566"/>
                </a:cubicBezTo>
                <a:cubicBezTo>
                  <a:pt x="2459" y="538"/>
                  <a:pt x="2461" y="511"/>
                  <a:pt x="2469" y="483"/>
                </a:cubicBezTo>
                <a:cubicBezTo>
                  <a:pt x="2472" y="483"/>
                  <a:pt x="2476" y="483"/>
                  <a:pt x="2480" y="483"/>
                </a:cubicBezTo>
                <a:cubicBezTo>
                  <a:pt x="2517" y="532"/>
                  <a:pt x="2603" y="592"/>
                  <a:pt x="2583" y="655"/>
                </a:cubicBezTo>
                <a:cubicBezTo>
                  <a:pt x="2593" y="662"/>
                  <a:pt x="2600" y="669"/>
                  <a:pt x="2610" y="676"/>
                </a:cubicBezTo>
                <a:cubicBezTo>
                  <a:pt x="2791" y="696"/>
                  <a:pt x="2841" y="628"/>
                  <a:pt x="3006" y="617"/>
                </a:cubicBezTo>
                <a:cubicBezTo>
                  <a:pt x="2990" y="506"/>
                  <a:pt x="2850" y="496"/>
                  <a:pt x="2789" y="415"/>
                </a:cubicBezTo>
                <a:cubicBezTo>
                  <a:pt x="2852" y="357"/>
                  <a:pt x="3011" y="313"/>
                  <a:pt x="3125" y="291"/>
                </a:cubicBezTo>
                <a:cubicBezTo>
                  <a:pt x="3121" y="251"/>
                  <a:pt x="3114" y="238"/>
                  <a:pt x="3131" y="205"/>
                </a:cubicBezTo>
                <a:cubicBezTo>
                  <a:pt x="3445" y="142"/>
                  <a:pt x="3637" y="189"/>
                  <a:pt x="3728" y="346"/>
                </a:cubicBezTo>
                <a:cubicBezTo>
                  <a:pt x="3800" y="353"/>
                  <a:pt x="3851" y="327"/>
                  <a:pt x="3901" y="305"/>
                </a:cubicBezTo>
                <a:cubicBezTo>
                  <a:pt x="3900" y="354"/>
                  <a:pt x="3909" y="372"/>
                  <a:pt x="3961" y="387"/>
                </a:cubicBezTo>
                <a:cubicBezTo>
                  <a:pt x="3965" y="391"/>
                  <a:pt x="3969" y="397"/>
                  <a:pt x="3972" y="401"/>
                </a:cubicBezTo>
                <a:cubicBezTo>
                  <a:pt x="3874" y="393"/>
                  <a:pt x="3819" y="380"/>
                  <a:pt x="3782" y="432"/>
                </a:cubicBezTo>
                <a:cubicBezTo>
                  <a:pt x="3744" y="509"/>
                  <a:pt x="3877" y="617"/>
                  <a:pt x="3923" y="676"/>
                </a:cubicBezTo>
                <a:cubicBezTo>
                  <a:pt x="3845" y="741"/>
                  <a:pt x="3548" y="781"/>
                  <a:pt x="3386" y="727"/>
                </a:cubicBezTo>
                <a:cubicBezTo>
                  <a:pt x="3316" y="760"/>
                  <a:pt x="3293" y="790"/>
                  <a:pt x="3299" y="871"/>
                </a:cubicBezTo>
                <a:cubicBezTo>
                  <a:pt x="3276" y="884"/>
                  <a:pt x="3251" y="900"/>
                  <a:pt x="3229" y="912"/>
                </a:cubicBezTo>
                <a:cubicBezTo>
                  <a:pt x="3209" y="860"/>
                  <a:pt x="3192" y="841"/>
                  <a:pt x="3115" y="827"/>
                </a:cubicBezTo>
                <a:cubicBezTo>
                  <a:pt x="3062" y="820"/>
                  <a:pt x="3009" y="852"/>
                  <a:pt x="2963" y="868"/>
                </a:cubicBezTo>
                <a:cubicBezTo>
                  <a:pt x="2638" y="976"/>
                  <a:pt x="2764" y="1118"/>
                  <a:pt x="2659" y="1307"/>
                </a:cubicBezTo>
                <a:cubicBezTo>
                  <a:pt x="2589" y="1315"/>
                  <a:pt x="2524" y="1323"/>
                  <a:pt x="2452" y="1331"/>
                </a:cubicBezTo>
                <a:lnTo>
                  <a:pt x="2116" y="1585"/>
                </a:lnTo>
                <a:cubicBezTo>
                  <a:pt x="2138" y="1621"/>
                  <a:pt x="2163" y="1659"/>
                  <a:pt x="2187" y="1695"/>
                </a:cubicBezTo>
                <a:cubicBezTo>
                  <a:pt x="2169" y="1715"/>
                  <a:pt x="2165" y="1724"/>
                  <a:pt x="2132" y="1736"/>
                </a:cubicBezTo>
                <a:cubicBezTo>
                  <a:pt x="2126" y="1740"/>
                  <a:pt x="2122" y="1742"/>
                  <a:pt x="2116" y="1746"/>
                </a:cubicBezTo>
                <a:cubicBezTo>
                  <a:pt x="2008" y="1674"/>
                  <a:pt x="1980" y="1587"/>
                  <a:pt x="1834" y="1537"/>
                </a:cubicBezTo>
                <a:cubicBezTo>
                  <a:pt x="1830" y="1537"/>
                  <a:pt x="1826" y="1537"/>
                  <a:pt x="1823" y="1537"/>
                </a:cubicBezTo>
                <a:cubicBezTo>
                  <a:pt x="1851" y="1612"/>
                  <a:pt x="1957" y="1652"/>
                  <a:pt x="1986" y="1739"/>
                </a:cubicBezTo>
                <a:cubicBezTo>
                  <a:pt x="1914" y="1755"/>
                  <a:pt x="1865" y="1821"/>
                  <a:pt x="1801" y="1849"/>
                </a:cubicBezTo>
                <a:cubicBezTo>
                  <a:pt x="1773" y="1828"/>
                  <a:pt x="1764" y="1814"/>
                  <a:pt x="1725" y="1798"/>
                </a:cubicBezTo>
                <a:cubicBezTo>
                  <a:pt x="1747" y="1870"/>
                  <a:pt x="1666" y="1894"/>
                  <a:pt x="1638" y="1976"/>
                </a:cubicBezTo>
                <a:cubicBezTo>
                  <a:pt x="1718" y="2043"/>
                  <a:pt x="1833" y="2082"/>
                  <a:pt x="1894" y="2162"/>
                </a:cubicBezTo>
                <a:cubicBezTo>
                  <a:pt x="1885" y="2211"/>
                  <a:pt x="1853" y="2226"/>
                  <a:pt x="1823" y="2261"/>
                </a:cubicBezTo>
                <a:cubicBezTo>
                  <a:pt x="1837" y="2328"/>
                  <a:pt x="1920" y="2333"/>
                  <a:pt x="1964" y="2385"/>
                </a:cubicBezTo>
                <a:cubicBezTo>
                  <a:pt x="1935" y="2417"/>
                  <a:pt x="1899" y="2423"/>
                  <a:pt x="1834" y="2429"/>
                </a:cubicBezTo>
                <a:cubicBezTo>
                  <a:pt x="1821" y="2517"/>
                  <a:pt x="1911" y="2583"/>
                  <a:pt x="1931" y="2669"/>
                </a:cubicBezTo>
                <a:cubicBezTo>
                  <a:pt x="1904" y="2733"/>
                  <a:pt x="1882" y="2798"/>
                  <a:pt x="1856" y="2862"/>
                </a:cubicBezTo>
                <a:cubicBezTo>
                  <a:pt x="1906" y="2896"/>
                  <a:pt x="1958" y="2930"/>
                  <a:pt x="2007" y="2965"/>
                </a:cubicBezTo>
                <a:cubicBezTo>
                  <a:pt x="1904" y="3084"/>
                  <a:pt x="1797" y="3202"/>
                  <a:pt x="1693" y="3322"/>
                </a:cubicBezTo>
                <a:cubicBezTo>
                  <a:pt x="1619" y="3364"/>
                  <a:pt x="1388" y="3355"/>
                  <a:pt x="1302" y="3383"/>
                </a:cubicBezTo>
                <a:cubicBezTo>
                  <a:pt x="1301" y="3469"/>
                  <a:pt x="1361" y="3487"/>
                  <a:pt x="1329" y="3555"/>
                </a:cubicBezTo>
                <a:cubicBezTo>
                  <a:pt x="1246" y="3548"/>
                  <a:pt x="1213" y="3549"/>
                  <a:pt x="1128" y="3555"/>
                </a:cubicBezTo>
                <a:cubicBezTo>
                  <a:pt x="1118" y="3566"/>
                  <a:pt x="1105" y="3578"/>
                  <a:pt x="1096" y="3589"/>
                </a:cubicBezTo>
                <a:cubicBezTo>
                  <a:pt x="1124" y="3615"/>
                  <a:pt x="1145" y="3633"/>
                  <a:pt x="1155" y="3672"/>
                </a:cubicBezTo>
                <a:cubicBezTo>
                  <a:pt x="1022" y="3787"/>
                  <a:pt x="873" y="3781"/>
                  <a:pt x="634" y="3836"/>
                </a:cubicBezTo>
                <a:cubicBezTo>
                  <a:pt x="571" y="3880"/>
                  <a:pt x="671" y="3978"/>
                  <a:pt x="624" y="4059"/>
                </a:cubicBezTo>
                <a:cubicBezTo>
                  <a:pt x="590" y="4118"/>
                  <a:pt x="465" y="4132"/>
                  <a:pt x="434" y="4207"/>
                </a:cubicBezTo>
                <a:cubicBezTo>
                  <a:pt x="457" y="4228"/>
                  <a:pt x="481" y="4251"/>
                  <a:pt x="504" y="4272"/>
                </a:cubicBezTo>
                <a:cubicBezTo>
                  <a:pt x="407" y="4306"/>
                  <a:pt x="309" y="4338"/>
                  <a:pt x="211" y="4372"/>
                </a:cubicBezTo>
                <a:cubicBezTo>
                  <a:pt x="294" y="4476"/>
                  <a:pt x="280" y="4567"/>
                  <a:pt x="320" y="4698"/>
                </a:cubicBezTo>
                <a:cubicBezTo>
                  <a:pt x="297" y="4725"/>
                  <a:pt x="285" y="4736"/>
                  <a:pt x="238" y="4749"/>
                </a:cubicBezTo>
                <a:cubicBezTo>
                  <a:pt x="231" y="4756"/>
                  <a:pt x="223" y="4764"/>
                  <a:pt x="217" y="4770"/>
                </a:cubicBezTo>
                <a:cubicBezTo>
                  <a:pt x="468" y="4967"/>
                  <a:pt x="550" y="4829"/>
                  <a:pt x="754" y="4722"/>
                </a:cubicBezTo>
                <a:cubicBezTo>
                  <a:pt x="748" y="4777"/>
                  <a:pt x="802" y="4843"/>
                  <a:pt x="776" y="4900"/>
                </a:cubicBezTo>
                <a:cubicBezTo>
                  <a:pt x="673" y="5128"/>
                  <a:pt x="178" y="5195"/>
                  <a:pt x="0" y="5418"/>
                </a:cubicBezTo>
                <a:cubicBezTo>
                  <a:pt x="29" y="5588"/>
                  <a:pt x="304" y="5642"/>
                  <a:pt x="260" y="5810"/>
                </a:cubicBezTo>
                <a:cubicBezTo>
                  <a:pt x="176" y="5809"/>
                  <a:pt x="133" y="5814"/>
                  <a:pt x="81" y="5827"/>
                </a:cubicBezTo>
                <a:cubicBezTo>
                  <a:pt x="74" y="5833"/>
                  <a:pt x="66" y="5838"/>
                  <a:pt x="59" y="5844"/>
                </a:cubicBezTo>
                <a:cubicBezTo>
                  <a:pt x="223" y="5926"/>
                  <a:pt x="458" y="5958"/>
                  <a:pt x="613" y="6043"/>
                </a:cubicBezTo>
                <a:cubicBezTo>
                  <a:pt x="713" y="6143"/>
                  <a:pt x="815" y="6246"/>
                  <a:pt x="917" y="6345"/>
                </a:cubicBezTo>
                <a:cubicBezTo>
                  <a:pt x="1135" y="6556"/>
                  <a:pt x="1761" y="7107"/>
                  <a:pt x="1725" y="7388"/>
                </a:cubicBezTo>
                <a:cubicBezTo>
                  <a:pt x="1981" y="7488"/>
                  <a:pt x="2030" y="7673"/>
                  <a:pt x="2187" y="7834"/>
                </a:cubicBezTo>
                <a:cubicBezTo>
                  <a:pt x="2250" y="7901"/>
                  <a:pt x="2372" y="7955"/>
                  <a:pt x="2409" y="8037"/>
                </a:cubicBezTo>
                <a:cubicBezTo>
                  <a:pt x="2409" y="8105"/>
                  <a:pt x="2409" y="8175"/>
                  <a:pt x="2409" y="8243"/>
                </a:cubicBezTo>
                <a:cubicBezTo>
                  <a:pt x="2476" y="8302"/>
                  <a:pt x="2542" y="8361"/>
                  <a:pt x="2610" y="8421"/>
                </a:cubicBezTo>
                <a:cubicBezTo>
                  <a:pt x="2972" y="8690"/>
                  <a:pt x="3554" y="8854"/>
                  <a:pt x="4075" y="9022"/>
                </a:cubicBezTo>
                <a:cubicBezTo>
                  <a:pt x="4233" y="9069"/>
                  <a:pt x="4389" y="9112"/>
                  <a:pt x="4547" y="9159"/>
                </a:cubicBezTo>
                <a:cubicBezTo>
                  <a:pt x="4591" y="9214"/>
                  <a:pt x="4633" y="9272"/>
                  <a:pt x="4678" y="9327"/>
                </a:cubicBezTo>
                <a:cubicBezTo>
                  <a:pt x="4788" y="9389"/>
                  <a:pt x="4996" y="9390"/>
                  <a:pt x="5079" y="9468"/>
                </a:cubicBezTo>
                <a:cubicBezTo>
                  <a:pt x="5315" y="9690"/>
                  <a:pt x="5234" y="10628"/>
                  <a:pt x="5161" y="10926"/>
                </a:cubicBezTo>
                <a:cubicBezTo>
                  <a:pt x="5117" y="10944"/>
                  <a:pt x="5075" y="10961"/>
                  <a:pt x="5030" y="10978"/>
                </a:cubicBezTo>
                <a:cubicBezTo>
                  <a:pt x="5030" y="11010"/>
                  <a:pt x="5030" y="11042"/>
                  <a:pt x="5030" y="11074"/>
                </a:cubicBezTo>
                <a:cubicBezTo>
                  <a:pt x="5067" y="11095"/>
                  <a:pt x="5096" y="11109"/>
                  <a:pt x="5128" y="11132"/>
                </a:cubicBezTo>
                <a:cubicBezTo>
                  <a:pt x="5075" y="11222"/>
                  <a:pt x="5039" y="11397"/>
                  <a:pt x="5074" y="11506"/>
                </a:cubicBezTo>
                <a:cubicBezTo>
                  <a:pt x="5087" y="11551"/>
                  <a:pt x="5098" y="11596"/>
                  <a:pt x="5112" y="11640"/>
                </a:cubicBezTo>
                <a:cubicBezTo>
                  <a:pt x="5065" y="11693"/>
                  <a:pt x="5018" y="11748"/>
                  <a:pt x="4971" y="11802"/>
                </a:cubicBezTo>
                <a:cubicBezTo>
                  <a:pt x="5031" y="11925"/>
                  <a:pt x="4937" y="12286"/>
                  <a:pt x="4873" y="12402"/>
                </a:cubicBezTo>
                <a:cubicBezTo>
                  <a:pt x="4836" y="12436"/>
                  <a:pt x="4796" y="12468"/>
                  <a:pt x="4759" y="12502"/>
                </a:cubicBezTo>
                <a:cubicBezTo>
                  <a:pt x="4715" y="12608"/>
                  <a:pt x="4672" y="12714"/>
                  <a:pt x="4629" y="12821"/>
                </a:cubicBezTo>
                <a:cubicBezTo>
                  <a:pt x="4599" y="12926"/>
                  <a:pt x="4772" y="12964"/>
                  <a:pt x="4721" y="13102"/>
                </a:cubicBezTo>
                <a:cubicBezTo>
                  <a:pt x="4688" y="13189"/>
                  <a:pt x="4553" y="13237"/>
                  <a:pt x="4515" y="13312"/>
                </a:cubicBezTo>
                <a:cubicBezTo>
                  <a:pt x="4471" y="13399"/>
                  <a:pt x="4578" y="13803"/>
                  <a:pt x="4607" y="13898"/>
                </a:cubicBezTo>
                <a:cubicBezTo>
                  <a:pt x="4620" y="13937"/>
                  <a:pt x="4632" y="13977"/>
                  <a:pt x="4645" y="14015"/>
                </a:cubicBezTo>
                <a:cubicBezTo>
                  <a:pt x="4595" y="14060"/>
                  <a:pt x="4549" y="14102"/>
                  <a:pt x="4498" y="14146"/>
                </a:cubicBezTo>
                <a:cubicBezTo>
                  <a:pt x="4480" y="14184"/>
                  <a:pt x="4533" y="14255"/>
                  <a:pt x="4558" y="14293"/>
                </a:cubicBezTo>
                <a:cubicBezTo>
                  <a:pt x="4544" y="14386"/>
                  <a:pt x="4418" y="14442"/>
                  <a:pt x="4374" y="14530"/>
                </a:cubicBezTo>
                <a:cubicBezTo>
                  <a:pt x="4201" y="14874"/>
                  <a:pt x="3958" y="15138"/>
                  <a:pt x="3831" y="15505"/>
                </a:cubicBezTo>
                <a:cubicBezTo>
                  <a:pt x="3767" y="15529"/>
                  <a:pt x="3674" y="15525"/>
                  <a:pt x="3598" y="15535"/>
                </a:cubicBezTo>
                <a:cubicBezTo>
                  <a:pt x="3591" y="15540"/>
                  <a:pt x="3583" y="15546"/>
                  <a:pt x="3576" y="15549"/>
                </a:cubicBezTo>
                <a:cubicBezTo>
                  <a:pt x="3617" y="15609"/>
                  <a:pt x="3660" y="15668"/>
                  <a:pt x="3701" y="15728"/>
                </a:cubicBezTo>
                <a:cubicBezTo>
                  <a:pt x="3701" y="15817"/>
                  <a:pt x="3701" y="15906"/>
                  <a:pt x="3701" y="15995"/>
                </a:cubicBezTo>
                <a:cubicBezTo>
                  <a:pt x="3729" y="16086"/>
                  <a:pt x="3826" y="16183"/>
                  <a:pt x="3809" y="16290"/>
                </a:cubicBezTo>
                <a:cubicBezTo>
                  <a:pt x="3809" y="16297"/>
                  <a:pt x="3809" y="16301"/>
                  <a:pt x="3809" y="16308"/>
                </a:cubicBezTo>
                <a:cubicBezTo>
                  <a:pt x="3736" y="16467"/>
                  <a:pt x="3379" y="16583"/>
                  <a:pt x="3500" y="16850"/>
                </a:cubicBezTo>
                <a:cubicBezTo>
                  <a:pt x="3529" y="16916"/>
                  <a:pt x="3608" y="16958"/>
                  <a:pt x="3630" y="17042"/>
                </a:cubicBezTo>
                <a:cubicBezTo>
                  <a:pt x="3747" y="17100"/>
                  <a:pt x="3855" y="17063"/>
                  <a:pt x="3929" y="16991"/>
                </a:cubicBezTo>
                <a:cubicBezTo>
                  <a:pt x="4008" y="16991"/>
                  <a:pt x="4040" y="17000"/>
                  <a:pt x="4091" y="17011"/>
                </a:cubicBezTo>
                <a:cubicBezTo>
                  <a:pt x="4074" y="17047"/>
                  <a:pt x="4059" y="17081"/>
                  <a:pt x="4043" y="17118"/>
                </a:cubicBezTo>
                <a:cubicBezTo>
                  <a:pt x="4089" y="17150"/>
                  <a:pt x="4137" y="17160"/>
                  <a:pt x="4173" y="17203"/>
                </a:cubicBezTo>
                <a:cubicBezTo>
                  <a:pt x="4169" y="17220"/>
                  <a:pt x="4165" y="17235"/>
                  <a:pt x="4162" y="17251"/>
                </a:cubicBezTo>
                <a:cubicBezTo>
                  <a:pt x="4103" y="17262"/>
                  <a:pt x="4058" y="17271"/>
                  <a:pt x="4032" y="17303"/>
                </a:cubicBezTo>
                <a:cubicBezTo>
                  <a:pt x="3979" y="17391"/>
                  <a:pt x="4088" y="17470"/>
                  <a:pt x="4113" y="17533"/>
                </a:cubicBezTo>
                <a:cubicBezTo>
                  <a:pt x="3848" y="17584"/>
                  <a:pt x="3974" y="17617"/>
                  <a:pt x="3923" y="17773"/>
                </a:cubicBezTo>
                <a:cubicBezTo>
                  <a:pt x="3905" y="17829"/>
                  <a:pt x="3871" y="17858"/>
                  <a:pt x="3880" y="17927"/>
                </a:cubicBezTo>
                <a:cubicBezTo>
                  <a:pt x="3954" y="17955"/>
                  <a:pt x="4028" y="17982"/>
                  <a:pt x="4102" y="18010"/>
                </a:cubicBezTo>
                <a:cubicBezTo>
                  <a:pt x="4109" y="18025"/>
                  <a:pt x="4117" y="18040"/>
                  <a:pt x="4124" y="18054"/>
                </a:cubicBezTo>
                <a:cubicBezTo>
                  <a:pt x="4069" y="18109"/>
                  <a:pt x="4009" y="18168"/>
                  <a:pt x="3923" y="18202"/>
                </a:cubicBezTo>
                <a:cubicBezTo>
                  <a:pt x="3868" y="18224"/>
                  <a:pt x="3799" y="18227"/>
                  <a:pt x="3760" y="18260"/>
                </a:cubicBezTo>
                <a:cubicBezTo>
                  <a:pt x="3710" y="18320"/>
                  <a:pt x="3803" y="18343"/>
                  <a:pt x="3880" y="18356"/>
                </a:cubicBezTo>
                <a:cubicBezTo>
                  <a:pt x="3575" y="18496"/>
                  <a:pt x="3768" y="18451"/>
                  <a:pt x="3652" y="18672"/>
                </a:cubicBezTo>
                <a:cubicBezTo>
                  <a:pt x="3597" y="18723"/>
                  <a:pt x="3537" y="18778"/>
                  <a:pt x="3484" y="18830"/>
                </a:cubicBezTo>
                <a:cubicBezTo>
                  <a:pt x="3477" y="18832"/>
                  <a:pt x="3474" y="18832"/>
                  <a:pt x="3467" y="18833"/>
                </a:cubicBezTo>
                <a:cubicBezTo>
                  <a:pt x="3434" y="18793"/>
                  <a:pt x="3440" y="18751"/>
                  <a:pt x="3446" y="18700"/>
                </a:cubicBezTo>
                <a:cubicBezTo>
                  <a:pt x="3432" y="18697"/>
                  <a:pt x="3421" y="18695"/>
                  <a:pt x="3408" y="18693"/>
                </a:cubicBezTo>
                <a:cubicBezTo>
                  <a:pt x="3339" y="18716"/>
                  <a:pt x="3332" y="18759"/>
                  <a:pt x="3277" y="18789"/>
                </a:cubicBezTo>
                <a:cubicBezTo>
                  <a:pt x="3270" y="18787"/>
                  <a:pt x="3263" y="18784"/>
                  <a:pt x="3256" y="18782"/>
                </a:cubicBezTo>
                <a:cubicBezTo>
                  <a:pt x="3245" y="18754"/>
                  <a:pt x="3239" y="18727"/>
                  <a:pt x="3229" y="18700"/>
                </a:cubicBezTo>
                <a:cubicBezTo>
                  <a:pt x="3271" y="18662"/>
                  <a:pt x="3327" y="18634"/>
                  <a:pt x="3413" y="18624"/>
                </a:cubicBezTo>
                <a:cubicBezTo>
                  <a:pt x="3410" y="18603"/>
                  <a:pt x="3411" y="18580"/>
                  <a:pt x="3408" y="18559"/>
                </a:cubicBezTo>
                <a:cubicBezTo>
                  <a:pt x="3341" y="18528"/>
                  <a:pt x="3300" y="18530"/>
                  <a:pt x="3185" y="18535"/>
                </a:cubicBezTo>
                <a:cubicBezTo>
                  <a:pt x="3090" y="18636"/>
                  <a:pt x="2970" y="18719"/>
                  <a:pt x="2789" y="18765"/>
                </a:cubicBezTo>
                <a:cubicBezTo>
                  <a:pt x="2765" y="18786"/>
                  <a:pt x="2761" y="18785"/>
                  <a:pt x="2762" y="18809"/>
                </a:cubicBezTo>
                <a:cubicBezTo>
                  <a:pt x="2832" y="18805"/>
                  <a:pt x="2903" y="18800"/>
                  <a:pt x="2973" y="18796"/>
                </a:cubicBezTo>
                <a:cubicBezTo>
                  <a:pt x="2973" y="18820"/>
                  <a:pt x="2973" y="18841"/>
                  <a:pt x="2973" y="18864"/>
                </a:cubicBezTo>
                <a:cubicBezTo>
                  <a:pt x="3184" y="18915"/>
                  <a:pt x="3299" y="18876"/>
                  <a:pt x="3446" y="18974"/>
                </a:cubicBezTo>
                <a:cubicBezTo>
                  <a:pt x="3435" y="18995"/>
                  <a:pt x="3423" y="19015"/>
                  <a:pt x="3413" y="19036"/>
                </a:cubicBezTo>
                <a:cubicBezTo>
                  <a:pt x="3389" y="19059"/>
                  <a:pt x="3361" y="19059"/>
                  <a:pt x="3299" y="19057"/>
                </a:cubicBezTo>
                <a:cubicBezTo>
                  <a:pt x="3255" y="19099"/>
                  <a:pt x="3245" y="19159"/>
                  <a:pt x="3196" y="19204"/>
                </a:cubicBezTo>
                <a:cubicBezTo>
                  <a:pt x="3196" y="19219"/>
                  <a:pt x="3196" y="19231"/>
                  <a:pt x="3196" y="19245"/>
                </a:cubicBezTo>
                <a:lnTo>
                  <a:pt x="3576" y="19242"/>
                </a:lnTo>
                <a:cubicBezTo>
                  <a:pt x="3630" y="19265"/>
                  <a:pt x="3685" y="19286"/>
                  <a:pt x="3739" y="19310"/>
                </a:cubicBezTo>
                <a:cubicBezTo>
                  <a:pt x="3739" y="19320"/>
                  <a:pt x="3739" y="19334"/>
                  <a:pt x="3739" y="19345"/>
                </a:cubicBezTo>
                <a:cubicBezTo>
                  <a:pt x="3729" y="19355"/>
                  <a:pt x="3716" y="19365"/>
                  <a:pt x="3706" y="19376"/>
                </a:cubicBezTo>
                <a:cubicBezTo>
                  <a:pt x="3534" y="19371"/>
                  <a:pt x="3526" y="19324"/>
                  <a:pt x="3348" y="19324"/>
                </a:cubicBezTo>
                <a:cubicBezTo>
                  <a:pt x="3359" y="19386"/>
                  <a:pt x="3365" y="19447"/>
                  <a:pt x="3375" y="19510"/>
                </a:cubicBezTo>
                <a:cubicBezTo>
                  <a:pt x="3347" y="19537"/>
                  <a:pt x="3325" y="19564"/>
                  <a:pt x="3299" y="19592"/>
                </a:cubicBezTo>
                <a:cubicBezTo>
                  <a:pt x="3305" y="19684"/>
                  <a:pt x="3308" y="19775"/>
                  <a:pt x="3315" y="19866"/>
                </a:cubicBezTo>
                <a:cubicBezTo>
                  <a:pt x="3366" y="19842"/>
                  <a:pt x="3416" y="19816"/>
                  <a:pt x="3467" y="19791"/>
                </a:cubicBezTo>
                <a:cubicBezTo>
                  <a:pt x="3474" y="19814"/>
                  <a:pt x="3477" y="19837"/>
                  <a:pt x="3484" y="19860"/>
                </a:cubicBezTo>
                <a:cubicBezTo>
                  <a:pt x="3433" y="19883"/>
                  <a:pt x="3383" y="19908"/>
                  <a:pt x="3332" y="19932"/>
                </a:cubicBezTo>
                <a:cubicBezTo>
                  <a:pt x="3352" y="20011"/>
                  <a:pt x="3407" y="20027"/>
                  <a:pt x="3467" y="20076"/>
                </a:cubicBezTo>
                <a:cubicBezTo>
                  <a:pt x="3429" y="20095"/>
                  <a:pt x="3396" y="20115"/>
                  <a:pt x="3359" y="20134"/>
                </a:cubicBezTo>
                <a:cubicBezTo>
                  <a:pt x="3374" y="20175"/>
                  <a:pt x="3391" y="20214"/>
                  <a:pt x="3408" y="20254"/>
                </a:cubicBezTo>
                <a:cubicBezTo>
                  <a:pt x="3463" y="20289"/>
                  <a:pt x="3560" y="20256"/>
                  <a:pt x="3657" y="20251"/>
                </a:cubicBezTo>
                <a:cubicBezTo>
                  <a:pt x="3598" y="20357"/>
                  <a:pt x="3527" y="20433"/>
                  <a:pt x="3326" y="20453"/>
                </a:cubicBezTo>
                <a:cubicBezTo>
                  <a:pt x="3402" y="20506"/>
                  <a:pt x="3504" y="20515"/>
                  <a:pt x="3576" y="20553"/>
                </a:cubicBezTo>
                <a:cubicBezTo>
                  <a:pt x="3586" y="20569"/>
                  <a:pt x="3598" y="20588"/>
                  <a:pt x="3608" y="20604"/>
                </a:cubicBezTo>
                <a:cubicBezTo>
                  <a:pt x="3589" y="20627"/>
                  <a:pt x="3587" y="20637"/>
                  <a:pt x="3549" y="20649"/>
                </a:cubicBezTo>
                <a:cubicBezTo>
                  <a:pt x="3536" y="20660"/>
                  <a:pt x="3519" y="20669"/>
                  <a:pt x="3505" y="20680"/>
                </a:cubicBezTo>
                <a:cubicBezTo>
                  <a:pt x="3553" y="20700"/>
                  <a:pt x="3596" y="20730"/>
                  <a:pt x="3619" y="20766"/>
                </a:cubicBezTo>
                <a:cubicBezTo>
                  <a:pt x="3669" y="20755"/>
                  <a:pt x="3721" y="20745"/>
                  <a:pt x="3771" y="20735"/>
                </a:cubicBezTo>
                <a:cubicBezTo>
                  <a:pt x="3775" y="20735"/>
                  <a:pt x="3778" y="20735"/>
                  <a:pt x="3782" y="20735"/>
                </a:cubicBezTo>
                <a:cubicBezTo>
                  <a:pt x="3776" y="20798"/>
                  <a:pt x="3741" y="20810"/>
                  <a:pt x="3722" y="20862"/>
                </a:cubicBezTo>
                <a:cubicBezTo>
                  <a:pt x="3767" y="20872"/>
                  <a:pt x="3808" y="20882"/>
                  <a:pt x="3853" y="20893"/>
                </a:cubicBezTo>
                <a:cubicBezTo>
                  <a:pt x="3903" y="20869"/>
                  <a:pt x="3953" y="20844"/>
                  <a:pt x="4005" y="20820"/>
                </a:cubicBezTo>
                <a:cubicBezTo>
                  <a:pt x="4030" y="20878"/>
                  <a:pt x="4063" y="20904"/>
                  <a:pt x="4162" y="20917"/>
                </a:cubicBezTo>
                <a:cubicBezTo>
                  <a:pt x="4147" y="20982"/>
                  <a:pt x="4102" y="20995"/>
                  <a:pt x="4102" y="21078"/>
                </a:cubicBezTo>
                <a:cubicBezTo>
                  <a:pt x="4250" y="21075"/>
                  <a:pt x="4437" y="21065"/>
                  <a:pt x="4515" y="21109"/>
                </a:cubicBezTo>
                <a:cubicBezTo>
                  <a:pt x="4321" y="21134"/>
                  <a:pt x="4187" y="21178"/>
                  <a:pt x="3988" y="21198"/>
                </a:cubicBezTo>
                <a:cubicBezTo>
                  <a:pt x="3981" y="21243"/>
                  <a:pt x="3996" y="21254"/>
                  <a:pt x="4010" y="21294"/>
                </a:cubicBezTo>
                <a:cubicBezTo>
                  <a:pt x="4266" y="21302"/>
                  <a:pt x="4449" y="21209"/>
                  <a:pt x="4634" y="21181"/>
                </a:cubicBezTo>
                <a:cubicBezTo>
                  <a:pt x="4678" y="21198"/>
                  <a:pt x="4726" y="21212"/>
                  <a:pt x="4770" y="21229"/>
                </a:cubicBezTo>
                <a:cubicBezTo>
                  <a:pt x="4770" y="21235"/>
                  <a:pt x="4770" y="21243"/>
                  <a:pt x="4770" y="21249"/>
                </a:cubicBezTo>
                <a:cubicBezTo>
                  <a:pt x="4644" y="21334"/>
                  <a:pt x="4529" y="21426"/>
                  <a:pt x="4422" y="21524"/>
                </a:cubicBezTo>
                <a:cubicBezTo>
                  <a:pt x="4487" y="21549"/>
                  <a:pt x="4554" y="21574"/>
                  <a:pt x="4618" y="21600"/>
                </a:cubicBezTo>
                <a:cubicBezTo>
                  <a:pt x="4692" y="21591"/>
                  <a:pt x="4761" y="21584"/>
                  <a:pt x="4835" y="21575"/>
                </a:cubicBezTo>
                <a:cubicBezTo>
                  <a:pt x="4937" y="21456"/>
                  <a:pt x="4844" y="21286"/>
                  <a:pt x="4960" y="21167"/>
                </a:cubicBezTo>
                <a:cubicBezTo>
                  <a:pt x="4964" y="21167"/>
                  <a:pt x="4967" y="21167"/>
                  <a:pt x="4971" y="21167"/>
                </a:cubicBezTo>
                <a:cubicBezTo>
                  <a:pt x="5056" y="21097"/>
                  <a:pt x="5198" y="21131"/>
                  <a:pt x="5350" y="21098"/>
                </a:cubicBezTo>
                <a:cubicBezTo>
                  <a:pt x="5460" y="21075"/>
                  <a:pt x="5489" y="21006"/>
                  <a:pt x="5584" y="20975"/>
                </a:cubicBezTo>
                <a:cubicBezTo>
                  <a:pt x="5603" y="20971"/>
                  <a:pt x="5623" y="20965"/>
                  <a:pt x="5644" y="20961"/>
                </a:cubicBezTo>
                <a:cubicBezTo>
                  <a:pt x="5751" y="21010"/>
                  <a:pt x="5880" y="21046"/>
                  <a:pt x="6040" y="21013"/>
                </a:cubicBezTo>
                <a:cubicBezTo>
                  <a:pt x="5931" y="20826"/>
                  <a:pt x="5461" y="20514"/>
                  <a:pt x="5795" y="20240"/>
                </a:cubicBezTo>
                <a:cubicBezTo>
                  <a:pt x="5909" y="20148"/>
                  <a:pt x="6195" y="20163"/>
                  <a:pt x="6311" y="20072"/>
                </a:cubicBezTo>
                <a:cubicBezTo>
                  <a:pt x="6426" y="19983"/>
                  <a:pt x="6330" y="19897"/>
                  <a:pt x="6371" y="19784"/>
                </a:cubicBezTo>
                <a:cubicBezTo>
                  <a:pt x="6419" y="19737"/>
                  <a:pt x="6465" y="19689"/>
                  <a:pt x="6512" y="19643"/>
                </a:cubicBezTo>
                <a:cubicBezTo>
                  <a:pt x="6745" y="19452"/>
                  <a:pt x="7412" y="19425"/>
                  <a:pt x="7272" y="19043"/>
                </a:cubicBezTo>
                <a:cubicBezTo>
                  <a:pt x="7201" y="19007"/>
                  <a:pt x="7070" y="19019"/>
                  <a:pt x="6973" y="18998"/>
                </a:cubicBezTo>
                <a:cubicBezTo>
                  <a:pt x="6813" y="18966"/>
                  <a:pt x="6595" y="18857"/>
                  <a:pt x="6523" y="18768"/>
                </a:cubicBezTo>
                <a:cubicBezTo>
                  <a:pt x="6329" y="18532"/>
                  <a:pt x="6689" y="18299"/>
                  <a:pt x="6957" y="18229"/>
                </a:cubicBezTo>
                <a:cubicBezTo>
                  <a:pt x="7105" y="18217"/>
                  <a:pt x="7249" y="18201"/>
                  <a:pt x="7396" y="18188"/>
                </a:cubicBezTo>
                <a:cubicBezTo>
                  <a:pt x="7388" y="18152"/>
                  <a:pt x="7338" y="18135"/>
                  <a:pt x="7320" y="18082"/>
                </a:cubicBezTo>
                <a:cubicBezTo>
                  <a:pt x="7536" y="17961"/>
                  <a:pt x="7480" y="17924"/>
                  <a:pt x="7472" y="17718"/>
                </a:cubicBezTo>
                <a:cubicBezTo>
                  <a:pt x="7568" y="17632"/>
                  <a:pt x="7745" y="17554"/>
                  <a:pt x="7917" y="17519"/>
                </a:cubicBezTo>
                <a:cubicBezTo>
                  <a:pt x="7921" y="17515"/>
                  <a:pt x="7919" y="17510"/>
                  <a:pt x="7923" y="17505"/>
                </a:cubicBezTo>
                <a:cubicBezTo>
                  <a:pt x="7818" y="17489"/>
                  <a:pt x="7718" y="17474"/>
                  <a:pt x="7613" y="17457"/>
                </a:cubicBezTo>
                <a:cubicBezTo>
                  <a:pt x="7605" y="17448"/>
                  <a:pt x="7598" y="17438"/>
                  <a:pt x="7592" y="17430"/>
                </a:cubicBezTo>
                <a:cubicBezTo>
                  <a:pt x="7651" y="17391"/>
                  <a:pt x="7862" y="17351"/>
                  <a:pt x="7977" y="17375"/>
                </a:cubicBezTo>
                <a:cubicBezTo>
                  <a:pt x="8018" y="17392"/>
                  <a:pt x="8011" y="17422"/>
                  <a:pt x="8053" y="17440"/>
                </a:cubicBezTo>
                <a:cubicBezTo>
                  <a:pt x="8100" y="17460"/>
                  <a:pt x="8182" y="17438"/>
                  <a:pt x="8238" y="17426"/>
                </a:cubicBezTo>
                <a:cubicBezTo>
                  <a:pt x="8248" y="17418"/>
                  <a:pt x="8260" y="17407"/>
                  <a:pt x="8270" y="17399"/>
                </a:cubicBezTo>
                <a:cubicBezTo>
                  <a:pt x="8250" y="17329"/>
                  <a:pt x="8226" y="17260"/>
                  <a:pt x="8205" y="17190"/>
                </a:cubicBezTo>
                <a:cubicBezTo>
                  <a:pt x="8202" y="17187"/>
                  <a:pt x="8198" y="17185"/>
                  <a:pt x="8194" y="17183"/>
                </a:cubicBezTo>
                <a:cubicBezTo>
                  <a:pt x="8110" y="17198"/>
                  <a:pt x="8029" y="17212"/>
                  <a:pt x="7945" y="17227"/>
                </a:cubicBezTo>
                <a:cubicBezTo>
                  <a:pt x="7968" y="17248"/>
                  <a:pt x="7992" y="17268"/>
                  <a:pt x="8015" y="17289"/>
                </a:cubicBezTo>
                <a:cubicBezTo>
                  <a:pt x="8001" y="17291"/>
                  <a:pt x="7991" y="17294"/>
                  <a:pt x="7977" y="17296"/>
                </a:cubicBezTo>
                <a:cubicBezTo>
                  <a:pt x="7832" y="17365"/>
                  <a:pt x="7697" y="17245"/>
                  <a:pt x="7624" y="17220"/>
                </a:cubicBezTo>
                <a:cubicBezTo>
                  <a:pt x="7604" y="17143"/>
                  <a:pt x="7667" y="17102"/>
                  <a:pt x="7651" y="17028"/>
                </a:cubicBezTo>
                <a:cubicBezTo>
                  <a:pt x="7633" y="16943"/>
                  <a:pt x="7557" y="16899"/>
                  <a:pt x="7543" y="16795"/>
                </a:cubicBezTo>
                <a:cubicBezTo>
                  <a:pt x="7560" y="16780"/>
                  <a:pt x="7575" y="16763"/>
                  <a:pt x="7592" y="16747"/>
                </a:cubicBezTo>
                <a:cubicBezTo>
                  <a:pt x="7779" y="16732"/>
                  <a:pt x="7977" y="16830"/>
                  <a:pt x="8145" y="16857"/>
                </a:cubicBezTo>
                <a:cubicBezTo>
                  <a:pt x="8349" y="16889"/>
                  <a:pt x="8566" y="16843"/>
                  <a:pt x="8693" y="16809"/>
                </a:cubicBezTo>
                <a:cubicBezTo>
                  <a:pt x="8772" y="16787"/>
                  <a:pt x="8836" y="16780"/>
                  <a:pt x="8873" y="16733"/>
                </a:cubicBezTo>
                <a:cubicBezTo>
                  <a:pt x="8910" y="16655"/>
                  <a:pt x="8764" y="16626"/>
                  <a:pt x="8791" y="16538"/>
                </a:cubicBezTo>
                <a:cubicBezTo>
                  <a:pt x="8815" y="16461"/>
                  <a:pt x="8915" y="16381"/>
                  <a:pt x="8970" y="16304"/>
                </a:cubicBezTo>
                <a:cubicBezTo>
                  <a:pt x="8907" y="16265"/>
                  <a:pt x="8751" y="16177"/>
                  <a:pt x="8851" y="16081"/>
                </a:cubicBezTo>
                <a:cubicBezTo>
                  <a:pt x="8874" y="16065"/>
                  <a:pt x="9047" y="16095"/>
                  <a:pt x="9122" y="16105"/>
                </a:cubicBezTo>
                <a:cubicBezTo>
                  <a:pt x="9356" y="16136"/>
                  <a:pt x="9679" y="16115"/>
                  <a:pt x="9920" y="16085"/>
                </a:cubicBezTo>
                <a:cubicBezTo>
                  <a:pt x="10270" y="16040"/>
                  <a:pt x="10865" y="16002"/>
                  <a:pt x="11027" y="15855"/>
                </a:cubicBezTo>
                <a:cubicBezTo>
                  <a:pt x="11084" y="15801"/>
                  <a:pt x="11091" y="15732"/>
                  <a:pt x="11146" y="15683"/>
                </a:cubicBezTo>
                <a:cubicBezTo>
                  <a:pt x="11240" y="15603"/>
                  <a:pt x="11392" y="15523"/>
                  <a:pt x="11445" y="15422"/>
                </a:cubicBezTo>
                <a:cubicBezTo>
                  <a:pt x="11479" y="15392"/>
                  <a:pt x="11433" y="15326"/>
                  <a:pt x="11423" y="15278"/>
                </a:cubicBezTo>
                <a:cubicBezTo>
                  <a:pt x="11299" y="15228"/>
                  <a:pt x="11054" y="15185"/>
                  <a:pt x="11141" y="15028"/>
                </a:cubicBezTo>
                <a:cubicBezTo>
                  <a:pt x="11166" y="14983"/>
                  <a:pt x="11206" y="14975"/>
                  <a:pt x="11212" y="14904"/>
                </a:cubicBezTo>
                <a:cubicBezTo>
                  <a:pt x="11062" y="14775"/>
                  <a:pt x="10772" y="14761"/>
                  <a:pt x="10615" y="14612"/>
                </a:cubicBezTo>
                <a:cubicBezTo>
                  <a:pt x="10611" y="14604"/>
                  <a:pt x="10607" y="14594"/>
                  <a:pt x="10604" y="14585"/>
                </a:cubicBezTo>
                <a:cubicBezTo>
                  <a:pt x="10633" y="14558"/>
                  <a:pt x="10665" y="14533"/>
                  <a:pt x="10696" y="14506"/>
                </a:cubicBezTo>
                <a:cubicBezTo>
                  <a:pt x="10799" y="14524"/>
                  <a:pt x="10861" y="14594"/>
                  <a:pt x="10940" y="14633"/>
                </a:cubicBezTo>
                <a:cubicBezTo>
                  <a:pt x="11269" y="14604"/>
                  <a:pt x="11442" y="14612"/>
                  <a:pt x="11624" y="14763"/>
                </a:cubicBezTo>
                <a:cubicBezTo>
                  <a:pt x="11780" y="14761"/>
                  <a:pt x="11869" y="14706"/>
                  <a:pt x="12036" y="14702"/>
                </a:cubicBezTo>
                <a:cubicBezTo>
                  <a:pt x="12163" y="14698"/>
                  <a:pt x="12258" y="14772"/>
                  <a:pt x="12433" y="14739"/>
                </a:cubicBezTo>
                <a:cubicBezTo>
                  <a:pt x="12709" y="14688"/>
                  <a:pt x="12808" y="14530"/>
                  <a:pt x="12964" y="14399"/>
                </a:cubicBezTo>
                <a:cubicBezTo>
                  <a:pt x="13125" y="14264"/>
                  <a:pt x="13373" y="14175"/>
                  <a:pt x="13480" y="14001"/>
                </a:cubicBezTo>
                <a:cubicBezTo>
                  <a:pt x="13517" y="13889"/>
                  <a:pt x="13556" y="13774"/>
                  <a:pt x="13594" y="13662"/>
                </a:cubicBezTo>
                <a:cubicBezTo>
                  <a:pt x="13652" y="13576"/>
                  <a:pt x="13837" y="13547"/>
                  <a:pt x="13903" y="13466"/>
                </a:cubicBezTo>
                <a:cubicBezTo>
                  <a:pt x="13934" y="13388"/>
                  <a:pt x="13966" y="13308"/>
                  <a:pt x="13996" y="13229"/>
                </a:cubicBezTo>
                <a:cubicBezTo>
                  <a:pt x="13996" y="13225"/>
                  <a:pt x="13996" y="13220"/>
                  <a:pt x="13996" y="13216"/>
                </a:cubicBezTo>
                <a:cubicBezTo>
                  <a:pt x="14074" y="13238"/>
                  <a:pt x="14166" y="13261"/>
                  <a:pt x="14267" y="13236"/>
                </a:cubicBezTo>
                <a:cubicBezTo>
                  <a:pt x="14270" y="13236"/>
                  <a:pt x="14274" y="13236"/>
                  <a:pt x="14278" y="13236"/>
                </a:cubicBezTo>
                <a:cubicBezTo>
                  <a:pt x="14299" y="13429"/>
                  <a:pt x="13957" y="13528"/>
                  <a:pt x="13887" y="13720"/>
                </a:cubicBezTo>
                <a:cubicBezTo>
                  <a:pt x="14050" y="13627"/>
                  <a:pt x="14260" y="13499"/>
                  <a:pt x="14359" y="13370"/>
                </a:cubicBezTo>
                <a:cubicBezTo>
                  <a:pt x="14439" y="13249"/>
                  <a:pt x="14517" y="13127"/>
                  <a:pt x="14598" y="13006"/>
                </a:cubicBezTo>
                <a:cubicBezTo>
                  <a:pt x="14874" y="12728"/>
                  <a:pt x="15360" y="12706"/>
                  <a:pt x="15222" y="12152"/>
                </a:cubicBezTo>
                <a:cubicBezTo>
                  <a:pt x="15203" y="12075"/>
                  <a:pt x="15169" y="12037"/>
                  <a:pt x="15135" y="11980"/>
                </a:cubicBezTo>
                <a:cubicBezTo>
                  <a:pt x="15208" y="11926"/>
                  <a:pt x="15341" y="11776"/>
                  <a:pt x="15162" y="11726"/>
                </a:cubicBezTo>
                <a:cubicBezTo>
                  <a:pt x="15162" y="11714"/>
                  <a:pt x="15162" y="11698"/>
                  <a:pt x="15162" y="11685"/>
                </a:cubicBezTo>
                <a:cubicBezTo>
                  <a:pt x="15393" y="11699"/>
                  <a:pt x="15416" y="11612"/>
                  <a:pt x="15537" y="11544"/>
                </a:cubicBezTo>
                <a:cubicBezTo>
                  <a:pt x="15664" y="11474"/>
                  <a:pt x="16317" y="11181"/>
                  <a:pt x="16465" y="11163"/>
                </a:cubicBezTo>
                <a:cubicBezTo>
                  <a:pt x="16546" y="11153"/>
                  <a:pt x="16607" y="11183"/>
                  <a:pt x="16666" y="11194"/>
                </a:cubicBezTo>
                <a:cubicBezTo>
                  <a:pt x="16713" y="11158"/>
                  <a:pt x="16760" y="11120"/>
                  <a:pt x="16807" y="11084"/>
                </a:cubicBezTo>
                <a:cubicBezTo>
                  <a:pt x="16943" y="11033"/>
                  <a:pt x="17035" y="11053"/>
                  <a:pt x="17067" y="10933"/>
                </a:cubicBezTo>
                <a:cubicBezTo>
                  <a:pt x="17217" y="10921"/>
                  <a:pt x="17396" y="10926"/>
                  <a:pt x="17512" y="10940"/>
                </a:cubicBezTo>
                <a:cubicBezTo>
                  <a:pt x="17768" y="10973"/>
                  <a:pt x="18045" y="10926"/>
                  <a:pt x="18283" y="10913"/>
                </a:cubicBezTo>
                <a:cubicBezTo>
                  <a:pt x="18275" y="10731"/>
                  <a:pt x="18498" y="10673"/>
                  <a:pt x="18744" y="10659"/>
                </a:cubicBezTo>
                <a:cubicBezTo>
                  <a:pt x="18731" y="10608"/>
                  <a:pt x="18721" y="10559"/>
                  <a:pt x="18706" y="10508"/>
                </a:cubicBezTo>
                <a:cubicBezTo>
                  <a:pt x="18734" y="10384"/>
                  <a:pt x="18890" y="10303"/>
                  <a:pt x="18978" y="10213"/>
                </a:cubicBezTo>
                <a:cubicBezTo>
                  <a:pt x="19030" y="10142"/>
                  <a:pt x="19082" y="10074"/>
                  <a:pt x="19135" y="10003"/>
                </a:cubicBezTo>
                <a:cubicBezTo>
                  <a:pt x="19186" y="9957"/>
                  <a:pt x="19305" y="9930"/>
                  <a:pt x="19330" y="9869"/>
                </a:cubicBezTo>
                <a:cubicBezTo>
                  <a:pt x="19320" y="9808"/>
                  <a:pt x="19309" y="9746"/>
                  <a:pt x="19298" y="9684"/>
                </a:cubicBezTo>
                <a:cubicBezTo>
                  <a:pt x="19251" y="9515"/>
                  <a:pt x="19400" y="9393"/>
                  <a:pt x="19591" y="9351"/>
                </a:cubicBezTo>
                <a:cubicBezTo>
                  <a:pt x="19591" y="9303"/>
                  <a:pt x="19532" y="9213"/>
                  <a:pt x="19558" y="9128"/>
                </a:cubicBezTo>
                <a:cubicBezTo>
                  <a:pt x="19591" y="9021"/>
                  <a:pt x="19716" y="8887"/>
                  <a:pt x="19683" y="8761"/>
                </a:cubicBezTo>
                <a:cubicBezTo>
                  <a:pt x="19656" y="8595"/>
                  <a:pt x="19629" y="8426"/>
                  <a:pt x="19602" y="8260"/>
                </a:cubicBezTo>
                <a:cubicBezTo>
                  <a:pt x="19647" y="8088"/>
                  <a:pt x="19750" y="7972"/>
                  <a:pt x="19754" y="7797"/>
                </a:cubicBezTo>
                <a:cubicBezTo>
                  <a:pt x="19777" y="7799"/>
                  <a:pt x="19801" y="7798"/>
                  <a:pt x="19824" y="7800"/>
                </a:cubicBezTo>
                <a:cubicBezTo>
                  <a:pt x="19851" y="7835"/>
                  <a:pt x="19880" y="7873"/>
                  <a:pt x="19906" y="7906"/>
                </a:cubicBezTo>
                <a:cubicBezTo>
                  <a:pt x="19916" y="7906"/>
                  <a:pt x="19922" y="7906"/>
                  <a:pt x="19933" y="7906"/>
                </a:cubicBezTo>
                <a:cubicBezTo>
                  <a:pt x="20111" y="7822"/>
                  <a:pt x="20317" y="7595"/>
                  <a:pt x="20399" y="7457"/>
                </a:cubicBezTo>
                <a:cubicBezTo>
                  <a:pt x="20449" y="7376"/>
                  <a:pt x="20406" y="7331"/>
                  <a:pt x="20486" y="7278"/>
                </a:cubicBezTo>
                <a:cubicBezTo>
                  <a:pt x="20561" y="7257"/>
                  <a:pt x="20636" y="7238"/>
                  <a:pt x="20709" y="7217"/>
                </a:cubicBezTo>
                <a:cubicBezTo>
                  <a:pt x="21142" y="7004"/>
                  <a:pt x="21439" y="6775"/>
                  <a:pt x="21555" y="6355"/>
                </a:cubicBezTo>
                <a:cubicBezTo>
                  <a:pt x="21599" y="6198"/>
                  <a:pt x="21336" y="5620"/>
                  <a:pt x="21213" y="5597"/>
                </a:cubicBezTo>
                <a:cubicBezTo>
                  <a:pt x="20958" y="5546"/>
                  <a:pt x="20676" y="5606"/>
                  <a:pt x="20486" y="5528"/>
                </a:cubicBezTo>
                <a:cubicBezTo>
                  <a:pt x="20080" y="5362"/>
                  <a:pt x="19799" y="5089"/>
                  <a:pt x="19330" y="4959"/>
                </a:cubicBezTo>
                <a:cubicBezTo>
                  <a:pt x="19060" y="4883"/>
                  <a:pt x="18874" y="4974"/>
                  <a:pt x="18614" y="4945"/>
                </a:cubicBezTo>
                <a:cubicBezTo>
                  <a:pt x="18455" y="4930"/>
                  <a:pt x="18295" y="4915"/>
                  <a:pt x="18136" y="4900"/>
                </a:cubicBezTo>
                <a:cubicBezTo>
                  <a:pt x="18001" y="4877"/>
                  <a:pt x="17854" y="4768"/>
                  <a:pt x="17686" y="4780"/>
                </a:cubicBezTo>
                <a:cubicBezTo>
                  <a:pt x="17442" y="4799"/>
                  <a:pt x="17229" y="4919"/>
                  <a:pt x="17062" y="4989"/>
                </a:cubicBezTo>
                <a:cubicBezTo>
                  <a:pt x="16983" y="4789"/>
                  <a:pt x="17100" y="4869"/>
                  <a:pt x="17132" y="4749"/>
                </a:cubicBezTo>
                <a:cubicBezTo>
                  <a:pt x="17154" y="4672"/>
                  <a:pt x="16950" y="4555"/>
                  <a:pt x="16839" y="4547"/>
                </a:cubicBezTo>
                <a:cubicBezTo>
                  <a:pt x="16812" y="4563"/>
                  <a:pt x="16784" y="4578"/>
                  <a:pt x="16758" y="4595"/>
                </a:cubicBezTo>
                <a:cubicBezTo>
                  <a:pt x="16743" y="4595"/>
                  <a:pt x="16727" y="4595"/>
                  <a:pt x="16714" y="4595"/>
                </a:cubicBezTo>
                <a:cubicBezTo>
                  <a:pt x="16628" y="4422"/>
                  <a:pt x="16356" y="4438"/>
                  <a:pt x="16090" y="4379"/>
                </a:cubicBezTo>
                <a:cubicBezTo>
                  <a:pt x="15989" y="4355"/>
                  <a:pt x="15925" y="4312"/>
                  <a:pt x="15841" y="4279"/>
                </a:cubicBezTo>
                <a:cubicBezTo>
                  <a:pt x="15759" y="4286"/>
                  <a:pt x="15598" y="4293"/>
                  <a:pt x="15493" y="4310"/>
                </a:cubicBezTo>
                <a:cubicBezTo>
                  <a:pt x="15380" y="4337"/>
                  <a:pt x="15373" y="4442"/>
                  <a:pt x="15309" y="4502"/>
                </a:cubicBezTo>
                <a:cubicBezTo>
                  <a:pt x="15199" y="4604"/>
                  <a:pt x="14947" y="4629"/>
                  <a:pt x="14864" y="4749"/>
                </a:cubicBezTo>
                <a:cubicBezTo>
                  <a:pt x="14857" y="4751"/>
                  <a:pt x="14849" y="4754"/>
                  <a:pt x="14842" y="4756"/>
                </a:cubicBezTo>
                <a:cubicBezTo>
                  <a:pt x="14842" y="4686"/>
                  <a:pt x="14860" y="4654"/>
                  <a:pt x="14891" y="4608"/>
                </a:cubicBezTo>
                <a:cubicBezTo>
                  <a:pt x="14715" y="4631"/>
                  <a:pt x="14480" y="4658"/>
                  <a:pt x="14267" y="4636"/>
                </a:cubicBezTo>
                <a:cubicBezTo>
                  <a:pt x="14216" y="4559"/>
                  <a:pt x="14165" y="4482"/>
                  <a:pt x="14115" y="4406"/>
                </a:cubicBezTo>
                <a:cubicBezTo>
                  <a:pt x="13975" y="4430"/>
                  <a:pt x="13793" y="4571"/>
                  <a:pt x="13610" y="4526"/>
                </a:cubicBezTo>
                <a:cubicBezTo>
                  <a:pt x="13599" y="4521"/>
                  <a:pt x="13594" y="4517"/>
                  <a:pt x="13583" y="4512"/>
                </a:cubicBezTo>
                <a:cubicBezTo>
                  <a:pt x="13717" y="4448"/>
                  <a:pt x="13742" y="4313"/>
                  <a:pt x="13833" y="4221"/>
                </a:cubicBezTo>
                <a:cubicBezTo>
                  <a:pt x="13937" y="4115"/>
                  <a:pt x="14159" y="4084"/>
                  <a:pt x="14278" y="3991"/>
                </a:cubicBezTo>
                <a:cubicBezTo>
                  <a:pt x="14385" y="3909"/>
                  <a:pt x="14422" y="3780"/>
                  <a:pt x="14587" y="3737"/>
                </a:cubicBezTo>
                <a:cubicBezTo>
                  <a:pt x="14642" y="3682"/>
                  <a:pt x="14617" y="3627"/>
                  <a:pt x="14582" y="3569"/>
                </a:cubicBezTo>
                <a:cubicBezTo>
                  <a:pt x="14165" y="3532"/>
                  <a:pt x="14142" y="3211"/>
                  <a:pt x="14034" y="2989"/>
                </a:cubicBezTo>
                <a:cubicBezTo>
                  <a:pt x="14001" y="2920"/>
                  <a:pt x="14009" y="2845"/>
                  <a:pt x="13914" y="2817"/>
                </a:cubicBezTo>
                <a:cubicBezTo>
                  <a:pt x="13865" y="2811"/>
                  <a:pt x="13846" y="2851"/>
                  <a:pt x="13795" y="2844"/>
                </a:cubicBezTo>
                <a:cubicBezTo>
                  <a:pt x="13770" y="2841"/>
                  <a:pt x="13289" y="2525"/>
                  <a:pt x="13160" y="2484"/>
                </a:cubicBezTo>
                <a:cubicBezTo>
                  <a:pt x="12985" y="2448"/>
                  <a:pt x="12807" y="2414"/>
                  <a:pt x="12633" y="2378"/>
                </a:cubicBezTo>
                <a:cubicBezTo>
                  <a:pt x="12490" y="2342"/>
                  <a:pt x="12091" y="2265"/>
                  <a:pt x="11857" y="2326"/>
                </a:cubicBezTo>
                <a:cubicBezTo>
                  <a:pt x="11833" y="2340"/>
                  <a:pt x="11826" y="2354"/>
                  <a:pt x="11825" y="2385"/>
                </a:cubicBezTo>
                <a:cubicBezTo>
                  <a:pt x="11674" y="2364"/>
                  <a:pt x="11525" y="2340"/>
                  <a:pt x="11374" y="2319"/>
                </a:cubicBezTo>
                <a:cubicBezTo>
                  <a:pt x="11371" y="2319"/>
                  <a:pt x="11367" y="2319"/>
                  <a:pt x="11364" y="2319"/>
                </a:cubicBezTo>
                <a:cubicBezTo>
                  <a:pt x="11341" y="2334"/>
                  <a:pt x="11316" y="2350"/>
                  <a:pt x="11293" y="2364"/>
                </a:cubicBezTo>
                <a:cubicBezTo>
                  <a:pt x="11195" y="2244"/>
                  <a:pt x="10950" y="2050"/>
                  <a:pt x="10674" y="2072"/>
                </a:cubicBezTo>
                <a:cubicBezTo>
                  <a:pt x="10656" y="2093"/>
                  <a:pt x="10642" y="2113"/>
                  <a:pt x="10625" y="2134"/>
                </a:cubicBezTo>
                <a:cubicBezTo>
                  <a:pt x="10606" y="2047"/>
                  <a:pt x="10585" y="1960"/>
                  <a:pt x="10566" y="1873"/>
                </a:cubicBezTo>
                <a:cubicBezTo>
                  <a:pt x="10448" y="1748"/>
                  <a:pt x="10067" y="1589"/>
                  <a:pt x="9817" y="1554"/>
                </a:cubicBezTo>
                <a:cubicBezTo>
                  <a:pt x="9684" y="1536"/>
                  <a:pt x="9540" y="1561"/>
                  <a:pt x="9437" y="1575"/>
                </a:cubicBezTo>
                <a:cubicBezTo>
                  <a:pt x="9332" y="1571"/>
                  <a:pt x="9227" y="1565"/>
                  <a:pt x="9122" y="1561"/>
                </a:cubicBezTo>
                <a:cubicBezTo>
                  <a:pt x="9122" y="1558"/>
                  <a:pt x="9122" y="1556"/>
                  <a:pt x="9122" y="1554"/>
                </a:cubicBezTo>
                <a:cubicBezTo>
                  <a:pt x="9419" y="1496"/>
                  <a:pt x="9342" y="1387"/>
                  <a:pt x="9556" y="1331"/>
                </a:cubicBezTo>
                <a:cubicBezTo>
                  <a:pt x="9559" y="1327"/>
                  <a:pt x="9564" y="1322"/>
                  <a:pt x="9567" y="1317"/>
                </a:cubicBezTo>
                <a:cubicBezTo>
                  <a:pt x="9486" y="1282"/>
                  <a:pt x="9374" y="1273"/>
                  <a:pt x="9285" y="1235"/>
                </a:cubicBezTo>
                <a:cubicBezTo>
                  <a:pt x="9265" y="1216"/>
                  <a:pt x="9245" y="1199"/>
                  <a:pt x="9225" y="1180"/>
                </a:cubicBezTo>
                <a:cubicBezTo>
                  <a:pt x="9154" y="1150"/>
                  <a:pt x="9017" y="1158"/>
                  <a:pt x="8954" y="1135"/>
                </a:cubicBezTo>
                <a:cubicBezTo>
                  <a:pt x="8911" y="1154"/>
                  <a:pt x="8888" y="1170"/>
                  <a:pt x="8878" y="1211"/>
                </a:cubicBezTo>
                <a:cubicBezTo>
                  <a:pt x="8871" y="1213"/>
                  <a:pt x="8869" y="1215"/>
                  <a:pt x="8862" y="1218"/>
                </a:cubicBezTo>
                <a:cubicBezTo>
                  <a:pt x="8843" y="1104"/>
                  <a:pt x="8708" y="1063"/>
                  <a:pt x="8569" y="1026"/>
                </a:cubicBezTo>
                <a:cubicBezTo>
                  <a:pt x="8569" y="1011"/>
                  <a:pt x="8569" y="996"/>
                  <a:pt x="8569" y="981"/>
                </a:cubicBezTo>
                <a:cubicBezTo>
                  <a:pt x="8662" y="984"/>
                  <a:pt x="8757" y="986"/>
                  <a:pt x="8851" y="988"/>
                </a:cubicBezTo>
                <a:cubicBezTo>
                  <a:pt x="8868" y="981"/>
                  <a:pt x="8883" y="974"/>
                  <a:pt x="8900" y="967"/>
                </a:cubicBezTo>
                <a:cubicBezTo>
                  <a:pt x="8907" y="959"/>
                  <a:pt x="8915" y="951"/>
                  <a:pt x="8921" y="943"/>
                </a:cubicBezTo>
                <a:cubicBezTo>
                  <a:pt x="8919" y="939"/>
                  <a:pt x="8919" y="934"/>
                  <a:pt x="8916" y="930"/>
                </a:cubicBezTo>
                <a:cubicBezTo>
                  <a:pt x="8712" y="901"/>
                  <a:pt x="8244" y="892"/>
                  <a:pt x="8053" y="950"/>
                </a:cubicBezTo>
                <a:cubicBezTo>
                  <a:pt x="7934" y="987"/>
                  <a:pt x="7870" y="1074"/>
                  <a:pt x="7722" y="1094"/>
                </a:cubicBezTo>
                <a:cubicBezTo>
                  <a:pt x="7309" y="1152"/>
                  <a:pt x="7189" y="946"/>
                  <a:pt x="6935" y="936"/>
                </a:cubicBezTo>
                <a:cubicBezTo>
                  <a:pt x="6719" y="928"/>
                  <a:pt x="6359" y="1019"/>
                  <a:pt x="6170" y="960"/>
                </a:cubicBezTo>
                <a:cubicBezTo>
                  <a:pt x="6077" y="932"/>
                  <a:pt x="6095" y="905"/>
                  <a:pt x="6056" y="840"/>
                </a:cubicBezTo>
                <a:cubicBezTo>
                  <a:pt x="5977" y="715"/>
                  <a:pt x="5741" y="680"/>
                  <a:pt x="5464" y="679"/>
                </a:cubicBezTo>
                <a:cubicBezTo>
                  <a:pt x="5413" y="629"/>
                  <a:pt x="5349" y="544"/>
                  <a:pt x="5323" y="483"/>
                </a:cubicBezTo>
                <a:cubicBezTo>
                  <a:pt x="5240" y="472"/>
                  <a:pt x="5165" y="501"/>
                  <a:pt x="5139" y="549"/>
                </a:cubicBezTo>
                <a:cubicBezTo>
                  <a:pt x="5162" y="575"/>
                  <a:pt x="5185" y="599"/>
                  <a:pt x="5209" y="624"/>
                </a:cubicBezTo>
                <a:cubicBezTo>
                  <a:pt x="5253" y="622"/>
                  <a:pt x="5301" y="619"/>
                  <a:pt x="5345" y="617"/>
                </a:cubicBezTo>
                <a:cubicBezTo>
                  <a:pt x="5365" y="628"/>
                  <a:pt x="5385" y="638"/>
                  <a:pt x="5405" y="648"/>
                </a:cubicBezTo>
                <a:cubicBezTo>
                  <a:pt x="5379" y="711"/>
                  <a:pt x="4727" y="826"/>
                  <a:pt x="4585" y="857"/>
                </a:cubicBezTo>
                <a:cubicBezTo>
                  <a:pt x="4595" y="861"/>
                  <a:pt x="4608" y="867"/>
                  <a:pt x="4618" y="871"/>
                </a:cubicBezTo>
                <a:cubicBezTo>
                  <a:pt x="4605" y="908"/>
                  <a:pt x="4590" y="908"/>
                  <a:pt x="4558" y="930"/>
                </a:cubicBezTo>
                <a:cubicBezTo>
                  <a:pt x="4641" y="955"/>
                  <a:pt x="4872" y="1229"/>
                  <a:pt x="4802" y="1324"/>
                </a:cubicBezTo>
                <a:cubicBezTo>
                  <a:pt x="4762" y="1368"/>
                  <a:pt x="4651" y="1396"/>
                  <a:pt x="4558" y="1407"/>
                </a:cubicBezTo>
                <a:cubicBezTo>
                  <a:pt x="4457" y="1358"/>
                  <a:pt x="4402" y="1244"/>
                  <a:pt x="4325" y="1180"/>
                </a:cubicBezTo>
                <a:cubicBezTo>
                  <a:pt x="4348" y="1079"/>
                  <a:pt x="4434" y="991"/>
                  <a:pt x="4515" y="923"/>
                </a:cubicBezTo>
                <a:cubicBezTo>
                  <a:pt x="4496" y="821"/>
                  <a:pt x="4426" y="756"/>
                  <a:pt x="4374" y="669"/>
                </a:cubicBezTo>
                <a:cubicBezTo>
                  <a:pt x="4438" y="607"/>
                  <a:pt x="4603" y="582"/>
                  <a:pt x="4759" y="579"/>
                </a:cubicBezTo>
                <a:cubicBezTo>
                  <a:pt x="4775" y="566"/>
                  <a:pt x="4790" y="554"/>
                  <a:pt x="4808" y="542"/>
                </a:cubicBezTo>
                <a:cubicBezTo>
                  <a:pt x="4787" y="478"/>
                  <a:pt x="4716" y="439"/>
                  <a:pt x="4629" y="418"/>
                </a:cubicBezTo>
                <a:cubicBezTo>
                  <a:pt x="4380" y="358"/>
                  <a:pt x="4320" y="558"/>
                  <a:pt x="4195" y="604"/>
                </a:cubicBezTo>
                <a:cubicBezTo>
                  <a:pt x="4130" y="616"/>
                  <a:pt x="4068" y="632"/>
                  <a:pt x="4005" y="645"/>
                </a:cubicBezTo>
                <a:cubicBezTo>
                  <a:pt x="4034" y="608"/>
                  <a:pt x="4075" y="593"/>
                  <a:pt x="4053" y="542"/>
                </a:cubicBezTo>
                <a:cubicBezTo>
                  <a:pt x="4095" y="553"/>
                  <a:pt x="4099" y="557"/>
                  <a:pt x="4113" y="586"/>
                </a:cubicBezTo>
                <a:cubicBezTo>
                  <a:pt x="4116" y="586"/>
                  <a:pt x="4121" y="586"/>
                  <a:pt x="4124" y="586"/>
                </a:cubicBezTo>
                <a:cubicBezTo>
                  <a:pt x="4207" y="553"/>
                  <a:pt x="4247" y="504"/>
                  <a:pt x="4314" y="463"/>
                </a:cubicBezTo>
                <a:cubicBezTo>
                  <a:pt x="4186" y="296"/>
                  <a:pt x="4060" y="121"/>
                  <a:pt x="3782" y="51"/>
                </a:cubicBezTo>
                <a:cubicBezTo>
                  <a:pt x="3690" y="27"/>
                  <a:pt x="3567" y="52"/>
                  <a:pt x="3456" y="24"/>
                </a:cubicBezTo>
                <a:cubicBezTo>
                  <a:pt x="3431" y="17"/>
                  <a:pt x="3362" y="9"/>
                  <a:pt x="3299" y="0"/>
                </a:cubicBezTo>
                <a:close/>
                <a:moveTo>
                  <a:pt x="9643" y="713"/>
                </a:moveTo>
                <a:cubicBezTo>
                  <a:pt x="9574" y="738"/>
                  <a:pt x="9467" y="745"/>
                  <a:pt x="9372" y="744"/>
                </a:cubicBezTo>
                <a:cubicBezTo>
                  <a:pt x="9366" y="751"/>
                  <a:pt x="9362" y="758"/>
                  <a:pt x="9356" y="765"/>
                </a:cubicBezTo>
                <a:cubicBezTo>
                  <a:pt x="9426" y="767"/>
                  <a:pt x="9419" y="773"/>
                  <a:pt x="9453" y="796"/>
                </a:cubicBezTo>
                <a:cubicBezTo>
                  <a:pt x="9434" y="827"/>
                  <a:pt x="9435" y="845"/>
                  <a:pt x="9453" y="878"/>
                </a:cubicBezTo>
                <a:cubicBezTo>
                  <a:pt x="9399" y="893"/>
                  <a:pt x="9344" y="908"/>
                  <a:pt x="9290" y="923"/>
                </a:cubicBezTo>
                <a:cubicBezTo>
                  <a:pt x="9284" y="929"/>
                  <a:pt x="9276" y="936"/>
                  <a:pt x="9269" y="943"/>
                </a:cubicBezTo>
                <a:cubicBezTo>
                  <a:pt x="9269" y="945"/>
                  <a:pt x="9269" y="948"/>
                  <a:pt x="9269" y="950"/>
                </a:cubicBezTo>
                <a:cubicBezTo>
                  <a:pt x="9405" y="950"/>
                  <a:pt x="9552" y="945"/>
                  <a:pt x="9659" y="936"/>
                </a:cubicBezTo>
                <a:cubicBezTo>
                  <a:pt x="9691" y="856"/>
                  <a:pt x="9646" y="779"/>
                  <a:pt x="9708" y="720"/>
                </a:cubicBezTo>
                <a:cubicBezTo>
                  <a:pt x="9708" y="718"/>
                  <a:pt x="9708" y="715"/>
                  <a:pt x="9708" y="713"/>
                </a:cubicBezTo>
                <a:cubicBezTo>
                  <a:pt x="9688" y="713"/>
                  <a:pt x="9663" y="713"/>
                  <a:pt x="9643" y="713"/>
                </a:cubicBezTo>
                <a:close/>
                <a:moveTo>
                  <a:pt x="15238" y="3689"/>
                </a:moveTo>
                <a:cubicBezTo>
                  <a:pt x="15111" y="3813"/>
                  <a:pt x="15145" y="4016"/>
                  <a:pt x="15217" y="4121"/>
                </a:cubicBezTo>
                <a:cubicBezTo>
                  <a:pt x="15448" y="4156"/>
                  <a:pt x="15890" y="4111"/>
                  <a:pt x="16020" y="4015"/>
                </a:cubicBezTo>
                <a:cubicBezTo>
                  <a:pt x="16096" y="3958"/>
                  <a:pt x="16122" y="3808"/>
                  <a:pt x="16172" y="3747"/>
                </a:cubicBezTo>
                <a:cubicBezTo>
                  <a:pt x="16083" y="3693"/>
                  <a:pt x="15470" y="3686"/>
                  <a:pt x="15238" y="3689"/>
                </a:cubicBezTo>
                <a:close/>
              </a:path>
            </a:pathLst>
          </a:custGeom>
          <a:solidFill>
            <a:schemeClr val="bg1">
              <a:lumMod val="85000"/>
            </a:schemeClr>
          </a:solidFill>
          <a:ln>
            <a:noFill/>
          </a:ln>
          <a:effectLst/>
          <a:extLst/>
        </p:spPr>
        <p:txBody>
          <a:bodyPr lIns="38100" tIns="38100" rIns="38100" bIns="38100" anchor="ctr"/>
          <a:lstStyle/>
          <a:p>
            <a:endParaRPr lang="id-ID">
              <a:solidFill>
                <a:schemeClr val="bg1"/>
              </a:solidFill>
            </a:endParaRPr>
          </a:p>
        </p:txBody>
      </p:sp>
      <p:sp>
        <p:nvSpPr>
          <p:cNvPr id="164869" name="AutoShape 5"/>
          <p:cNvSpPr>
            <a:spLocks/>
          </p:cNvSpPr>
          <p:nvPr/>
        </p:nvSpPr>
        <p:spPr bwMode="auto">
          <a:xfrm>
            <a:off x="12192000" y="4300538"/>
            <a:ext cx="9371013" cy="3186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a:t>
            </a:r>
            <a:r>
              <a:rPr lang="en-US" dirty="0" err="1">
                <a:solidFill>
                  <a:schemeClr val="bg1"/>
                </a:solidFill>
                <a:latin typeface="Roboto Light" panose="02000000000000000000" pitchFamily="2" charset="0"/>
                <a:ea typeface="Roboto Light" panose="02000000000000000000" pitchFamily="2" charset="0"/>
              </a:rPr>
              <a:t>which</a:t>
            </a:r>
            <a:r>
              <a:rPr lang="en-US" dirty="0">
                <a:solidFill>
                  <a:schemeClr val="bg1"/>
                </a:solidFill>
                <a:latin typeface="Roboto Light" panose="02000000000000000000" pitchFamily="2" charset="0"/>
                <a:ea typeface="Roboto Light" panose="02000000000000000000" pitchFamily="2" charset="0"/>
              </a:rPr>
              <a:t>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a:t>
            </a:r>
          </a:p>
        </p:txBody>
      </p:sp>
      <p:sp>
        <p:nvSpPr>
          <p:cNvPr id="164870" name="AutoShape 6"/>
          <p:cNvSpPr>
            <a:spLocks/>
          </p:cNvSpPr>
          <p:nvPr/>
        </p:nvSpPr>
        <p:spPr bwMode="auto">
          <a:xfrm>
            <a:off x="12192000" y="7877175"/>
            <a:ext cx="8170863" cy="682625"/>
          </a:xfrm>
          <a:prstGeom prst="roundRect">
            <a:avLst>
              <a:gd name="adj" fmla="val 2044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4871" name="AutoShape 7"/>
          <p:cNvSpPr>
            <a:spLocks/>
          </p:cNvSpPr>
          <p:nvPr/>
        </p:nvSpPr>
        <p:spPr bwMode="auto">
          <a:xfrm>
            <a:off x="12192000" y="8805863"/>
            <a:ext cx="6210300" cy="682625"/>
          </a:xfrm>
          <a:prstGeom prst="roundRect">
            <a:avLst>
              <a:gd name="adj" fmla="val 2044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4872" name="AutoShape 8"/>
          <p:cNvSpPr>
            <a:spLocks/>
          </p:cNvSpPr>
          <p:nvPr/>
        </p:nvSpPr>
        <p:spPr bwMode="auto">
          <a:xfrm>
            <a:off x="12192000" y="9734550"/>
            <a:ext cx="7643813" cy="682625"/>
          </a:xfrm>
          <a:prstGeom prst="roundRect">
            <a:avLst>
              <a:gd name="adj" fmla="val 2044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4873" name="AutoShape 9"/>
          <p:cNvSpPr>
            <a:spLocks/>
          </p:cNvSpPr>
          <p:nvPr/>
        </p:nvSpPr>
        <p:spPr bwMode="auto">
          <a:xfrm>
            <a:off x="12192000" y="10663238"/>
            <a:ext cx="6900863" cy="682625"/>
          </a:xfrm>
          <a:prstGeom prst="roundRect">
            <a:avLst>
              <a:gd name="adj" fmla="val 2044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4874" name="AutoShape 10"/>
          <p:cNvSpPr>
            <a:spLocks/>
          </p:cNvSpPr>
          <p:nvPr/>
        </p:nvSpPr>
        <p:spPr bwMode="auto">
          <a:xfrm>
            <a:off x="12192000" y="11591925"/>
            <a:ext cx="9156700" cy="682625"/>
          </a:xfrm>
          <a:prstGeom prst="roundRect">
            <a:avLst>
              <a:gd name="adj" fmla="val 20440"/>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64875" name="AutoShape 11"/>
          <p:cNvSpPr>
            <a:spLocks/>
          </p:cNvSpPr>
          <p:nvPr/>
        </p:nvSpPr>
        <p:spPr bwMode="auto">
          <a:xfrm>
            <a:off x="12665075" y="7877175"/>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24%</a:t>
            </a:r>
            <a:endParaRPr lang="en-US">
              <a:solidFill>
                <a:schemeClr val="bg1"/>
              </a:solidFill>
              <a:latin typeface="Roboto" charset="0"/>
              <a:ea typeface="ＭＳ Ｐゴシック" charset="0"/>
              <a:cs typeface="Roboto" charset="0"/>
              <a:sym typeface="Roboto" charset="0"/>
            </a:endParaRPr>
          </a:p>
        </p:txBody>
      </p:sp>
      <p:sp>
        <p:nvSpPr>
          <p:cNvPr id="164876" name="AutoShape 12"/>
          <p:cNvSpPr>
            <a:spLocks/>
          </p:cNvSpPr>
          <p:nvPr/>
        </p:nvSpPr>
        <p:spPr bwMode="auto">
          <a:xfrm>
            <a:off x="12665075" y="8805863"/>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36%</a:t>
            </a:r>
            <a:endParaRPr lang="en-US">
              <a:solidFill>
                <a:schemeClr val="bg1"/>
              </a:solidFill>
              <a:latin typeface="Roboto" charset="0"/>
              <a:ea typeface="ＭＳ Ｐゴシック" charset="0"/>
              <a:cs typeface="Roboto" charset="0"/>
              <a:sym typeface="Roboto" charset="0"/>
            </a:endParaRPr>
          </a:p>
        </p:txBody>
      </p:sp>
      <p:sp>
        <p:nvSpPr>
          <p:cNvPr id="164877" name="AutoShape 13"/>
          <p:cNvSpPr>
            <a:spLocks/>
          </p:cNvSpPr>
          <p:nvPr/>
        </p:nvSpPr>
        <p:spPr bwMode="auto">
          <a:xfrm>
            <a:off x="12665075" y="9734550"/>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85%</a:t>
            </a:r>
            <a:endParaRPr lang="en-US">
              <a:solidFill>
                <a:schemeClr val="bg1"/>
              </a:solidFill>
              <a:latin typeface="Roboto" charset="0"/>
              <a:ea typeface="ＭＳ Ｐゴシック" charset="0"/>
              <a:cs typeface="Roboto" charset="0"/>
              <a:sym typeface="Roboto" charset="0"/>
            </a:endParaRPr>
          </a:p>
        </p:txBody>
      </p:sp>
      <p:sp>
        <p:nvSpPr>
          <p:cNvPr id="164878" name="AutoShape 14"/>
          <p:cNvSpPr>
            <a:spLocks/>
          </p:cNvSpPr>
          <p:nvPr/>
        </p:nvSpPr>
        <p:spPr bwMode="auto">
          <a:xfrm>
            <a:off x="12665075" y="10663238"/>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30%</a:t>
            </a:r>
            <a:endParaRPr lang="en-US">
              <a:solidFill>
                <a:schemeClr val="bg1"/>
              </a:solidFill>
              <a:latin typeface="Roboto" charset="0"/>
              <a:ea typeface="ＭＳ Ｐゴシック" charset="0"/>
              <a:cs typeface="Roboto" charset="0"/>
              <a:sym typeface="Roboto" charset="0"/>
            </a:endParaRPr>
          </a:p>
        </p:txBody>
      </p:sp>
      <p:sp>
        <p:nvSpPr>
          <p:cNvPr id="164879" name="AutoShape 15"/>
          <p:cNvSpPr>
            <a:spLocks/>
          </p:cNvSpPr>
          <p:nvPr/>
        </p:nvSpPr>
        <p:spPr bwMode="auto">
          <a:xfrm>
            <a:off x="12665075" y="11591925"/>
            <a:ext cx="1036638"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65%</a:t>
            </a:r>
            <a:endParaRPr lang="en-US">
              <a:solidFill>
                <a:schemeClr val="bg1"/>
              </a:solidFill>
              <a:latin typeface="Roboto" charset="0"/>
              <a:ea typeface="ＭＳ Ｐゴシック" charset="0"/>
              <a:cs typeface="Roboto" charset="0"/>
              <a:sym typeface="Roboto" charset="0"/>
            </a:endParaRPr>
          </a:p>
        </p:txBody>
      </p:sp>
      <p:sp>
        <p:nvSpPr>
          <p:cNvPr id="164880" name="Line 16"/>
          <p:cNvSpPr>
            <a:spLocks noChangeShapeType="1"/>
          </p:cNvSpPr>
          <p:nvPr/>
        </p:nvSpPr>
        <p:spPr bwMode="auto">
          <a:xfrm flipV="1">
            <a:off x="13695363" y="8031163"/>
            <a:ext cx="0" cy="379412"/>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4881" name="AutoShape 17"/>
          <p:cNvSpPr>
            <a:spLocks/>
          </p:cNvSpPr>
          <p:nvPr/>
        </p:nvSpPr>
        <p:spPr bwMode="auto">
          <a:xfrm>
            <a:off x="14217650" y="9818688"/>
            <a:ext cx="343852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 randomised</a:t>
            </a:r>
            <a:endParaRPr lang="en-US">
              <a:solidFill>
                <a:schemeClr val="bg1"/>
              </a:solidFill>
              <a:latin typeface="Roboto" charset="0"/>
              <a:ea typeface="ＭＳ Ｐゴシック" charset="0"/>
              <a:cs typeface="Roboto" charset="0"/>
              <a:sym typeface="Roboto" charset="0"/>
            </a:endParaRPr>
          </a:p>
        </p:txBody>
      </p:sp>
      <p:sp>
        <p:nvSpPr>
          <p:cNvPr id="164882" name="Line 18"/>
          <p:cNvSpPr>
            <a:spLocks noChangeShapeType="1"/>
          </p:cNvSpPr>
          <p:nvPr/>
        </p:nvSpPr>
        <p:spPr bwMode="auto">
          <a:xfrm flipV="1">
            <a:off x="13695363" y="8958263"/>
            <a:ext cx="0" cy="379412"/>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4883" name="Line 19"/>
          <p:cNvSpPr>
            <a:spLocks noChangeShapeType="1"/>
          </p:cNvSpPr>
          <p:nvPr/>
        </p:nvSpPr>
        <p:spPr bwMode="auto">
          <a:xfrm flipV="1">
            <a:off x="13695363" y="9893300"/>
            <a:ext cx="0" cy="379413"/>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4884" name="Line 20"/>
          <p:cNvSpPr>
            <a:spLocks noChangeShapeType="1"/>
          </p:cNvSpPr>
          <p:nvPr/>
        </p:nvSpPr>
        <p:spPr bwMode="auto">
          <a:xfrm flipV="1">
            <a:off x="13695363" y="10802938"/>
            <a:ext cx="0" cy="379412"/>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4885" name="Line 21"/>
          <p:cNvSpPr>
            <a:spLocks noChangeShapeType="1"/>
          </p:cNvSpPr>
          <p:nvPr/>
        </p:nvSpPr>
        <p:spPr bwMode="auto">
          <a:xfrm flipV="1">
            <a:off x="13695363" y="11730038"/>
            <a:ext cx="0" cy="379412"/>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64886" name="AutoShape 22"/>
          <p:cNvSpPr>
            <a:spLocks/>
          </p:cNvSpPr>
          <p:nvPr/>
        </p:nvSpPr>
        <p:spPr bwMode="auto">
          <a:xfrm>
            <a:off x="14217650" y="8894763"/>
            <a:ext cx="257492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charset="0"/>
                <a:ea typeface="ＭＳ Ｐゴシック" charset="0"/>
                <a:cs typeface="Roboto" charset="0"/>
                <a:sym typeface="Roboto" charset="0"/>
              </a:rPr>
              <a:t>Lorem</a:t>
            </a:r>
            <a:r>
              <a:rPr lang="en-US" sz="2200" dirty="0">
                <a:solidFill>
                  <a:schemeClr val="bg1"/>
                </a:solidFill>
                <a:latin typeface="Roboto" charset="0"/>
                <a:ea typeface="ＭＳ Ｐゴシック" charset="0"/>
                <a:cs typeface="Roboto" charset="0"/>
                <a:sym typeface="Roboto" charset="0"/>
              </a:rPr>
              <a:t> </a:t>
            </a:r>
            <a:r>
              <a:rPr lang="en-US" sz="2200" dirty="0" err="1">
                <a:solidFill>
                  <a:schemeClr val="bg1"/>
                </a:solidFill>
                <a:latin typeface="Roboto" charset="0"/>
                <a:ea typeface="ＭＳ Ｐゴシック" charset="0"/>
                <a:cs typeface="Roboto" charset="0"/>
                <a:sym typeface="Roboto" charset="0"/>
              </a:rPr>
              <a:t>randomised</a:t>
            </a:r>
            <a:endParaRPr lang="en-US" dirty="0">
              <a:solidFill>
                <a:schemeClr val="bg1"/>
              </a:solidFill>
              <a:latin typeface="Roboto" charset="0"/>
              <a:ea typeface="ＭＳ Ｐゴシック" charset="0"/>
              <a:cs typeface="Roboto" charset="0"/>
              <a:sym typeface="Roboto" charset="0"/>
            </a:endParaRPr>
          </a:p>
        </p:txBody>
      </p:sp>
      <p:sp>
        <p:nvSpPr>
          <p:cNvPr id="164887" name="AutoShape 23"/>
          <p:cNvSpPr>
            <a:spLocks/>
          </p:cNvSpPr>
          <p:nvPr/>
        </p:nvSpPr>
        <p:spPr bwMode="auto">
          <a:xfrm>
            <a:off x="14217650" y="7969250"/>
            <a:ext cx="1152525" cy="503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a:t>
            </a:r>
            <a:endParaRPr lang="en-US">
              <a:solidFill>
                <a:schemeClr val="bg1"/>
              </a:solidFill>
              <a:latin typeface="Roboto" charset="0"/>
              <a:ea typeface="ＭＳ Ｐゴシック" charset="0"/>
              <a:cs typeface="Roboto" charset="0"/>
              <a:sym typeface="Roboto" charset="0"/>
            </a:endParaRPr>
          </a:p>
        </p:txBody>
      </p:sp>
      <p:sp>
        <p:nvSpPr>
          <p:cNvPr id="164888" name="AutoShape 24"/>
          <p:cNvSpPr>
            <a:spLocks/>
          </p:cNvSpPr>
          <p:nvPr/>
        </p:nvSpPr>
        <p:spPr bwMode="auto">
          <a:xfrm>
            <a:off x="14217650" y="10739438"/>
            <a:ext cx="257492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randomised</a:t>
            </a:r>
            <a:endParaRPr lang="en-US">
              <a:solidFill>
                <a:schemeClr val="bg1"/>
              </a:solidFill>
              <a:latin typeface="Roboto" charset="0"/>
              <a:ea typeface="ＭＳ Ｐゴシック" charset="0"/>
              <a:cs typeface="Roboto" charset="0"/>
              <a:sym typeface="Roboto" charset="0"/>
            </a:endParaRPr>
          </a:p>
        </p:txBody>
      </p:sp>
      <p:sp>
        <p:nvSpPr>
          <p:cNvPr id="164889" name="AutoShape 25"/>
          <p:cNvSpPr>
            <a:spLocks/>
          </p:cNvSpPr>
          <p:nvPr/>
        </p:nvSpPr>
        <p:spPr bwMode="auto">
          <a:xfrm>
            <a:off x="14217650" y="11660188"/>
            <a:ext cx="343852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 randomised</a:t>
            </a:r>
            <a:endParaRPr lang="en-US">
              <a:solidFill>
                <a:schemeClr val="bg1"/>
              </a:solidFill>
              <a:latin typeface="Roboto" charset="0"/>
              <a:ea typeface="ＭＳ Ｐゴシック" charset="0"/>
              <a:cs typeface="Roboto" charset="0"/>
              <a:sym typeface="Roboto" charset="0"/>
            </a:endParaRPr>
          </a:p>
        </p:txBody>
      </p:sp>
      <p:sp>
        <p:nvSpPr>
          <p:cNvPr id="164890" name="AutoShape 26"/>
          <p:cNvSpPr>
            <a:spLocks/>
          </p:cNvSpPr>
          <p:nvPr/>
        </p:nvSpPr>
        <p:spPr bwMode="auto">
          <a:xfrm>
            <a:off x="12190413" y="3538538"/>
            <a:ext cx="51736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Lorem ipsum dolor si amet</a:t>
            </a:r>
            <a:endParaRPr lang="en-US">
              <a:solidFill>
                <a:schemeClr val="bg1"/>
              </a:solidFill>
              <a:latin typeface="Roboto" charset="0"/>
              <a:ea typeface="ＭＳ Ｐゴシック" charset="0"/>
              <a:cs typeface="Roboto" charset="0"/>
              <a:sym typeface="Roboto" charset="0"/>
            </a:endParaRPr>
          </a:p>
        </p:txBody>
      </p:sp>
      <p:sp>
        <p:nvSpPr>
          <p:cNvPr id="164891" name="AutoShape 27"/>
          <p:cNvSpPr>
            <a:spLocks/>
          </p:cNvSpPr>
          <p:nvPr/>
        </p:nvSpPr>
        <p:spPr bwMode="auto">
          <a:xfrm>
            <a:off x="4375150" y="4697413"/>
            <a:ext cx="503238" cy="503237"/>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4892" name="AutoShape 28"/>
          <p:cNvSpPr>
            <a:spLocks/>
          </p:cNvSpPr>
          <p:nvPr/>
        </p:nvSpPr>
        <p:spPr bwMode="auto">
          <a:xfrm>
            <a:off x="4625975" y="6042025"/>
            <a:ext cx="503238" cy="504825"/>
          </a:xfrm>
          <a:custGeom>
            <a:avLst/>
            <a:gdLst>
              <a:gd name="T0" fmla="*/ 251606 w 19679"/>
              <a:gd name="T1" fmla="*/ 277052 h 19679"/>
              <a:gd name="T2" fmla="*/ 251606 w 19679"/>
              <a:gd name="T3" fmla="*/ 277052 h 19679"/>
              <a:gd name="T4" fmla="*/ 251606 w 19679"/>
              <a:gd name="T5" fmla="*/ 277052 h 19679"/>
              <a:gd name="T6" fmla="*/ 251606 w 19679"/>
              <a:gd name="T7" fmla="*/ 2770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64893" name="AutoShape 29"/>
          <p:cNvSpPr>
            <a:spLocks/>
          </p:cNvSpPr>
          <p:nvPr/>
        </p:nvSpPr>
        <p:spPr bwMode="auto">
          <a:xfrm>
            <a:off x="7851775" y="6348413"/>
            <a:ext cx="503238" cy="503237"/>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4894" name="AutoShape 30"/>
          <p:cNvSpPr>
            <a:spLocks/>
          </p:cNvSpPr>
          <p:nvPr/>
        </p:nvSpPr>
        <p:spPr bwMode="auto">
          <a:xfrm>
            <a:off x="5129213" y="8535988"/>
            <a:ext cx="504825" cy="503237"/>
          </a:xfrm>
          <a:custGeom>
            <a:avLst/>
            <a:gdLst>
              <a:gd name="T0" fmla="*/ 252400 w 19679"/>
              <a:gd name="T1" fmla="*/ 276181 h 19679"/>
              <a:gd name="T2" fmla="*/ 252400 w 19679"/>
              <a:gd name="T3" fmla="*/ 276181 h 19679"/>
              <a:gd name="T4" fmla="*/ 252400 w 19679"/>
              <a:gd name="T5" fmla="*/ 276181 h 19679"/>
              <a:gd name="T6" fmla="*/ 252400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64895" name="AutoShape 31"/>
          <p:cNvSpPr>
            <a:spLocks/>
          </p:cNvSpPr>
          <p:nvPr/>
        </p:nvSpPr>
        <p:spPr bwMode="auto">
          <a:xfrm>
            <a:off x="4375150" y="11153775"/>
            <a:ext cx="503238" cy="503238"/>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4D7CD7D-E919-4AE3-B102-E3873E8F233F}" type="slidenum">
              <a:rPr lang="en-US" sz="2000">
                <a:solidFill>
                  <a:schemeClr val="bg1"/>
                </a:solidFill>
              </a:rPr>
              <a:pPr algn="ctr" eaLnBrk="1">
                <a:lnSpc>
                  <a:spcPct val="100000"/>
                </a:lnSpc>
              </a:pPr>
              <a:t>158</a:t>
            </a:fld>
            <a:endParaRPr lang="en-US">
              <a:solidFill>
                <a:schemeClr val="bg1"/>
              </a:solidFill>
            </a:endParaRPr>
          </a:p>
        </p:txBody>
      </p:sp>
      <p:sp>
        <p:nvSpPr>
          <p:cNvPr id="165892" name="AutoShape 4"/>
          <p:cNvSpPr>
            <a:spLocks/>
          </p:cNvSpPr>
          <p:nvPr/>
        </p:nvSpPr>
        <p:spPr bwMode="auto">
          <a:xfrm>
            <a:off x="12863513" y="9031288"/>
            <a:ext cx="8923337" cy="2565400"/>
          </a:xfrm>
          <a:custGeom>
            <a:avLst/>
            <a:gdLst>
              <a:gd name="T0" fmla="*/ 4461669 w 21590"/>
              <a:gd name="T1" fmla="*/ 1290103 h 21484"/>
              <a:gd name="T2" fmla="*/ 4461669 w 21590"/>
              <a:gd name="T3" fmla="*/ 1290103 h 21484"/>
              <a:gd name="T4" fmla="*/ 4461669 w 21590"/>
              <a:gd name="T5" fmla="*/ 1290103 h 21484"/>
              <a:gd name="T6" fmla="*/ 4461669 w 21590"/>
              <a:gd name="T7" fmla="*/ 129010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0"/>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alpha val="12941"/>
            </a:schemeClr>
          </a:solidFill>
          <a:ln>
            <a:noFill/>
          </a:ln>
          <a:effectLst/>
          <a:extLst/>
        </p:spPr>
        <p:txBody>
          <a:bodyPr lIns="38100" tIns="38100" rIns="38100" bIns="38100" anchor="ctr"/>
          <a:lstStyle/>
          <a:p>
            <a:endParaRPr lang="id-ID">
              <a:solidFill>
                <a:schemeClr val="bg1"/>
              </a:solidFill>
            </a:endParaRPr>
          </a:p>
        </p:txBody>
      </p:sp>
      <p:sp>
        <p:nvSpPr>
          <p:cNvPr id="165893" name="AutoShape 5"/>
          <p:cNvSpPr>
            <a:spLocks/>
          </p:cNvSpPr>
          <p:nvPr/>
        </p:nvSpPr>
        <p:spPr bwMode="auto">
          <a:xfrm>
            <a:off x="14027150" y="4105275"/>
            <a:ext cx="8589963" cy="7104063"/>
          </a:xfrm>
          <a:custGeom>
            <a:avLst/>
            <a:gdLst>
              <a:gd name="T0" fmla="*/ 4294982 w 21590"/>
              <a:gd name="T1" fmla="*/ 3572533 h 21484"/>
              <a:gd name="T2" fmla="*/ 4294982 w 21590"/>
              <a:gd name="T3" fmla="*/ 3572533 h 21484"/>
              <a:gd name="T4" fmla="*/ 4294982 w 21590"/>
              <a:gd name="T5" fmla="*/ 3572533 h 21484"/>
              <a:gd name="T6" fmla="*/ 4294982 w 21590"/>
              <a:gd name="T7" fmla="*/ 357253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65894" name="AutoShape 6"/>
          <p:cNvSpPr>
            <a:spLocks/>
          </p:cNvSpPr>
          <p:nvPr/>
        </p:nvSpPr>
        <p:spPr bwMode="auto">
          <a:xfrm>
            <a:off x="19057938" y="4105275"/>
            <a:ext cx="3559175" cy="4287838"/>
          </a:xfrm>
          <a:custGeom>
            <a:avLst/>
            <a:gdLst>
              <a:gd name="T0" fmla="*/ 1779588 w 21600"/>
              <a:gd name="T1" fmla="*/ 2143919 h 21600"/>
              <a:gd name="T2" fmla="*/ 1779588 w 21600"/>
              <a:gd name="T3" fmla="*/ 2143919 h 21600"/>
              <a:gd name="T4" fmla="*/ 1779588 w 21600"/>
              <a:gd name="T5" fmla="*/ 2143919 h 21600"/>
              <a:gd name="T6" fmla="*/ 1779588 w 21600"/>
              <a:gd name="T7" fmla="*/ 2143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65895" name="AutoShape 7"/>
          <p:cNvSpPr>
            <a:spLocks/>
          </p:cNvSpPr>
          <p:nvPr/>
        </p:nvSpPr>
        <p:spPr bwMode="auto">
          <a:xfrm>
            <a:off x="16522700" y="4105275"/>
            <a:ext cx="2700338" cy="2449513"/>
          </a:xfrm>
          <a:custGeom>
            <a:avLst/>
            <a:gdLst>
              <a:gd name="T0" fmla="*/ 1350169 w 21600"/>
              <a:gd name="T1" fmla="*/ 1245341 h 21420"/>
              <a:gd name="T2" fmla="*/ 1350169 w 21600"/>
              <a:gd name="T3" fmla="*/ 1245341 h 21420"/>
              <a:gd name="T4" fmla="*/ 1350169 w 21600"/>
              <a:gd name="T5" fmla="*/ 1245341 h 21420"/>
              <a:gd name="T6" fmla="*/ 1350169 w 21600"/>
              <a:gd name="T7" fmla="*/ 1245341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600"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5896" name="AutoShape 8"/>
          <p:cNvSpPr>
            <a:spLocks/>
          </p:cNvSpPr>
          <p:nvPr/>
        </p:nvSpPr>
        <p:spPr bwMode="auto">
          <a:xfrm>
            <a:off x="16513175" y="6165850"/>
            <a:ext cx="3463925" cy="3405188"/>
          </a:xfrm>
          <a:custGeom>
            <a:avLst/>
            <a:gdLst>
              <a:gd name="T0" fmla="*/ 1731963 w 21600"/>
              <a:gd name="T1" fmla="*/ 1702594 h 21600"/>
              <a:gd name="T2" fmla="*/ 1731963 w 21600"/>
              <a:gd name="T3" fmla="*/ 1702594 h 21600"/>
              <a:gd name="T4" fmla="*/ 1731963 w 21600"/>
              <a:gd name="T5" fmla="*/ 1702594 h 21600"/>
              <a:gd name="T6" fmla="*/ 1731963 w 21600"/>
              <a:gd name="T7" fmla="*/ 170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65897" name="AutoShape 9"/>
          <p:cNvSpPr>
            <a:spLocks/>
          </p:cNvSpPr>
          <p:nvPr/>
        </p:nvSpPr>
        <p:spPr bwMode="auto">
          <a:xfrm>
            <a:off x="14039850" y="4991100"/>
            <a:ext cx="2743200" cy="4557713"/>
          </a:xfrm>
          <a:custGeom>
            <a:avLst/>
            <a:gdLst>
              <a:gd name="T0" fmla="*/ 1371536 w 21571"/>
              <a:gd name="T1" fmla="*/ 2278750 h 21475"/>
              <a:gd name="T2" fmla="*/ 1371536 w 21571"/>
              <a:gd name="T3" fmla="*/ 2278750 h 21475"/>
              <a:gd name="T4" fmla="*/ 1371536 w 21571"/>
              <a:gd name="T5" fmla="*/ 2278750 h 21475"/>
              <a:gd name="T6" fmla="*/ 1371536 w 21571"/>
              <a:gd name="T7" fmla="*/ 2278750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0"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5898" name="AutoShape 10"/>
          <p:cNvSpPr>
            <a:spLocks/>
          </p:cNvSpPr>
          <p:nvPr/>
        </p:nvSpPr>
        <p:spPr bwMode="auto">
          <a:xfrm>
            <a:off x="16883063" y="3395663"/>
            <a:ext cx="1979612" cy="1979612"/>
          </a:xfrm>
          <a:custGeom>
            <a:avLst/>
            <a:gdLst>
              <a:gd name="T0" fmla="*/ 989756 w 19679"/>
              <a:gd name="T1" fmla="*/ 1086428 h 19679"/>
              <a:gd name="T2" fmla="*/ 989756 w 19679"/>
              <a:gd name="T3" fmla="*/ 1086428 h 19679"/>
              <a:gd name="T4" fmla="*/ 989756 w 19679"/>
              <a:gd name="T5" fmla="*/ 1086428 h 19679"/>
              <a:gd name="T6" fmla="*/ 989756 w 19679"/>
              <a:gd name="T7" fmla="*/ 10864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50800" tIns="50800" rIns="50800" bIns="50800" anchor="ctr"/>
          <a:lstStyle/>
          <a:p>
            <a:endParaRPr lang="id-ID">
              <a:solidFill>
                <a:schemeClr val="bg1"/>
              </a:solidFill>
            </a:endParaRPr>
          </a:p>
        </p:txBody>
      </p:sp>
      <p:sp>
        <p:nvSpPr>
          <p:cNvPr id="165899" name="AutoShape 11"/>
          <p:cNvSpPr>
            <a:spLocks/>
          </p:cNvSpPr>
          <p:nvPr/>
        </p:nvSpPr>
        <p:spPr bwMode="auto">
          <a:xfrm>
            <a:off x="20720050" y="5329238"/>
            <a:ext cx="1887538" cy="1889125"/>
          </a:xfrm>
          <a:custGeom>
            <a:avLst/>
            <a:gdLst>
              <a:gd name="T0" fmla="*/ 943721 w 19679"/>
              <a:gd name="T1" fmla="*/ 1036768 h 19679"/>
              <a:gd name="T2" fmla="*/ 943721 w 19679"/>
              <a:gd name="T3" fmla="*/ 1036768 h 19679"/>
              <a:gd name="T4" fmla="*/ 943721 w 19679"/>
              <a:gd name="T5" fmla="*/ 1036768 h 19679"/>
              <a:gd name="T6" fmla="*/ 943721 w 19679"/>
              <a:gd name="T7" fmla="*/ 1036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50800" tIns="50800" rIns="50800" bIns="50800" anchor="ctr"/>
          <a:lstStyle/>
          <a:p>
            <a:endParaRPr lang="id-ID">
              <a:solidFill>
                <a:schemeClr val="bg1"/>
              </a:solidFill>
            </a:endParaRPr>
          </a:p>
        </p:txBody>
      </p:sp>
      <p:sp>
        <p:nvSpPr>
          <p:cNvPr id="165900" name="AutoShape 12"/>
          <p:cNvSpPr>
            <a:spLocks/>
          </p:cNvSpPr>
          <p:nvPr/>
        </p:nvSpPr>
        <p:spPr bwMode="auto">
          <a:xfrm>
            <a:off x="21439188" y="8818563"/>
            <a:ext cx="1663700" cy="1665287"/>
          </a:xfrm>
          <a:custGeom>
            <a:avLst/>
            <a:gdLst>
              <a:gd name="T0" fmla="*/ 831808 w 19679"/>
              <a:gd name="T1" fmla="*/ 913923 h 19679"/>
              <a:gd name="T2" fmla="*/ 831808 w 19679"/>
              <a:gd name="T3" fmla="*/ 913923 h 19679"/>
              <a:gd name="T4" fmla="*/ 831808 w 19679"/>
              <a:gd name="T5" fmla="*/ 913923 h 19679"/>
              <a:gd name="T6" fmla="*/ 831808 w 19679"/>
              <a:gd name="T7" fmla="*/ 91392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50800" tIns="50800" rIns="50800" bIns="50800" anchor="ctr"/>
          <a:lstStyle/>
          <a:p>
            <a:endParaRPr lang="id-ID">
              <a:solidFill>
                <a:schemeClr val="bg1"/>
              </a:solidFill>
            </a:endParaRPr>
          </a:p>
        </p:txBody>
      </p:sp>
      <p:sp>
        <p:nvSpPr>
          <p:cNvPr id="165901" name="AutoShape 13"/>
          <p:cNvSpPr>
            <a:spLocks/>
          </p:cNvSpPr>
          <p:nvPr/>
        </p:nvSpPr>
        <p:spPr bwMode="auto">
          <a:xfrm>
            <a:off x="17079913" y="7404100"/>
            <a:ext cx="1978025" cy="1978025"/>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50800" tIns="50800" rIns="50800" bIns="50800" anchor="ctr"/>
          <a:lstStyle/>
          <a:p>
            <a:endParaRPr lang="id-ID">
              <a:solidFill>
                <a:schemeClr val="bg1"/>
              </a:solidFill>
            </a:endParaRPr>
          </a:p>
        </p:txBody>
      </p:sp>
      <p:sp>
        <p:nvSpPr>
          <p:cNvPr id="165902" name="AutoShape 14"/>
          <p:cNvSpPr>
            <a:spLocks/>
          </p:cNvSpPr>
          <p:nvPr/>
        </p:nvSpPr>
        <p:spPr bwMode="auto">
          <a:xfrm>
            <a:off x="13230225" y="6069013"/>
            <a:ext cx="1978025" cy="1978025"/>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50800" tIns="50800" rIns="50800" bIns="50800" anchor="ctr"/>
          <a:lstStyle/>
          <a:p>
            <a:endParaRPr lang="id-ID">
              <a:solidFill>
                <a:schemeClr val="bg1"/>
              </a:solidFill>
            </a:endParaRPr>
          </a:p>
        </p:txBody>
      </p:sp>
      <p:sp>
        <p:nvSpPr>
          <p:cNvPr id="165903" name="AutoShape 15"/>
          <p:cNvSpPr>
            <a:spLocks/>
          </p:cNvSpPr>
          <p:nvPr/>
        </p:nvSpPr>
        <p:spPr bwMode="auto">
          <a:xfrm>
            <a:off x="17083088" y="4087813"/>
            <a:ext cx="1622425"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3.641</a:t>
            </a:r>
            <a:endParaRPr lang="en-US">
              <a:solidFill>
                <a:schemeClr val="tx2"/>
              </a:solidFill>
              <a:latin typeface="Roboto" charset="0"/>
              <a:ea typeface="ＭＳ Ｐゴシック" charset="0"/>
              <a:cs typeface="Roboto" charset="0"/>
              <a:sym typeface="Roboto" charset="0"/>
            </a:endParaRPr>
          </a:p>
        </p:txBody>
      </p:sp>
      <p:sp>
        <p:nvSpPr>
          <p:cNvPr id="165904" name="AutoShape 16"/>
          <p:cNvSpPr>
            <a:spLocks/>
          </p:cNvSpPr>
          <p:nvPr/>
        </p:nvSpPr>
        <p:spPr bwMode="auto">
          <a:xfrm>
            <a:off x="20883563" y="5964238"/>
            <a:ext cx="1622425"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966</a:t>
            </a:r>
            <a:endParaRPr lang="en-US">
              <a:solidFill>
                <a:schemeClr val="tx2"/>
              </a:solidFill>
              <a:latin typeface="Roboto" charset="0"/>
              <a:ea typeface="ＭＳ Ｐゴシック" charset="0"/>
              <a:cs typeface="Roboto" charset="0"/>
              <a:sym typeface="Roboto" charset="0"/>
            </a:endParaRPr>
          </a:p>
        </p:txBody>
      </p:sp>
      <p:sp>
        <p:nvSpPr>
          <p:cNvPr id="165905" name="AutoShape 17"/>
          <p:cNvSpPr>
            <a:spLocks/>
          </p:cNvSpPr>
          <p:nvPr/>
        </p:nvSpPr>
        <p:spPr bwMode="auto">
          <a:xfrm>
            <a:off x="17325975" y="8102600"/>
            <a:ext cx="1620838" cy="56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2.335</a:t>
            </a:r>
            <a:endParaRPr lang="en-US">
              <a:solidFill>
                <a:schemeClr val="tx2"/>
              </a:solidFill>
              <a:latin typeface="Roboto" charset="0"/>
              <a:ea typeface="ＭＳ Ｐゴシック" charset="0"/>
              <a:cs typeface="Roboto" charset="0"/>
              <a:sym typeface="Roboto" charset="0"/>
            </a:endParaRPr>
          </a:p>
        </p:txBody>
      </p:sp>
      <p:sp>
        <p:nvSpPr>
          <p:cNvPr id="165906" name="AutoShape 18"/>
          <p:cNvSpPr>
            <a:spLocks/>
          </p:cNvSpPr>
          <p:nvPr/>
        </p:nvSpPr>
        <p:spPr bwMode="auto">
          <a:xfrm>
            <a:off x="13430250" y="6778625"/>
            <a:ext cx="1620838"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tx2"/>
                </a:solidFill>
                <a:latin typeface="Roboto" charset="0"/>
                <a:ea typeface="ＭＳ Ｐゴシック" charset="0"/>
                <a:cs typeface="Roboto" charset="0"/>
                <a:sym typeface="Roboto" charset="0"/>
              </a:rPr>
              <a:t>1.239</a:t>
            </a:r>
            <a:endParaRPr lang="en-US" dirty="0">
              <a:solidFill>
                <a:schemeClr val="tx2"/>
              </a:solidFill>
              <a:latin typeface="Roboto" charset="0"/>
              <a:ea typeface="ＭＳ Ｐゴシック" charset="0"/>
              <a:cs typeface="Roboto" charset="0"/>
              <a:sym typeface="Roboto" charset="0"/>
            </a:endParaRPr>
          </a:p>
        </p:txBody>
      </p:sp>
      <p:sp>
        <p:nvSpPr>
          <p:cNvPr id="165907" name="AutoShape 19"/>
          <p:cNvSpPr>
            <a:spLocks/>
          </p:cNvSpPr>
          <p:nvPr/>
        </p:nvSpPr>
        <p:spPr bwMode="auto">
          <a:xfrm>
            <a:off x="21482050" y="9383713"/>
            <a:ext cx="1620838"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tx2"/>
                </a:solidFill>
                <a:latin typeface="Roboto" charset="0"/>
                <a:ea typeface="ＭＳ Ｐゴシック" charset="0"/>
                <a:cs typeface="Roboto" charset="0"/>
                <a:sym typeface="Roboto" charset="0"/>
              </a:rPr>
              <a:t>264</a:t>
            </a:r>
            <a:endParaRPr lang="en-US">
              <a:solidFill>
                <a:schemeClr val="tx2"/>
              </a:solidFill>
              <a:latin typeface="Roboto" charset="0"/>
              <a:ea typeface="ＭＳ Ｐゴシック" charset="0"/>
              <a:cs typeface="Roboto" charset="0"/>
              <a:sym typeface="Roboto" charset="0"/>
            </a:endParaRPr>
          </a:p>
        </p:txBody>
      </p:sp>
      <p:sp>
        <p:nvSpPr>
          <p:cNvPr id="165908" name="AutoShape 20"/>
          <p:cNvSpPr>
            <a:spLocks/>
          </p:cNvSpPr>
          <p:nvPr/>
        </p:nvSpPr>
        <p:spPr bwMode="auto">
          <a:xfrm>
            <a:off x="7520633" y="7804150"/>
            <a:ext cx="3951287" cy="1030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12.892</a:t>
            </a:r>
            <a:endParaRPr lang="en-US">
              <a:solidFill>
                <a:schemeClr val="bg1"/>
              </a:solidFill>
              <a:latin typeface="Roboto" charset="0"/>
              <a:ea typeface="ＭＳ Ｐゴシック" charset="0"/>
              <a:cs typeface="Roboto" charset="0"/>
              <a:sym typeface="Roboto" charset="0"/>
            </a:endParaRPr>
          </a:p>
        </p:txBody>
      </p:sp>
      <p:sp>
        <p:nvSpPr>
          <p:cNvPr id="165909" name="AutoShape 21"/>
          <p:cNvSpPr>
            <a:spLocks/>
          </p:cNvSpPr>
          <p:nvPr/>
        </p:nvSpPr>
        <p:spPr bwMode="auto">
          <a:xfrm>
            <a:off x="7541270" y="9609138"/>
            <a:ext cx="3930650"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5910" name="AutoShape 22"/>
          <p:cNvSpPr>
            <a:spLocks/>
          </p:cNvSpPr>
          <p:nvPr/>
        </p:nvSpPr>
        <p:spPr bwMode="auto">
          <a:xfrm>
            <a:off x="7520633" y="8967788"/>
            <a:ext cx="2709862"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Citizen Surveyed</a:t>
            </a:r>
            <a:endParaRPr lang="en-US">
              <a:solidFill>
                <a:schemeClr val="bg1"/>
              </a:solidFill>
              <a:latin typeface="Roboto" charset="0"/>
              <a:ea typeface="ＭＳ Ｐゴシック" charset="0"/>
              <a:cs typeface="Roboto" charset="0"/>
              <a:sym typeface="Roboto" charset="0"/>
            </a:endParaRPr>
          </a:p>
        </p:txBody>
      </p:sp>
      <p:sp>
        <p:nvSpPr>
          <p:cNvPr id="165911" name="AutoShape 23"/>
          <p:cNvSpPr>
            <a:spLocks/>
          </p:cNvSpPr>
          <p:nvPr/>
        </p:nvSpPr>
        <p:spPr bwMode="auto">
          <a:xfrm>
            <a:off x="1270000" y="3846513"/>
            <a:ext cx="3817938"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Title Name</a:t>
            </a:r>
            <a:endParaRPr lang="en-US" dirty="0">
              <a:solidFill>
                <a:schemeClr val="bg1"/>
              </a:solidFill>
              <a:latin typeface="Roboto" charset="0"/>
              <a:ea typeface="ＭＳ Ｐゴシック" charset="0"/>
              <a:cs typeface="Roboto" charset="0"/>
              <a:sym typeface="Roboto" charset="0"/>
            </a:endParaRPr>
          </a:p>
        </p:txBody>
      </p:sp>
      <p:sp>
        <p:nvSpPr>
          <p:cNvPr id="165912" name="AutoShape 24"/>
          <p:cNvSpPr>
            <a:spLocks/>
          </p:cNvSpPr>
          <p:nvPr/>
        </p:nvSpPr>
        <p:spPr bwMode="auto">
          <a:xfrm>
            <a:off x="1270000" y="4421188"/>
            <a:ext cx="10201920" cy="2051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coming out with a tour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8" name="Chart 7"/>
          <p:cNvGraphicFramePr/>
          <p:nvPr>
            <p:extLst>
              <p:ext uri="{D42A27DB-BD31-4B8C-83A1-F6EECF244321}">
                <p14:modId xmlns:p14="http://schemas.microsoft.com/office/powerpoint/2010/main" val="1879739333"/>
              </p:ext>
            </p:extLst>
          </p:nvPr>
        </p:nvGraphicFramePr>
        <p:xfrm>
          <a:off x="1296368" y="7350125"/>
          <a:ext cx="5662414" cy="3851275"/>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54C714A-2F6F-40ED-8F44-08E6355F8574}" type="slidenum">
              <a:rPr lang="en-US" sz="2000">
                <a:solidFill>
                  <a:schemeClr val="bg1"/>
                </a:solidFill>
              </a:rPr>
              <a:pPr algn="ctr" eaLnBrk="1">
                <a:lnSpc>
                  <a:spcPct val="100000"/>
                </a:lnSpc>
              </a:pPr>
              <a:t>159</a:t>
            </a:fld>
            <a:endParaRPr lang="en-US">
              <a:solidFill>
                <a:schemeClr val="bg1"/>
              </a:solidFill>
            </a:endParaRPr>
          </a:p>
        </p:txBody>
      </p:sp>
      <p:sp>
        <p:nvSpPr>
          <p:cNvPr id="166916" name="AutoShape 4"/>
          <p:cNvSpPr>
            <a:spLocks/>
          </p:cNvSpPr>
          <p:nvPr/>
        </p:nvSpPr>
        <p:spPr bwMode="auto">
          <a:xfrm>
            <a:off x="7088188" y="3830638"/>
            <a:ext cx="10055225" cy="8315325"/>
          </a:xfrm>
          <a:custGeom>
            <a:avLst/>
            <a:gdLst>
              <a:gd name="T0" fmla="*/ 5027613 w 21590"/>
              <a:gd name="T1" fmla="*/ 4181659 h 21484"/>
              <a:gd name="T2" fmla="*/ 5027613 w 21590"/>
              <a:gd name="T3" fmla="*/ 4181659 h 21484"/>
              <a:gd name="T4" fmla="*/ 5027613 w 21590"/>
              <a:gd name="T5" fmla="*/ 4181659 h 21484"/>
              <a:gd name="T6" fmla="*/ 5027613 w 21590"/>
              <a:gd name="T7" fmla="*/ 4181659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66917" name="AutoShape 5"/>
          <p:cNvSpPr>
            <a:spLocks/>
          </p:cNvSpPr>
          <p:nvPr/>
        </p:nvSpPr>
        <p:spPr bwMode="auto">
          <a:xfrm>
            <a:off x="12977813" y="3830638"/>
            <a:ext cx="4165600" cy="5018087"/>
          </a:xfrm>
          <a:custGeom>
            <a:avLst/>
            <a:gdLst>
              <a:gd name="T0" fmla="*/ 2082800 w 21600"/>
              <a:gd name="T1" fmla="*/ 2509044 h 21600"/>
              <a:gd name="T2" fmla="*/ 2082800 w 21600"/>
              <a:gd name="T3" fmla="*/ 2509044 h 21600"/>
              <a:gd name="T4" fmla="*/ 2082800 w 21600"/>
              <a:gd name="T5" fmla="*/ 2509044 h 21600"/>
              <a:gd name="T6" fmla="*/ 2082800 w 21600"/>
              <a:gd name="T7" fmla="*/ 250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66918" name="AutoShape 6"/>
          <p:cNvSpPr>
            <a:spLocks/>
          </p:cNvSpPr>
          <p:nvPr/>
        </p:nvSpPr>
        <p:spPr bwMode="auto">
          <a:xfrm>
            <a:off x="10009188" y="3830638"/>
            <a:ext cx="3160712" cy="2865437"/>
          </a:xfrm>
          <a:custGeom>
            <a:avLst/>
            <a:gdLst>
              <a:gd name="T0" fmla="*/ 1580356 w 21600"/>
              <a:gd name="T1" fmla="*/ 1456798 h 21420"/>
              <a:gd name="T2" fmla="*/ 1580356 w 21600"/>
              <a:gd name="T3" fmla="*/ 1456798 h 21420"/>
              <a:gd name="T4" fmla="*/ 1580356 w 21600"/>
              <a:gd name="T5" fmla="*/ 1456798 h 21420"/>
              <a:gd name="T6" fmla="*/ 1580356 w 21600"/>
              <a:gd name="T7" fmla="*/ 1456798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6919" name="AutoShape 7"/>
          <p:cNvSpPr>
            <a:spLocks/>
          </p:cNvSpPr>
          <p:nvPr/>
        </p:nvSpPr>
        <p:spPr bwMode="auto">
          <a:xfrm>
            <a:off x="9998075" y="6242050"/>
            <a:ext cx="4056063" cy="3986213"/>
          </a:xfrm>
          <a:custGeom>
            <a:avLst/>
            <a:gdLst>
              <a:gd name="T0" fmla="*/ 2028032 w 21600"/>
              <a:gd name="T1" fmla="*/ 1993107 h 21600"/>
              <a:gd name="T2" fmla="*/ 2028032 w 21600"/>
              <a:gd name="T3" fmla="*/ 1993107 h 21600"/>
              <a:gd name="T4" fmla="*/ 2028032 w 21600"/>
              <a:gd name="T5" fmla="*/ 1993107 h 21600"/>
              <a:gd name="T6" fmla="*/ 2028032 w 21600"/>
              <a:gd name="T7" fmla="*/ 1993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66920" name="AutoShape 8"/>
          <p:cNvSpPr>
            <a:spLocks/>
          </p:cNvSpPr>
          <p:nvPr/>
        </p:nvSpPr>
        <p:spPr bwMode="auto">
          <a:xfrm>
            <a:off x="7089775" y="4867275"/>
            <a:ext cx="3209925" cy="5334000"/>
          </a:xfrm>
          <a:custGeom>
            <a:avLst/>
            <a:gdLst>
              <a:gd name="T0" fmla="*/ 1604888 w 21571"/>
              <a:gd name="T1" fmla="*/ 2666876 h 21475"/>
              <a:gd name="T2" fmla="*/ 1604888 w 21571"/>
              <a:gd name="T3" fmla="*/ 2666876 h 21475"/>
              <a:gd name="T4" fmla="*/ 1604888 w 21571"/>
              <a:gd name="T5" fmla="*/ 2666876 h 21475"/>
              <a:gd name="T6" fmla="*/ 1604888 w 21571"/>
              <a:gd name="T7" fmla="*/ 266687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66921" name="AutoShape 9"/>
          <p:cNvSpPr>
            <a:spLocks/>
          </p:cNvSpPr>
          <p:nvPr/>
        </p:nvSpPr>
        <p:spPr bwMode="auto">
          <a:xfrm>
            <a:off x="8704263" y="7572375"/>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dirty="0">
                <a:solidFill>
                  <a:schemeClr val="bg1"/>
                </a:solidFill>
                <a:latin typeface="Roboto" charset="0"/>
                <a:ea typeface="ＭＳ Ｐゴシック" charset="0"/>
                <a:cs typeface="Roboto" charset="0"/>
                <a:sym typeface="Roboto" charset="0"/>
              </a:rPr>
              <a:t>65%</a:t>
            </a:r>
            <a:endParaRPr lang="en-US" dirty="0">
              <a:solidFill>
                <a:schemeClr val="bg1"/>
              </a:solidFill>
              <a:latin typeface="Roboto" charset="0"/>
              <a:ea typeface="ＭＳ Ｐゴシック" charset="0"/>
              <a:cs typeface="Roboto" charset="0"/>
              <a:sym typeface="Roboto" charset="0"/>
            </a:endParaRPr>
          </a:p>
        </p:txBody>
      </p:sp>
      <p:sp>
        <p:nvSpPr>
          <p:cNvPr id="166922" name="AutoShape 10"/>
          <p:cNvSpPr>
            <a:spLocks/>
          </p:cNvSpPr>
          <p:nvPr/>
        </p:nvSpPr>
        <p:spPr bwMode="auto">
          <a:xfrm>
            <a:off x="11663363" y="5060950"/>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dirty="0">
                <a:solidFill>
                  <a:schemeClr val="bg1"/>
                </a:solidFill>
                <a:latin typeface="Roboto" charset="0"/>
                <a:ea typeface="ＭＳ Ｐゴシック" charset="0"/>
                <a:cs typeface="Roboto" charset="0"/>
                <a:sym typeface="Roboto" charset="0"/>
              </a:rPr>
              <a:t>65%</a:t>
            </a:r>
            <a:endParaRPr lang="en-US" dirty="0">
              <a:solidFill>
                <a:schemeClr val="bg1"/>
              </a:solidFill>
              <a:latin typeface="Roboto" charset="0"/>
              <a:ea typeface="ＭＳ Ｐゴシック" charset="0"/>
              <a:cs typeface="Roboto" charset="0"/>
              <a:sym typeface="Roboto" charset="0"/>
            </a:endParaRPr>
          </a:p>
        </p:txBody>
      </p:sp>
      <p:sp>
        <p:nvSpPr>
          <p:cNvPr id="166923" name="AutoShape 11"/>
          <p:cNvSpPr>
            <a:spLocks/>
          </p:cNvSpPr>
          <p:nvPr/>
        </p:nvSpPr>
        <p:spPr bwMode="auto">
          <a:xfrm>
            <a:off x="15346363" y="7077075"/>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dirty="0">
                <a:solidFill>
                  <a:schemeClr val="bg1"/>
                </a:solidFill>
                <a:latin typeface="Roboto" charset="0"/>
                <a:ea typeface="ＭＳ Ｐゴシック" charset="0"/>
                <a:cs typeface="Roboto" charset="0"/>
                <a:sym typeface="Roboto" charset="0"/>
              </a:rPr>
              <a:t>65%</a:t>
            </a:r>
            <a:endParaRPr lang="en-US" dirty="0">
              <a:solidFill>
                <a:schemeClr val="bg1"/>
              </a:solidFill>
              <a:latin typeface="Roboto" charset="0"/>
              <a:ea typeface="ＭＳ Ｐゴシック" charset="0"/>
              <a:cs typeface="Roboto" charset="0"/>
              <a:sym typeface="Roboto" charset="0"/>
            </a:endParaRPr>
          </a:p>
        </p:txBody>
      </p:sp>
      <p:sp>
        <p:nvSpPr>
          <p:cNvPr id="166924" name="AutoShape 12"/>
          <p:cNvSpPr>
            <a:spLocks/>
          </p:cNvSpPr>
          <p:nvPr/>
        </p:nvSpPr>
        <p:spPr bwMode="auto">
          <a:xfrm>
            <a:off x="15346363" y="9705975"/>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a:solidFill>
                  <a:schemeClr val="bg1"/>
                </a:solidFill>
                <a:latin typeface="Roboto" charset="0"/>
                <a:ea typeface="ＭＳ Ｐゴシック" charset="0"/>
                <a:cs typeface="Roboto" charset="0"/>
                <a:sym typeface="Roboto" charset="0"/>
              </a:rPr>
              <a:t>65%</a:t>
            </a:r>
            <a:endParaRPr lang="en-US">
              <a:solidFill>
                <a:schemeClr val="bg1"/>
              </a:solidFill>
              <a:latin typeface="Roboto" charset="0"/>
              <a:ea typeface="ＭＳ Ｐゴシック" charset="0"/>
              <a:cs typeface="Roboto" charset="0"/>
              <a:sym typeface="Roboto" charset="0"/>
            </a:endParaRPr>
          </a:p>
        </p:txBody>
      </p:sp>
      <p:sp>
        <p:nvSpPr>
          <p:cNvPr id="166925" name="AutoShape 13"/>
          <p:cNvSpPr>
            <a:spLocks/>
          </p:cNvSpPr>
          <p:nvPr/>
        </p:nvSpPr>
        <p:spPr bwMode="auto">
          <a:xfrm>
            <a:off x="11828463" y="7540625"/>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70000"/>
              </a:lnSpc>
              <a:defRPr/>
            </a:pPr>
            <a:r>
              <a:rPr lang="en-US" sz="3000">
                <a:solidFill>
                  <a:schemeClr val="bg1"/>
                </a:solidFill>
                <a:latin typeface="Roboto" charset="0"/>
                <a:ea typeface="ＭＳ Ｐゴシック" charset="0"/>
                <a:cs typeface="Roboto" charset="0"/>
                <a:sym typeface="Roboto" charset="0"/>
              </a:rPr>
              <a:t>65%</a:t>
            </a:r>
            <a:endParaRPr lang="en-US">
              <a:solidFill>
                <a:schemeClr val="bg1"/>
              </a:solidFill>
              <a:latin typeface="Roboto" charset="0"/>
              <a:ea typeface="ＭＳ Ｐゴシック" charset="0"/>
              <a:cs typeface="Roboto" charset="0"/>
              <a:sym typeface="Roboto" charset="0"/>
            </a:endParaRPr>
          </a:p>
        </p:txBody>
      </p:sp>
      <p:sp>
        <p:nvSpPr>
          <p:cNvPr id="166926" name="AutoShape 14"/>
          <p:cNvSpPr>
            <a:spLocks/>
          </p:cNvSpPr>
          <p:nvPr/>
        </p:nvSpPr>
        <p:spPr bwMode="auto">
          <a:xfrm>
            <a:off x="3073400" y="40862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66927" name="AutoShape 15"/>
          <p:cNvSpPr>
            <a:spLocks/>
          </p:cNvSpPr>
          <p:nvPr/>
        </p:nvSpPr>
        <p:spPr bwMode="auto">
          <a:xfrm>
            <a:off x="1268413" y="4735513"/>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66928" name="AutoShape 16"/>
          <p:cNvSpPr>
            <a:spLocks/>
          </p:cNvSpPr>
          <p:nvPr/>
        </p:nvSpPr>
        <p:spPr bwMode="auto">
          <a:xfrm>
            <a:off x="3073400" y="70612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66929" name="AutoShape 17"/>
          <p:cNvSpPr>
            <a:spLocks/>
          </p:cNvSpPr>
          <p:nvPr/>
        </p:nvSpPr>
        <p:spPr bwMode="auto">
          <a:xfrm>
            <a:off x="1268413" y="7710488"/>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0" name="AutoShape 18"/>
          <p:cNvSpPr>
            <a:spLocks/>
          </p:cNvSpPr>
          <p:nvPr/>
        </p:nvSpPr>
        <p:spPr bwMode="auto">
          <a:xfrm>
            <a:off x="19283363" y="41370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66931" name="AutoShape 19"/>
          <p:cNvSpPr>
            <a:spLocks/>
          </p:cNvSpPr>
          <p:nvPr/>
        </p:nvSpPr>
        <p:spPr bwMode="auto">
          <a:xfrm>
            <a:off x="19283363" y="4735513"/>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2" name="AutoShape 20"/>
          <p:cNvSpPr>
            <a:spLocks/>
          </p:cNvSpPr>
          <p:nvPr/>
        </p:nvSpPr>
        <p:spPr bwMode="auto">
          <a:xfrm>
            <a:off x="19283363" y="7112000"/>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66933" name="AutoShape 21"/>
          <p:cNvSpPr>
            <a:spLocks/>
          </p:cNvSpPr>
          <p:nvPr/>
        </p:nvSpPr>
        <p:spPr bwMode="auto">
          <a:xfrm>
            <a:off x="19283363" y="7710488"/>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4" name="AutoShape 22"/>
          <p:cNvSpPr>
            <a:spLocks/>
          </p:cNvSpPr>
          <p:nvPr/>
        </p:nvSpPr>
        <p:spPr bwMode="auto">
          <a:xfrm>
            <a:off x="3073400" y="100345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66935" name="AutoShape 23"/>
          <p:cNvSpPr>
            <a:spLocks/>
          </p:cNvSpPr>
          <p:nvPr/>
        </p:nvSpPr>
        <p:spPr bwMode="auto">
          <a:xfrm>
            <a:off x="1268413" y="10683875"/>
            <a:ext cx="38306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6" name="AutoShape 24"/>
          <p:cNvSpPr>
            <a:spLocks/>
          </p:cNvSpPr>
          <p:nvPr/>
        </p:nvSpPr>
        <p:spPr bwMode="auto">
          <a:xfrm>
            <a:off x="5648325" y="4137025"/>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66937" name="AutoShape 25"/>
          <p:cNvSpPr>
            <a:spLocks/>
          </p:cNvSpPr>
          <p:nvPr/>
        </p:nvSpPr>
        <p:spPr bwMode="auto">
          <a:xfrm>
            <a:off x="5648325" y="7112000"/>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66938" name="AutoShape 26"/>
          <p:cNvSpPr>
            <a:spLocks/>
          </p:cNvSpPr>
          <p:nvPr/>
        </p:nvSpPr>
        <p:spPr bwMode="auto">
          <a:xfrm>
            <a:off x="5648325" y="10085388"/>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6939" name="AutoShape 27"/>
          <p:cNvSpPr>
            <a:spLocks/>
          </p:cNvSpPr>
          <p:nvPr/>
        </p:nvSpPr>
        <p:spPr bwMode="auto">
          <a:xfrm>
            <a:off x="18094325" y="4137025"/>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66940" name="AutoShape 28"/>
          <p:cNvSpPr>
            <a:spLocks/>
          </p:cNvSpPr>
          <p:nvPr/>
        </p:nvSpPr>
        <p:spPr bwMode="auto">
          <a:xfrm>
            <a:off x="18094325" y="7112000"/>
            <a:ext cx="635000" cy="63500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916"/>
                                        </p:tgtEl>
                                        <p:attrNameLst>
                                          <p:attrName>style.visibility</p:attrName>
                                        </p:attrNameLst>
                                      </p:cBhvr>
                                      <p:to>
                                        <p:strVal val="visible"/>
                                      </p:to>
                                    </p:set>
                                    <p:anim calcmode="lin" valueType="num">
                                      <p:cBhvr>
                                        <p:cTn id="7" dur="500" fill="hold"/>
                                        <p:tgtEl>
                                          <p:spTgt spid="166916"/>
                                        </p:tgtEl>
                                        <p:attrNameLst>
                                          <p:attrName>ppt_w</p:attrName>
                                        </p:attrNameLst>
                                      </p:cBhvr>
                                      <p:tavLst>
                                        <p:tav tm="0">
                                          <p:val>
                                            <p:fltVal val="0"/>
                                          </p:val>
                                        </p:tav>
                                        <p:tav tm="100000">
                                          <p:val>
                                            <p:strVal val="#ppt_w"/>
                                          </p:val>
                                        </p:tav>
                                      </p:tavLst>
                                    </p:anim>
                                    <p:anim calcmode="lin" valueType="num">
                                      <p:cBhvr>
                                        <p:cTn id="8" dur="500" fill="hold"/>
                                        <p:tgtEl>
                                          <p:spTgt spid="166916"/>
                                        </p:tgtEl>
                                        <p:attrNameLst>
                                          <p:attrName>ppt_h</p:attrName>
                                        </p:attrNameLst>
                                      </p:cBhvr>
                                      <p:tavLst>
                                        <p:tav tm="0">
                                          <p:val>
                                            <p:fltVal val="0"/>
                                          </p:val>
                                        </p:tav>
                                        <p:tav tm="100000">
                                          <p:val>
                                            <p:strVal val="#ppt_h"/>
                                          </p:val>
                                        </p:tav>
                                      </p:tavLst>
                                    </p:anim>
                                    <p:animEffect transition="in" filter="fade">
                                      <p:cBhvr>
                                        <p:cTn id="9" dur="500"/>
                                        <p:tgtEl>
                                          <p:spTgt spid="1669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66918"/>
                                        </p:tgtEl>
                                        <p:attrNameLst>
                                          <p:attrName>style.visibility</p:attrName>
                                        </p:attrNameLst>
                                      </p:cBhvr>
                                      <p:to>
                                        <p:strVal val="visible"/>
                                      </p:to>
                                    </p:set>
                                    <p:animEffect transition="in" filter="fade">
                                      <p:cBhvr>
                                        <p:cTn id="13" dur="500"/>
                                        <p:tgtEl>
                                          <p:spTgt spid="16691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66917"/>
                                        </p:tgtEl>
                                        <p:attrNameLst>
                                          <p:attrName>style.visibility</p:attrName>
                                        </p:attrNameLst>
                                      </p:cBhvr>
                                      <p:to>
                                        <p:strVal val="visible"/>
                                      </p:to>
                                    </p:set>
                                    <p:animEffect transition="in" filter="fade">
                                      <p:cBhvr>
                                        <p:cTn id="16" dur="500"/>
                                        <p:tgtEl>
                                          <p:spTgt spid="166917"/>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66920"/>
                                        </p:tgtEl>
                                        <p:attrNameLst>
                                          <p:attrName>style.visibility</p:attrName>
                                        </p:attrNameLst>
                                      </p:cBhvr>
                                      <p:to>
                                        <p:strVal val="visible"/>
                                      </p:to>
                                    </p:set>
                                    <p:animEffect transition="in" filter="fade">
                                      <p:cBhvr>
                                        <p:cTn id="19" dur="500"/>
                                        <p:tgtEl>
                                          <p:spTgt spid="166920"/>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66919"/>
                                        </p:tgtEl>
                                        <p:attrNameLst>
                                          <p:attrName>style.visibility</p:attrName>
                                        </p:attrNameLst>
                                      </p:cBhvr>
                                      <p:to>
                                        <p:strVal val="visible"/>
                                      </p:to>
                                    </p:set>
                                    <p:animEffect transition="in" filter="fade">
                                      <p:cBhvr>
                                        <p:cTn id="22" dur="500"/>
                                        <p:tgtEl>
                                          <p:spTgt spid="166919"/>
                                        </p:tgtEl>
                                      </p:cBhvr>
                                    </p:animEffect>
                                  </p:childTnLst>
                                </p:cTn>
                              </p:par>
                            </p:childTnLst>
                          </p:cTn>
                        </p:par>
                        <p:par>
                          <p:cTn id="23" fill="hold">
                            <p:stCondLst>
                              <p:cond delay="1700"/>
                            </p:stCondLst>
                            <p:childTnLst>
                              <p:par>
                                <p:cTn id="24" presetID="42" presetClass="entr" presetSubtype="0" fill="hold" grpId="0" nodeType="afterEffect">
                                  <p:stCondLst>
                                    <p:cond delay="0"/>
                                  </p:stCondLst>
                                  <p:childTnLst>
                                    <p:set>
                                      <p:cBhvr>
                                        <p:cTn id="25" dur="1" fill="hold">
                                          <p:stCondLst>
                                            <p:cond delay="0"/>
                                          </p:stCondLst>
                                        </p:cTn>
                                        <p:tgtEl>
                                          <p:spTgt spid="166922"/>
                                        </p:tgtEl>
                                        <p:attrNameLst>
                                          <p:attrName>style.visibility</p:attrName>
                                        </p:attrNameLst>
                                      </p:cBhvr>
                                      <p:to>
                                        <p:strVal val="visible"/>
                                      </p:to>
                                    </p:set>
                                    <p:animEffect transition="in" filter="fade">
                                      <p:cBhvr>
                                        <p:cTn id="26" dur="500"/>
                                        <p:tgtEl>
                                          <p:spTgt spid="166922"/>
                                        </p:tgtEl>
                                      </p:cBhvr>
                                    </p:animEffect>
                                    <p:anim calcmode="lin" valueType="num">
                                      <p:cBhvr>
                                        <p:cTn id="27" dur="500" fill="hold"/>
                                        <p:tgtEl>
                                          <p:spTgt spid="166922"/>
                                        </p:tgtEl>
                                        <p:attrNameLst>
                                          <p:attrName>ppt_x</p:attrName>
                                        </p:attrNameLst>
                                      </p:cBhvr>
                                      <p:tavLst>
                                        <p:tav tm="0">
                                          <p:val>
                                            <p:strVal val="#ppt_x"/>
                                          </p:val>
                                        </p:tav>
                                        <p:tav tm="100000">
                                          <p:val>
                                            <p:strVal val="#ppt_x"/>
                                          </p:val>
                                        </p:tav>
                                      </p:tavLst>
                                    </p:anim>
                                    <p:anim calcmode="lin" valueType="num">
                                      <p:cBhvr>
                                        <p:cTn id="28" dur="500" fill="hold"/>
                                        <p:tgtEl>
                                          <p:spTgt spid="166922"/>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66923"/>
                                        </p:tgtEl>
                                        <p:attrNameLst>
                                          <p:attrName>style.visibility</p:attrName>
                                        </p:attrNameLst>
                                      </p:cBhvr>
                                      <p:to>
                                        <p:strVal val="visible"/>
                                      </p:to>
                                    </p:set>
                                    <p:animEffect transition="in" filter="fade">
                                      <p:cBhvr>
                                        <p:cTn id="31" dur="500"/>
                                        <p:tgtEl>
                                          <p:spTgt spid="166923"/>
                                        </p:tgtEl>
                                      </p:cBhvr>
                                    </p:animEffect>
                                    <p:anim calcmode="lin" valueType="num">
                                      <p:cBhvr>
                                        <p:cTn id="32" dur="500" fill="hold"/>
                                        <p:tgtEl>
                                          <p:spTgt spid="166923"/>
                                        </p:tgtEl>
                                        <p:attrNameLst>
                                          <p:attrName>ppt_x</p:attrName>
                                        </p:attrNameLst>
                                      </p:cBhvr>
                                      <p:tavLst>
                                        <p:tav tm="0">
                                          <p:val>
                                            <p:strVal val="#ppt_x"/>
                                          </p:val>
                                        </p:tav>
                                        <p:tav tm="100000">
                                          <p:val>
                                            <p:strVal val="#ppt_x"/>
                                          </p:val>
                                        </p:tav>
                                      </p:tavLst>
                                    </p:anim>
                                    <p:anim calcmode="lin" valueType="num">
                                      <p:cBhvr>
                                        <p:cTn id="33" dur="500" fill="hold"/>
                                        <p:tgtEl>
                                          <p:spTgt spid="16692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66925"/>
                                        </p:tgtEl>
                                        <p:attrNameLst>
                                          <p:attrName>style.visibility</p:attrName>
                                        </p:attrNameLst>
                                      </p:cBhvr>
                                      <p:to>
                                        <p:strVal val="visible"/>
                                      </p:to>
                                    </p:set>
                                    <p:animEffect transition="in" filter="fade">
                                      <p:cBhvr>
                                        <p:cTn id="36" dur="500"/>
                                        <p:tgtEl>
                                          <p:spTgt spid="166925"/>
                                        </p:tgtEl>
                                      </p:cBhvr>
                                    </p:animEffect>
                                    <p:anim calcmode="lin" valueType="num">
                                      <p:cBhvr>
                                        <p:cTn id="37" dur="500" fill="hold"/>
                                        <p:tgtEl>
                                          <p:spTgt spid="166925"/>
                                        </p:tgtEl>
                                        <p:attrNameLst>
                                          <p:attrName>ppt_x</p:attrName>
                                        </p:attrNameLst>
                                      </p:cBhvr>
                                      <p:tavLst>
                                        <p:tav tm="0">
                                          <p:val>
                                            <p:strVal val="#ppt_x"/>
                                          </p:val>
                                        </p:tav>
                                        <p:tav tm="100000">
                                          <p:val>
                                            <p:strVal val="#ppt_x"/>
                                          </p:val>
                                        </p:tav>
                                      </p:tavLst>
                                    </p:anim>
                                    <p:anim calcmode="lin" valueType="num">
                                      <p:cBhvr>
                                        <p:cTn id="38" dur="500" fill="hold"/>
                                        <p:tgtEl>
                                          <p:spTgt spid="16692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66921"/>
                                        </p:tgtEl>
                                        <p:attrNameLst>
                                          <p:attrName>style.visibility</p:attrName>
                                        </p:attrNameLst>
                                      </p:cBhvr>
                                      <p:to>
                                        <p:strVal val="visible"/>
                                      </p:to>
                                    </p:set>
                                    <p:animEffect transition="in" filter="fade">
                                      <p:cBhvr>
                                        <p:cTn id="41" dur="500"/>
                                        <p:tgtEl>
                                          <p:spTgt spid="166921"/>
                                        </p:tgtEl>
                                      </p:cBhvr>
                                    </p:animEffect>
                                    <p:anim calcmode="lin" valueType="num">
                                      <p:cBhvr>
                                        <p:cTn id="42" dur="500" fill="hold"/>
                                        <p:tgtEl>
                                          <p:spTgt spid="166921"/>
                                        </p:tgtEl>
                                        <p:attrNameLst>
                                          <p:attrName>ppt_x</p:attrName>
                                        </p:attrNameLst>
                                      </p:cBhvr>
                                      <p:tavLst>
                                        <p:tav tm="0">
                                          <p:val>
                                            <p:strVal val="#ppt_x"/>
                                          </p:val>
                                        </p:tav>
                                        <p:tav tm="100000">
                                          <p:val>
                                            <p:strVal val="#ppt_x"/>
                                          </p:val>
                                        </p:tav>
                                      </p:tavLst>
                                    </p:anim>
                                    <p:anim calcmode="lin" valueType="num">
                                      <p:cBhvr>
                                        <p:cTn id="43" dur="500" fill="hold"/>
                                        <p:tgtEl>
                                          <p:spTgt spid="16692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66924"/>
                                        </p:tgtEl>
                                        <p:attrNameLst>
                                          <p:attrName>style.visibility</p:attrName>
                                        </p:attrNameLst>
                                      </p:cBhvr>
                                      <p:to>
                                        <p:strVal val="visible"/>
                                      </p:to>
                                    </p:set>
                                    <p:animEffect transition="in" filter="fade">
                                      <p:cBhvr>
                                        <p:cTn id="46" dur="500"/>
                                        <p:tgtEl>
                                          <p:spTgt spid="166924"/>
                                        </p:tgtEl>
                                      </p:cBhvr>
                                    </p:animEffect>
                                    <p:anim calcmode="lin" valueType="num">
                                      <p:cBhvr>
                                        <p:cTn id="47" dur="500" fill="hold"/>
                                        <p:tgtEl>
                                          <p:spTgt spid="166924"/>
                                        </p:tgtEl>
                                        <p:attrNameLst>
                                          <p:attrName>ppt_x</p:attrName>
                                        </p:attrNameLst>
                                      </p:cBhvr>
                                      <p:tavLst>
                                        <p:tav tm="0">
                                          <p:val>
                                            <p:strVal val="#ppt_x"/>
                                          </p:val>
                                        </p:tav>
                                        <p:tav tm="100000">
                                          <p:val>
                                            <p:strVal val="#ppt_x"/>
                                          </p:val>
                                        </p:tav>
                                      </p:tavLst>
                                    </p:anim>
                                    <p:anim calcmode="lin" valueType="num">
                                      <p:cBhvr>
                                        <p:cTn id="48" dur="500" fill="hold"/>
                                        <p:tgtEl>
                                          <p:spTgt spid="166924"/>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2200"/>
                            </p:stCondLst>
                            <p:childTnLst>
                              <p:par>
                                <p:cTn id="50" presetID="10" presetClass="entr" presetSubtype="0" fill="hold" grpId="0" nodeType="afterEffect">
                                  <p:stCondLst>
                                    <p:cond delay="0"/>
                                  </p:stCondLst>
                                  <p:childTnLst>
                                    <p:set>
                                      <p:cBhvr>
                                        <p:cTn id="51" dur="1" fill="hold">
                                          <p:stCondLst>
                                            <p:cond delay="0"/>
                                          </p:stCondLst>
                                        </p:cTn>
                                        <p:tgtEl>
                                          <p:spTgt spid="166939"/>
                                        </p:tgtEl>
                                        <p:attrNameLst>
                                          <p:attrName>style.visibility</p:attrName>
                                        </p:attrNameLst>
                                      </p:cBhvr>
                                      <p:to>
                                        <p:strVal val="visible"/>
                                      </p:to>
                                    </p:set>
                                    <p:animEffect transition="in" filter="fade">
                                      <p:cBhvr>
                                        <p:cTn id="52" dur="500"/>
                                        <p:tgtEl>
                                          <p:spTgt spid="16693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6936"/>
                                        </p:tgtEl>
                                        <p:attrNameLst>
                                          <p:attrName>style.visibility</p:attrName>
                                        </p:attrNameLst>
                                      </p:cBhvr>
                                      <p:to>
                                        <p:strVal val="visible"/>
                                      </p:to>
                                    </p:set>
                                    <p:animEffect transition="in" filter="fade">
                                      <p:cBhvr>
                                        <p:cTn id="55" dur="500"/>
                                        <p:tgtEl>
                                          <p:spTgt spid="16693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6937"/>
                                        </p:tgtEl>
                                        <p:attrNameLst>
                                          <p:attrName>style.visibility</p:attrName>
                                        </p:attrNameLst>
                                      </p:cBhvr>
                                      <p:to>
                                        <p:strVal val="visible"/>
                                      </p:to>
                                    </p:set>
                                    <p:animEffect transition="in" filter="fade">
                                      <p:cBhvr>
                                        <p:cTn id="58" dur="500"/>
                                        <p:tgtEl>
                                          <p:spTgt spid="16693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6940"/>
                                        </p:tgtEl>
                                        <p:attrNameLst>
                                          <p:attrName>style.visibility</p:attrName>
                                        </p:attrNameLst>
                                      </p:cBhvr>
                                      <p:to>
                                        <p:strVal val="visible"/>
                                      </p:to>
                                    </p:set>
                                    <p:animEffect transition="in" filter="fade">
                                      <p:cBhvr>
                                        <p:cTn id="61" dur="500"/>
                                        <p:tgtEl>
                                          <p:spTgt spid="16694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6938"/>
                                        </p:tgtEl>
                                        <p:attrNameLst>
                                          <p:attrName>style.visibility</p:attrName>
                                        </p:attrNameLst>
                                      </p:cBhvr>
                                      <p:to>
                                        <p:strVal val="visible"/>
                                      </p:to>
                                    </p:set>
                                    <p:animEffect transition="in" filter="fade">
                                      <p:cBhvr>
                                        <p:cTn id="64" dur="500"/>
                                        <p:tgtEl>
                                          <p:spTgt spid="1669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6926"/>
                                        </p:tgtEl>
                                        <p:attrNameLst>
                                          <p:attrName>style.visibility</p:attrName>
                                        </p:attrNameLst>
                                      </p:cBhvr>
                                      <p:to>
                                        <p:strVal val="visible"/>
                                      </p:to>
                                    </p:set>
                                    <p:animEffect transition="in" filter="fade">
                                      <p:cBhvr>
                                        <p:cTn id="67" dur="500"/>
                                        <p:tgtEl>
                                          <p:spTgt spid="16692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6930"/>
                                        </p:tgtEl>
                                        <p:attrNameLst>
                                          <p:attrName>style.visibility</p:attrName>
                                        </p:attrNameLst>
                                      </p:cBhvr>
                                      <p:to>
                                        <p:strVal val="visible"/>
                                      </p:to>
                                    </p:set>
                                    <p:animEffect transition="in" filter="fade">
                                      <p:cBhvr>
                                        <p:cTn id="70" dur="500"/>
                                        <p:tgtEl>
                                          <p:spTgt spid="16693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6927"/>
                                        </p:tgtEl>
                                        <p:attrNameLst>
                                          <p:attrName>style.visibility</p:attrName>
                                        </p:attrNameLst>
                                      </p:cBhvr>
                                      <p:to>
                                        <p:strVal val="visible"/>
                                      </p:to>
                                    </p:set>
                                    <p:animEffect transition="in" filter="fade">
                                      <p:cBhvr>
                                        <p:cTn id="73" dur="500"/>
                                        <p:tgtEl>
                                          <p:spTgt spid="1669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6931"/>
                                        </p:tgtEl>
                                        <p:attrNameLst>
                                          <p:attrName>style.visibility</p:attrName>
                                        </p:attrNameLst>
                                      </p:cBhvr>
                                      <p:to>
                                        <p:strVal val="visible"/>
                                      </p:to>
                                    </p:set>
                                    <p:animEffect transition="in" filter="fade">
                                      <p:cBhvr>
                                        <p:cTn id="76" dur="500"/>
                                        <p:tgtEl>
                                          <p:spTgt spid="1669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6928"/>
                                        </p:tgtEl>
                                        <p:attrNameLst>
                                          <p:attrName>style.visibility</p:attrName>
                                        </p:attrNameLst>
                                      </p:cBhvr>
                                      <p:to>
                                        <p:strVal val="visible"/>
                                      </p:to>
                                    </p:set>
                                    <p:animEffect transition="in" filter="fade">
                                      <p:cBhvr>
                                        <p:cTn id="79" dur="500"/>
                                        <p:tgtEl>
                                          <p:spTgt spid="16692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6932"/>
                                        </p:tgtEl>
                                        <p:attrNameLst>
                                          <p:attrName>style.visibility</p:attrName>
                                        </p:attrNameLst>
                                      </p:cBhvr>
                                      <p:to>
                                        <p:strVal val="visible"/>
                                      </p:to>
                                    </p:set>
                                    <p:animEffect transition="in" filter="fade">
                                      <p:cBhvr>
                                        <p:cTn id="82" dur="500"/>
                                        <p:tgtEl>
                                          <p:spTgt spid="16693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66929"/>
                                        </p:tgtEl>
                                        <p:attrNameLst>
                                          <p:attrName>style.visibility</p:attrName>
                                        </p:attrNameLst>
                                      </p:cBhvr>
                                      <p:to>
                                        <p:strVal val="visible"/>
                                      </p:to>
                                    </p:set>
                                    <p:animEffect transition="in" filter="fade">
                                      <p:cBhvr>
                                        <p:cTn id="85" dur="500"/>
                                        <p:tgtEl>
                                          <p:spTgt spid="166929"/>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66933"/>
                                        </p:tgtEl>
                                        <p:attrNameLst>
                                          <p:attrName>style.visibility</p:attrName>
                                        </p:attrNameLst>
                                      </p:cBhvr>
                                      <p:to>
                                        <p:strVal val="visible"/>
                                      </p:to>
                                    </p:set>
                                    <p:animEffect transition="in" filter="fade">
                                      <p:cBhvr>
                                        <p:cTn id="88" dur="500"/>
                                        <p:tgtEl>
                                          <p:spTgt spid="16693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66934"/>
                                        </p:tgtEl>
                                        <p:attrNameLst>
                                          <p:attrName>style.visibility</p:attrName>
                                        </p:attrNameLst>
                                      </p:cBhvr>
                                      <p:to>
                                        <p:strVal val="visible"/>
                                      </p:to>
                                    </p:set>
                                    <p:animEffect transition="in" filter="fade">
                                      <p:cBhvr>
                                        <p:cTn id="91" dur="500"/>
                                        <p:tgtEl>
                                          <p:spTgt spid="166934"/>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66935"/>
                                        </p:tgtEl>
                                        <p:attrNameLst>
                                          <p:attrName>style.visibility</p:attrName>
                                        </p:attrNameLst>
                                      </p:cBhvr>
                                      <p:to>
                                        <p:strVal val="visible"/>
                                      </p:to>
                                    </p:set>
                                    <p:animEffect transition="in" filter="fade">
                                      <p:cBhvr>
                                        <p:cTn id="94" dur="500"/>
                                        <p:tgtEl>
                                          <p:spTgt spid="166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6" grpId="0" animBg="1"/>
      <p:bldP spid="166917" grpId="0" animBg="1"/>
      <p:bldP spid="166918" grpId="0" animBg="1"/>
      <p:bldP spid="166919" grpId="0" animBg="1"/>
      <p:bldP spid="166920" grpId="0" animBg="1"/>
      <p:bldP spid="166921" grpId="0"/>
      <p:bldP spid="166922" grpId="0"/>
      <p:bldP spid="166923" grpId="0"/>
      <p:bldP spid="166924" grpId="0"/>
      <p:bldP spid="166925" grpId="0"/>
      <p:bldP spid="166926" grpId="0"/>
      <p:bldP spid="166927" grpId="0"/>
      <p:bldP spid="166928" grpId="0"/>
      <p:bldP spid="166929" grpId="0"/>
      <p:bldP spid="166930" grpId="0"/>
      <p:bldP spid="166931" grpId="0"/>
      <p:bldP spid="166932" grpId="0"/>
      <p:bldP spid="166933" grpId="0"/>
      <p:bldP spid="166934" grpId="0"/>
      <p:bldP spid="166935" grpId="0"/>
      <p:bldP spid="166936" grpId="0" animBg="1"/>
      <p:bldP spid="166937" grpId="0" animBg="1"/>
      <p:bldP spid="166938" grpId="0" animBg="1"/>
      <p:bldP spid="166939" grpId="0" animBg="1"/>
      <p:bldP spid="16694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AutoShape 4"/>
          <p:cNvSpPr>
            <a:spLocks/>
          </p:cNvSpPr>
          <p:nvPr/>
        </p:nvSpPr>
        <p:spPr bwMode="auto">
          <a:xfrm>
            <a:off x="17892713" y="3067050"/>
            <a:ext cx="5240337" cy="9207500"/>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485" name="AutoShape 5"/>
          <p:cNvSpPr>
            <a:spLocks/>
          </p:cNvSpPr>
          <p:nvPr/>
        </p:nvSpPr>
        <p:spPr bwMode="auto">
          <a:xfrm>
            <a:off x="12344400" y="3067050"/>
            <a:ext cx="5240338" cy="9207500"/>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486" name="AutoShape 6"/>
          <p:cNvSpPr>
            <a:spLocks/>
          </p:cNvSpPr>
          <p:nvPr/>
        </p:nvSpPr>
        <p:spPr bwMode="auto">
          <a:xfrm>
            <a:off x="6797675" y="3067050"/>
            <a:ext cx="5240338" cy="9207500"/>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487" name="AutoShape 7"/>
          <p:cNvSpPr>
            <a:spLocks/>
          </p:cNvSpPr>
          <p:nvPr/>
        </p:nvSpPr>
        <p:spPr bwMode="auto">
          <a:xfrm>
            <a:off x="1249363" y="3067050"/>
            <a:ext cx="5240337" cy="9207500"/>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5" name="Picture Placeholder 14"/>
          <p:cNvSpPr>
            <a:spLocks noGrp="1"/>
          </p:cNvSpPr>
          <p:nvPr>
            <p:ph type="pic" sz="quarter" idx="15"/>
          </p:nvPr>
        </p:nvSpPr>
        <p:spPr/>
      </p:sp>
      <p:sp>
        <p:nvSpPr>
          <p:cNvPr id="17" name="Picture Placeholder 16"/>
          <p:cNvSpPr>
            <a:spLocks noGrp="1"/>
          </p:cNvSpPr>
          <p:nvPr>
            <p:ph type="pic" sz="quarter" idx="14"/>
          </p:nvPr>
        </p:nvSpPr>
        <p:spPr/>
      </p:sp>
      <p:sp>
        <p:nvSpPr>
          <p:cNvPr id="204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83F02C9-5484-4498-9302-F61C153C27BB}" type="slidenum">
              <a:rPr lang="en-US" sz="2000">
                <a:solidFill>
                  <a:schemeClr val="bg1"/>
                </a:solidFill>
              </a:rPr>
              <a:pPr algn="ctr" eaLnBrk="1">
                <a:lnSpc>
                  <a:spcPct val="100000"/>
                </a:lnSpc>
              </a:pPr>
              <a:t>16</a:t>
            </a:fld>
            <a:endParaRPr lang="en-US" dirty="0">
              <a:solidFill>
                <a:schemeClr val="bg1"/>
              </a:solidFill>
            </a:endParaRPr>
          </a:p>
        </p:txBody>
      </p:sp>
      <p:sp>
        <p:nvSpPr>
          <p:cNvPr id="20492" name="AutoShape 12"/>
          <p:cNvSpPr>
            <a:spLocks/>
          </p:cNvSpPr>
          <p:nvPr/>
        </p:nvSpPr>
        <p:spPr bwMode="auto">
          <a:xfrm>
            <a:off x="1249363" y="9932988"/>
            <a:ext cx="5240337" cy="2343150"/>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20493" name="AutoShape 13"/>
          <p:cNvSpPr>
            <a:spLocks/>
          </p:cNvSpPr>
          <p:nvPr/>
        </p:nvSpPr>
        <p:spPr bwMode="auto">
          <a:xfrm>
            <a:off x="12720638" y="3629025"/>
            <a:ext cx="1143000" cy="114300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0494" name="AutoShape 14"/>
          <p:cNvSpPr>
            <a:spLocks/>
          </p:cNvSpPr>
          <p:nvPr/>
        </p:nvSpPr>
        <p:spPr bwMode="auto">
          <a:xfrm>
            <a:off x="13047663" y="3956050"/>
            <a:ext cx="487362" cy="488950"/>
          </a:xfrm>
          <a:custGeom>
            <a:avLst/>
            <a:gdLst>
              <a:gd name="T0" fmla="*/ 243681 w 21470"/>
              <a:gd name="T1" fmla="*/ 247436 h 21470"/>
              <a:gd name="T2" fmla="*/ 243681 w 21470"/>
              <a:gd name="T3" fmla="*/ 247436 h 21470"/>
              <a:gd name="T4" fmla="*/ 243681 w 21470"/>
              <a:gd name="T5" fmla="*/ 247436 h 21470"/>
              <a:gd name="T6" fmla="*/ 243681 w 21470"/>
              <a:gd name="T7" fmla="*/ 247436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20495" name="AutoShape 15"/>
          <p:cNvSpPr>
            <a:spLocks/>
          </p:cNvSpPr>
          <p:nvPr/>
        </p:nvSpPr>
        <p:spPr bwMode="auto">
          <a:xfrm>
            <a:off x="18227675" y="3629025"/>
            <a:ext cx="1143000" cy="114300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20496" name="AutoShape 16"/>
          <p:cNvSpPr>
            <a:spLocks/>
          </p:cNvSpPr>
          <p:nvPr/>
        </p:nvSpPr>
        <p:spPr bwMode="auto">
          <a:xfrm>
            <a:off x="18540413" y="3941763"/>
            <a:ext cx="517525" cy="517525"/>
          </a:xfrm>
          <a:custGeom>
            <a:avLst/>
            <a:gdLst>
              <a:gd name="T0" fmla="*/ 258763 w 21600"/>
              <a:gd name="T1" fmla="*/ 258763 h 21600"/>
              <a:gd name="T2" fmla="*/ 258763 w 21600"/>
              <a:gd name="T3" fmla="*/ 258763 h 21600"/>
              <a:gd name="T4" fmla="*/ 258763 w 21600"/>
              <a:gd name="T5" fmla="*/ 258763 h 21600"/>
              <a:gd name="T6" fmla="*/ 258763 w 21600"/>
              <a:gd name="T7" fmla="*/ 258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2"/>
                </a:moveTo>
                <a:lnTo>
                  <a:pt x="13366" y="7908"/>
                </a:lnTo>
                <a:lnTo>
                  <a:pt x="12712" y="7528"/>
                </a:lnTo>
                <a:lnTo>
                  <a:pt x="12318" y="11594"/>
                </a:lnTo>
                <a:lnTo>
                  <a:pt x="20248" y="13078"/>
                </a:lnTo>
                <a:lnTo>
                  <a:pt x="20248" y="11922"/>
                </a:lnTo>
                <a:cubicBezTo>
                  <a:pt x="20248" y="11922"/>
                  <a:pt x="20248" y="11922"/>
                  <a:pt x="20248" y="11922"/>
                </a:cubicBezTo>
                <a:close/>
                <a:moveTo>
                  <a:pt x="10800" y="1688"/>
                </a:moveTo>
                <a:cubicBezTo>
                  <a:pt x="10052" y="1688"/>
                  <a:pt x="9449" y="3305"/>
                  <a:pt x="9449" y="4051"/>
                </a:cubicBezTo>
                <a:cubicBezTo>
                  <a:pt x="9449" y="4796"/>
                  <a:pt x="10391" y="17296"/>
                  <a:pt x="10800" y="17296"/>
                </a:cubicBezTo>
                <a:cubicBezTo>
                  <a:pt x="11208" y="17296"/>
                  <a:pt x="12150" y="4796"/>
                  <a:pt x="12150" y="4051"/>
                </a:cubicBezTo>
                <a:cubicBezTo>
                  <a:pt x="12150" y="3305"/>
                  <a:pt x="11545" y="1688"/>
                  <a:pt x="10800" y="1688"/>
                </a:cubicBezTo>
                <a:cubicBezTo>
                  <a:pt x="10800" y="1688"/>
                  <a:pt x="10800" y="1688"/>
                  <a:pt x="10800" y="1688"/>
                </a:cubicBezTo>
                <a:close/>
                <a:moveTo>
                  <a:pt x="8886" y="7528"/>
                </a:moveTo>
                <a:lnTo>
                  <a:pt x="8231" y="7908"/>
                </a:lnTo>
                <a:lnTo>
                  <a:pt x="1350" y="11922"/>
                </a:lnTo>
                <a:lnTo>
                  <a:pt x="1350" y="13078"/>
                </a:lnTo>
                <a:lnTo>
                  <a:pt x="8604" y="11721"/>
                </a:lnTo>
                <a:lnTo>
                  <a:pt x="9279" y="11594"/>
                </a:lnTo>
                <a:lnTo>
                  <a:pt x="8886" y="7528"/>
                </a:lnTo>
                <a:cubicBezTo>
                  <a:pt x="8886" y="7528"/>
                  <a:pt x="8886" y="7528"/>
                  <a:pt x="8886" y="7528"/>
                </a:cubicBezTo>
                <a:close/>
                <a:moveTo>
                  <a:pt x="7423" y="20333"/>
                </a:moveTo>
                <a:lnTo>
                  <a:pt x="7423" y="20587"/>
                </a:lnTo>
                <a:lnTo>
                  <a:pt x="9938" y="20038"/>
                </a:lnTo>
                <a:cubicBezTo>
                  <a:pt x="9846" y="19709"/>
                  <a:pt x="9755" y="19338"/>
                  <a:pt x="9667" y="18931"/>
                </a:cubicBezTo>
                <a:lnTo>
                  <a:pt x="7423" y="20333"/>
                </a:lnTo>
                <a:cubicBezTo>
                  <a:pt x="7423" y="20333"/>
                  <a:pt x="7423" y="20333"/>
                  <a:pt x="7423" y="20333"/>
                </a:cubicBezTo>
                <a:close/>
                <a:moveTo>
                  <a:pt x="14176" y="20587"/>
                </a:moveTo>
                <a:lnTo>
                  <a:pt x="14176" y="20333"/>
                </a:lnTo>
                <a:lnTo>
                  <a:pt x="11932" y="18931"/>
                </a:lnTo>
                <a:cubicBezTo>
                  <a:pt x="11842" y="19338"/>
                  <a:pt x="11753" y="19709"/>
                  <a:pt x="11661" y="20038"/>
                </a:cubicBezTo>
                <a:lnTo>
                  <a:pt x="14176" y="20587"/>
                </a:lnTo>
                <a:cubicBezTo>
                  <a:pt x="14176" y="20587"/>
                  <a:pt x="14176" y="20587"/>
                  <a:pt x="14176" y="20587"/>
                </a:cubicBezTo>
                <a:close/>
                <a:moveTo>
                  <a:pt x="21600" y="14682"/>
                </a:moveTo>
                <a:lnTo>
                  <a:pt x="12844" y="13034"/>
                </a:lnTo>
                <a:cubicBezTo>
                  <a:pt x="12634" y="14791"/>
                  <a:pt x="12390" y="16533"/>
                  <a:pt x="12121" y="17983"/>
                </a:cubicBezTo>
                <a:lnTo>
                  <a:pt x="14852" y="19575"/>
                </a:lnTo>
                <a:lnTo>
                  <a:pt x="14852" y="21599"/>
                </a:lnTo>
                <a:lnTo>
                  <a:pt x="11352" y="20944"/>
                </a:lnTo>
                <a:cubicBezTo>
                  <a:pt x="11174" y="21360"/>
                  <a:pt x="10989" y="21599"/>
                  <a:pt x="10800" y="21599"/>
                </a:cubicBezTo>
                <a:cubicBezTo>
                  <a:pt x="10610" y="21599"/>
                  <a:pt x="10425" y="21360"/>
                  <a:pt x="10245" y="20944"/>
                </a:cubicBezTo>
                <a:lnTo>
                  <a:pt x="6747" y="21599"/>
                </a:lnTo>
                <a:lnTo>
                  <a:pt x="6747" y="19575"/>
                </a:lnTo>
                <a:lnTo>
                  <a:pt x="9478" y="17983"/>
                </a:lnTo>
                <a:cubicBezTo>
                  <a:pt x="9207" y="16533"/>
                  <a:pt x="8964" y="14791"/>
                  <a:pt x="8754" y="13034"/>
                </a:cubicBezTo>
                <a:lnTo>
                  <a:pt x="0" y="14682"/>
                </a:lnTo>
                <a:lnTo>
                  <a:pt x="0" y="11120"/>
                </a:lnTo>
                <a:lnTo>
                  <a:pt x="8108" y="6373"/>
                </a:lnTo>
                <a:cubicBezTo>
                  <a:pt x="8019" y="5204"/>
                  <a:pt x="7970" y="4353"/>
                  <a:pt x="7970" y="4051"/>
                </a:cubicBezTo>
                <a:cubicBezTo>
                  <a:pt x="7970" y="2489"/>
                  <a:pt x="9237" y="0"/>
                  <a:pt x="10800" y="0"/>
                </a:cubicBezTo>
                <a:cubicBezTo>
                  <a:pt x="12360" y="0"/>
                  <a:pt x="13626" y="2489"/>
                  <a:pt x="13626" y="4051"/>
                </a:cubicBezTo>
                <a:cubicBezTo>
                  <a:pt x="13626" y="4353"/>
                  <a:pt x="13578" y="5204"/>
                  <a:pt x="13491" y="6373"/>
                </a:cubicBezTo>
                <a:lnTo>
                  <a:pt x="21600" y="11120"/>
                </a:lnTo>
                <a:lnTo>
                  <a:pt x="21600" y="14682"/>
                </a:lnTo>
                <a:cubicBezTo>
                  <a:pt x="21600" y="14682"/>
                  <a:pt x="21600" y="14682"/>
                  <a:pt x="21600" y="146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20497" name="AutoShape 17"/>
          <p:cNvSpPr>
            <a:spLocks/>
          </p:cNvSpPr>
          <p:nvPr/>
        </p:nvSpPr>
        <p:spPr bwMode="auto">
          <a:xfrm>
            <a:off x="7212013" y="3629025"/>
            <a:ext cx="1143000" cy="114300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0498" name="AutoShape 18"/>
          <p:cNvSpPr>
            <a:spLocks/>
          </p:cNvSpPr>
          <p:nvPr/>
        </p:nvSpPr>
        <p:spPr bwMode="auto">
          <a:xfrm>
            <a:off x="7554913" y="3963988"/>
            <a:ext cx="473075" cy="473075"/>
          </a:xfrm>
          <a:custGeom>
            <a:avLst/>
            <a:gdLst>
              <a:gd name="T0" fmla="*/ 236538 w 21444"/>
              <a:gd name="T1" fmla="*/ 236538 h 21444"/>
              <a:gd name="T2" fmla="*/ 236538 w 21444"/>
              <a:gd name="T3" fmla="*/ 236538 h 21444"/>
              <a:gd name="T4" fmla="*/ 236538 w 21444"/>
              <a:gd name="T5" fmla="*/ 236538 h 21444"/>
              <a:gd name="T6" fmla="*/ 236538 w 21444"/>
              <a:gd name="T7" fmla="*/ 236538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2"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20499" name="AutoShape 19"/>
          <p:cNvSpPr>
            <a:spLocks/>
          </p:cNvSpPr>
          <p:nvPr/>
        </p:nvSpPr>
        <p:spPr bwMode="auto">
          <a:xfrm>
            <a:off x="1704975" y="3629025"/>
            <a:ext cx="1143000" cy="114300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0500" name="AutoShape 20"/>
          <p:cNvSpPr>
            <a:spLocks/>
          </p:cNvSpPr>
          <p:nvPr/>
        </p:nvSpPr>
        <p:spPr bwMode="auto">
          <a:xfrm>
            <a:off x="2068513" y="3898900"/>
            <a:ext cx="415925" cy="603250"/>
          </a:xfrm>
          <a:custGeom>
            <a:avLst/>
            <a:gdLst>
              <a:gd name="T0" fmla="*/ 207963 w 21600"/>
              <a:gd name="T1" fmla="*/ 301625 h 21600"/>
              <a:gd name="T2" fmla="*/ 207963 w 21600"/>
              <a:gd name="T3" fmla="*/ 301625 h 21600"/>
              <a:gd name="T4" fmla="*/ 207963 w 21600"/>
              <a:gd name="T5" fmla="*/ 301625 h 21600"/>
              <a:gd name="T6" fmla="*/ 207963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20501" name="AutoShape 21"/>
          <p:cNvSpPr>
            <a:spLocks/>
          </p:cNvSpPr>
          <p:nvPr/>
        </p:nvSpPr>
        <p:spPr bwMode="auto">
          <a:xfrm>
            <a:off x="6797675" y="9932988"/>
            <a:ext cx="5240338" cy="2343150"/>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alpha val="80000"/>
            </a:schemeClr>
          </a:solidFill>
          <a:ln>
            <a:noFill/>
          </a:ln>
          <a:effectLst/>
          <a:extLst/>
        </p:spPr>
        <p:txBody>
          <a:bodyPr lIns="0" tIns="0" rIns="0" bIns="0" anchor="ctr"/>
          <a:lstStyle/>
          <a:p>
            <a:endParaRPr lang="id-ID">
              <a:solidFill>
                <a:schemeClr val="bg1"/>
              </a:solidFill>
            </a:endParaRPr>
          </a:p>
        </p:txBody>
      </p:sp>
      <p:sp>
        <p:nvSpPr>
          <p:cNvPr id="20502" name="AutoShape 22"/>
          <p:cNvSpPr>
            <a:spLocks/>
          </p:cNvSpPr>
          <p:nvPr/>
        </p:nvSpPr>
        <p:spPr bwMode="auto">
          <a:xfrm>
            <a:off x="12344400" y="9932988"/>
            <a:ext cx="5240338" cy="2343150"/>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alpha val="80000"/>
            </a:schemeClr>
          </a:solidFill>
          <a:ln>
            <a:noFill/>
          </a:ln>
          <a:effectLst/>
          <a:extLst/>
        </p:spPr>
        <p:txBody>
          <a:bodyPr lIns="0" tIns="0" rIns="0" bIns="0" anchor="ctr"/>
          <a:lstStyle/>
          <a:p>
            <a:endParaRPr lang="id-ID">
              <a:solidFill>
                <a:schemeClr val="bg1"/>
              </a:solidFill>
            </a:endParaRPr>
          </a:p>
        </p:txBody>
      </p:sp>
      <p:sp>
        <p:nvSpPr>
          <p:cNvPr id="20503" name="AutoShape 23"/>
          <p:cNvSpPr>
            <a:spLocks/>
          </p:cNvSpPr>
          <p:nvPr/>
        </p:nvSpPr>
        <p:spPr bwMode="auto">
          <a:xfrm>
            <a:off x="17892713" y="9932988"/>
            <a:ext cx="5240337" cy="2343150"/>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alpha val="80000"/>
            </a:schemeClr>
          </a:solidFill>
          <a:ln>
            <a:noFill/>
          </a:ln>
          <a:effectLst/>
          <a:extLst/>
        </p:spPr>
        <p:txBody>
          <a:bodyPr lIns="0" tIns="0" rIns="0" bIns="0" anchor="ctr"/>
          <a:lstStyle/>
          <a:p>
            <a:endParaRPr lang="id-ID">
              <a:solidFill>
                <a:schemeClr val="bg1"/>
              </a:solidFill>
            </a:endParaRPr>
          </a:p>
        </p:txBody>
      </p:sp>
      <p:sp>
        <p:nvSpPr>
          <p:cNvPr id="20504" name="AutoShape 24"/>
          <p:cNvSpPr>
            <a:spLocks/>
          </p:cNvSpPr>
          <p:nvPr/>
        </p:nvSpPr>
        <p:spPr bwMode="auto">
          <a:xfrm>
            <a:off x="3028950" y="3984625"/>
            <a:ext cx="6492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Idea</a:t>
            </a:r>
            <a:endParaRPr lang="en-US">
              <a:solidFill>
                <a:schemeClr val="bg1"/>
              </a:solidFill>
              <a:latin typeface="Roboto" charset="0"/>
              <a:ea typeface="ＭＳ Ｐゴシック" charset="0"/>
              <a:cs typeface="Roboto" charset="0"/>
              <a:sym typeface="Roboto" charset="0"/>
            </a:endParaRPr>
          </a:p>
        </p:txBody>
      </p:sp>
      <p:sp>
        <p:nvSpPr>
          <p:cNvPr id="20505" name="AutoShape 25"/>
          <p:cNvSpPr>
            <a:spLocks/>
          </p:cNvSpPr>
          <p:nvPr/>
        </p:nvSpPr>
        <p:spPr bwMode="auto">
          <a:xfrm>
            <a:off x="8566150" y="3984625"/>
            <a:ext cx="2371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Communication</a:t>
            </a:r>
            <a:endParaRPr lang="en-US" dirty="0">
              <a:solidFill>
                <a:schemeClr val="bg1"/>
              </a:solidFill>
              <a:latin typeface="Roboto" charset="0"/>
              <a:ea typeface="ＭＳ Ｐゴシック" charset="0"/>
              <a:cs typeface="Roboto" charset="0"/>
              <a:sym typeface="Roboto" charset="0"/>
            </a:endParaRPr>
          </a:p>
        </p:txBody>
      </p:sp>
      <p:sp>
        <p:nvSpPr>
          <p:cNvPr id="20506" name="AutoShape 26"/>
          <p:cNvSpPr>
            <a:spLocks/>
          </p:cNvSpPr>
          <p:nvPr/>
        </p:nvSpPr>
        <p:spPr bwMode="auto">
          <a:xfrm>
            <a:off x="14116050" y="3984625"/>
            <a:ext cx="103663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Design</a:t>
            </a:r>
            <a:endParaRPr lang="en-US">
              <a:solidFill>
                <a:schemeClr val="bg1"/>
              </a:solidFill>
              <a:latin typeface="Roboto" charset="0"/>
              <a:ea typeface="ＭＳ Ｐゴシック" charset="0"/>
              <a:cs typeface="Roboto" charset="0"/>
              <a:sym typeface="Roboto" charset="0"/>
            </a:endParaRPr>
          </a:p>
        </p:txBody>
      </p:sp>
      <p:sp>
        <p:nvSpPr>
          <p:cNvPr id="20507" name="AutoShape 27"/>
          <p:cNvSpPr>
            <a:spLocks/>
          </p:cNvSpPr>
          <p:nvPr/>
        </p:nvSpPr>
        <p:spPr bwMode="auto">
          <a:xfrm>
            <a:off x="19604038" y="3984625"/>
            <a:ext cx="13255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Planning</a:t>
            </a:r>
            <a:endParaRPr lang="en-US">
              <a:solidFill>
                <a:schemeClr val="bg1"/>
              </a:solidFill>
              <a:latin typeface="Roboto" charset="0"/>
              <a:ea typeface="ＭＳ Ｐゴシック" charset="0"/>
              <a:cs typeface="Roboto" charset="0"/>
              <a:sym typeface="Roboto" charset="0"/>
            </a:endParaRPr>
          </a:p>
        </p:txBody>
      </p:sp>
      <p:sp>
        <p:nvSpPr>
          <p:cNvPr id="20508" name="AutoShape 28"/>
          <p:cNvSpPr>
            <a:spLocks/>
          </p:cNvSpPr>
          <p:nvPr/>
        </p:nvSpPr>
        <p:spPr bwMode="auto">
          <a:xfrm>
            <a:off x="1654175" y="10453688"/>
            <a:ext cx="44291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09" name="AutoShape 29"/>
          <p:cNvSpPr>
            <a:spLocks/>
          </p:cNvSpPr>
          <p:nvPr/>
        </p:nvSpPr>
        <p:spPr bwMode="auto">
          <a:xfrm>
            <a:off x="7202488" y="10453688"/>
            <a:ext cx="44291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0" name="AutoShape 30"/>
          <p:cNvSpPr>
            <a:spLocks/>
          </p:cNvSpPr>
          <p:nvPr/>
        </p:nvSpPr>
        <p:spPr bwMode="auto">
          <a:xfrm>
            <a:off x="12750800" y="10453688"/>
            <a:ext cx="44291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1" name="AutoShape 31"/>
          <p:cNvSpPr>
            <a:spLocks/>
          </p:cNvSpPr>
          <p:nvPr/>
        </p:nvSpPr>
        <p:spPr bwMode="auto">
          <a:xfrm>
            <a:off x="18299113" y="10453688"/>
            <a:ext cx="44291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 name="Title 1"/>
          <p:cNvSpPr>
            <a:spLocks noGrp="1"/>
          </p:cNvSpPr>
          <p:nvPr>
            <p:ph type="title"/>
          </p:nvPr>
        </p:nvSpPr>
        <p:spPr/>
        <p:txBody>
          <a:bodyPr/>
          <a:lstStyle/>
          <a:p>
            <a:endParaRPr lang="id-ID" dirty="0"/>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EF12D5-BBF4-4884-8334-697327DC99E0}" type="slidenum">
              <a:rPr lang="en-US" sz="2000">
                <a:solidFill>
                  <a:schemeClr val="bg1"/>
                </a:solidFill>
              </a:rPr>
              <a:pPr algn="ctr" eaLnBrk="1">
                <a:lnSpc>
                  <a:spcPct val="100000"/>
                </a:lnSpc>
              </a:pPr>
              <a:t>160</a:t>
            </a:fld>
            <a:endParaRPr lang="en-US">
              <a:solidFill>
                <a:schemeClr val="bg1"/>
              </a:solidFill>
            </a:endParaRPr>
          </a:p>
        </p:txBody>
      </p:sp>
      <p:grpSp>
        <p:nvGrpSpPr>
          <p:cNvPr id="171010" name="Group 4"/>
          <p:cNvGrpSpPr>
            <a:grpSpLocks/>
          </p:cNvGrpSpPr>
          <p:nvPr/>
        </p:nvGrpSpPr>
        <p:grpSpPr bwMode="auto">
          <a:xfrm>
            <a:off x="1600200" y="4411663"/>
            <a:ext cx="11028363" cy="6784975"/>
            <a:chOff x="-1" y="0"/>
            <a:chExt cx="11029822" cy="6785675"/>
          </a:xfrm>
          <a:solidFill>
            <a:schemeClr val="bg2"/>
          </a:solidFill>
        </p:grpSpPr>
        <p:sp>
          <p:nvSpPr>
            <p:cNvPr id="167941" name="AutoShape 5"/>
            <p:cNvSpPr>
              <a:spLocks/>
            </p:cNvSpPr>
            <p:nvPr/>
          </p:nvSpPr>
          <p:spPr bwMode="auto">
            <a:xfrm>
              <a:off x="10990128" y="854163"/>
              <a:ext cx="39693" cy="73033"/>
            </a:xfrm>
            <a:custGeom>
              <a:avLst/>
              <a:gdLst>
                <a:gd name="T0" fmla="*/ 19847 w 21600"/>
                <a:gd name="T1" fmla="*/ 36517 h 21600"/>
                <a:gd name="T2" fmla="*/ 19847 w 21600"/>
                <a:gd name="T3" fmla="*/ 36517 h 21600"/>
                <a:gd name="T4" fmla="*/ 19847 w 21600"/>
                <a:gd name="T5" fmla="*/ 36517 h 21600"/>
                <a:gd name="T6" fmla="*/ 19847 w 21600"/>
                <a:gd name="T7" fmla="*/ 3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42" name="AutoShape 6"/>
            <p:cNvSpPr>
              <a:spLocks/>
            </p:cNvSpPr>
            <p:nvPr/>
          </p:nvSpPr>
          <p:spPr bwMode="auto">
            <a:xfrm>
              <a:off x="10832945" y="539806"/>
              <a:ext cx="88912" cy="77795"/>
            </a:xfrm>
            <a:custGeom>
              <a:avLst/>
              <a:gdLst>
                <a:gd name="T0" fmla="*/ 44456 w 21600"/>
                <a:gd name="T1" fmla="*/ 38898 h 21600"/>
                <a:gd name="T2" fmla="*/ 44456 w 21600"/>
                <a:gd name="T3" fmla="*/ 38898 h 21600"/>
                <a:gd name="T4" fmla="*/ 44456 w 21600"/>
                <a:gd name="T5" fmla="*/ 38898 h 21600"/>
                <a:gd name="T6" fmla="*/ 44456 w 21600"/>
                <a:gd name="T7" fmla="*/ 38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43" name="AutoShape 7"/>
            <p:cNvSpPr>
              <a:spLocks/>
            </p:cNvSpPr>
            <p:nvPr/>
          </p:nvSpPr>
          <p:spPr bwMode="auto">
            <a:xfrm>
              <a:off x="2030681" y="273078"/>
              <a:ext cx="2164048" cy="1336813"/>
            </a:xfrm>
            <a:custGeom>
              <a:avLst/>
              <a:gdLst>
                <a:gd name="T0" fmla="*/ 1082024 w 21600"/>
                <a:gd name="T1" fmla="*/ 668407 h 21600"/>
                <a:gd name="T2" fmla="*/ 1082024 w 21600"/>
                <a:gd name="T3" fmla="*/ 668407 h 21600"/>
                <a:gd name="T4" fmla="*/ 1082024 w 21600"/>
                <a:gd name="T5" fmla="*/ 668407 h 21600"/>
                <a:gd name="T6" fmla="*/ 1082024 w 21600"/>
                <a:gd name="T7" fmla="*/ 66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44" name="AutoShape 8"/>
            <p:cNvSpPr>
              <a:spLocks/>
            </p:cNvSpPr>
            <p:nvPr/>
          </p:nvSpPr>
          <p:spPr bwMode="auto">
            <a:xfrm>
              <a:off x="4140747" y="546156"/>
              <a:ext cx="1386071" cy="854163"/>
            </a:xfrm>
            <a:custGeom>
              <a:avLst/>
              <a:gdLst>
                <a:gd name="T0" fmla="*/ 693003 w 21581"/>
                <a:gd name="T1" fmla="*/ 427082 h 21600"/>
                <a:gd name="T2" fmla="*/ 693003 w 21581"/>
                <a:gd name="T3" fmla="*/ 427082 h 21600"/>
                <a:gd name="T4" fmla="*/ 693003 w 21581"/>
                <a:gd name="T5" fmla="*/ 427082 h 21600"/>
                <a:gd name="T6" fmla="*/ 693003 w 21581"/>
                <a:gd name="T7" fmla="*/ 427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45" name="AutoShape 9"/>
            <p:cNvSpPr>
              <a:spLocks/>
            </p:cNvSpPr>
            <p:nvPr/>
          </p:nvSpPr>
          <p:spPr bwMode="auto">
            <a:xfrm>
              <a:off x="4140747" y="546156"/>
              <a:ext cx="1397185" cy="863689"/>
            </a:xfrm>
            <a:custGeom>
              <a:avLst/>
              <a:gdLst>
                <a:gd name="T0" fmla="*/ 698593 w 21600"/>
                <a:gd name="T1" fmla="*/ 431845 h 21600"/>
                <a:gd name="T2" fmla="*/ 698593 w 21600"/>
                <a:gd name="T3" fmla="*/ 431845 h 21600"/>
                <a:gd name="T4" fmla="*/ 698593 w 21600"/>
                <a:gd name="T5" fmla="*/ 431845 h 21600"/>
                <a:gd name="T6" fmla="*/ 698593 w 21600"/>
                <a:gd name="T7" fmla="*/ 431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600"/>
                    <a:pt x="21599"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46" name="AutoShape 10"/>
            <p:cNvSpPr>
              <a:spLocks/>
            </p:cNvSpPr>
            <p:nvPr/>
          </p:nvSpPr>
          <p:spPr bwMode="auto">
            <a:xfrm>
              <a:off x="4101054" y="1366978"/>
              <a:ext cx="1470219" cy="962124"/>
            </a:xfrm>
            <a:custGeom>
              <a:avLst/>
              <a:gdLst>
                <a:gd name="T0" fmla="*/ 735110 w 21572"/>
                <a:gd name="T1" fmla="*/ 481062 h 21554"/>
                <a:gd name="T2" fmla="*/ 735110 w 21572"/>
                <a:gd name="T3" fmla="*/ 481062 h 21554"/>
                <a:gd name="T4" fmla="*/ 735110 w 21572"/>
                <a:gd name="T5" fmla="*/ 481062 h 21554"/>
                <a:gd name="T6" fmla="*/ 735110 w 21572"/>
                <a:gd name="T7" fmla="*/ 481062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47" name="AutoShape 11"/>
            <p:cNvSpPr>
              <a:spLocks/>
            </p:cNvSpPr>
            <p:nvPr/>
          </p:nvSpPr>
          <p:spPr bwMode="auto">
            <a:xfrm>
              <a:off x="4062949" y="1366978"/>
              <a:ext cx="1478158" cy="973238"/>
            </a:xfrm>
            <a:custGeom>
              <a:avLst/>
              <a:gdLst>
                <a:gd name="T0" fmla="*/ 739045 w 21539"/>
                <a:gd name="T1" fmla="*/ 486619 h 21600"/>
                <a:gd name="T2" fmla="*/ 739045 w 21539"/>
                <a:gd name="T3" fmla="*/ 486619 h 21600"/>
                <a:gd name="T4" fmla="*/ 739045 w 21539"/>
                <a:gd name="T5" fmla="*/ 486619 h 21600"/>
                <a:gd name="T6" fmla="*/ 739045 w 21539"/>
                <a:gd name="T7" fmla="*/ 4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48" name="AutoShape 12"/>
            <p:cNvSpPr>
              <a:spLocks/>
            </p:cNvSpPr>
            <p:nvPr/>
          </p:nvSpPr>
          <p:spPr bwMode="auto">
            <a:xfrm>
              <a:off x="2656238" y="1484465"/>
              <a:ext cx="1468631" cy="1209800"/>
            </a:xfrm>
            <a:custGeom>
              <a:avLst/>
              <a:gdLst>
                <a:gd name="T0" fmla="*/ 734315 w 21600"/>
                <a:gd name="T1" fmla="*/ 604900 h 21600"/>
                <a:gd name="T2" fmla="*/ 734315 w 21600"/>
                <a:gd name="T3" fmla="*/ 604900 h 21600"/>
                <a:gd name="T4" fmla="*/ 734315 w 21600"/>
                <a:gd name="T5" fmla="*/ 604900 h 21600"/>
                <a:gd name="T6" fmla="*/ 734315 w 21600"/>
                <a:gd name="T7" fmla="*/ 6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49" name="AutoShape 13"/>
            <p:cNvSpPr>
              <a:spLocks/>
            </p:cNvSpPr>
            <p:nvPr/>
          </p:nvSpPr>
          <p:spPr bwMode="auto">
            <a:xfrm>
              <a:off x="2656238" y="1444774"/>
              <a:ext cx="1479746" cy="1220913"/>
            </a:xfrm>
            <a:custGeom>
              <a:avLst/>
              <a:gdLst>
                <a:gd name="T0" fmla="*/ 739873 w 21600"/>
                <a:gd name="T1" fmla="*/ 610457 h 21600"/>
                <a:gd name="T2" fmla="*/ 739873 w 21600"/>
                <a:gd name="T3" fmla="*/ 610457 h 21600"/>
                <a:gd name="T4" fmla="*/ 739873 w 21600"/>
                <a:gd name="T5" fmla="*/ 610457 h 21600"/>
                <a:gd name="T6" fmla="*/ 739873 w 21600"/>
                <a:gd name="T7" fmla="*/ 610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600"/>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600"/>
                    <a:pt x="2051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0" name="AutoShape 14"/>
            <p:cNvSpPr>
              <a:spLocks/>
            </p:cNvSpPr>
            <p:nvPr/>
          </p:nvSpPr>
          <p:spPr bwMode="auto">
            <a:xfrm>
              <a:off x="-1" y="1719439"/>
              <a:ext cx="1717902" cy="2881610"/>
            </a:xfrm>
            <a:custGeom>
              <a:avLst/>
              <a:gdLst>
                <a:gd name="T0" fmla="*/ 858911 w 21587"/>
                <a:gd name="T1" fmla="*/ 1440738 h 21589"/>
                <a:gd name="T2" fmla="*/ 858911 w 21587"/>
                <a:gd name="T3" fmla="*/ 1440738 h 21589"/>
                <a:gd name="T4" fmla="*/ 858911 w 21587"/>
                <a:gd name="T5" fmla="*/ 1440738 h 21589"/>
                <a:gd name="T6" fmla="*/ 858911 w 21587"/>
                <a:gd name="T7" fmla="*/ 144073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1" name="AutoShape 15"/>
            <p:cNvSpPr>
              <a:spLocks/>
            </p:cNvSpPr>
            <p:nvPr/>
          </p:nvSpPr>
          <p:spPr bwMode="auto">
            <a:xfrm>
              <a:off x="-1" y="1719439"/>
              <a:ext cx="1727429" cy="2892723"/>
            </a:xfrm>
            <a:custGeom>
              <a:avLst/>
              <a:gdLst>
                <a:gd name="T0" fmla="*/ 863715 w 21588"/>
                <a:gd name="T1" fmla="*/ 1446362 h 21600"/>
                <a:gd name="T2" fmla="*/ 863715 w 21588"/>
                <a:gd name="T3" fmla="*/ 1446362 h 21600"/>
                <a:gd name="T4" fmla="*/ 863715 w 21588"/>
                <a:gd name="T5" fmla="*/ 1446362 h 21600"/>
                <a:gd name="T6" fmla="*/ 863715 w 21588"/>
                <a:gd name="T7" fmla="*/ 1446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8"/>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2"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2" name="AutoShape 16"/>
            <p:cNvSpPr>
              <a:spLocks/>
            </p:cNvSpPr>
            <p:nvPr/>
          </p:nvSpPr>
          <p:spPr bwMode="auto">
            <a:xfrm>
              <a:off x="781152" y="1914723"/>
              <a:ext cx="1336852" cy="2070314"/>
            </a:xfrm>
            <a:custGeom>
              <a:avLst/>
              <a:gdLst>
                <a:gd name="T0" fmla="*/ 668426 w 21600"/>
                <a:gd name="T1" fmla="*/ 1035157 h 21552"/>
                <a:gd name="T2" fmla="*/ 668426 w 21600"/>
                <a:gd name="T3" fmla="*/ 1035157 h 21552"/>
                <a:gd name="T4" fmla="*/ 668426 w 21600"/>
                <a:gd name="T5" fmla="*/ 1035157 h 21552"/>
                <a:gd name="T6" fmla="*/ 668426 w 21600"/>
                <a:gd name="T7" fmla="*/ 1035157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3" name="AutoShape 17"/>
            <p:cNvSpPr>
              <a:spLocks/>
            </p:cNvSpPr>
            <p:nvPr/>
          </p:nvSpPr>
          <p:spPr bwMode="auto">
            <a:xfrm>
              <a:off x="781152" y="1914723"/>
              <a:ext cx="1347966" cy="2081427"/>
            </a:xfrm>
            <a:custGeom>
              <a:avLst/>
              <a:gdLst>
                <a:gd name="T0" fmla="*/ 673983 w 21600"/>
                <a:gd name="T1" fmla="*/ 1040714 h 21600"/>
                <a:gd name="T2" fmla="*/ 673983 w 21600"/>
                <a:gd name="T3" fmla="*/ 1040714 h 21600"/>
                <a:gd name="T4" fmla="*/ 673983 w 21600"/>
                <a:gd name="T5" fmla="*/ 1040714 h 21600"/>
                <a:gd name="T6" fmla="*/ 673983 w 21600"/>
                <a:gd name="T7" fmla="*/ 10407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4" name="AutoShape 18"/>
            <p:cNvSpPr>
              <a:spLocks/>
            </p:cNvSpPr>
            <p:nvPr/>
          </p:nvSpPr>
          <p:spPr bwMode="auto">
            <a:xfrm>
              <a:off x="155595" y="625540"/>
              <a:ext cx="1692499" cy="1408257"/>
            </a:xfrm>
            <a:custGeom>
              <a:avLst/>
              <a:gdLst>
                <a:gd name="T0" fmla="*/ 846210 w 21555"/>
                <a:gd name="T1" fmla="*/ 705336 h 21581"/>
                <a:gd name="T2" fmla="*/ 846210 w 21555"/>
                <a:gd name="T3" fmla="*/ 705336 h 21581"/>
                <a:gd name="T4" fmla="*/ 846210 w 21555"/>
                <a:gd name="T5" fmla="*/ 705336 h 21581"/>
                <a:gd name="T6" fmla="*/ 846210 w 21555"/>
                <a:gd name="T7" fmla="*/ 705336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5" name="AutoShape 19"/>
            <p:cNvSpPr>
              <a:spLocks/>
            </p:cNvSpPr>
            <p:nvPr/>
          </p:nvSpPr>
          <p:spPr bwMode="auto">
            <a:xfrm>
              <a:off x="1524201" y="234974"/>
              <a:ext cx="1251115" cy="2027446"/>
            </a:xfrm>
            <a:custGeom>
              <a:avLst/>
              <a:gdLst>
                <a:gd name="T0" fmla="*/ 625558 w 21600"/>
                <a:gd name="T1" fmla="*/ 1013723 h 21600"/>
                <a:gd name="T2" fmla="*/ 625558 w 21600"/>
                <a:gd name="T3" fmla="*/ 1013723 h 21600"/>
                <a:gd name="T4" fmla="*/ 625558 w 21600"/>
                <a:gd name="T5" fmla="*/ 1013723 h 21600"/>
                <a:gd name="T6" fmla="*/ 625558 w 21600"/>
                <a:gd name="T7" fmla="*/ 10137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6" name="AutoShape 20"/>
            <p:cNvSpPr>
              <a:spLocks/>
            </p:cNvSpPr>
            <p:nvPr/>
          </p:nvSpPr>
          <p:spPr bwMode="auto">
            <a:xfrm>
              <a:off x="1524201" y="234974"/>
              <a:ext cx="1262230" cy="2038560"/>
            </a:xfrm>
            <a:custGeom>
              <a:avLst/>
              <a:gdLst>
                <a:gd name="T0" fmla="*/ 631115 w 21600"/>
                <a:gd name="T1" fmla="*/ 1019280 h 21600"/>
                <a:gd name="T2" fmla="*/ 631115 w 21600"/>
                <a:gd name="T3" fmla="*/ 1019280 h 21600"/>
                <a:gd name="T4" fmla="*/ 631115 w 21600"/>
                <a:gd name="T5" fmla="*/ 1019280 h 21600"/>
                <a:gd name="T6" fmla="*/ 631115 w 21600"/>
                <a:gd name="T7" fmla="*/ 10192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600"/>
                    <a:pt x="19926"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7" name="AutoShape 21"/>
            <p:cNvSpPr>
              <a:spLocks/>
            </p:cNvSpPr>
            <p:nvPr/>
          </p:nvSpPr>
          <p:spPr bwMode="auto">
            <a:xfrm>
              <a:off x="508066" y="0"/>
              <a:ext cx="1413062" cy="1019280"/>
            </a:xfrm>
            <a:custGeom>
              <a:avLst/>
              <a:gdLst>
                <a:gd name="T0" fmla="*/ 706498 w 21471"/>
                <a:gd name="T1" fmla="*/ 509640 h 21600"/>
                <a:gd name="T2" fmla="*/ 706498 w 21471"/>
                <a:gd name="T3" fmla="*/ 509640 h 21600"/>
                <a:gd name="T4" fmla="*/ 706498 w 21471"/>
                <a:gd name="T5" fmla="*/ 509640 h 21600"/>
                <a:gd name="T6" fmla="*/ 706498 w 21471"/>
                <a:gd name="T7" fmla="*/ 509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8" name="AutoShape 22"/>
            <p:cNvSpPr>
              <a:spLocks/>
            </p:cNvSpPr>
            <p:nvPr/>
          </p:nvSpPr>
          <p:spPr bwMode="auto">
            <a:xfrm>
              <a:off x="508066" y="0"/>
              <a:ext cx="1424176" cy="1030393"/>
            </a:xfrm>
            <a:custGeom>
              <a:avLst/>
              <a:gdLst>
                <a:gd name="T0" fmla="*/ 712088 w 21536"/>
                <a:gd name="T1" fmla="*/ 515197 h 21600"/>
                <a:gd name="T2" fmla="*/ 712088 w 21536"/>
                <a:gd name="T3" fmla="*/ 515197 h 21600"/>
                <a:gd name="T4" fmla="*/ 712088 w 21536"/>
                <a:gd name="T5" fmla="*/ 515197 h 21600"/>
                <a:gd name="T6" fmla="*/ 712088 w 21536"/>
                <a:gd name="T7" fmla="*/ 515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700"/>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40"/>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599"/>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599"/>
                    <a:pt x="19497"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59" name="AutoShape 23"/>
            <p:cNvSpPr>
              <a:spLocks/>
            </p:cNvSpPr>
            <p:nvPr/>
          </p:nvSpPr>
          <p:spPr bwMode="auto">
            <a:xfrm>
              <a:off x="1875085" y="2148109"/>
              <a:ext cx="1174905" cy="1481291"/>
            </a:xfrm>
            <a:custGeom>
              <a:avLst/>
              <a:gdLst>
                <a:gd name="T0" fmla="*/ 587453 w 21600"/>
                <a:gd name="T1" fmla="*/ 740646 h 21600"/>
                <a:gd name="T2" fmla="*/ 587453 w 21600"/>
                <a:gd name="T3" fmla="*/ 740646 h 21600"/>
                <a:gd name="T4" fmla="*/ 587453 w 21600"/>
                <a:gd name="T5" fmla="*/ 740646 h 21600"/>
                <a:gd name="T6" fmla="*/ 587453 w 21600"/>
                <a:gd name="T7" fmla="*/ 740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0" name="AutoShape 24"/>
            <p:cNvSpPr>
              <a:spLocks/>
            </p:cNvSpPr>
            <p:nvPr/>
          </p:nvSpPr>
          <p:spPr bwMode="auto">
            <a:xfrm>
              <a:off x="1875085" y="2148109"/>
              <a:ext cx="1186019" cy="1492404"/>
            </a:xfrm>
            <a:custGeom>
              <a:avLst/>
              <a:gdLst>
                <a:gd name="T0" fmla="*/ 593010 w 21600"/>
                <a:gd name="T1" fmla="*/ 746202 h 21600"/>
                <a:gd name="T2" fmla="*/ 593010 w 21600"/>
                <a:gd name="T3" fmla="*/ 746202 h 21600"/>
                <a:gd name="T4" fmla="*/ 593010 w 21600"/>
                <a:gd name="T5" fmla="*/ 746202 h 21600"/>
                <a:gd name="T6" fmla="*/ 593010 w 21600"/>
                <a:gd name="T7" fmla="*/ 746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1" name="AutoShape 25"/>
            <p:cNvSpPr>
              <a:spLocks/>
            </p:cNvSpPr>
            <p:nvPr/>
          </p:nvSpPr>
          <p:spPr bwMode="auto">
            <a:xfrm>
              <a:off x="1484508" y="3476984"/>
              <a:ext cx="1421000" cy="1663872"/>
            </a:xfrm>
            <a:custGeom>
              <a:avLst/>
              <a:gdLst>
                <a:gd name="T0" fmla="*/ 710500 w 21600"/>
                <a:gd name="T1" fmla="*/ 831936 h 21600"/>
                <a:gd name="T2" fmla="*/ 710500 w 21600"/>
                <a:gd name="T3" fmla="*/ 831936 h 21600"/>
                <a:gd name="T4" fmla="*/ 710500 w 21600"/>
                <a:gd name="T5" fmla="*/ 831936 h 21600"/>
                <a:gd name="T6" fmla="*/ 710500 w 21600"/>
                <a:gd name="T7" fmla="*/ 831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2" name="AutoShape 26"/>
            <p:cNvSpPr>
              <a:spLocks/>
            </p:cNvSpPr>
            <p:nvPr/>
          </p:nvSpPr>
          <p:spPr bwMode="auto">
            <a:xfrm>
              <a:off x="1484508" y="3476984"/>
              <a:ext cx="1432114" cy="1674985"/>
            </a:xfrm>
            <a:custGeom>
              <a:avLst/>
              <a:gdLst>
                <a:gd name="T0" fmla="*/ 716057 w 21600"/>
                <a:gd name="T1" fmla="*/ 837493 h 21600"/>
                <a:gd name="T2" fmla="*/ 716057 w 21600"/>
                <a:gd name="T3" fmla="*/ 837493 h 21600"/>
                <a:gd name="T4" fmla="*/ 716057 w 21600"/>
                <a:gd name="T5" fmla="*/ 837493 h 21600"/>
                <a:gd name="T6" fmla="*/ 716057 w 21600"/>
                <a:gd name="T7" fmla="*/ 8374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8"/>
                    <a:pt x="682" y="14278"/>
                  </a:cubicBezTo>
                  <a:cubicBezTo>
                    <a:pt x="665" y="14278"/>
                    <a:pt x="645" y="14280"/>
                    <a:pt x="629" y="14316"/>
                  </a:cubicBezTo>
                  <a:lnTo>
                    <a:pt x="255" y="14766"/>
                  </a:lnTo>
                  <a:lnTo>
                    <a:pt x="180" y="14942"/>
                  </a:lnTo>
                  <a:lnTo>
                    <a:pt x="920" y="15318"/>
                  </a:lnTo>
                  <a:lnTo>
                    <a:pt x="7574" y="18597"/>
                  </a:lnTo>
                  <a:cubicBezTo>
                    <a:pt x="7574" y="18597"/>
                    <a:pt x="11916" y="20686"/>
                    <a:pt x="11916" y="20686"/>
                  </a:cubicBezTo>
                  <a:close/>
                  <a:moveTo>
                    <a:pt x="18705" y="21600"/>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600"/>
                    <a:pt x="18705"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3" name="AutoShape 27"/>
            <p:cNvSpPr>
              <a:spLocks/>
            </p:cNvSpPr>
            <p:nvPr/>
          </p:nvSpPr>
          <p:spPr bwMode="auto">
            <a:xfrm>
              <a:off x="2929324" y="2578366"/>
              <a:ext cx="1528964" cy="1195510"/>
            </a:xfrm>
            <a:custGeom>
              <a:avLst/>
              <a:gdLst>
                <a:gd name="T0" fmla="*/ 764482 w 21600"/>
                <a:gd name="T1" fmla="*/ 597755 h 21600"/>
                <a:gd name="T2" fmla="*/ 764482 w 21600"/>
                <a:gd name="T3" fmla="*/ 597755 h 21600"/>
                <a:gd name="T4" fmla="*/ 764482 w 21600"/>
                <a:gd name="T5" fmla="*/ 597755 h 21600"/>
                <a:gd name="T6" fmla="*/ 764482 w 21600"/>
                <a:gd name="T7" fmla="*/ 597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4" name="AutoShape 28"/>
            <p:cNvSpPr>
              <a:spLocks/>
            </p:cNvSpPr>
            <p:nvPr/>
          </p:nvSpPr>
          <p:spPr bwMode="auto">
            <a:xfrm>
              <a:off x="2891219" y="2578366"/>
              <a:ext cx="1538491" cy="1206624"/>
            </a:xfrm>
            <a:custGeom>
              <a:avLst/>
              <a:gdLst>
                <a:gd name="T0" fmla="*/ 769246 w 21600"/>
                <a:gd name="T1" fmla="*/ 603312 h 21600"/>
                <a:gd name="T2" fmla="*/ 769246 w 21600"/>
                <a:gd name="T3" fmla="*/ 603312 h 21600"/>
                <a:gd name="T4" fmla="*/ 769246 w 21600"/>
                <a:gd name="T5" fmla="*/ 603312 h 21600"/>
                <a:gd name="T6" fmla="*/ 769246 w 21600"/>
                <a:gd name="T7" fmla="*/ 603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599"/>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599"/>
                    <a:pt x="20857"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5" name="AutoShape 29"/>
            <p:cNvSpPr>
              <a:spLocks/>
            </p:cNvSpPr>
            <p:nvPr/>
          </p:nvSpPr>
          <p:spPr bwMode="auto">
            <a:xfrm>
              <a:off x="5390275" y="508052"/>
              <a:ext cx="1378132" cy="1560673"/>
            </a:xfrm>
            <a:custGeom>
              <a:avLst/>
              <a:gdLst>
                <a:gd name="T0" fmla="*/ 689034 w 21581"/>
                <a:gd name="T1" fmla="*/ 780337 h 21600"/>
                <a:gd name="T2" fmla="*/ 689034 w 21581"/>
                <a:gd name="T3" fmla="*/ 780337 h 21600"/>
                <a:gd name="T4" fmla="*/ 689034 w 21581"/>
                <a:gd name="T5" fmla="*/ 780337 h 21600"/>
                <a:gd name="T6" fmla="*/ 689034 w 21581"/>
                <a:gd name="T7" fmla="*/ 78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6" name="AutoShape 30"/>
            <p:cNvSpPr>
              <a:spLocks/>
            </p:cNvSpPr>
            <p:nvPr/>
          </p:nvSpPr>
          <p:spPr bwMode="auto">
            <a:xfrm>
              <a:off x="5390275" y="508052"/>
              <a:ext cx="1387659" cy="1573374"/>
            </a:xfrm>
            <a:custGeom>
              <a:avLst/>
              <a:gdLst>
                <a:gd name="T0" fmla="*/ 693830 w 21572"/>
                <a:gd name="T1" fmla="*/ 786687 h 21600"/>
                <a:gd name="T2" fmla="*/ 693830 w 21572"/>
                <a:gd name="T3" fmla="*/ 786687 h 21600"/>
                <a:gd name="T4" fmla="*/ 693830 w 21572"/>
                <a:gd name="T5" fmla="*/ 786687 h 21600"/>
                <a:gd name="T6" fmla="*/ 693830 w 21572"/>
                <a:gd name="T7" fmla="*/ 7866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7" name="AutoShape 31"/>
            <p:cNvSpPr>
              <a:spLocks/>
            </p:cNvSpPr>
            <p:nvPr/>
          </p:nvSpPr>
          <p:spPr bwMode="auto">
            <a:xfrm>
              <a:off x="4375728" y="2968931"/>
              <a:ext cx="1557544" cy="831936"/>
            </a:xfrm>
            <a:custGeom>
              <a:avLst/>
              <a:gdLst>
                <a:gd name="T0" fmla="*/ 778772 w 21600"/>
                <a:gd name="T1" fmla="*/ 415968 h 21600"/>
                <a:gd name="T2" fmla="*/ 778772 w 21600"/>
                <a:gd name="T3" fmla="*/ 415968 h 21600"/>
                <a:gd name="T4" fmla="*/ 778772 w 21600"/>
                <a:gd name="T5" fmla="*/ 415968 h 21600"/>
                <a:gd name="T6" fmla="*/ 778772 w 21600"/>
                <a:gd name="T7" fmla="*/ 415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599"/>
                  </a:lnTo>
                  <a:lnTo>
                    <a:pt x="17958" y="21599"/>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8" name="AutoShape 32"/>
            <p:cNvSpPr>
              <a:spLocks/>
            </p:cNvSpPr>
            <p:nvPr/>
          </p:nvSpPr>
          <p:spPr bwMode="auto">
            <a:xfrm>
              <a:off x="4375728" y="2968931"/>
              <a:ext cx="1567070" cy="841462"/>
            </a:xfrm>
            <a:custGeom>
              <a:avLst/>
              <a:gdLst>
                <a:gd name="T0" fmla="*/ 783535 w 21600"/>
                <a:gd name="T1" fmla="*/ 420731 h 21600"/>
                <a:gd name="T2" fmla="*/ 783535 w 21600"/>
                <a:gd name="T3" fmla="*/ 420731 h 21600"/>
                <a:gd name="T4" fmla="*/ 783535 w 21600"/>
                <a:gd name="T5" fmla="*/ 420731 h 21600"/>
                <a:gd name="T6" fmla="*/ 783535 w 21600"/>
                <a:gd name="T7" fmla="*/ 420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599"/>
                  </a:moveTo>
                  <a:lnTo>
                    <a:pt x="11287" y="21599"/>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599" y="21470"/>
                  </a:lnTo>
                  <a:cubicBezTo>
                    <a:pt x="21599" y="21470"/>
                    <a:pt x="17914" y="21599"/>
                    <a:pt x="17914"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69" name="AutoShape 33"/>
            <p:cNvSpPr>
              <a:spLocks/>
            </p:cNvSpPr>
            <p:nvPr/>
          </p:nvSpPr>
          <p:spPr bwMode="auto">
            <a:xfrm>
              <a:off x="6641391" y="4258114"/>
              <a:ext cx="754162" cy="1308235"/>
            </a:xfrm>
            <a:custGeom>
              <a:avLst/>
              <a:gdLst>
                <a:gd name="T0" fmla="*/ 377081 w 21600"/>
                <a:gd name="T1" fmla="*/ 654118 h 21594"/>
                <a:gd name="T2" fmla="*/ 377081 w 21600"/>
                <a:gd name="T3" fmla="*/ 654118 h 21594"/>
                <a:gd name="T4" fmla="*/ 377081 w 21600"/>
                <a:gd name="T5" fmla="*/ 654118 h 21594"/>
                <a:gd name="T6" fmla="*/ 377081 w 21600"/>
                <a:gd name="T7" fmla="*/ 654118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7"/>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0" name="AutoShape 34"/>
            <p:cNvSpPr>
              <a:spLocks/>
            </p:cNvSpPr>
            <p:nvPr/>
          </p:nvSpPr>
          <p:spPr bwMode="auto">
            <a:xfrm>
              <a:off x="6563592" y="2227492"/>
              <a:ext cx="843075" cy="1505105"/>
            </a:xfrm>
            <a:custGeom>
              <a:avLst/>
              <a:gdLst>
                <a:gd name="T0" fmla="*/ 421538 w 21434"/>
                <a:gd name="T1" fmla="*/ 752518 h 21587"/>
                <a:gd name="T2" fmla="*/ 421538 w 21434"/>
                <a:gd name="T3" fmla="*/ 752518 h 21587"/>
                <a:gd name="T4" fmla="*/ 421538 w 21434"/>
                <a:gd name="T5" fmla="*/ 752518 h 21587"/>
                <a:gd name="T6" fmla="*/ 421538 w 21434"/>
                <a:gd name="T7" fmla="*/ 752518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1" name="AutoShape 35"/>
            <p:cNvSpPr>
              <a:spLocks/>
            </p:cNvSpPr>
            <p:nvPr/>
          </p:nvSpPr>
          <p:spPr bwMode="auto">
            <a:xfrm>
              <a:off x="5703053" y="2813340"/>
              <a:ext cx="1414650" cy="1225676"/>
            </a:xfrm>
            <a:custGeom>
              <a:avLst/>
              <a:gdLst>
                <a:gd name="T0" fmla="*/ 707325 w 21564"/>
                <a:gd name="T1" fmla="*/ 612838 h 21600"/>
                <a:gd name="T2" fmla="*/ 707325 w 21564"/>
                <a:gd name="T3" fmla="*/ 612838 h 21600"/>
                <a:gd name="T4" fmla="*/ 707325 w 21564"/>
                <a:gd name="T5" fmla="*/ 612838 h 21600"/>
                <a:gd name="T6" fmla="*/ 707325 w 21564"/>
                <a:gd name="T7" fmla="*/ 612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2" name="AutoShape 36"/>
            <p:cNvSpPr>
              <a:spLocks/>
            </p:cNvSpPr>
            <p:nvPr/>
          </p:nvSpPr>
          <p:spPr bwMode="auto">
            <a:xfrm>
              <a:off x="5703053" y="2813340"/>
              <a:ext cx="1424176" cy="1235202"/>
            </a:xfrm>
            <a:custGeom>
              <a:avLst/>
              <a:gdLst>
                <a:gd name="T0" fmla="*/ 712088 w 21568"/>
                <a:gd name="T1" fmla="*/ 617601 h 21600"/>
                <a:gd name="T2" fmla="*/ 712088 w 21568"/>
                <a:gd name="T3" fmla="*/ 617601 h 21600"/>
                <a:gd name="T4" fmla="*/ 712088 w 21568"/>
                <a:gd name="T5" fmla="*/ 617601 h 21600"/>
                <a:gd name="T6" fmla="*/ 712088 w 21568"/>
                <a:gd name="T7" fmla="*/ 617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3" name="AutoShape 37"/>
            <p:cNvSpPr>
              <a:spLocks/>
            </p:cNvSpPr>
            <p:nvPr/>
          </p:nvSpPr>
          <p:spPr bwMode="auto">
            <a:xfrm>
              <a:off x="7265360" y="1484465"/>
              <a:ext cx="69859" cy="128601"/>
            </a:xfrm>
            <a:custGeom>
              <a:avLst/>
              <a:gdLst>
                <a:gd name="T0" fmla="*/ 34930 w 21600"/>
                <a:gd name="T1" fmla="*/ 64301 h 21600"/>
                <a:gd name="T2" fmla="*/ 34930 w 21600"/>
                <a:gd name="T3" fmla="*/ 64301 h 21600"/>
                <a:gd name="T4" fmla="*/ 34930 w 21600"/>
                <a:gd name="T5" fmla="*/ 64301 h 21600"/>
                <a:gd name="T6" fmla="*/ 34930 w 21600"/>
                <a:gd name="T7" fmla="*/ 64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4" name="AutoShape 38"/>
            <p:cNvSpPr>
              <a:spLocks/>
            </p:cNvSpPr>
            <p:nvPr/>
          </p:nvSpPr>
          <p:spPr bwMode="auto">
            <a:xfrm>
              <a:off x="7265360" y="1484465"/>
              <a:ext cx="80974" cy="139714"/>
            </a:xfrm>
            <a:custGeom>
              <a:avLst/>
              <a:gdLst>
                <a:gd name="T0" fmla="*/ 40487 w 21600"/>
                <a:gd name="T1" fmla="*/ 69857 h 21600"/>
                <a:gd name="T2" fmla="*/ 40487 w 21600"/>
                <a:gd name="T3" fmla="*/ 69857 h 21600"/>
                <a:gd name="T4" fmla="*/ 40487 w 21600"/>
                <a:gd name="T5" fmla="*/ 69857 h 21600"/>
                <a:gd name="T6" fmla="*/ 40487 w 21600"/>
                <a:gd name="T7" fmla="*/ 69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5" name="AutoShape 39"/>
            <p:cNvSpPr>
              <a:spLocks/>
            </p:cNvSpPr>
            <p:nvPr/>
          </p:nvSpPr>
          <p:spPr bwMode="auto">
            <a:xfrm>
              <a:off x="6211121" y="1093900"/>
              <a:ext cx="1060590" cy="1181222"/>
            </a:xfrm>
            <a:custGeom>
              <a:avLst/>
              <a:gdLst>
                <a:gd name="T0" fmla="*/ 530295 w 21580"/>
                <a:gd name="T1" fmla="*/ 591158 h 21590"/>
                <a:gd name="T2" fmla="*/ 530295 w 21580"/>
                <a:gd name="T3" fmla="*/ 591158 h 21590"/>
                <a:gd name="T4" fmla="*/ 530295 w 21580"/>
                <a:gd name="T5" fmla="*/ 591158 h 21590"/>
                <a:gd name="T6" fmla="*/ 530295 w 21580"/>
                <a:gd name="T7" fmla="*/ 59115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89"/>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6" name="AutoShape 40"/>
            <p:cNvSpPr>
              <a:spLocks/>
            </p:cNvSpPr>
            <p:nvPr/>
          </p:nvSpPr>
          <p:spPr bwMode="auto">
            <a:xfrm>
              <a:off x="6211121" y="1093900"/>
              <a:ext cx="1070117" cy="1190748"/>
            </a:xfrm>
            <a:custGeom>
              <a:avLst/>
              <a:gdLst>
                <a:gd name="T0" fmla="*/ 535034 w 21575"/>
                <a:gd name="T1" fmla="*/ 595374 h 21600"/>
                <a:gd name="T2" fmla="*/ 535034 w 21575"/>
                <a:gd name="T3" fmla="*/ 595374 h 21600"/>
                <a:gd name="T4" fmla="*/ 535034 w 21575"/>
                <a:gd name="T5" fmla="*/ 595374 h 21600"/>
                <a:gd name="T6" fmla="*/ 535034 w 21575"/>
                <a:gd name="T7" fmla="*/ 595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7" name="AutoShape 41"/>
            <p:cNvSpPr>
              <a:spLocks/>
            </p:cNvSpPr>
            <p:nvPr/>
          </p:nvSpPr>
          <p:spPr bwMode="auto">
            <a:xfrm>
              <a:off x="5507766" y="2030621"/>
              <a:ext cx="1278106" cy="839875"/>
            </a:xfrm>
            <a:custGeom>
              <a:avLst/>
              <a:gdLst>
                <a:gd name="T0" fmla="*/ 639023 w 21575"/>
                <a:gd name="T1" fmla="*/ 425991 h 21435"/>
                <a:gd name="T2" fmla="*/ 639023 w 21575"/>
                <a:gd name="T3" fmla="*/ 425991 h 21435"/>
                <a:gd name="T4" fmla="*/ 639023 w 21575"/>
                <a:gd name="T5" fmla="*/ 425991 h 21435"/>
                <a:gd name="T6" fmla="*/ 639023 w 21575"/>
                <a:gd name="T7" fmla="*/ 42599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2"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8" name="AutoShape 42"/>
            <p:cNvSpPr>
              <a:spLocks/>
            </p:cNvSpPr>
            <p:nvPr/>
          </p:nvSpPr>
          <p:spPr bwMode="auto">
            <a:xfrm>
              <a:off x="5507766" y="2030621"/>
              <a:ext cx="1287632" cy="849401"/>
            </a:xfrm>
            <a:custGeom>
              <a:avLst/>
              <a:gdLst>
                <a:gd name="T0" fmla="*/ 643816 w 21572"/>
                <a:gd name="T1" fmla="*/ 424701 h 21600"/>
                <a:gd name="T2" fmla="*/ 643816 w 21572"/>
                <a:gd name="T3" fmla="*/ 424701 h 21600"/>
                <a:gd name="T4" fmla="*/ 643816 w 21572"/>
                <a:gd name="T5" fmla="*/ 424701 h 21600"/>
                <a:gd name="T6" fmla="*/ 643816 w 21572"/>
                <a:gd name="T7" fmla="*/ 42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79" name="AutoShape 43"/>
            <p:cNvSpPr>
              <a:spLocks/>
            </p:cNvSpPr>
            <p:nvPr/>
          </p:nvSpPr>
          <p:spPr bwMode="auto">
            <a:xfrm>
              <a:off x="6641391" y="1016105"/>
              <a:ext cx="1213010" cy="539806"/>
            </a:xfrm>
            <a:custGeom>
              <a:avLst/>
              <a:gdLst>
                <a:gd name="T0" fmla="*/ 606505 w 21600"/>
                <a:gd name="T1" fmla="*/ 269903 h 21600"/>
                <a:gd name="T2" fmla="*/ 606505 w 21600"/>
                <a:gd name="T3" fmla="*/ 269903 h 21600"/>
                <a:gd name="T4" fmla="*/ 606505 w 21600"/>
                <a:gd name="T5" fmla="*/ 269903 h 21600"/>
                <a:gd name="T6" fmla="*/ 606505 w 21600"/>
                <a:gd name="T7" fmla="*/ 269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599"/>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0" name="AutoShape 44"/>
            <p:cNvSpPr>
              <a:spLocks/>
            </p:cNvSpPr>
            <p:nvPr/>
          </p:nvSpPr>
          <p:spPr bwMode="auto">
            <a:xfrm>
              <a:off x="6641391" y="1016105"/>
              <a:ext cx="1227299" cy="555682"/>
            </a:xfrm>
            <a:custGeom>
              <a:avLst/>
              <a:gdLst>
                <a:gd name="T0" fmla="*/ 613650 w 21600"/>
                <a:gd name="T1" fmla="*/ 277841 h 21600"/>
                <a:gd name="T2" fmla="*/ 613650 w 21600"/>
                <a:gd name="T3" fmla="*/ 277841 h 21600"/>
                <a:gd name="T4" fmla="*/ 613650 w 21600"/>
                <a:gd name="T5" fmla="*/ 277841 h 21600"/>
                <a:gd name="T6" fmla="*/ 613650 w 21600"/>
                <a:gd name="T7" fmla="*/ 277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1" name="AutoShape 45"/>
            <p:cNvSpPr>
              <a:spLocks/>
            </p:cNvSpPr>
            <p:nvPr/>
          </p:nvSpPr>
          <p:spPr bwMode="auto">
            <a:xfrm>
              <a:off x="6992274" y="938309"/>
              <a:ext cx="155596" cy="134952"/>
            </a:xfrm>
            <a:custGeom>
              <a:avLst/>
              <a:gdLst>
                <a:gd name="T0" fmla="*/ 77798 w 21600"/>
                <a:gd name="T1" fmla="*/ 67476 h 21600"/>
                <a:gd name="T2" fmla="*/ 77798 w 21600"/>
                <a:gd name="T3" fmla="*/ 67476 h 21600"/>
                <a:gd name="T4" fmla="*/ 77798 w 21600"/>
                <a:gd name="T5" fmla="*/ 67476 h 21600"/>
                <a:gd name="T6" fmla="*/ 77798 w 21600"/>
                <a:gd name="T7" fmla="*/ 67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2" name="AutoShape 46"/>
            <p:cNvSpPr>
              <a:spLocks/>
            </p:cNvSpPr>
            <p:nvPr/>
          </p:nvSpPr>
          <p:spPr bwMode="auto">
            <a:xfrm>
              <a:off x="6954169" y="898618"/>
              <a:ext cx="169885" cy="149240"/>
            </a:xfrm>
            <a:custGeom>
              <a:avLst/>
              <a:gdLst>
                <a:gd name="T0" fmla="*/ 84943 w 21600"/>
                <a:gd name="T1" fmla="*/ 74620 h 21600"/>
                <a:gd name="T2" fmla="*/ 84943 w 21600"/>
                <a:gd name="T3" fmla="*/ 74620 h 21600"/>
                <a:gd name="T4" fmla="*/ 84943 w 21600"/>
                <a:gd name="T5" fmla="*/ 74620 h 21600"/>
                <a:gd name="T6" fmla="*/ 84943 w 21600"/>
                <a:gd name="T7" fmla="*/ 74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3" name="AutoShape 47"/>
            <p:cNvSpPr>
              <a:spLocks/>
            </p:cNvSpPr>
            <p:nvPr/>
          </p:nvSpPr>
          <p:spPr bwMode="auto">
            <a:xfrm>
              <a:off x="7460649" y="1289183"/>
              <a:ext cx="822434" cy="1117715"/>
            </a:xfrm>
            <a:custGeom>
              <a:avLst/>
              <a:gdLst>
                <a:gd name="T0" fmla="*/ 411198 w 21591"/>
                <a:gd name="T1" fmla="*/ 559401 h 21589"/>
                <a:gd name="T2" fmla="*/ 411198 w 21591"/>
                <a:gd name="T3" fmla="*/ 559401 h 21589"/>
                <a:gd name="T4" fmla="*/ 411198 w 21591"/>
                <a:gd name="T5" fmla="*/ 559401 h 21589"/>
                <a:gd name="T6" fmla="*/ 411198 w 21591"/>
                <a:gd name="T7" fmla="*/ 55940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8"/>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8"/>
                  </a:lnTo>
                  <a:lnTo>
                    <a:pt x="85" y="21588"/>
                  </a:lnTo>
                  <a:cubicBezTo>
                    <a:pt x="85" y="21588"/>
                    <a:pt x="85" y="21588"/>
                    <a:pt x="85" y="2158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4" name="AutoShape 48"/>
            <p:cNvSpPr>
              <a:spLocks/>
            </p:cNvSpPr>
            <p:nvPr/>
          </p:nvSpPr>
          <p:spPr bwMode="auto">
            <a:xfrm>
              <a:off x="7422544" y="1289183"/>
              <a:ext cx="836723" cy="1127241"/>
            </a:xfrm>
            <a:custGeom>
              <a:avLst/>
              <a:gdLst>
                <a:gd name="T0" fmla="*/ 418342 w 21573"/>
                <a:gd name="T1" fmla="*/ 563621 h 21600"/>
                <a:gd name="T2" fmla="*/ 418342 w 21573"/>
                <a:gd name="T3" fmla="*/ 563621 h 21600"/>
                <a:gd name="T4" fmla="*/ 418342 w 21573"/>
                <a:gd name="T5" fmla="*/ 563621 h 21600"/>
                <a:gd name="T6" fmla="*/ 418342 w 21573"/>
                <a:gd name="T7" fmla="*/ 5636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599"/>
                  </a:moveTo>
                  <a:lnTo>
                    <a:pt x="0" y="21599"/>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599"/>
                    <a:pt x="601"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5" name="AutoShape 49"/>
            <p:cNvSpPr>
              <a:spLocks/>
            </p:cNvSpPr>
            <p:nvPr/>
          </p:nvSpPr>
          <p:spPr bwMode="auto">
            <a:xfrm>
              <a:off x="7305053" y="2383083"/>
              <a:ext cx="649373" cy="1130417"/>
            </a:xfrm>
            <a:custGeom>
              <a:avLst/>
              <a:gdLst>
                <a:gd name="T0" fmla="*/ 324671 w 21567"/>
                <a:gd name="T1" fmla="*/ 565209 h 21584"/>
                <a:gd name="T2" fmla="*/ 324671 w 21567"/>
                <a:gd name="T3" fmla="*/ 565209 h 21584"/>
                <a:gd name="T4" fmla="*/ 324671 w 21567"/>
                <a:gd name="T5" fmla="*/ 565209 h 21584"/>
                <a:gd name="T6" fmla="*/ 324671 w 21567"/>
                <a:gd name="T7" fmla="*/ 565209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600"/>
                    <a:pt x="380" y="21589"/>
                    <a:pt x="380" y="21502"/>
                  </a:cubicBezTo>
                  <a:cubicBezTo>
                    <a:pt x="380" y="21502"/>
                    <a:pt x="380" y="21502"/>
                    <a:pt x="380" y="2150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6" name="AutoShape 50"/>
            <p:cNvSpPr>
              <a:spLocks/>
            </p:cNvSpPr>
            <p:nvPr/>
          </p:nvSpPr>
          <p:spPr bwMode="auto">
            <a:xfrm>
              <a:off x="7305053" y="2383083"/>
              <a:ext cx="658899" cy="1139943"/>
            </a:xfrm>
            <a:custGeom>
              <a:avLst/>
              <a:gdLst>
                <a:gd name="T0" fmla="*/ 329450 w 21564"/>
                <a:gd name="T1" fmla="*/ 569972 h 21600"/>
                <a:gd name="T2" fmla="*/ 329450 w 21564"/>
                <a:gd name="T3" fmla="*/ 569972 h 21600"/>
                <a:gd name="T4" fmla="*/ 329450 w 21564"/>
                <a:gd name="T5" fmla="*/ 569972 h 21600"/>
                <a:gd name="T6" fmla="*/ 329450 w 21564"/>
                <a:gd name="T7" fmla="*/ 5699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7" name="AutoShape 51"/>
            <p:cNvSpPr>
              <a:spLocks/>
            </p:cNvSpPr>
            <p:nvPr/>
          </p:nvSpPr>
          <p:spPr bwMode="auto">
            <a:xfrm>
              <a:off x="7852813" y="2187801"/>
              <a:ext cx="882767" cy="1012929"/>
            </a:xfrm>
            <a:custGeom>
              <a:avLst/>
              <a:gdLst>
                <a:gd name="T0" fmla="*/ 441384 w 21600"/>
                <a:gd name="T1" fmla="*/ 506465 h 21600"/>
                <a:gd name="T2" fmla="*/ 441384 w 21600"/>
                <a:gd name="T3" fmla="*/ 506465 h 21600"/>
                <a:gd name="T4" fmla="*/ 441384 w 21600"/>
                <a:gd name="T5" fmla="*/ 506465 h 21600"/>
                <a:gd name="T6" fmla="*/ 441384 w 21600"/>
                <a:gd name="T7" fmla="*/ 506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8" name="AutoShape 52"/>
            <p:cNvSpPr>
              <a:spLocks/>
            </p:cNvSpPr>
            <p:nvPr/>
          </p:nvSpPr>
          <p:spPr bwMode="auto">
            <a:xfrm>
              <a:off x="7852813" y="2187801"/>
              <a:ext cx="892293" cy="1025631"/>
            </a:xfrm>
            <a:custGeom>
              <a:avLst/>
              <a:gdLst>
                <a:gd name="T0" fmla="*/ 446147 w 21600"/>
                <a:gd name="T1" fmla="*/ 512816 h 21600"/>
                <a:gd name="T2" fmla="*/ 446147 w 21600"/>
                <a:gd name="T3" fmla="*/ 512816 h 21600"/>
                <a:gd name="T4" fmla="*/ 446147 w 21600"/>
                <a:gd name="T5" fmla="*/ 512816 h 21600"/>
                <a:gd name="T6" fmla="*/ 446147 w 21600"/>
                <a:gd name="T7" fmla="*/ 512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89" name="AutoShape 53"/>
            <p:cNvSpPr>
              <a:spLocks/>
            </p:cNvSpPr>
            <p:nvPr/>
          </p:nvSpPr>
          <p:spPr bwMode="auto">
            <a:xfrm>
              <a:off x="8398985" y="2538674"/>
              <a:ext cx="938337" cy="946248"/>
            </a:xfrm>
            <a:custGeom>
              <a:avLst/>
              <a:gdLst>
                <a:gd name="T0" fmla="*/ 469169 w 21600"/>
                <a:gd name="T1" fmla="*/ 473124 h 21600"/>
                <a:gd name="T2" fmla="*/ 469169 w 21600"/>
                <a:gd name="T3" fmla="*/ 473124 h 21600"/>
                <a:gd name="T4" fmla="*/ 469169 w 21600"/>
                <a:gd name="T5" fmla="*/ 473124 h 21600"/>
                <a:gd name="T6" fmla="*/ 469169 w 21600"/>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0" name="AutoShape 54"/>
            <p:cNvSpPr>
              <a:spLocks/>
            </p:cNvSpPr>
            <p:nvPr/>
          </p:nvSpPr>
          <p:spPr bwMode="auto">
            <a:xfrm>
              <a:off x="8398985" y="2538674"/>
              <a:ext cx="951039" cy="958949"/>
            </a:xfrm>
            <a:custGeom>
              <a:avLst/>
              <a:gdLst>
                <a:gd name="T0" fmla="*/ 475520 w 21600"/>
                <a:gd name="T1" fmla="*/ 479475 h 21600"/>
                <a:gd name="T2" fmla="*/ 475520 w 21600"/>
                <a:gd name="T3" fmla="*/ 479475 h 21600"/>
                <a:gd name="T4" fmla="*/ 475520 w 21600"/>
                <a:gd name="T5" fmla="*/ 479475 h 21600"/>
                <a:gd name="T6" fmla="*/ 475520 w 21600"/>
                <a:gd name="T7" fmla="*/ 4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599"/>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599"/>
                    <a:pt x="596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1" name="AutoShape 55"/>
            <p:cNvSpPr>
              <a:spLocks/>
            </p:cNvSpPr>
            <p:nvPr/>
          </p:nvSpPr>
          <p:spPr bwMode="auto">
            <a:xfrm>
              <a:off x="9805696" y="3046726"/>
              <a:ext cx="98438" cy="287368"/>
            </a:xfrm>
            <a:custGeom>
              <a:avLst/>
              <a:gdLst>
                <a:gd name="T0" fmla="*/ 49219 w 21600"/>
                <a:gd name="T1" fmla="*/ 143684 h 21600"/>
                <a:gd name="T2" fmla="*/ 49219 w 21600"/>
                <a:gd name="T3" fmla="*/ 143684 h 21600"/>
                <a:gd name="T4" fmla="*/ 49219 w 21600"/>
                <a:gd name="T5" fmla="*/ 143684 h 21600"/>
                <a:gd name="T6" fmla="*/ 49219 w 21600"/>
                <a:gd name="T7" fmla="*/ 1436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2" name="AutoShape 56"/>
            <p:cNvSpPr>
              <a:spLocks/>
            </p:cNvSpPr>
            <p:nvPr/>
          </p:nvSpPr>
          <p:spPr bwMode="auto">
            <a:xfrm>
              <a:off x="8243389" y="2773648"/>
              <a:ext cx="1630579" cy="936722"/>
            </a:xfrm>
            <a:custGeom>
              <a:avLst/>
              <a:gdLst>
                <a:gd name="T0" fmla="*/ 815252 w 21551"/>
                <a:gd name="T1" fmla="*/ 470911 h 21306"/>
                <a:gd name="T2" fmla="*/ 815252 w 21551"/>
                <a:gd name="T3" fmla="*/ 470911 h 21306"/>
                <a:gd name="T4" fmla="*/ 815252 w 21551"/>
                <a:gd name="T5" fmla="*/ 470911 h 21306"/>
                <a:gd name="T6" fmla="*/ 815252 w 21551"/>
                <a:gd name="T7" fmla="*/ 470911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1"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3" name="AutoShape 57"/>
            <p:cNvSpPr>
              <a:spLocks/>
            </p:cNvSpPr>
            <p:nvPr/>
          </p:nvSpPr>
          <p:spPr bwMode="auto">
            <a:xfrm>
              <a:off x="8243389" y="2773648"/>
              <a:ext cx="1643280" cy="946248"/>
            </a:xfrm>
            <a:custGeom>
              <a:avLst/>
              <a:gdLst>
                <a:gd name="T0" fmla="*/ 821602 w 21541"/>
                <a:gd name="T1" fmla="*/ 473124 h 21600"/>
                <a:gd name="T2" fmla="*/ 821602 w 21541"/>
                <a:gd name="T3" fmla="*/ 473124 h 21600"/>
                <a:gd name="T4" fmla="*/ 821602 w 21541"/>
                <a:gd name="T5" fmla="*/ 473124 h 21600"/>
                <a:gd name="T6" fmla="*/ 821602 w 21541"/>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4" name="AutoShape 58"/>
            <p:cNvSpPr>
              <a:spLocks/>
            </p:cNvSpPr>
            <p:nvPr/>
          </p:nvSpPr>
          <p:spPr bwMode="auto">
            <a:xfrm>
              <a:off x="7031967" y="3086418"/>
              <a:ext cx="1527377" cy="803358"/>
            </a:xfrm>
            <a:custGeom>
              <a:avLst/>
              <a:gdLst>
                <a:gd name="T0" fmla="*/ 763689 w 21600"/>
                <a:gd name="T1" fmla="*/ 401679 h 21600"/>
                <a:gd name="T2" fmla="*/ 763689 w 21600"/>
                <a:gd name="T3" fmla="*/ 401679 h 21600"/>
                <a:gd name="T4" fmla="*/ 763689 w 21600"/>
                <a:gd name="T5" fmla="*/ 401679 h 21600"/>
                <a:gd name="T6" fmla="*/ 763689 w 21600"/>
                <a:gd name="T7" fmla="*/ 401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5" name="AutoShape 59"/>
            <p:cNvSpPr>
              <a:spLocks/>
            </p:cNvSpPr>
            <p:nvPr/>
          </p:nvSpPr>
          <p:spPr bwMode="auto">
            <a:xfrm>
              <a:off x="7031967" y="3046726"/>
              <a:ext cx="1543254" cy="816059"/>
            </a:xfrm>
            <a:custGeom>
              <a:avLst/>
              <a:gdLst>
                <a:gd name="T0" fmla="*/ 771627 w 21600"/>
                <a:gd name="T1" fmla="*/ 408030 h 21600"/>
                <a:gd name="T2" fmla="*/ 771627 w 21600"/>
                <a:gd name="T3" fmla="*/ 408030 h 21600"/>
                <a:gd name="T4" fmla="*/ 771627 w 21600"/>
                <a:gd name="T5" fmla="*/ 408030 h 21600"/>
                <a:gd name="T6" fmla="*/ 771627 w 21600"/>
                <a:gd name="T7" fmla="*/ 40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6" name="AutoShape 60"/>
            <p:cNvSpPr>
              <a:spLocks/>
            </p:cNvSpPr>
            <p:nvPr/>
          </p:nvSpPr>
          <p:spPr bwMode="auto">
            <a:xfrm>
              <a:off x="7890918" y="4102523"/>
              <a:ext cx="1159028" cy="1192335"/>
            </a:xfrm>
            <a:custGeom>
              <a:avLst/>
              <a:gdLst>
                <a:gd name="T0" fmla="*/ 579514 w 21564"/>
                <a:gd name="T1" fmla="*/ 596168 h 21592"/>
                <a:gd name="T2" fmla="*/ 579514 w 21564"/>
                <a:gd name="T3" fmla="*/ 596168 h 21592"/>
                <a:gd name="T4" fmla="*/ 579514 w 21564"/>
                <a:gd name="T5" fmla="*/ 596168 h 21592"/>
                <a:gd name="T6" fmla="*/ 579514 w 21564"/>
                <a:gd name="T7" fmla="*/ 59616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7" name="AutoShape 61"/>
            <p:cNvSpPr>
              <a:spLocks/>
            </p:cNvSpPr>
            <p:nvPr/>
          </p:nvSpPr>
          <p:spPr bwMode="auto">
            <a:xfrm>
              <a:off x="7344746" y="4180318"/>
              <a:ext cx="820847" cy="1339988"/>
            </a:xfrm>
            <a:custGeom>
              <a:avLst/>
              <a:gdLst>
                <a:gd name="T0" fmla="*/ 410424 w 21406"/>
                <a:gd name="T1" fmla="*/ 669963 h 21453"/>
                <a:gd name="T2" fmla="*/ 410424 w 21406"/>
                <a:gd name="T3" fmla="*/ 669963 h 21453"/>
                <a:gd name="T4" fmla="*/ 410424 w 21406"/>
                <a:gd name="T5" fmla="*/ 669963 h 21453"/>
                <a:gd name="T6" fmla="*/ 410424 w 21406"/>
                <a:gd name="T7" fmla="*/ 669963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8" name="AutoShape 62"/>
            <p:cNvSpPr>
              <a:spLocks/>
            </p:cNvSpPr>
            <p:nvPr/>
          </p:nvSpPr>
          <p:spPr bwMode="auto">
            <a:xfrm>
              <a:off x="7344746" y="4180318"/>
              <a:ext cx="830373" cy="1349514"/>
            </a:xfrm>
            <a:custGeom>
              <a:avLst/>
              <a:gdLst>
                <a:gd name="T0" fmla="*/ 415186 w 21550"/>
                <a:gd name="T1" fmla="*/ 674757 h 21600"/>
                <a:gd name="T2" fmla="*/ 415186 w 21550"/>
                <a:gd name="T3" fmla="*/ 674757 h 21600"/>
                <a:gd name="T4" fmla="*/ 415186 w 21550"/>
                <a:gd name="T5" fmla="*/ 674757 h 21600"/>
                <a:gd name="T6" fmla="*/ 415186 w 21550"/>
                <a:gd name="T7" fmla="*/ 674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3"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49" y="16653"/>
                  </a:lnTo>
                  <a:lnTo>
                    <a:pt x="21549"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7999" name="AutoShape 63"/>
            <p:cNvSpPr>
              <a:spLocks/>
            </p:cNvSpPr>
            <p:nvPr/>
          </p:nvSpPr>
          <p:spPr bwMode="auto">
            <a:xfrm>
              <a:off x="8398985" y="4023140"/>
              <a:ext cx="1062179" cy="819235"/>
            </a:xfrm>
            <a:custGeom>
              <a:avLst/>
              <a:gdLst>
                <a:gd name="T0" fmla="*/ 531090 w 21428"/>
                <a:gd name="T1" fmla="*/ 414027 h 21461"/>
                <a:gd name="T2" fmla="*/ 531090 w 21428"/>
                <a:gd name="T3" fmla="*/ 414027 h 21461"/>
                <a:gd name="T4" fmla="*/ 531090 w 21428"/>
                <a:gd name="T5" fmla="*/ 414027 h 21461"/>
                <a:gd name="T6" fmla="*/ 531090 w 21428"/>
                <a:gd name="T7" fmla="*/ 414027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0" name="AutoShape 64"/>
            <p:cNvSpPr>
              <a:spLocks/>
            </p:cNvSpPr>
            <p:nvPr/>
          </p:nvSpPr>
          <p:spPr bwMode="auto">
            <a:xfrm>
              <a:off x="8398985" y="4023140"/>
              <a:ext cx="1071705" cy="830348"/>
            </a:xfrm>
            <a:custGeom>
              <a:avLst/>
              <a:gdLst>
                <a:gd name="T0" fmla="*/ 535827 w 21397"/>
                <a:gd name="T1" fmla="*/ 415174 h 21600"/>
                <a:gd name="T2" fmla="*/ 535827 w 21397"/>
                <a:gd name="T3" fmla="*/ 415174 h 21600"/>
                <a:gd name="T4" fmla="*/ 535827 w 21397"/>
                <a:gd name="T5" fmla="*/ 415174 h 21600"/>
                <a:gd name="T6" fmla="*/ 535827 w 21397"/>
                <a:gd name="T7" fmla="*/ 4151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600"/>
                  </a:moveTo>
                  <a:cubicBezTo>
                    <a:pt x="12855" y="21600"/>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1"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600"/>
                    <a:pt x="12924"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1" name="AutoShape 65"/>
            <p:cNvSpPr>
              <a:spLocks/>
            </p:cNvSpPr>
            <p:nvPr/>
          </p:nvSpPr>
          <p:spPr bwMode="auto">
            <a:xfrm>
              <a:off x="7578139" y="5196423"/>
              <a:ext cx="1925892" cy="1460651"/>
            </a:xfrm>
            <a:custGeom>
              <a:avLst/>
              <a:gdLst>
                <a:gd name="T0" fmla="*/ 962901 w 21571"/>
                <a:gd name="T1" fmla="*/ 730292 h 21571"/>
                <a:gd name="T2" fmla="*/ 962901 w 21571"/>
                <a:gd name="T3" fmla="*/ 730292 h 21571"/>
                <a:gd name="T4" fmla="*/ 962901 w 21571"/>
                <a:gd name="T5" fmla="*/ 730292 h 21571"/>
                <a:gd name="T6" fmla="*/ 962901 w 21571"/>
                <a:gd name="T7" fmla="*/ 73029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2" name="AutoShape 66"/>
            <p:cNvSpPr>
              <a:spLocks/>
            </p:cNvSpPr>
            <p:nvPr/>
          </p:nvSpPr>
          <p:spPr bwMode="auto">
            <a:xfrm>
              <a:off x="7578139" y="5196423"/>
              <a:ext cx="1937006" cy="1470177"/>
            </a:xfrm>
            <a:custGeom>
              <a:avLst/>
              <a:gdLst>
                <a:gd name="T0" fmla="*/ 968503 w 21570"/>
                <a:gd name="T1" fmla="*/ 735089 h 21600"/>
                <a:gd name="T2" fmla="*/ 968503 w 21570"/>
                <a:gd name="T3" fmla="*/ 735089 h 21600"/>
                <a:gd name="T4" fmla="*/ 968503 w 21570"/>
                <a:gd name="T5" fmla="*/ 735089 h 21600"/>
                <a:gd name="T6" fmla="*/ 968503 w 21570"/>
                <a:gd name="T7" fmla="*/ 7350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3" name="AutoShape 67"/>
            <p:cNvSpPr>
              <a:spLocks/>
            </p:cNvSpPr>
            <p:nvPr/>
          </p:nvSpPr>
          <p:spPr bwMode="auto">
            <a:xfrm>
              <a:off x="8164004" y="3437292"/>
              <a:ext cx="1790937" cy="812884"/>
            </a:xfrm>
            <a:custGeom>
              <a:avLst/>
              <a:gdLst>
                <a:gd name="T0" fmla="*/ 895427 w 21585"/>
                <a:gd name="T1" fmla="*/ 406442 h 21600"/>
                <a:gd name="T2" fmla="*/ 895427 w 21585"/>
                <a:gd name="T3" fmla="*/ 406442 h 21600"/>
                <a:gd name="T4" fmla="*/ 895427 w 21585"/>
                <a:gd name="T5" fmla="*/ 406442 h 21600"/>
                <a:gd name="T6" fmla="*/ 895427 w 21585"/>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599"/>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4" name="AutoShape 68"/>
            <p:cNvSpPr>
              <a:spLocks/>
            </p:cNvSpPr>
            <p:nvPr/>
          </p:nvSpPr>
          <p:spPr bwMode="auto">
            <a:xfrm>
              <a:off x="8164004" y="3437292"/>
              <a:ext cx="1800463" cy="823998"/>
            </a:xfrm>
            <a:custGeom>
              <a:avLst/>
              <a:gdLst>
                <a:gd name="T0" fmla="*/ 900190 w 21581"/>
                <a:gd name="T1" fmla="*/ 411999 h 21600"/>
                <a:gd name="T2" fmla="*/ 900190 w 21581"/>
                <a:gd name="T3" fmla="*/ 411999 h 21600"/>
                <a:gd name="T4" fmla="*/ 900190 w 21581"/>
                <a:gd name="T5" fmla="*/ 411999 h 21600"/>
                <a:gd name="T6" fmla="*/ 900190 w 21581"/>
                <a:gd name="T7" fmla="*/ 4119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2"/>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9"/>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5" name="AutoShape 69"/>
            <p:cNvSpPr>
              <a:spLocks/>
            </p:cNvSpPr>
            <p:nvPr/>
          </p:nvSpPr>
          <p:spPr bwMode="auto">
            <a:xfrm>
              <a:off x="9727899" y="2030621"/>
              <a:ext cx="320717" cy="725563"/>
            </a:xfrm>
            <a:custGeom>
              <a:avLst/>
              <a:gdLst>
                <a:gd name="T0" fmla="*/ 160359 w 21510"/>
                <a:gd name="T1" fmla="*/ 373127 h 21250"/>
                <a:gd name="T2" fmla="*/ 160359 w 21510"/>
                <a:gd name="T3" fmla="*/ 373127 h 21250"/>
                <a:gd name="T4" fmla="*/ 160359 w 21510"/>
                <a:gd name="T5" fmla="*/ 373127 h 21250"/>
                <a:gd name="T6" fmla="*/ 160359 w 21510"/>
                <a:gd name="T7" fmla="*/ 373127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6" name="AutoShape 70"/>
            <p:cNvSpPr>
              <a:spLocks/>
            </p:cNvSpPr>
            <p:nvPr/>
          </p:nvSpPr>
          <p:spPr bwMode="auto">
            <a:xfrm>
              <a:off x="9727899" y="2030621"/>
              <a:ext cx="330244" cy="735089"/>
            </a:xfrm>
            <a:custGeom>
              <a:avLst/>
              <a:gdLst>
                <a:gd name="T0" fmla="*/ 165122 w 21478"/>
                <a:gd name="T1" fmla="*/ 367545 h 21600"/>
                <a:gd name="T2" fmla="*/ 165122 w 21478"/>
                <a:gd name="T3" fmla="*/ 367545 h 21600"/>
                <a:gd name="T4" fmla="*/ 165122 w 21478"/>
                <a:gd name="T5" fmla="*/ 367545 h 21600"/>
                <a:gd name="T6" fmla="*/ 165122 w 21478"/>
                <a:gd name="T7" fmla="*/ 367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7" name="AutoShape 71"/>
            <p:cNvSpPr>
              <a:spLocks/>
            </p:cNvSpPr>
            <p:nvPr/>
          </p:nvSpPr>
          <p:spPr bwMode="auto">
            <a:xfrm>
              <a:off x="9727899" y="2538674"/>
              <a:ext cx="222279" cy="374689"/>
            </a:xfrm>
            <a:custGeom>
              <a:avLst/>
              <a:gdLst>
                <a:gd name="T0" fmla="*/ 111134 w 21469"/>
                <a:gd name="T1" fmla="*/ 187449 h 21594"/>
                <a:gd name="T2" fmla="*/ 111134 w 21469"/>
                <a:gd name="T3" fmla="*/ 187449 h 21594"/>
                <a:gd name="T4" fmla="*/ 111134 w 21469"/>
                <a:gd name="T5" fmla="*/ 187449 h 21594"/>
                <a:gd name="T6" fmla="*/ 111134 w 21469"/>
                <a:gd name="T7" fmla="*/ 187449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8" name="AutoShape 72"/>
            <p:cNvSpPr>
              <a:spLocks/>
            </p:cNvSpPr>
            <p:nvPr/>
          </p:nvSpPr>
          <p:spPr bwMode="auto">
            <a:xfrm>
              <a:off x="9727899" y="2538674"/>
              <a:ext cx="233393" cy="385803"/>
            </a:xfrm>
            <a:custGeom>
              <a:avLst/>
              <a:gdLst>
                <a:gd name="T0" fmla="*/ 116691 w 21461"/>
                <a:gd name="T1" fmla="*/ 192901 h 21600"/>
                <a:gd name="T2" fmla="*/ 116691 w 21461"/>
                <a:gd name="T3" fmla="*/ 192901 h 21600"/>
                <a:gd name="T4" fmla="*/ 116691 w 21461"/>
                <a:gd name="T5" fmla="*/ 192901 h 21600"/>
                <a:gd name="T6" fmla="*/ 116691 w 21461"/>
                <a:gd name="T7" fmla="*/ 192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09" name="AutoShape 73"/>
            <p:cNvSpPr>
              <a:spLocks/>
            </p:cNvSpPr>
            <p:nvPr/>
          </p:nvSpPr>
          <p:spPr bwMode="auto">
            <a:xfrm>
              <a:off x="8984850" y="2618057"/>
              <a:ext cx="954213" cy="466773"/>
            </a:xfrm>
            <a:custGeom>
              <a:avLst/>
              <a:gdLst>
                <a:gd name="T0" fmla="*/ 477107 w 21550"/>
                <a:gd name="T1" fmla="*/ 233376 h 21415"/>
                <a:gd name="T2" fmla="*/ 477107 w 21550"/>
                <a:gd name="T3" fmla="*/ 233376 h 21415"/>
                <a:gd name="T4" fmla="*/ 477107 w 21550"/>
                <a:gd name="T5" fmla="*/ 233376 h 21415"/>
                <a:gd name="T6" fmla="*/ 477107 w 21550"/>
                <a:gd name="T7" fmla="*/ 23337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0" name="AutoShape 74"/>
            <p:cNvSpPr>
              <a:spLocks/>
            </p:cNvSpPr>
            <p:nvPr/>
          </p:nvSpPr>
          <p:spPr bwMode="auto">
            <a:xfrm>
              <a:off x="8984850" y="2578366"/>
              <a:ext cx="965328" cy="477886"/>
            </a:xfrm>
            <a:custGeom>
              <a:avLst/>
              <a:gdLst>
                <a:gd name="T0" fmla="*/ 482664 w 21548"/>
                <a:gd name="T1" fmla="*/ 238943 h 21600"/>
                <a:gd name="T2" fmla="*/ 482664 w 21548"/>
                <a:gd name="T3" fmla="*/ 238943 h 21600"/>
                <a:gd name="T4" fmla="*/ 482664 w 21548"/>
                <a:gd name="T5" fmla="*/ 238943 h 21600"/>
                <a:gd name="T6" fmla="*/ 482664 w 21548"/>
                <a:gd name="T7" fmla="*/ 2389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1" name="AutoShape 75"/>
            <p:cNvSpPr>
              <a:spLocks/>
            </p:cNvSpPr>
            <p:nvPr/>
          </p:nvSpPr>
          <p:spPr bwMode="auto">
            <a:xfrm>
              <a:off x="10234378" y="273078"/>
              <a:ext cx="776391" cy="1222501"/>
            </a:xfrm>
            <a:custGeom>
              <a:avLst/>
              <a:gdLst>
                <a:gd name="T0" fmla="*/ 388178 w 21571"/>
                <a:gd name="T1" fmla="*/ 611279 h 21591"/>
                <a:gd name="T2" fmla="*/ 388178 w 21571"/>
                <a:gd name="T3" fmla="*/ 611279 h 21591"/>
                <a:gd name="T4" fmla="*/ 388178 w 21571"/>
                <a:gd name="T5" fmla="*/ 611279 h 21591"/>
                <a:gd name="T6" fmla="*/ 388178 w 21571"/>
                <a:gd name="T7" fmla="*/ 611279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2" name="AutoShape 76"/>
            <p:cNvSpPr>
              <a:spLocks/>
            </p:cNvSpPr>
            <p:nvPr/>
          </p:nvSpPr>
          <p:spPr bwMode="auto">
            <a:xfrm>
              <a:off x="10000985" y="1524157"/>
              <a:ext cx="704943" cy="384215"/>
            </a:xfrm>
            <a:custGeom>
              <a:avLst/>
              <a:gdLst>
                <a:gd name="T0" fmla="*/ 352472 w 21572"/>
                <a:gd name="T1" fmla="*/ 192955 h 21537"/>
                <a:gd name="T2" fmla="*/ 352472 w 21572"/>
                <a:gd name="T3" fmla="*/ 192955 h 21537"/>
                <a:gd name="T4" fmla="*/ 352472 w 21572"/>
                <a:gd name="T5" fmla="*/ 192955 h 21537"/>
                <a:gd name="T6" fmla="*/ 352472 w 21572"/>
                <a:gd name="T7" fmla="*/ 19295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3" name="AutoShape 77"/>
            <p:cNvSpPr>
              <a:spLocks/>
            </p:cNvSpPr>
            <p:nvPr/>
          </p:nvSpPr>
          <p:spPr bwMode="auto">
            <a:xfrm>
              <a:off x="10000985" y="1524157"/>
              <a:ext cx="714470" cy="393741"/>
            </a:xfrm>
            <a:custGeom>
              <a:avLst/>
              <a:gdLst>
                <a:gd name="T0" fmla="*/ 357235 w 21578"/>
                <a:gd name="T1" fmla="*/ 196871 h 21600"/>
                <a:gd name="T2" fmla="*/ 357235 w 21578"/>
                <a:gd name="T3" fmla="*/ 196871 h 21600"/>
                <a:gd name="T4" fmla="*/ 357235 w 21578"/>
                <a:gd name="T5" fmla="*/ 196871 h 21600"/>
                <a:gd name="T6" fmla="*/ 357235 w 21578"/>
                <a:gd name="T7" fmla="*/ 1968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599"/>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4"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599"/>
                    <a:pt x="1475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4" name="AutoShape 78"/>
            <p:cNvSpPr>
              <a:spLocks/>
            </p:cNvSpPr>
            <p:nvPr/>
          </p:nvSpPr>
          <p:spPr bwMode="auto">
            <a:xfrm>
              <a:off x="10039090" y="1797235"/>
              <a:ext cx="365173" cy="352461"/>
            </a:xfrm>
            <a:custGeom>
              <a:avLst/>
              <a:gdLst>
                <a:gd name="T0" fmla="*/ 182578 w 21575"/>
                <a:gd name="T1" fmla="*/ 176222 h 21553"/>
                <a:gd name="T2" fmla="*/ 182578 w 21575"/>
                <a:gd name="T3" fmla="*/ 176222 h 21553"/>
                <a:gd name="T4" fmla="*/ 182578 w 21575"/>
                <a:gd name="T5" fmla="*/ 176222 h 21553"/>
                <a:gd name="T6" fmla="*/ 182578 w 21575"/>
                <a:gd name="T7" fmla="*/ 176222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5" name="AutoShape 79"/>
            <p:cNvSpPr>
              <a:spLocks/>
            </p:cNvSpPr>
            <p:nvPr/>
          </p:nvSpPr>
          <p:spPr bwMode="auto">
            <a:xfrm>
              <a:off x="10000985" y="1797235"/>
              <a:ext cx="374700" cy="361987"/>
            </a:xfrm>
            <a:custGeom>
              <a:avLst/>
              <a:gdLst>
                <a:gd name="T0" fmla="*/ 187350 w 21570"/>
                <a:gd name="T1" fmla="*/ 180994 h 21600"/>
                <a:gd name="T2" fmla="*/ 187350 w 21570"/>
                <a:gd name="T3" fmla="*/ 180994 h 21600"/>
                <a:gd name="T4" fmla="*/ 187350 w 21570"/>
                <a:gd name="T5" fmla="*/ 180994 h 21600"/>
                <a:gd name="T6" fmla="*/ 187350 w 21570"/>
                <a:gd name="T7" fmla="*/ 18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7999"/>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6" name="AutoShape 80"/>
            <p:cNvSpPr>
              <a:spLocks/>
            </p:cNvSpPr>
            <p:nvPr/>
          </p:nvSpPr>
          <p:spPr bwMode="auto">
            <a:xfrm>
              <a:off x="3281796" y="3907240"/>
              <a:ext cx="2954728" cy="2878435"/>
            </a:xfrm>
            <a:custGeom>
              <a:avLst/>
              <a:gdLst>
                <a:gd name="T0" fmla="*/ 1477364 w 21596"/>
                <a:gd name="T1" fmla="*/ 1439151 h 21595"/>
                <a:gd name="T2" fmla="*/ 1477364 w 21596"/>
                <a:gd name="T3" fmla="*/ 1439151 h 21595"/>
                <a:gd name="T4" fmla="*/ 1477364 w 21596"/>
                <a:gd name="T5" fmla="*/ 1439151 h 21595"/>
                <a:gd name="T6" fmla="*/ 1477364 w 21596"/>
                <a:gd name="T7" fmla="*/ 1439151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5"/>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7" name="AutoShape 81"/>
            <p:cNvSpPr>
              <a:spLocks/>
            </p:cNvSpPr>
            <p:nvPr/>
          </p:nvSpPr>
          <p:spPr bwMode="auto">
            <a:xfrm>
              <a:off x="5938034" y="3867549"/>
              <a:ext cx="1055828" cy="976413"/>
            </a:xfrm>
            <a:custGeom>
              <a:avLst/>
              <a:gdLst>
                <a:gd name="T0" fmla="*/ 527914 w 21556"/>
                <a:gd name="T1" fmla="*/ 488207 h 21600"/>
                <a:gd name="T2" fmla="*/ 527914 w 21556"/>
                <a:gd name="T3" fmla="*/ 488207 h 21600"/>
                <a:gd name="T4" fmla="*/ 527914 w 21556"/>
                <a:gd name="T5" fmla="*/ 488207 h 21600"/>
                <a:gd name="T6" fmla="*/ 527914 w 21556"/>
                <a:gd name="T7" fmla="*/ 4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8" name="AutoShape 82"/>
            <p:cNvSpPr>
              <a:spLocks/>
            </p:cNvSpPr>
            <p:nvPr/>
          </p:nvSpPr>
          <p:spPr bwMode="auto">
            <a:xfrm>
              <a:off x="5938034" y="3867549"/>
              <a:ext cx="1065354" cy="985939"/>
            </a:xfrm>
            <a:custGeom>
              <a:avLst/>
              <a:gdLst>
                <a:gd name="T0" fmla="*/ 532677 w 21544"/>
                <a:gd name="T1" fmla="*/ 492970 h 21600"/>
                <a:gd name="T2" fmla="*/ 532677 w 21544"/>
                <a:gd name="T3" fmla="*/ 492970 h 21600"/>
                <a:gd name="T4" fmla="*/ 532677 w 21544"/>
                <a:gd name="T5" fmla="*/ 492970 h 21600"/>
                <a:gd name="T6" fmla="*/ 532677 w 21544"/>
                <a:gd name="T7" fmla="*/ 4929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600"/>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7"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600"/>
                    <a:pt x="3048"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19" name="AutoShape 83"/>
            <p:cNvSpPr>
              <a:spLocks/>
            </p:cNvSpPr>
            <p:nvPr/>
          </p:nvSpPr>
          <p:spPr bwMode="auto">
            <a:xfrm>
              <a:off x="6874783" y="3632575"/>
              <a:ext cx="1790937" cy="639828"/>
            </a:xfrm>
            <a:custGeom>
              <a:avLst/>
              <a:gdLst>
                <a:gd name="T0" fmla="*/ 895468 w 21600"/>
                <a:gd name="T1" fmla="*/ 319914 h 21600"/>
                <a:gd name="T2" fmla="*/ 895468 w 21600"/>
                <a:gd name="T3" fmla="*/ 319914 h 21600"/>
                <a:gd name="T4" fmla="*/ 895468 w 21600"/>
                <a:gd name="T5" fmla="*/ 319914 h 21600"/>
                <a:gd name="T6" fmla="*/ 895468 w 21600"/>
                <a:gd name="T7" fmla="*/ 3199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0" name="AutoShape 84"/>
            <p:cNvSpPr>
              <a:spLocks/>
            </p:cNvSpPr>
            <p:nvPr/>
          </p:nvSpPr>
          <p:spPr bwMode="auto">
            <a:xfrm>
              <a:off x="6874783" y="3632575"/>
              <a:ext cx="1805227" cy="650942"/>
            </a:xfrm>
            <a:custGeom>
              <a:avLst/>
              <a:gdLst>
                <a:gd name="T0" fmla="*/ 902614 w 21600"/>
                <a:gd name="T1" fmla="*/ 325471 h 21600"/>
                <a:gd name="T2" fmla="*/ 902614 w 21600"/>
                <a:gd name="T3" fmla="*/ 325471 h 21600"/>
                <a:gd name="T4" fmla="*/ 902614 w 21600"/>
                <a:gd name="T5" fmla="*/ 325471 h 21600"/>
                <a:gd name="T6" fmla="*/ 902614 w 21600"/>
                <a:gd name="T7" fmla="*/ 3254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1" name="AutoShape 85"/>
            <p:cNvSpPr>
              <a:spLocks/>
            </p:cNvSpPr>
            <p:nvPr/>
          </p:nvSpPr>
          <p:spPr bwMode="auto">
            <a:xfrm>
              <a:off x="6093630" y="4843962"/>
              <a:ext cx="1190783" cy="1031981"/>
            </a:xfrm>
            <a:custGeom>
              <a:avLst/>
              <a:gdLst>
                <a:gd name="T0" fmla="*/ 595392 w 21438"/>
                <a:gd name="T1" fmla="*/ 517139 h 21572"/>
                <a:gd name="T2" fmla="*/ 595392 w 21438"/>
                <a:gd name="T3" fmla="*/ 517139 h 21572"/>
                <a:gd name="T4" fmla="*/ 595392 w 21438"/>
                <a:gd name="T5" fmla="*/ 517139 h 21572"/>
                <a:gd name="T6" fmla="*/ 595392 w 21438"/>
                <a:gd name="T7" fmla="*/ 517139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2" name="AutoShape 86"/>
            <p:cNvSpPr>
              <a:spLocks/>
            </p:cNvSpPr>
            <p:nvPr/>
          </p:nvSpPr>
          <p:spPr bwMode="auto">
            <a:xfrm>
              <a:off x="6093630" y="4843962"/>
              <a:ext cx="1200309" cy="1041507"/>
            </a:xfrm>
            <a:custGeom>
              <a:avLst/>
              <a:gdLst>
                <a:gd name="T0" fmla="*/ 600127 w 21569"/>
                <a:gd name="T1" fmla="*/ 520754 h 21600"/>
                <a:gd name="T2" fmla="*/ 600127 w 21569"/>
                <a:gd name="T3" fmla="*/ 520754 h 21600"/>
                <a:gd name="T4" fmla="*/ 600127 w 21569"/>
                <a:gd name="T5" fmla="*/ 520754 h 21600"/>
                <a:gd name="T6" fmla="*/ 600127 w 21569"/>
                <a:gd name="T7" fmla="*/ 520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1"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600"/>
                  </a:moveTo>
                  <a:cubicBezTo>
                    <a:pt x="14552" y="21600"/>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600"/>
                  </a:cubicBezTo>
                  <a:cubicBezTo>
                    <a:pt x="14638" y="21600"/>
                    <a:pt x="14633" y="21600"/>
                    <a:pt x="14633"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3" name="AutoShape 87"/>
            <p:cNvSpPr>
              <a:spLocks/>
            </p:cNvSpPr>
            <p:nvPr/>
          </p:nvSpPr>
          <p:spPr bwMode="auto">
            <a:xfrm>
              <a:off x="4180440" y="3750062"/>
              <a:ext cx="1824278" cy="931958"/>
            </a:xfrm>
            <a:custGeom>
              <a:avLst/>
              <a:gdLst>
                <a:gd name="T0" fmla="*/ 912139 w 21600"/>
                <a:gd name="T1" fmla="*/ 465979 h 21600"/>
                <a:gd name="T2" fmla="*/ 912139 w 21600"/>
                <a:gd name="T3" fmla="*/ 465979 h 21600"/>
                <a:gd name="T4" fmla="*/ 912139 w 21600"/>
                <a:gd name="T5" fmla="*/ 465979 h 21600"/>
                <a:gd name="T6" fmla="*/ 912139 w 21600"/>
                <a:gd name="T7" fmla="*/ 465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4" name="AutoShape 88"/>
            <p:cNvSpPr>
              <a:spLocks/>
            </p:cNvSpPr>
            <p:nvPr/>
          </p:nvSpPr>
          <p:spPr bwMode="auto">
            <a:xfrm>
              <a:off x="4180440" y="3750062"/>
              <a:ext cx="1833805" cy="943072"/>
            </a:xfrm>
            <a:custGeom>
              <a:avLst/>
              <a:gdLst>
                <a:gd name="T0" fmla="*/ 916903 w 21600"/>
                <a:gd name="T1" fmla="*/ 471536 h 21600"/>
                <a:gd name="T2" fmla="*/ 916903 w 21600"/>
                <a:gd name="T3" fmla="*/ 471536 h 21600"/>
                <a:gd name="T4" fmla="*/ 916903 w 21600"/>
                <a:gd name="T5" fmla="*/ 471536 h 21600"/>
                <a:gd name="T6" fmla="*/ 916903 w 21600"/>
                <a:gd name="T7" fmla="*/ 471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4"/>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599" y="21599"/>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599"/>
                    <a:pt x="21599"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5" name="AutoShape 89"/>
            <p:cNvSpPr>
              <a:spLocks/>
            </p:cNvSpPr>
            <p:nvPr/>
          </p:nvSpPr>
          <p:spPr bwMode="auto">
            <a:xfrm>
              <a:off x="2734036" y="3632575"/>
              <a:ext cx="1459106" cy="1527333"/>
            </a:xfrm>
            <a:custGeom>
              <a:avLst/>
              <a:gdLst>
                <a:gd name="T0" fmla="*/ 729553 w 21600"/>
                <a:gd name="T1" fmla="*/ 763667 h 21600"/>
                <a:gd name="T2" fmla="*/ 729553 w 21600"/>
                <a:gd name="T3" fmla="*/ 763667 h 21600"/>
                <a:gd name="T4" fmla="*/ 729553 w 21600"/>
                <a:gd name="T5" fmla="*/ 763667 h 21600"/>
                <a:gd name="T6" fmla="*/ 729553 w 21600"/>
                <a:gd name="T7" fmla="*/ 7636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6" name="AutoShape 90"/>
            <p:cNvSpPr>
              <a:spLocks/>
            </p:cNvSpPr>
            <p:nvPr/>
          </p:nvSpPr>
          <p:spPr bwMode="auto">
            <a:xfrm>
              <a:off x="2734036" y="3632575"/>
              <a:ext cx="1470219" cy="1536859"/>
            </a:xfrm>
            <a:custGeom>
              <a:avLst/>
              <a:gdLst>
                <a:gd name="T0" fmla="*/ 735110 w 21600"/>
                <a:gd name="T1" fmla="*/ 768430 h 21600"/>
                <a:gd name="T2" fmla="*/ 735110 w 21600"/>
                <a:gd name="T3" fmla="*/ 768430 h 21600"/>
                <a:gd name="T4" fmla="*/ 735110 w 21600"/>
                <a:gd name="T5" fmla="*/ 768430 h 21600"/>
                <a:gd name="T6" fmla="*/ 735110 w 21600"/>
                <a:gd name="T7" fmla="*/ 7684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7" name="AutoShape 91"/>
            <p:cNvSpPr>
              <a:spLocks/>
            </p:cNvSpPr>
            <p:nvPr/>
          </p:nvSpPr>
          <p:spPr bwMode="auto">
            <a:xfrm>
              <a:off x="10351868" y="1797235"/>
              <a:ext cx="112728" cy="200046"/>
            </a:xfrm>
            <a:custGeom>
              <a:avLst/>
              <a:gdLst>
                <a:gd name="T0" fmla="*/ 56361 w 20857"/>
                <a:gd name="T1" fmla="*/ 100023 h 21600"/>
                <a:gd name="T2" fmla="*/ 56361 w 20857"/>
                <a:gd name="T3" fmla="*/ 100023 h 21600"/>
                <a:gd name="T4" fmla="*/ 56361 w 20857"/>
                <a:gd name="T5" fmla="*/ 100023 h 21600"/>
                <a:gd name="T6" fmla="*/ 56361 w 20857"/>
                <a:gd name="T7" fmla="*/ 100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8" name="AutoShape 92"/>
            <p:cNvSpPr>
              <a:spLocks/>
            </p:cNvSpPr>
            <p:nvPr/>
          </p:nvSpPr>
          <p:spPr bwMode="auto">
            <a:xfrm>
              <a:off x="10351868" y="1797235"/>
              <a:ext cx="123841" cy="212747"/>
            </a:xfrm>
            <a:custGeom>
              <a:avLst/>
              <a:gdLst>
                <a:gd name="T0" fmla="*/ 61921 w 21328"/>
                <a:gd name="T1" fmla="*/ 106374 h 21600"/>
                <a:gd name="T2" fmla="*/ 61921 w 21328"/>
                <a:gd name="T3" fmla="*/ 106374 h 21600"/>
                <a:gd name="T4" fmla="*/ 61921 w 21328"/>
                <a:gd name="T5" fmla="*/ 106374 h 21600"/>
                <a:gd name="T6" fmla="*/ 61921 w 21328"/>
                <a:gd name="T7" fmla="*/ 106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6"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599"/>
                    <a:pt x="705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29" name="AutoShape 93"/>
            <p:cNvSpPr>
              <a:spLocks/>
            </p:cNvSpPr>
            <p:nvPr/>
          </p:nvSpPr>
          <p:spPr bwMode="auto">
            <a:xfrm>
              <a:off x="8672071" y="1992518"/>
              <a:ext cx="1225712" cy="801771"/>
            </a:xfrm>
            <a:custGeom>
              <a:avLst/>
              <a:gdLst>
                <a:gd name="T0" fmla="*/ 612828 w 21585"/>
                <a:gd name="T1" fmla="*/ 400886 h 21600"/>
                <a:gd name="T2" fmla="*/ 612828 w 21585"/>
                <a:gd name="T3" fmla="*/ 400886 h 21600"/>
                <a:gd name="T4" fmla="*/ 612828 w 21585"/>
                <a:gd name="T5" fmla="*/ 400886 h 21600"/>
                <a:gd name="T6" fmla="*/ 612828 w 21585"/>
                <a:gd name="T7" fmla="*/ 400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30" name="AutoShape 94"/>
            <p:cNvSpPr>
              <a:spLocks/>
            </p:cNvSpPr>
            <p:nvPr/>
          </p:nvSpPr>
          <p:spPr bwMode="auto">
            <a:xfrm>
              <a:off x="8672071" y="1992518"/>
              <a:ext cx="1236827" cy="812884"/>
            </a:xfrm>
            <a:custGeom>
              <a:avLst/>
              <a:gdLst>
                <a:gd name="T0" fmla="*/ 618385 w 21583"/>
                <a:gd name="T1" fmla="*/ 406442 h 21600"/>
                <a:gd name="T2" fmla="*/ 618385 w 21583"/>
                <a:gd name="T3" fmla="*/ 406442 h 21600"/>
                <a:gd name="T4" fmla="*/ 618385 w 21583"/>
                <a:gd name="T5" fmla="*/ 406442 h 21600"/>
                <a:gd name="T6" fmla="*/ 618385 w 21583"/>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31" name="AutoShape 95"/>
            <p:cNvSpPr>
              <a:spLocks/>
            </p:cNvSpPr>
            <p:nvPr/>
          </p:nvSpPr>
          <p:spPr bwMode="auto">
            <a:xfrm>
              <a:off x="10039090" y="2070314"/>
              <a:ext cx="352472" cy="204808"/>
            </a:xfrm>
            <a:custGeom>
              <a:avLst/>
              <a:gdLst>
                <a:gd name="T0" fmla="*/ 176228 w 20825"/>
                <a:gd name="T1" fmla="*/ 110205 h 20807"/>
                <a:gd name="T2" fmla="*/ 176228 w 20825"/>
                <a:gd name="T3" fmla="*/ 110205 h 20807"/>
                <a:gd name="T4" fmla="*/ 176228 w 20825"/>
                <a:gd name="T5" fmla="*/ 110205 h 20807"/>
                <a:gd name="T6" fmla="*/ 176228 w 20825"/>
                <a:gd name="T7" fmla="*/ 11020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32" name="AutoShape 96"/>
            <p:cNvSpPr>
              <a:spLocks/>
            </p:cNvSpPr>
            <p:nvPr/>
          </p:nvSpPr>
          <p:spPr bwMode="auto">
            <a:xfrm>
              <a:off x="8789562" y="1093900"/>
              <a:ext cx="1265405" cy="1133592"/>
            </a:xfrm>
            <a:custGeom>
              <a:avLst/>
              <a:gdLst>
                <a:gd name="T0" fmla="*/ 632673 w 21589"/>
                <a:gd name="T1" fmla="*/ 566796 h 21592"/>
                <a:gd name="T2" fmla="*/ 632673 w 21589"/>
                <a:gd name="T3" fmla="*/ 566796 h 21592"/>
                <a:gd name="T4" fmla="*/ 632673 w 21589"/>
                <a:gd name="T5" fmla="*/ 566796 h 21592"/>
                <a:gd name="T6" fmla="*/ 632673 w 21589"/>
                <a:gd name="T7" fmla="*/ 566796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33" name="AutoShape 97"/>
            <p:cNvSpPr>
              <a:spLocks/>
            </p:cNvSpPr>
            <p:nvPr/>
          </p:nvSpPr>
          <p:spPr bwMode="auto">
            <a:xfrm>
              <a:off x="8789562" y="1093900"/>
              <a:ext cx="1274932" cy="1143118"/>
            </a:xfrm>
            <a:custGeom>
              <a:avLst/>
              <a:gdLst>
                <a:gd name="T0" fmla="*/ 637466 w 21584"/>
                <a:gd name="T1" fmla="*/ 571559 h 21600"/>
                <a:gd name="T2" fmla="*/ 637466 w 21584"/>
                <a:gd name="T3" fmla="*/ 571559 h 21600"/>
                <a:gd name="T4" fmla="*/ 637466 w 21584"/>
                <a:gd name="T5" fmla="*/ 571559 h 21600"/>
                <a:gd name="T6" fmla="*/ 637466 w 21584"/>
                <a:gd name="T7" fmla="*/ 5715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34" name="AutoShape 98"/>
            <p:cNvSpPr>
              <a:spLocks/>
            </p:cNvSpPr>
            <p:nvPr/>
          </p:nvSpPr>
          <p:spPr bwMode="auto">
            <a:xfrm>
              <a:off x="9843801" y="1016105"/>
              <a:ext cx="357235" cy="668406"/>
            </a:xfrm>
            <a:custGeom>
              <a:avLst/>
              <a:gdLst>
                <a:gd name="T0" fmla="*/ 178609 w 21573"/>
                <a:gd name="T1" fmla="*/ 334203 h 21600"/>
                <a:gd name="T2" fmla="*/ 178609 w 21573"/>
                <a:gd name="T3" fmla="*/ 334203 h 21600"/>
                <a:gd name="T4" fmla="*/ 178609 w 21573"/>
                <a:gd name="T5" fmla="*/ 334203 h 21600"/>
                <a:gd name="T6" fmla="*/ 178609 w 21573"/>
                <a:gd name="T7" fmla="*/ 3342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35" name="AutoShape 99"/>
            <p:cNvSpPr>
              <a:spLocks/>
            </p:cNvSpPr>
            <p:nvPr/>
          </p:nvSpPr>
          <p:spPr bwMode="auto">
            <a:xfrm>
              <a:off x="10118475" y="938309"/>
              <a:ext cx="350883" cy="731914"/>
            </a:xfrm>
            <a:custGeom>
              <a:avLst/>
              <a:gdLst>
                <a:gd name="T0" fmla="*/ 175442 w 21340"/>
                <a:gd name="T1" fmla="*/ 366450 h 21545"/>
                <a:gd name="T2" fmla="*/ 175442 w 21340"/>
                <a:gd name="T3" fmla="*/ 366450 h 21545"/>
                <a:gd name="T4" fmla="*/ 175442 w 21340"/>
                <a:gd name="T5" fmla="*/ 366450 h 21545"/>
                <a:gd name="T6" fmla="*/ 175442 w 21340"/>
                <a:gd name="T7" fmla="*/ 366450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36" name="AutoShape 100"/>
            <p:cNvSpPr>
              <a:spLocks/>
            </p:cNvSpPr>
            <p:nvPr/>
          </p:nvSpPr>
          <p:spPr bwMode="auto">
            <a:xfrm>
              <a:off x="10118475" y="938309"/>
              <a:ext cx="360410" cy="741439"/>
            </a:xfrm>
            <a:custGeom>
              <a:avLst/>
              <a:gdLst>
                <a:gd name="T0" fmla="*/ 180205 w 21432"/>
                <a:gd name="T1" fmla="*/ 370720 h 21600"/>
                <a:gd name="T2" fmla="*/ 180205 w 21432"/>
                <a:gd name="T3" fmla="*/ 370720 h 21600"/>
                <a:gd name="T4" fmla="*/ 180205 w 21432"/>
                <a:gd name="T5" fmla="*/ 370720 h 21600"/>
                <a:gd name="T6" fmla="*/ 180205 w 21432"/>
                <a:gd name="T7" fmla="*/ 3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37" name="AutoShape 101"/>
            <p:cNvSpPr>
              <a:spLocks/>
            </p:cNvSpPr>
            <p:nvPr/>
          </p:nvSpPr>
          <p:spPr bwMode="auto">
            <a:xfrm>
              <a:off x="4062949" y="2148109"/>
              <a:ext cx="1740130" cy="855751"/>
            </a:xfrm>
            <a:custGeom>
              <a:avLst/>
              <a:gdLst>
                <a:gd name="T0" fmla="*/ 870065 w 21600"/>
                <a:gd name="T1" fmla="*/ 427876 h 21600"/>
                <a:gd name="T2" fmla="*/ 870065 w 21600"/>
                <a:gd name="T3" fmla="*/ 427876 h 21600"/>
                <a:gd name="T4" fmla="*/ 870065 w 21600"/>
                <a:gd name="T5" fmla="*/ 427876 h 21600"/>
                <a:gd name="T6" fmla="*/ 870065 w 21600"/>
                <a:gd name="T7" fmla="*/ 4278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599"/>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38" name="AutoShape 102"/>
            <p:cNvSpPr>
              <a:spLocks/>
            </p:cNvSpPr>
            <p:nvPr/>
          </p:nvSpPr>
          <p:spPr bwMode="auto">
            <a:xfrm>
              <a:off x="4023256" y="2148109"/>
              <a:ext cx="1748069" cy="865277"/>
            </a:xfrm>
            <a:custGeom>
              <a:avLst/>
              <a:gdLst>
                <a:gd name="T0" fmla="*/ 874035 w 21600"/>
                <a:gd name="T1" fmla="*/ 432639 h 21600"/>
                <a:gd name="T2" fmla="*/ 874035 w 21600"/>
                <a:gd name="T3" fmla="*/ 432639 h 21600"/>
                <a:gd name="T4" fmla="*/ 874035 w 21600"/>
                <a:gd name="T5" fmla="*/ 432639 h 21600"/>
                <a:gd name="T6" fmla="*/ 874035 w 21600"/>
                <a:gd name="T7" fmla="*/ 4326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599"/>
                    <a:pt x="1737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sp>
        <p:nvSpPr>
          <p:cNvPr id="168039" name="AutoShape 103"/>
          <p:cNvSpPr>
            <a:spLocks/>
          </p:cNvSpPr>
          <p:nvPr/>
        </p:nvSpPr>
        <p:spPr bwMode="auto">
          <a:xfrm>
            <a:off x="15952788" y="34639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68040" name="AutoShape 104"/>
          <p:cNvSpPr>
            <a:spLocks/>
          </p:cNvSpPr>
          <p:nvPr/>
        </p:nvSpPr>
        <p:spPr bwMode="auto">
          <a:xfrm>
            <a:off x="15952788" y="3959225"/>
            <a:ext cx="6727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68041" name="AutoShape 105"/>
          <p:cNvSpPr>
            <a:spLocks/>
          </p:cNvSpPr>
          <p:nvPr/>
        </p:nvSpPr>
        <p:spPr bwMode="auto">
          <a:xfrm>
            <a:off x="15952788" y="57578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68042" name="AutoShape 106"/>
          <p:cNvSpPr>
            <a:spLocks/>
          </p:cNvSpPr>
          <p:nvPr/>
        </p:nvSpPr>
        <p:spPr bwMode="auto">
          <a:xfrm>
            <a:off x="15952788" y="6253163"/>
            <a:ext cx="67278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3" name="AutoShape 107"/>
          <p:cNvSpPr>
            <a:spLocks/>
          </p:cNvSpPr>
          <p:nvPr/>
        </p:nvSpPr>
        <p:spPr bwMode="auto">
          <a:xfrm>
            <a:off x="15952788" y="81073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68044" name="AutoShape 108"/>
          <p:cNvSpPr>
            <a:spLocks/>
          </p:cNvSpPr>
          <p:nvPr/>
        </p:nvSpPr>
        <p:spPr bwMode="auto">
          <a:xfrm>
            <a:off x="15952788" y="8602663"/>
            <a:ext cx="67278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5" name="AutoShape 109"/>
          <p:cNvSpPr>
            <a:spLocks/>
          </p:cNvSpPr>
          <p:nvPr/>
        </p:nvSpPr>
        <p:spPr bwMode="auto">
          <a:xfrm>
            <a:off x="15952788" y="104552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68046" name="AutoShape 110"/>
          <p:cNvSpPr>
            <a:spLocks/>
          </p:cNvSpPr>
          <p:nvPr/>
        </p:nvSpPr>
        <p:spPr bwMode="auto">
          <a:xfrm>
            <a:off x="15952788" y="10950575"/>
            <a:ext cx="67278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7" name="AutoShape 111"/>
          <p:cNvSpPr>
            <a:spLocks/>
          </p:cNvSpPr>
          <p:nvPr/>
        </p:nvSpPr>
        <p:spPr bwMode="auto">
          <a:xfrm>
            <a:off x="14300200" y="3471863"/>
            <a:ext cx="839788" cy="838200"/>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8048" name="AutoShape 112"/>
          <p:cNvSpPr>
            <a:spLocks/>
          </p:cNvSpPr>
          <p:nvPr/>
        </p:nvSpPr>
        <p:spPr bwMode="auto">
          <a:xfrm>
            <a:off x="14311313" y="5756275"/>
            <a:ext cx="839787" cy="839788"/>
          </a:xfrm>
          <a:custGeom>
            <a:avLst/>
            <a:gdLst>
              <a:gd name="T0" fmla="*/ 419872 w 19679"/>
              <a:gd name="T1" fmla="*/ 460883 h 19679"/>
              <a:gd name="T2" fmla="*/ 419872 w 19679"/>
              <a:gd name="T3" fmla="*/ 460883 h 19679"/>
              <a:gd name="T4" fmla="*/ 419872 w 19679"/>
              <a:gd name="T5" fmla="*/ 460883 h 19679"/>
              <a:gd name="T6" fmla="*/ 419872 w 19679"/>
              <a:gd name="T7" fmla="*/ 460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68049" name="AutoShape 113"/>
          <p:cNvSpPr>
            <a:spLocks/>
          </p:cNvSpPr>
          <p:nvPr/>
        </p:nvSpPr>
        <p:spPr bwMode="auto">
          <a:xfrm>
            <a:off x="14300200" y="8105775"/>
            <a:ext cx="839788" cy="838200"/>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8050" name="AutoShape 114"/>
          <p:cNvSpPr>
            <a:spLocks/>
          </p:cNvSpPr>
          <p:nvPr/>
        </p:nvSpPr>
        <p:spPr bwMode="auto">
          <a:xfrm>
            <a:off x="14300200" y="10453688"/>
            <a:ext cx="839788" cy="839787"/>
          </a:xfrm>
          <a:custGeom>
            <a:avLst/>
            <a:gdLst>
              <a:gd name="T0" fmla="*/ 419873 w 19679"/>
              <a:gd name="T1" fmla="*/ 460882 h 19679"/>
              <a:gd name="T2" fmla="*/ 419873 w 19679"/>
              <a:gd name="T3" fmla="*/ 460882 h 19679"/>
              <a:gd name="T4" fmla="*/ 419873 w 19679"/>
              <a:gd name="T5" fmla="*/ 460882 h 19679"/>
              <a:gd name="T6" fmla="*/ 419873 w 19679"/>
              <a:gd name="T7" fmla="*/ 460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68051" name="AutoShape 115"/>
          <p:cNvSpPr>
            <a:spLocks/>
          </p:cNvSpPr>
          <p:nvPr/>
        </p:nvSpPr>
        <p:spPr bwMode="auto">
          <a:xfrm>
            <a:off x="4287838" y="5899150"/>
            <a:ext cx="1468437" cy="1209675"/>
          </a:xfrm>
          <a:custGeom>
            <a:avLst/>
            <a:gdLst>
              <a:gd name="T0" fmla="*/ 734219 w 21600"/>
              <a:gd name="T1" fmla="*/ 604838 h 21600"/>
              <a:gd name="T2" fmla="*/ 734219 w 21600"/>
              <a:gd name="T3" fmla="*/ 604838 h 21600"/>
              <a:gd name="T4" fmla="*/ 734219 w 21600"/>
              <a:gd name="T5" fmla="*/ 604838 h 21600"/>
              <a:gd name="T6" fmla="*/ 734219 w 21600"/>
              <a:gd name="T7" fmla="*/ 604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68052" name="AutoShape 116"/>
          <p:cNvSpPr>
            <a:spLocks/>
          </p:cNvSpPr>
          <p:nvPr/>
        </p:nvSpPr>
        <p:spPr bwMode="auto">
          <a:xfrm>
            <a:off x="3114675" y="7891463"/>
            <a:ext cx="1422400" cy="1663700"/>
          </a:xfrm>
          <a:custGeom>
            <a:avLst/>
            <a:gdLst>
              <a:gd name="T0" fmla="*/ 711200 w 21600"/>
              <a:gd name="T1" fmla="*/ 831850 h 21600"/>
              <a:gd name="T2" fmla="*/ 711200 w 21600"/>
              <a:gd name="T3" fmla="*/ 831850 h 21600"/>
              <a:gd name="T4" fmla="*/ 711200 w 21600"/>
              <a:gd name="T5" fmla="*/ 831850 h 21600"/>
              <a:gd name="T6" fmla="*/ 711200 w 21600"/>
              <a:gd name="T7" fmla="*/ 831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68053" name="AutoShape 117"/>
          <p:cNvSpPr>
            <a:spLocks/>
          </p:cNvSpPr>
          <p:nvPr/>
        </p:nvSpPr>
        <p:spPr bwMode="auto">
          <a:xfrm>
            <a:off x="9521825" y="8515350"/>
            <a:ext cx="1158875" cy="1193800"/>
          </a:xfrm>
          <a:custGeom>
            <a:avLst/>
            <a:gdLst>
              <a:gd name="T0" fmla="*/ 579438 w 21564"/>
              <a:gd name="T1" fmla="*/ 596900 h 21592"/>
              <a:gd name="T2" fmla="*/ 579438 w 21564"/>
              <a:gd name="T3" fmla="*/ 596900 h 21592"/>
              <a:gd name="T4" fmla="*/ 579438 w 21564"/>
              <a:gd name="T5" fmla="*/ 596900 h 21592"/>
              <a:gd name="T6" fmla="*/ 579438 w 21564"/>
              <a:gd name="T7" fmla="*/ 596900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68054" name="AutoShape 118"/>
          <p:cNvSpPr>
            <a:spLocks/>
          </p:cNvSpPr>
          <p:nvPr/>
        </p:nvSpPr>
        <p:spPr bwMode="auto">
          <a:xfrm>
            <a:off x="5778500" y="8166100"/>
            <a:ext cx="1824038" cy="931863"/>
          </a:xfrm>
          <a:custGeom>
            <a:avLst/>
            <a:gdLst>
              <a:gd name="T0" fmla="*/ 912019 w 21600"/>
              <a:gd name="T1" fmla="*/ 465932 h 21600"/>
              <a:gd name="T2" fmla="*/ 912019 w 21600"/>
              <a:gd name="T3" fmla="*/ 465932 h 21600"/>
              <a:gd name="T4" fmla="*/ 912019 w 21600"/>
              <a:gd name="T5" fmla="*/ 465932 h 21600"/>
              <a:gd name="T6" fmla="*/ 912019 w 21600"/>
              <a:gd name="T7" fmla="*/ 465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68055" name="AutoShape 119"/>
          <p:cNvSpPr>
            <a:spLocks/>
          </p:cNvSpPr>
          <p:nvPr/>
        </p:nvSpPr>
        <p:spPr bwMode="auto">
          <a:xfrm>
            <a:off x="4721225" y="5310188"/>
            <a:ext cx="835025" cy="1319212"/>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56" name="AutoShape 120"/>
          <p:cNvSpPr>
            <a:spLocks/>
          </p:cNvSpPr>
          <p:nvPr/>
        </p:nvSpPr>
        <p:spPr bwMode="auto">
          <a:xfrm>
            <a:off x="3344863" y="7600950"/>
            <a:ext cx="835025" cy="1319213"/>
          </a:xfrm>
          <a:custGeom>
            <a:avLst/>
            <a:gdLst>
              <a:gd name="T0" fmla="*/ 417513 w 21600"/>
              <a:gd name="T1" fmla="*/ 659576 h 21529"/>
              <a:gd name="T2" fmla="*/ 417513 w 21600"/>
              <a:gd name="T3" fmla="*/ 659576 h 21529"/>
              <a:gd name="T4" fmla="*/ 417513 w 21600"/>
              <a:gd name="T5" fmla="*/ 659576 h 21529"/>
              <a:gd name="T6" fmla="*/ 417513 w 21600"/>
              <a:gd name="T7" fmla="*/ 65957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57" name="AutoShape 121"/>
          <p:cNvSpPr>
            <a:spLocks/>
          </p:cNvSpPr>
          <p:nvPr/>
        </p:nvSpPr>
        <p:spPr bwMode="auto">
          <a:xfrm>
            <a:off x="6596063" y="7351713"/>
            <a:ext cx="833437" cy="1320800"/>
          </a:xfrm>
          <a:custGeom>
            <a:avLst/>
            <a:gdLst>
              <a:gd name="T0" fmla="*/ 416719 w 21600"/>
              <a:gd name="T1" fmla="*/ 660369 h 21529"/>
              <a:gd name="T2" fmla="*/ 416719 w 21600"/>
              <a:gd name="T3" fmla="*/ 660369 h 21529"/>
              <a:gd name="T4" fmla="*/ 416719 w 21600"/>
              <a:gd name="T5" fmla="*/ 660369 h 21529"/>
              <a:gd name="T6" fmla="*/ 416719 w 21600"/>
              <a:gd name="T7" fmla="*/ 66036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8058" name="AutoShape 122"/>
          <p:cNvSpPr>
            <a:spLocks/>
          </p:cNvSpPr>
          <p:nvPr/>
        </p:nvSpPr>
        <p:spPr bwMode="auto">
          <a:xfrm>
            <a:off x="9604375" y="7881938"/>
            <a:ext cx="835025" cy="1319212"/>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55C6B3B-A7AE-44FB-BB96-8EC3499097AB}" type="slidenum">
              <a:rPr lang="en-US" sz="2000">
                <a:solidFill>
                  <a:schemeClr val="bg1"/>
                </a:solidFill>
              </a:rPr>
              <a:pPr algn="ctr" eaLnBrk="1">
                <a:lnSpc>
                  <a:spcPct val="100000"/>
                </a:lnSpc>
              </a:pPr>
              <a:t>161</a:t>
            </a:fld>
            <a:endParaRPr lang="en-US">
              <a:solidFill>
                <a:schemeClr val="bg1"/>
              </a:solidFill>
            </a:endParaRPr>
          </a:p>
        </p:txBody>
      </p:sp>
      <p:sp>
        <p:nvSpPr>
          <p:cNvPr id="168964" name="AutoShape 4"/>
          <p:cNvSpPr>
            <a:spLocks/>
          </p:cNvSpPr>
          <p:nvPr/>
        </p:nvSpPr>
        <p:spPr bwMode="auto">
          <a:xfrm>
            <a:off x="2170113" y="2989263"/>
            <a:ext cx="20159662" cy="9921875"/>
          </a:xfrm>
          <a:custGeom>
            <a:avLst/>
            <a:gdLst>
              <a:gd name="T0" fmla="*/ 10079831 w 21600"/>
              <a:gd name="T1" fmla="*/ 4960938 h 21600"/>
              <a:gd name="T2" fmla="*/ 10079831 w 21600"/>
              <a:gd name="T3" fmla="*/ 4960938 h 21600"/>
              <a:gd name="T4" fmla="*/ 10079831 w 21600"/>
              <a:gd name="T5" fmla="*/ 4960938 h 21600"/>
              <a:gd name="T6" fmla="*/ 10079831 w 21600"/>
              <a:gd name="T7" fmla="*/ 4960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6"/>
                </a:lnTo>
                <a:lnTo>
                  <a:pt x="18280" y="10706"/>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bg2">
              <a:alpha val="11372"/>
            </a:schemeClr>
          </a:solidFill>
          <a:ln>
            <a:noFill/>
          </a:ln>
          <a:effectLst/>
          <a:extLst/>
        </p:spPr>
        <p:txBody>
          <a:bodyPr lIns="38100" tIns="38100" rIns="38100" bIns="38100" anchor="ctr"/>
          <a:lstStyle/>
          <a:p>
            <a:endParaRPr lang="id-ID">
              <a:solidFill>
                <a:schemeClr val="bg1"/>
              </a:solidFill>
            </a:endParaRPr>
          </a:p>
        </p:txBody>
      </p:sp>
      <p:sp>
        <p:nvSpPr>
          <p:cNvPr id="168965" name="AutoShape 5"/>
          <p:cNvSpPr>
            <a:spLocks/>
          </p:cNvSpPr>
          <p:nvPr/>
        </p:nvSpPr>
        <p:spPr bwMode="auto">
          <a:xfrm>
            <a:off x="10628313" y="449897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a:solidFill>
                <a:schemeClr val="bg1"/>
              </a:solidFill>
            </a:endParaRPr>
          </a:p>
        </p:txBody>
      </p:sp>
      <p:sp>
        <p:nvSpPr>
          <p:cNvPr id="168966" name="AutoShape 6"/>
          <p:cNvSpPr>
            <a:spLocks/>
          </p:cNvSpPr>
          <p:nvPr/>
        </p:nvSpPr>
        <p:spPr bwMode="auto">
          <a:xfrm>
            <a:off x="11582400" y="77993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70000"/>
            </a:schemeClr>
          </a:solidFill>
          <a:ln>
            <a:noFill/>
          </a:ln>
          <a:effectLst/>
          <a:extLst/>
        </p:spPr>
        <p:txBody>
          <a:bodyPr lIns="0" tIns="0" rIns="0" bIns="0" anchor="ctr"/>
          <a:lstStyle/>
          <a:p>
            <a:endParaRPr lang="id-ID">
              <a:solidFill>
                <a:schemeClr val="bg1"/>
              </a:solidFill>
            </a:endParaRPr>
          </a:p>
        </p:txBody>
      </p:sp>
      <p:sp>
        <p:nvSpPr>
          <p:cNvPr id="168967" name="AutoShape 7"/>
          <p:cNvSpPr>
            <a:spLocks/>
          </p:cNvSpPr>
          <p:nvPr/>
        </p:nvSpPr>
        <p:spPr bwMode="auto">
          <a:xfrm>
            <a:off x="17821275" y="8766175"/>
            <a:ext cx="1878013" cy="1878013"/>
          </a:xfrm>
          <a:custGeom>
            <a:avLst/>
            <a:gdLst>
              <a:gd name="T0" fmla="*/ 938959 w 19679"/>
              <a:gd name="T1" fmla="*/ 1030669 h 19679"/>
              <a:gd name="T2" fmla="*/ 938959 w 19679"/>
              <a:gd name="T3" fmla="*/ 1030669 h 19679"/>
              <a:gd name="T4" fmla="*/ 938959 w 19679"/>
              <a:gd name="T5" fmla="*/ 1030669 h 19679"/>
              <a:gd name="T6" fmla="*/ 938959 w 19679"/>
              <a:gd name="T7" fmla="*/ 1030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0000"/>
            </a:schemeClr>
          </a:solidFill>
          <a:ln>
            <a:noFill/>
          </a:ln>
          <a:effectLst/>
          <a:extLst/>
        </p:spPr>
        <p:txBody>
          <a:bodyPr lIns="0" tIns="0" rIns="0" bIns="0" anchor="ctr"/>
          <a:lstStyle/>
          <a:p>
            <a:endParaRPr lang="id-ID">
              <a:solidFill>
                <a:schemeClr val="bg1"/>
              </a:solidFill>
            </a:endParaRPr>
          </a:p>
        </p:txBody>
      </p:sp>
      <p:sp>
        <p:nvSpPr>
          <p:cNvPr id="168968" name="AutoShape 8"/>
          <p:cNvSpPr>
            <a:spLocks/>
          </p:cNvSpPr>
          <p:nvPr/>
        </p:nvSpPr>
        <p:spPr bwMode="auto">
          <a:xfrm>
            <a:off x="7581900" y="8172450"/>
            <a:ext cx="2319338" cy="2319338"/>
          </a:xfrm>
          <a:custGeom>
            <a:avLst/>
            <a:gdLst>
              <a:gd name="T0" fmla="*/ 1159610 w 19679"/>
              <a:gd name="T1" fmla="*/ 1272872 h 19679"/>
              <a:gd name="T2" fmla="*/ 1159610 w 19679"/>
              <a:gd name="T3" fmla="*/ 1272872 h 19679"/>
              <a:gd name="T4" fmla="*/ 1159610 w 19679"/>
              <a:gd name="T5" fmla="*/ 1272872 h 19679"/>
              <a:gd name="T6" fmla="*/ 1159610 w 19679"/>
              <a:gd name="T7" fmla="*/ 12728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a:solidFill>
                <a:schemeClr val="bg1"/>
              </a:solidFill>
            </a:endParaRPr>
          </a:p>
        </p:txBody>
      </p:sp>
      <p:sp>
        <p:nvSpPr>
          <p:cNvPr id="168969" name="AutoShape 9"/>
          <p:cNvSpPr>
            <a:spLocks/>
          </p:cNvSpPr>
          <p:nvPr/>
        </p:nvSpPr>
        <p:spPr bwMode="auto">
          <a:xfrm>
            <a:off x="3148013" y="4254500"/>
            <a:ext cx="2859087" cy="2859088"/>
          </a:xfrm>
          <a:custGeom>
            <a:avLst/>
            <a:gdLst>
              <a:gd name="T0" fmla="*/ 1429471 w 19679"/>
              <a:gd name="T1" fmla="*/ 1569091 h 19679"/>
              <a:gd name="T2" fmla="*/ 1429471 w 19679"/>
              <a:gd name="T3" fmla="*/ 1569091 h 19679"/>
              <a:gd name="T4" fmla="*/ 1429471 w 19679"/>
              <a:gd name="T5" fmla="*/ 1569091 h 19679"/>
              <a:gd name="T6" fmla="*/ 1429471 w 19679"/>
              <a:gd name="T7" fmla="*/ 1569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a:solidFill>
                <a:schemeClr val="bg1"/>
              </a:solidFill>
            </a:endParaRPr>
          </a:p>
        </p:txBody>
      </p:sp>
      <p:sp>
        <p:nvSpPr>
          <p:cNvPr id="168970" name="AutoShape 10"/>
          <p:cNvSpPr>
            <a:spLocks/>
          </p:cNvSpPr>
          <p:nvPr/>
        </p:nvSpPr>
        <p:spPr bwMode="auto">
          <a:xfrm>
            <a:off x="14516100" y="4283075"/>
            <a:ext cx="3287713" cy="3289300"/>
          </a:xfrm>
          <a:custGeom>
            <a:avLst/>
            <a:gdLst>
              <a:gd name="T0" fmla="*/ 1643773 w 19679"/>
              <a:gd name="T1" fmla="*/ 1805195 h 19679"/>
              <a:gd name="T2" fmla="*/ 1643773 w 19679"/>
              <a:gd name="T3" fmla="*/ 1805195 h 19679"/>
              <a:gd name="T4" fmla="*/ 1643773 w 19679"/>
              <a:gd name="T5" fmla="*/ 1805195 h 19679"/>
              <a:gd name="T6" fmla="*/ 1643773 w 19679"/>
              <a:gd name="T7" fmla="*/ 18051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a:solidFill>
                <a:schemeClr val="bg1"/>
              </a:solidFill>
            </a:endParaRPr>
          </a:p>
        </p:txBody>
      </p:sp>
      <p:sp>
        <p:nvSpPr>
          <p:cNvPr id="168971" name="AutoShape 11"/>
          <p:cNvSpPr>
            <a:spLocks/>
          </p:cNvSpPr>
          <p:nvPr/>
        </p:nvSpPr>
        <p:spPr bwMode="auto">
          <a:xfrm>
            <a:off x="2976563" y="7202488"/>
            <a:ext cx="320675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68972" name="AutoShape 12"/>
          <p:cNvSpPr>
            <a:spLocks/>
          </p:cNvSpPr>
          <p:nvPr/>
        </p:nvSpPr>
        <p:spPr bwMode="auto">
          <a:xfrm>
            <a:off x="7137400" y="10655300"/>
            <a:ext cx="320675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68973" name="AutoShape 13"/>
          <p:cNvSpPr>
            <a:spLocks/>
          </p:cNvSpPr>
          <p:nvPr/>
        </p:nvSpPr>
        <p:spPr bwMode="auto">
          <a:xfrm>
            <a:off x="10933113" y="9906000"/>
            <a:ext cx="3205162"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68974" name="AutoShape 14"/>
          <p:cNvSpPr>
            <a:spLocks/>
          </p:cNvSpPr>
          <p:nvPr/>
        </p:nvSpPr>
        <p:spPr bwMode="auto">
          <a:xfrm>
            <a:off x="9986963" y="6557963"/>
            <a:ext cx="320675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68975" name="AutoShape 15"/>
          <p:cNvSpPr>
            <a:spLocks/>
          </p:cNvSpPr>
          <p:nvPr/>
        </p:nvSpPr>
        <p:spPr bwMode="auto">
          <a:xfrm>
            <a:off x="14557375" y="7799388"/>
            <a:ext cx="320675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68976" name="AutoShape 16"/>
          <p:cNvSpPr>
            <a:spLocks/>
          </p:cNvSpPr>
          <p:nvPr/>
        </p:nvSpPr>
        <p:spPr bwMode="auto">
          <a:xfrm>
            <a:off x="17157700" y="10655300"/>
            <a:ext cx="3205163"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68977" name="AutoShape 17"/>
          <p:cNvSpPr>
            <a:spLocks/>
          </p:cNvSpPr>
          <p:nvPr/>
        </p:nvSpPr>
        <p:spPr bwMode="auto">
          <a:xfrm>
            <a:off x="14841538" y="5238750"/>
            <a:ext cx="2636837" cy="1617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84%</a:t>
            </a:r>
            <a:endParaRPr lang="en-US">
              <a:solidFill>
                <a:schemeClr val="bg1"/>
              </a:solidFill>
              <a:latin typeface="Roboto" charset="0"/>
              <a:ea typeface="ＭＳ Ｐゴシック" charset="0"/>
              <a:cs typeface="Roboto" charset="0"/>
              <a:sym typeface="Roboto" charset="0"/>
            </a:endParaRPr>
          </a:p>
        </p:txBody>
      </p:sp>
      <p:sp>
        <p:nvSpPr>
          <p:cNvPr id="168978" name="AutoShape 18"/>
          <p:cNvSpPr>
            <a:spLocks/>
          </p:cNvSpPr>
          <p:nvPr/>
        </p:nvSpPr>
        <p:spPr bwMode="auto">
          <a:xfrm>
            <a:off x="3262313" y="5018088"/>
            <a:ext cx="2635250" cy="1617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bg1"/>
                </a:solidFill>
                <a:latin typeface="Roboto" charset="0"/>
                <a:ea typeface="ＭＳ Ｐゴシック" charset="0"/>
                <a:cs typeface="Roboto" charset="0"/>
                <a:sym typeface="Roboto" charset="0"/>
              </a:rPr>
              <a:t>93%</a:t>
            </a:r>
            <a:endParaRPr lang="en-US" dirty="0">
              <a:solidFill>
                <a:schemeClr val="bg1"/>
              </a:solidFill>
              <a:latin typeface="Roboto" charset="0"/>
              <a:ea typeface="ＭＳ Ｐゴシック" charset="0"/>
              <a:cs typeface="Roboto" charset="0"/>
              <a:sym typeface="Roboto" charset="0"/>
            </a:endParaRPr>
          </a:p>
        </p:txBody>
      </p:sp>
      <p:sp>
        <p:nvSpPr>
          <p:cNvPr id="168979" name="AutoShape 19"/>
          <p:cNvSpPr>
            <a:spLocks/>
          </p:cNvSpPr>
          <p:nvPr/>
        </p:nvSpPr>
        <p:spPr bwMode="auto">
          <a:xfrm>
            <a:off x="7912100" y="8818563"/>
            <a:ext cx="1657350" cy="1017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41%</a:t>
            </a:r>
            <a:endParaRPr lang="en-US">
              <a:solidFill>
                <a:schemeClr val="bg1"/>
              </a:solidFill>
              <a:latin typeface="Roboto" charset="0"/>
              <a:ea typeface="ＭＳ Ｐゴシック" charset="0"/>
              <a:cs typeface="Roboto" charset="0"/>
              <a:sym typeface="Roboto" charset="0"/>
            </a:endParaRPr>
          </a:p>
        </p:txBody>
      </p:sp>
      <p:sp>
        <p:nvSpPr>
          <p:cNvPr id="168980" name="AutoShape 20"/>
          <p:cNvSpPr>
            <a:spLocks/>
          </p:cNvSpPr>
          <p:nvPr/>
        </p:nvSpPr>
        <p:spPr bwMode="auto">
          <a:xfrm>
            <a:off x="10788650" y="4954588"/>
            <a:ext cx="1585913" cy="973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63%</a:t>
            </a:r>
            <a:endParaRPr lang="en-US">
              <a:solidFill>
                <a:schemeClr val="bg1"/>
              </a:solidFill>
              <a:latin typeface="Roboto" charset="0"/>
              <a:ea typeface="ＭＳ Ｐゴシック" charset="0"/>
              <a:cs typeface="Roboto" charset="0"/>
              <a:sym typeface="Roboto" charset="0"/>
            </a:endParaRPr>
          </a:p>
        </p:txBody>
      </p:sp>
      <p:sp>
        <p:nvSpPr>
          <p:cNvPr id="168981" name="AutoShape 21"/>
          <p:cNvSpPr>
            <a:spLocks/>
          </p:cNvSpPr>
          <p:nvPr/>
        </p:nvSpPr>
        <p:spPr bwMode="auto">
          <a:xfrm>
            <a:off x="17962563" y="9126538"/>
            <a:ext cx="1595437" cy="1157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23%</a:t>
            </a:r>
            <a:endParaRPr lang="en-US">
              <a:solidFill>
                <a:schemeClr val="bg1"/>
              </a:solidFill>
              <a:latin typeface="Roboto" charset="0"/>
              <a:ea typeface="ＭＳ Ｐゴシック" charset="0"/>
              <a:cs typeface="Roboto" charset="0"/>
              <a:sym typeface="Roboto" charset="0"/>
            </a:endParaRPr>
          </a:p>
        </p:txBody>
      </p:sp>
      <p:sp>
        <p:nvSpPr>
          <p:cNvPr id="168982" name="AutoShape 22"/>
          <p:cNvSpPr>
            <a:spLocks/>
          </p:cNvSpPr>
          <p:nvPr/>
        </p:nvSpPr>
        <p:spPr bwMode="auto">
          <a:xfrm>
            <a:off x="11590338" y="8172450"/>
            <a:ext cx="1890712"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53%</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70AA8F-E572-4954-92CC-AF5CC7C73F4E}" type="slidenum">
              <a:rPr lang="en-US" sz="2000">
                <a:solidFill>
                  <a:schemeClr val="bg1"/>
                </a:solidFill>
              </a:rPr>
              <a:pPr algn="ctr" eaLnBrk="1">
                <a:lnSpc>
                  <a:spcPct val="100000"/>
                </a:lnSpc>
              </a:pPr>
              <a:t>162</a:t>
            </a:fld>
            <a:endParaRPr lang="en-US">
              <a:solidFill>
                <a:schemeClr val="bg1"/>
              </a:solidFill>
            </a:endParaRPr>
          </a:p>
        </p:txBody>
      </p:sp>
      <p:grpSp>
        <p:nvGrpSpPr>
          <p:cNvPr id="173058" name="Group 4"/>
          <p:cNvGrpSpPr>
            <a:grpSpLocks/>
          </p:cNvGrpSpPr>
          <p:nvPr/>
        </p:nvGrpSpPr>
        <p:grpSpPr bwMode="auto">
          <a:xfrm>
            <a:off x="6772275" y="3651250"/>
            <a:ext cx="10837863" cy="5995988"/>
            <a:chOff x="-1" y="0"/>
            <a:chExt cx="10838080" cy="5996753"/>
          </a:xfrm>
          <a:solidFill>
            <a:schemeClr val="bg1">
              <a:lumMod val="75000"/>
            </a:schemeClr>
          </a:solidFill>
        </p:grpSpPr>
        <p:sp>
          <p:nvSpPr>
            <p:cNvPr id="3" name="AutoShape 5"/>
            <p:cNvSpPr>
              <a:spLocks/>
            </p:cNvSpPr>
            <p:nvPr/>
          </p:nvSpPr>
          <p:spPr bwMode="auto">
            <a:xfrm>
              <a:off x="4632417" y="331830"/>
              <a:ext cx="6205662" cy="3889871"/>
            </a:xfrm>
            <a:custGeom>
              <a:avLst/>
              <a:gdLst>
                <a:gd name="T0" fmla="*/ 3102687 w 21593"/>
                <a:gd name="T1" fmla="*/ 1945656 h 21596"/>
                <a:gd name="T2" fmla="*/ 3102687 w 21593"/>
                <a:gd name="T3" fmla="*/ 1945656 h 21596"/>
                <a:gd name="T4" fmla="*/ 3102687 w 21593"/>
                <a:gd name="T5" fmla="*/ 1945656 h 21596"/>
                <a:gd name="T6" fmla="*/ 3102687 w 21593"/>
                <a:gd name="T7" fmla="*/ 194565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8"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69990" name="AutoShape 6"/>
            <p:cNvSpPr>
              <a:spLocks/>
            </p:cNvSpPr>
            <p:nvPr/>
          </p:nvSpPr>
          <p:spPr bwMode="auto">
            <a:xfrm>
              <a:off x="-1" y="0"/>
              <a:ext cx="5508735" cy="5996753"/>
            </a:xfrm>
            <a:custGeom>
              <a:avLst/>
              <a:gdLst>
                <a:gd name="T0" fmla="*/ 2754368 w 21600"/>
                <a:gd name="T1" fmla="*/ 2999071 h 21597"/>
                <a:gd name="T2" fmla="*/ 2754368 w 21600"/>
                <a:gd name="T3" fmla="*/ 2999071 h 21597"/>
                <a:gd name="T4" fmla="*/ 2754368 w 21600"/>
                <a:gd name="T5" fmla="*/ 2999071 h 21597"/>
                <a:gd name="T6" fmla="*/ 2754368 w 21600"/>
                <a:gd name="T7" fmla="*/ 299907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9991" name="AutoShape 7"/>
            <p:cNvSpPr>
              <a:spLocks/>
            </p:cNvSpPr>
            <p:nvPr/>
          </p:nvSpPr>
          <p:spPr bwMode="auto">
            <a:xfrm>
              <a:off x="4632417" y="415978"/>
              <a:ext cx="2568626" cy="2037023"/>
            </a:xfrm>
            <a:custGeom>
              <a:avLst/>
              <a:gdLst>
                <a:gd name="T0" fmla="*/ 1284313 w 21558"/>
                <a:gd name="T1" fmla="*/ 1018889 h 21596"/>
                <a:gd name="T2" fmla="*/ 1284313 w 21558"/>
                <a:gd name="T3" fmla="*/ 1018889 h 21596"/>
                <a:gd name="T4" fmla="*/ 1284313 w 21558"/>
                <a:gd name="T5" fmla="*/ 1018889 h 21596"/>
                <a:gd name="T6" fmla="*/ 1284313 w 21558"/>
                <a:gd name="T7" fmla="*/ 101888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4" name="AutoShape 8"/>
            <p:cNvSpPr>
              <a:spLocks/>
            </p:cNvSpPr>
            <p:nvPr/>
          </p:nvSpPr>
          <p:spPr bwMode="auto">
            <a:xfrm>
              <a:off x="9039405" y="4242341"/>
              <a:ext cx="1358927" cy="1124093"/>
            </a:xfrm>
            <a:custGeom>
              <a:avLst/>
              <a:gdLst>
                <a:gd name="T0" fmla="*/ 679464 w 21590"/>
                <a:gd name="T1" fmla="*/ 565290 h 21484"/>
                <a:gd name="T2" fmla="*/ 679464 w 21590"/>
                <a:gd name="T3" fmla="*/ 565290 h 21484"/>
                <a:gd name="T4" fmla="*/ 679464 w 21590"/>
                <a:gd name="T5" fmla="*/ 565290 h 21484"/>
                <a:gd name="T6" fmla="*/ 679464 w 21590"/>
                <a:gd name="T7" fmla="*/ 56529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69993" name="AutoShape 9"/>
            <p:cNvSpPr>
              <a:spLocks/>
            </p:cNvSpPr>
            <p:nvPr/>
          </p:nvSpPr>
          <p:spPr bwMode="auto">
            <a:xfrm>
              <a:off x="4381587" y="2329160"/>
              <a:ext cx="2252708" cy="2475228"/>
            </a:xfrm>
            <a:custGeom>
              <a:avLst/>
              <a:gdLst>
                <a:gd name="T0" fmla="*/ 1126354 w 21600"/>
                <a:gd name="T1" fmla="*/ 1237614 h 21600"/>
                <a:gd name="T2" fmla="*/ 1126354 w 21600"/>
                <a:gd name="T3" fmla="*/ 1237614 h 21600"/>
                <a:gd name="T4" fmla="*/ 1126354 w 21600"/>
                <a:gd name="T5" fmla="*/ 1237614 h 21600"/>
                <a:gd name="T6" fmla="*/ 1126354 w 21600"/>
                <a:gd name="T7" fmla="*/ 12376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173059" name="Group 10"/>
          <p:cNvGrpSpPr>
            <a:grpSpLocks/>
          </p:cNvGrpSpPr>
          <p:nvPr/>
        </p:nvGrpSpPr>
        <p:grpSpPr bwMode="auto">
          <a:xfrm>
            <a:off x="3857625" y="3540125"/>
            <a:ext cx="2068513" cy="2068513"/>
            <a:chOff x="-1" y="0"/>
            <a:chExt cx="2067684" cy="2067719"/>
          </a:xfrm>
        </p:grpSpPr>
        <p:pic>
          <p:nvPicPr>
            <p:cNvPr id="169995" name="Picture 11" descr="drag-and-dro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2067684" cy="2067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69996" name="AutoShape 12"/>
            <p:cNvSpPr>
              <a:spLocks/>
            </p:cNvSpPr>
            <p:nvPr/>
          </p:nvSpPr>
          <p:spPr bwMode="auto">
            <a:xfrm>
              <a:off x="-1" y="0"/>
              <a:ext cx="2067684" cy="2067719"/>
            </a:xfrm>
            <a:custGeom>
              <a:avLst/>
              <a:gdLst>
                <a:gd name="T0" fmla="*/ 1033789 w 19679"/>
                <a:gd name="T1" fmla="*/ 1033860 h 21600"/>
                <a:gd name="T2" fmla="*/ 1033789 w 19679"/>
                <a:gd name="T3" fmla="*/ 1033860 h 21600"/>
                <a:gd name="T4" fmla="*/ 1033789 w 19679"/>
                <a:gd name="T5" fmla="*/ 1033860 h 21600"/>
                <a:gd name="T6" fmla="*/ 1033789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600"/>
                    <a:pt x="14875" y="20545"/>
                    <a:pt x="16796" y="18436"/>
                  </a:cubicBezTo>
                  <a:cubicBezTo>
                    <a:pt x="20638" y="14219"/>
                    <a:pt x="20639" y="7380"/>
                    <a:pt x="16796" y="3163"/>
                  </a:cubicBezTo>
                  <a:cubicBezTo>
                    <a:pt x="14875" y="1054"/>
                    <a:pt x="12357" y="0"/>
                    <a:pt x="9839" y="0"/>
                  </a:cubicBezTo>
                  <a:close/>
                </a:path>
              </a:pathLst>
            </a:custGeom>
            <a:noFill/>
            <a:ln w="127000" cap="flat" cmpd="sng">
              <a:solidFill>
                <a:schemeClr val="accent1"/>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grpSp>
      <p:sp>
        <p:nvSpPr>
          <p:cNvPr id="169997" name="AutoShape 13"/>
          <p:cNvSpPr>
            <a:spLocks/>
          </p:cNvSpPr>
          <p:nvPr/>
        </p:nvSpPr>
        <p:spPr bwMode="auto">
          <a:xfrm>
            <a:off x="8820150" y="6056313"/>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69998" name="AutoShape 14"/>
          <p:cNvSpPr>
            <a:spLocks/>
          </p:cNvSpPr>
          <p:nvPr/>
        </p:nvSpPr>
        <p:spPr bwMode="auto">
          <a:xfrm>
            <a:off x="5978525" y="4410075"/>
            <a:ext cx="2930525" cy="1651000"/>
          </a:xfrm>
          <a:custGeom>
            <a:avLst/>
            <a:gdLst>
              <a:gd name="T0" fmla="*/ 1465263 w 21600"/>
              <a:gd name="T1" fmla="*/ 915154 h 20487"/>
              <a:gd name="T2" fmla="*/ 1465263 w 21600"/>
              <a:gd name="T3" fmla="*/ 915154 h 20487"/>
              <a:gd name="T4" fmla="*/ 1465263 w 21600"/>
              <a:gd name="T5" fmla="*/ 915154 h 20487"/>
              <a:gd name="T6" fmla="*/ 1465263 w 21600"/>
              <a:gd name="T7" fmla="*/ 915154 h 204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87">
                <a:moveTo>
                  <a:pt x="0" y="148"/>
                </a:moveTo>
                <a:cubicBezTo>
                  <a:pt x="11648" y="-1113"/>
                  <a:pt x="18848" y="5666"/>
                  <a:pt x="21599" y="20487"/>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grpSp>
        <p:nvGrpSpPr>
          <p:cNvPr id="173062" name="Group 15"/>
          <p:cNvGrpSpPr>
            <a:grpSpLocks/>
          </p:cNvGrpSpPr>
          <p:nvPr/>
        </p:nvGrpSpPr>
        <p:grpSpPr bwMode="auto">
          <a:xfrm>
            <a:off x="18475325" y="3856038"/>
            <a:ext cx="2066925" cy="2066925"/>
            <a:chOff x="0" y="0"/>
            <a:chExt cx="2067665" cy="2067719"/>
          </a:xfrm>
        </p:grpSpPr>
        <p:pic>
          <p:nvPicPr>
            <p:cNvPr id="170000" name="Picture 16" descr="drag-and-dr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2067665" cy="2067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01" name="AutoShape 17"/>
            <p:cNvSpPr>
              <a:spLocks/>
            </p:cNvSpPr>
            <p:nvPr/>
          </p:nvSpPr>
          <p:spPr bwMode="auto">
            <a:xfrm>
              <a:off x="0" y="0"/>
              <a:ext cx="2067665" cy="2067719"/>
            </a:xfrm>
            <a:custGeom>
              <a:avLst/>
              <a:gdLst>
                <a:gd name="T0" fmla="*/ 1033780 w 19679"/>
                <a:gd name="T1" fmla="*/ 1033860 h 21600"/>
                <a:gd name="T2" fmla="*/ 1033780 w 19679"/>
                <a:gd name="T3" fmla="*/ 1033860 h 21600"/>
                <a:gd name="T4" fmla="*/ 1033780 w 19679"/>
                <a:gd name="T5" fmla="*/ 1033860 h 21600"/>
                <a:gd name="T6" fmla="*/ 1033780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599"/>
                    <a:pt x="14875" y="20545"/>
                    <a:pt x="16796" y="18436"/>
                  </a:cubicBezTo>
                  <a:cubicBezTo>
                    <a:pt x="20638" y="14219"/>
                    <a:pt x="20638" y="7380"/>
                    <a:pt x="16796" y="3163"/>
                  </a:cubicBezTo>
                  <a:cubicBezTo>
                    <a:pt x="14875" y="1054"/>
                    <a:pt x="12357" y="0"/>
                    <a:pt x="9839" y="0"/>
                  </a:cubicBezTo>
                  <a:close/>
                </a:path>
              </a:pathLst>
            </a:custGeom>
            <a:noFill/>
            <a:ln w="127000" cap="flat" cmpd="sng">
              <a:solidFill>
                <a:schemeClr val="accent4"/>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grpSp>
      <p:sp>
        <p:nvSpPr>
          <p:cNvPr id="170002" name="AutoShape 18"/>
          <p:cNvSpPr>
            <a:spLocks/>
          </p:cNvSpPr>
          <p:nvPr/>
        </p:nvSpPr>
        <p:spPr bwMode="auto">
          <a:xfrm>
            <a:off x="16378238" y="8234363"/>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0003" name="AutoShape 19"/>
          <p:cNvSpPr>
            <a:spLocks/>
          </p:cNvSpPr>
          <p:nvPr/>
        </p:nvSpPr>
        <p:spPr bwMode="auto">
          <a:xfrm>
            <a:off x="16411575" y="4905375"/>
            <a:ext cx="2000250" cy="3328988"/>
          </a:xfrm>
          <a:custGeom>
            <a:avLst/>
            <a:gdLst>
              <a:gd name="T0" fmla="*/ 1000073 w 19407"/>
              <a:gd name="T1" fmla="*/ 1664494 h 21600"/>
              <a:gd name="T2" fmla="*/ 1000073 w 19407"/>
              <a:gd name="T3" fmla="*/ 1664494 h 21600"/>
              <a:gd name="T4" fmla="*/ 1000073 w 19407"/>
              <a:gd name="T5" fmla="*/ 1664494 h 21600"/>
              <a:gd name="T6" fmla="*/ 1000073 w 19407"/>
              <a:gd name="T7" fmla="*/ 166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07" h="21600">
                <a:moveTo>
                  <a:pt x="19407" y="0"/>
                </a:moveTo>
                <a:cubicBezTo>
                  <a:pt x="4049" y="1369"/>
                  <a:pt x="-2193" y="8569"/>
                  <a:pt x="679" y="2160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170004" name="AutoShape 20"/>
          <p:cNvSpPr>
            <a:spLocks/>
          </p:cNvSpPr>
          <p:nvPr/>
        </p:nvSpPr>
        <p:spPr bwMode="auto">
          <a:xfrm>
            <a:off x="4584700" y="6196013"/>
            <a:ext cx="123666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Canada</a:t>
            </a:r>
            <a:endParaRPr lang="en-US">
              <a:solidFill>
                <a:schemeClr val="bg1"/>
              </a:solidFill>
              <a:latin typeface="Roboto" charset="0"/>
              <a:ea typeface="ＭＳ Ｐゴシック" charset="0"/>
              <a:cs typeface="Roboto" charset="0"/>
              <a:sym typeface="Roboto" charset="0"/>
            </a:endParaRPr>
          </a:p>
        </p:txBody>
      </p:sp>
      <p:sp>
        <p:nvSpPr>
          <p:cNvPr id="170005" name="AutoShape 21"/>
          <p:cNvSpPr>
            <a:spLocks/>
          </p:cNvSpPr>
          <p:nvPr/>
        </p:nvSpPr>
        <p:spPr bwMode="auto">
          <a:xfrm>
            <a:off x="1990725" y="6845300"/>
            <a:ext cx="3830638"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70006" name="AutoShape 22"/>
          <p:cNvSpPr>
            <a:spLocks/>
          </p:cNvSpPr>
          <p:nvPr/>
        </p:nvSpPr>
        <p:spPr bwMode="auto">
          <a:xfrm>
            <a:off x="18473738" y="6580188"/>
            <a:ext cx="134461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Australia</a:t>
            </a:r>
            <a:endParaRPr lang="en-US">
              <a:solidFill>
                <a:schemeClr val="bg1"/>
              </a:solidFill>
              <a:latin typeface="Roboto" charset="0"/>
              <a:ea typeface="ＭＳ Ｐゴシック" charset="0"/>
              <a:cs typeface="Roboto" charset="0"/>
              <a:sym typeface="Roboto" charset="0"/>
            </a:endParaRPr>
          </a:p>
        </p:txBody>
      </p:sp>
      <p:sp>
        <p:nvSpPr>
          <p:cNvPr id="170007" name="AutoShape 23"/>
          <p:cNvSpPr>
            <a:spLocks/>
          </p:cNvSpPr>
          <p:nvPr/>
        </p:nvSpPr>
        <p:spPr bwMode="auto">
          <a:xfrm>
            <a:off x="18473738" y="7178675"/>
            <a:ext cx="38306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grpSp>
        <p:nvGrpSpPr>
          <p:cNvPr id="173069" name="Group 24"/>
          <p:cNvGrpSpPr>
            <a:grpSpLocks/>
          </p:cNvGrpSpPr>
          <p:nvPr/>
        </p:nvGrpSpPr>
        <p:grpSpPr bwMode="auto">
          <a:xfrm>
            <a:off x="6697663" y="9771063"/>
            <a:ext cx="2058987" cy="2058987"/>
            <a:chOff x="-1" y="0"/>
            <a:chExt cx="2059368" cy="2059385"/>
          </a:xfrm>
        </p:grpSpPr>
        <p:pic>
          <p:nvPicPr>
            <p:cNvPr id="170009" name="Picture 25" descr="drag-and-drop.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 y="0"/>
              <a:ext cx="2059368" cy="205938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10" name="AutoShape 26"/>
            <p:cNvSpPr>
              <a:spLocks/>
            </p:cNvSpPr>
            <p:nvPr/>
          </p:nvSpPr>
          <p:spPr bwMode="auto">
            <a:xfrm>
              <a:off x="-1" y="0"/>
              <a:ext cx="2059368" cy="2059385"/>
            </a:xfrm>
            <a:custGeom>
              <a:avLst/>
              <a:gdLst>
                <a:gd name="T0" fmla="*/ 1029632 w 19679"/>
                <a:gd name="T1" fmla="*/ 1029693 h 21600"/>
                <a:gd name="T2" fmla="*/ 1029632 w 19679"/>
                <a:gd name="T3" fmla="*/ 1029693 h 21600"/>
                <a:gd name="T4" fmla="*/ 1029632 w 19679"/>
                <a:gd name="T5" fmla="*/ 1029693 h 21600"/>
                <a:gd name="T6" fmla="*/ 1029632 w 19679"/>
                <a:gd name="T7" fmla="*/ 1029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3" y="1054"/>
                    <a:pt x="2881" y="3163"/>
                  </a:cubicBezTo>
                  <a:cubicBezTo>
                    <a:pt x="-961" y="7381"/>
                    <a:pt x="-961" y="14218"/>
                    <a:pt x="2881" y="18436"/>
                  </a:cubicBezTo>
                  <a:cubicBezTo>
                    <a:pt x="4803" y="20545"/>
                    <a:pt x="7322" y="21599"/>
                    <a:pt x="9840" y="21599"/>
                  </a:cubicBezTo>
                  <a:cubicBezTo>
                    <a:pt x="12359" y="21599"/>
                    <a:pt x="14874" y="20545"/>
                    <a:pt x="16796" y="18436"/>
                  </a:cubicBezTo>
                  <a:cubicBezTo>
                    <a:pt x="20638" y="14218"/>
                    <a:pt x="20638" y="7381"/>
                    <a:pt x="16796" y="3163"/>
                  </a:cubicBezTo>
                  <a:cubicBezTo>
                    <a:pt x="14874" y="1054"/>
                    <a:pt x="12359" y="0"/>
                    <a:pt x="9840" y="0"/>
                  </a:cubicBezTo>
                  <a:close/>
                </a:path>
              </a:pathLst>
            </a:custGeom>
            <a:noFill/>
            <a:ln w="127000" cap="flat" cmpd="sng">
              <a:solidFill>
                <a:schemeClr val="accent2"/>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grpSp>
      <p:sp>
        <p:nvSpPr>
          <p:cNvPr id="170011" name="AutoShape 27"/>
          <p:cNvSpPr>
            <a:spLocks/>
          </p:cNvSpPr>
          <p:nvPr/>
        </p:nvSpPr>
        <p:spPr bwMode="auto">
          <a:xfrm>
            <a:off x="10148888" y="8112125"/>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70012" name="AutoShape 28"/>
          <p:cNvSpPr>
            <a:spLocks/>
          </p:cNvSpPr>
          <p:nvPr/>
        </p:nvSpPr>
        <p:spPr bwMode="auto">
          <a:xfrm>
            <a:off x="7937500" y="8162925"/>
            <a:ext cx="2214563" cy="1565275"/>
          </a:xfrm>
          <a:custGeom>
            <a:avLst/>
            <a:gdLst>
              <a:gd name="T0" fmla="*/ 1107282 w 21600"/>
              <a:gd name="T1" fmla="*/ 946771 h 19550"/>
              <a:gd name="T2" fmla="*/ 1107282 w 21600"/>
              <a:gd name="T3" fmla="*/ 946771 h 19550"/>
              <a:gd name="T4" fmla="*/ 1107282 w 21600"/>
              <a:gd name="T5" fmla="*/ 946771 h 19550"/>
              <a:gd name="T6" fmla="*/ 1107282 w 21600"/>
              <a:gd name="T7" fmla="*/ 946771 h 19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50">
                <a:moveTo>
                  <a:pt x="0" y="19550"/>
                </a:moveTo>
                <a:cubicBezTo>
                  <a:pt x="3600" y="4273"/>
                  <a:pt x="10800" y="-2050"/>
                  <a:pt x="21599" y="578"/>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grpSp>
        <p:nvGrpSpPr>
          <p:cNvPr id="173072" name="Group 29"/>
          <p:cNvGrpSpPr>
            <a:grpSpLocks/>
          </p:cNvGrpSpPr>
          <p:nvPr/>
        </p:nvGrpSpPr>
        <p:grpSpPr bwMode="auto">
          <a:xfrm>
            <a:off x="13690600" y="9771063"/>
            <a:ext cx="2049463" cy="2047875"/>
            <a:chOff x="-1" y="0"/>
            <a:chExt cx="2048640" cy="2048669"/>
          </a:xfrm>
        </p:grpSpPr>
        <p:pic>
          <p:nvPicPr>
            <p:cNvPr id="170014" name="Picture 30" descr="drag-and-drop.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0"/>
              <a:ext cx="2048640" cy="20486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15" name="AutoShape 31"/>
            <p:cNvSpPr>
              <a:spLocks/>
            </p:cNvSpPr>
            <p:nvPr/>
          </p:nvSpPr>
          <p:spPr bwMode="auto">
            <a:xfrm>
              <a:off x="-1" y="0"/>
              <a:ext cx="2048640" cy="2048669"/>
            </a:xfrm>
            <a:custGeom>
              <a:avLst/>
              <a:gdLst>
                <a:gd name="T0" fmla="*/ 1024268 w 19679"/>
                <a:gd name="T1" fmla="*/ 1024335 h 21600"/>
                <a:gd name="T2" fmla="*/ 1024268 w 19679"/>
                <a:gd name="T3" fmla="*/ 1024335 h 21600"/>
                <a:gd name="T4" fmla="*/ 1024268 w 19679"/>
                <a:gd name="T5" fmla="*/ 1024335 h 21600"/>
                <a:gd name="T6" fmla="*/ 1024268 w 19679"/>
                <a:gd name="T7" fmla="*/ 10243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0" y="0"/>
                    <a:pt x="4802" y="1054"/>
                    <a:pt x="2881" y="3163"/>
                  </a:cubicBezTo>
                  <a:cubicBezTo>
                    <a:pt x="-961" y="7381"/>
                    <a:pt x="-961" y="14218"/>
                    <a:pt x="2881" y="18436"/>
                  </a:cubicBezTo>
                  <a:cubicBezTo>
                    <a:pt x="4802" y="20545"/>
                    <a:pt x="7320" y="21600"/>
                    <a:pt x="9838" y="21600"/>
                  </a:cubicBezTo>
                  <a:cubicBezTo>
                    <a:pt x="12357" y="21600"/>
                    <a:pt x="14875" y="20545"/>
                    <a:pt x="16796" y="18436"/>
                  </a:cubicBezTo>
                  <a:cubicBezTo>
                    <a:pt x="20639" y="14218"/>
                    <a:pt x="20638" y="7381"/>
                    <a:pt x="16796" y="3163"/>
                  </a:cubicBezTo>
                  <a:cubicBezTo>
                    <a:pt x="14875" y="1054"/>
                    <a:pt x="12357" y="0"/>
                    <a:pt x="9838" y="0"/>
                  </a:cubicBezTo>
                  <a:close/>
                </a:path>
              </a:pathLst>
            </a:custGeom>
            <a:noFill/>
            <a:ln w="127000" cap="flat" cmpd="sng">
              <a:solidFill>
                <a:schemeClr val="accent3"/>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grpSp>
      <p:sp>
        <p:nvSpPr>
          <p:cNvPr id="170016" name="AutoShape 32"/>
          <p:cNvSpPr>
            <a:spLocks/>
          </p:cNvSpPr>
          <p:nvPr/>
        </p:nvSpPr>
        <p:spPr bwMode="auto">
          <a:xfrm>
            <a:off x="14235113" y="5934075"/>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70017" name="AutoShape 33"/>
          <p:cNvSpPr>
            <a:spLocks/>
          </p:cNvSpPr>
          <p:nvPr/>
        </p:nvSpPr>
        <p:spPr bwMode="auto">
          <a:xfrm>
            <a:off x="13968413" y="6169025"/>
            <a:ext cx="341312" cy="3622675"/>
          </a:xfrm>
          <a:custGeom>
            <a:avLst/>
            <a:gdLst>
              <a:gd name="T0" fmla="*/ 170656 w 16202"/>
              <a:gd name="T1" fmla="*/ 1811338 h 21600"/>
              <a:gd name="T2" fmla="*/ 170656 w 16202"/>
              <a:gd name="T3" fmla="*/ 1811338 h 21600"/>
              <a:gd name="T4" fmla="*/ 170656 w 16202"/>
              <a:gd name="T5" fmla="*/ 1811338 h 21600"/>
              <a:gd name="T6" fmla="*/ 170656 w 16202"/>
              <a:gd name="T7" fmla="*/ 1811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202" h="21600">
                <a:moveTo>
                  <a:pt x="15440" y="21600"/>
                </a:moveTo>
                <a:cubicBezTo>
                  <a:pt x="-5398" y="13860"/>
                  <a:pt x="-5145" y="6660"/>
                  <a:pt x="16201" y="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170018" name="AutoShape 34"/>
          <p:cNvSpPr>
            <a:spLocks/>
          </p:cNvSpPr>
          <p:nvPr/>
        </p:nvSpPr>
        <p:spPr bwMode="auto">
          <a:xfrm>
            <a:off x="16622713" y="9845675"/>
            <a:ext cx="8937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Africa</a:t>
            </a:r>
            <a:endParaRPr lang="en-US">
              <a:solidFill>
                <a:schemeClr val="bg1"/>
              </a:solidFill>
              <a:latin typeface="Roboto" charset="0"/>
              <a:ea typeface="ＭＳ Ｐゴシック" charset="0"/>
              <a:cs typeface="Roboto" charset="0"/>
              <a:sym typeface="Roboto" charset="0"/>
            </a:endParaRPr>
          </a:p>
        </p:txBody>
      </p:sp>
      <p:sp>
        <p:nvSpPr>
          <p:cNvPr id="170019" name="AutoShape 35"/>
          <p:cNvSpPr>
            <a:spLocks/>
          </p:cNvSpPr>
          <p:nvPr/>
        </p:nvSpPr>
        <p:spPr bwMode="auto">
          <a:xfrm>
            <a:off x="16622713" y="10444163"/>
            <a:ext cx="38306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70020" name="AutoShape 36"/>
          <p:cNvSpPr>
            <a:spLocks/>
          </p:cNvSpPr>
          <p:nvPr/>
        </p:nvSpPr>
        <p:spPr bwMode="auto">
          <a:xfrm>
            <a:off x="4668838" y="9944100"/>
            <a:ext cx="11525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Europe</a:t>
            </a:r>
            <a:endParaRPr lang="en-US">
              <a:solidFill>
                <a:schemeClr val="bg1"/>
              </a:solidFill>
              <a:latin typeface="Roboto" charset="0"/>
              <a:ea typeface="ＭＳ Ｐゴシック" charset="0"/>
              <a:cs typeface="Roboto" charset="0"/>
              <a:sym typeface="Roboto" charset="0"/>
            </a:endParaRPr>
          </a:p>
        </p:txBody>
      </p:sp>
      <p:sp>
        <p:nvSpPr>
          <p:cNvPr id="170021" name="AutoShape 37"/>
          <p:cNvSpPr>
            <a:spLocks/>
          </p:cNvSpPr>
          <p:nvPr/>
        </p:nvSpPr>
        <p:spPr bwMode="auto">
          <a:xfrm>
            <a:off x="1990725" y="10593388"/>
            <a:ext cx="3830638"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69EC755-1FAE-4D70-B040-16758C1C9157}" type="slidenum">
              <a:rPr lang="en-US" sz="2000">
                <a:solidFill>
                  <a:schemeClr val="bg1"/>
                </a:solidFill>
              </a:rPr>
              <a:pPr algn="ctr" eaLnBrk="1">
                <a:lnSpc>
                  <a:spcPct val="100000"/>
                </a:lnSpc>
              </a:pPr>
              <a:t>163</a:t>
            </a:fld>
            <a:endParaRPr lang="en-US">
              <a:solidFill>
                <a:schemeClr val="bg1"/>
              </a:solidFill>
            </a:endParaRPr>
          </a:p>
        </p:txBody>
      </p:sp>
      <p:grpSp>
        <p:nvGrpSpPr>
          <p:cNvPr id="174082" name="Group 4"/>
          <p:cNvGrpSpPr>
            <a:grpSpLocks/>
          </p:cNvGrpSpPr>
          <p:nvPr/>
        </p:nvGrpSpPr>
        <p:grpSpPr bwMode="auto">
          <a:xfrm>
            <a:off x="5624513" y="3397250"/>
            <a:ext cx="12976225" cy="7178675"/>
            <a:chOff x="-1" y="0"/>
            <a:chExt cx="12975907" cy="7179622"/>
          </a:xfrm>
          <a:solidFill>
            <a:schemeClr val="bg1">
              <a:lumMod val="85000"/>
            </a:schemeClr>
          </a:solidFill>
        </p:grpSpPr>
        <p:sp>
          <p:nvSpPr>
            <p:cNvPr id="171013" name="AutoShape 5"/>
            <p:cNvSpPr>
              <a:spLocks/>
            </p:cNvSpPr>
            <p:nvPr/>
          </p:nvSpPr>
          <p:spPr bwMode="auto">
            <a:xfrm>
              <a:off x="5545000" y="398516"/>
              <a:ext cx="7430906" cy="4655164"/>
            </a:xfrm>
            <a:custGeom>
              <a:avLst/>
              <a:gdLst>
                <a:gd name="T0" fmla="*/ 3715281 w 21593"/>
                <a:gd name="T1" fmla="*/ 2328444 h 21596"/>
                <a:gd name="T2" fmla="*/ 3715281 w 21593"/>
                <a:gd name="T3" fmla="*/ 2328444 h 21596"/>
                <a:gd name="T4" fmla="*/ 3715281 w 21593"/>
                <a:gd name="T5" fmla="*/ 2328444 h 21596"/>
                <a:gd name="T6" fmla="*/ 3715281 w 21593"/>
                <a:gd name="T7" fmla="*/ 2328444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71014" name="AutoShape 6"/>
            <p:cNvSpPr>
              <a:spLocks/>
            </p:cNvSpPr>
            <p:nvPr/>
          </p:nvSpPr>
          <p:spPr bwMode="auto">
            <a:xfrm>
              <a:off x="-1" y="0"/>
              <a:ext cx="6594313" cy="7179622"/>
            </a:xfrm>
            <a:custGeom>
              <a:avLst/>
              <a:gdLst>
                <a:gd name="T0" fmla="*/ 3297157 w 21600"/>
                <a:gd name="T1" fmla="*/ 3590642 h 21597"/>
                <a:gd name="T2" fmla="*/ 3297157 w 21600"/>
                <a:gd name="T3" fmla="*/ 3590642 h 21597"/>
                <a:gd name="T4" fmla="*/ 3297157 w 21600"/>
                <a:gd name="T5" fmla="*/ 3590642 h 21597"/>
                <a:gd name="T6" fmla="*/ 3297157 w 21600"/>
                <a:gd name="T7" fmla="*/ 359064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59"/>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71015" name="AutoShape 7"/>
            <p:cNvSpPr>
              <a:spLocks/>
            </p:cNvSpPr>
            <p:nvPr/>
          </p:nvSpPr>
          <p:spPr bwMode="auto">
            <a:xfrm>
              <a:off x="5545000" y="498541"/>
              <a:ext cx="3076500" cy="2438722"/>
            </a:xfrm>
            <a:custGeom>
              <a:avLst/>
              <a:gdLst>
                <a:gd name="T0" fmla="*/ 1538250 w 21558"/>
                <a:gd name="T1" fmla="*/ 1219813 h 21596"/>
                <a:gd name="T2" fmla="*/ 1538250 w 21558"/>
                <a:gd name="T3" fmla="*/ 1219813 h 21596"/>
                <a:gd name="T4" fmla="*/ 1538250 w 21558"/>
                <a:gd name="T5" fmla="*/ 1219813 h 21596"/>
                <a:gd name="T6" fmla="*/ 1538250 w 21558"/>
                <a:gd name="T7" fmla="*/ 1219813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71016" name="AutoShape 8"/>
            <p:cNvSpPr>
              <a:spLocks/>
            </p:cNvSpPr>
            <p:nvPr/>
          </p:nvSpPr>
          <p:spPr bwMode="auto">
            <a:xfrm>
              <a:off x="10823309" y="5079083"/>
              <a:ext cx="1627147" cy="1344789"/>
            </a:xfrm>
            <a:custGeom>
              <a:avLst/>
              <a:gdLst>
                <a:gd name="T0" fmla="*/ 813574 w 21590"/>
                <a:gd name="T1" fmla="*/ 676275 h 21484"/>
                <a:gd name="T2" fmla="*/ 813574 w 21590"/>
                <a:gd name="T3" fmla="*/ 676275 h 21484"/>
                <a:gd name="T4" fmla="*/ 813574 w 21590"/>
                <a:gd name="T5" fmla="*/ 676275 h 21484"/>
                <a:gd name="T6" fmla="*/ 813574 w 21590"/>
                <a:gd name="T7" fmla="*/ 67627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71017" name="AutoShape 9"/>
            <p:cNvSpPr>
              <a:spLocks/>
            </p:cNvSpPr>
            <p:nvPr/>
          </p:nvSpPr>
          <p:spPr bwMode="auto">
            <a:xfrm>
              <a:off x="5246557" y="2788018"/>
              <a:ext cx="2697097" cy="2964254"/>
            </a:xfrm>
            <a:custGeom>
              <a:avLst/>
              <a:gdLst>
                <a:gd name="T0" fmla="*/ 1348549 w 21600"/>
                <a:gd name="T1" fmla="*/ 1482127 h 21600"/>
                <a:gd name="T2" fmla="*/ 1348549 w 21600"/>
                <a:gd name="T3" fmla="*/ 1482127 h 21600"/>
                <a:gd name="T4" fmla="*/ 1348549 w 21600"/>
                <a:gd name="T5" fmla="*/ 1482127 h 21600"/>
                <a:gd name="T6" fmla="*/ 1348549 w 21600"/>
                <a:gd name="T7" fmla="*/ 14821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sp>
        <p:nvSpPr>
          <p:cNvPr id="171018" name="AutoShape 10"/>
          <p:cNvSpPr>
            <a:spLocks/>
          </p:cNvSpPr>
          <p:nvPr/>
        </p:nvSpPr>
        <p:spPr bwMode="auto">
          <a:xfrm>
            <a:off x="7483475" y="5300663"/>
            <a:ext cx="284163" cy="284162"/>
          </a:xfrm>
          <a:custGeom>
            <a:avLst/>
            <a:gdLst>
              <a:gd name="T0" fmla="*/ 142074 w 19679"/>
              <a:gd name="T1" fmla="*/ 155950 h 19679"/>
              <a:gd name="T2" fmla="*/ 142074 w 19679"/>
              <a:gd name="T3" fmla="*/ 155950 h 19679"/>
              <a:gd name="T4" fmla="*/ 142074 w 19679"/>
              <a:gd name="T5" fmla="*/ 155950 h 19679"/>
              <a:gd name="T6" fmla="*/ 142074 w 19679"/>
              <a:gd name="T7" fmla="*/ 1559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1019" name="AutoShape 11"/>
          <p:cNvSpPr>
            <a:spLocks/>
          </p:cNvSpPr>
          <p:nvPr/>
        </p:nvSpPr>
        <p:spPr bwMode="auto">
          <a:xfrm>
            <a:off x="8910638" y="5983288"/>
            <a:ext cx="284162"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1020" name="AutoShape 12"/>
          <p:cNvSpPr>
            <a:spLocks/>
          </p:cNvSpPr>
          <p:nvPr/>
        </p:nvSpPr>
        <p:spPr bwMode="auto">
          <a:xfrm>
            <a:off x="9393238" y="8115300"/>
            <a:ext cx="284162" cy="284163"/>
          </a:xfrm>
          <a:custGeom>
            <a:avLst/>
            <a:gdLst>
              <a:gd name="T0" fmla="*/ 142074 w 19679"/>
              <a:gd name="T1" fmla="*/ 155951 h 19679"/>
              <a:gd name="T2" fmla="*/ 142074 w 19679"/>
              <a:gd name="T3" fmla="*/ 155951 h 19679"/>
              <a:gd name="T4" fmla="*/ 142074 w 19679"/>
              <a:gd name="T5" fmla="*/ 155951 h 19679"/>
              <a:gd name="T6" fmla="*/ 142074 w 19679"/>
              <a:gd name="T7" fmla="*/ 1559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1021" name="AutoShape 13"/>
          <p:cNvSpPr>
            <a:spLocks/>
          </p:cNvSpPr>
          <p:nvPr/>
        </p:nvSpPr>
        <p:spPr bwMode="auto">
          <a:xfrm>
            <a:off x="12509500" y="7491413"/>
            <a:ext cx="284163"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1022" name="AutoShape 14"/>
          <p:cNvSpPr>
            <a:spLocks/>
          </p:cNvSpPr>
          <p:nvPr/>
        </p:nvSpPr>
        <p:spPr bwMode="auto">
          <a:xfrm>
            <a:off x="10217150" y="3892550"/>
            <a:ext cx="284163"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1023" name="AutoShape 15"/>
          <p:cNvSpPr>
            <a:spLocks/>
          </p:cNvSpPr>
          <p:nvPr/>
        </p:nvSpPr>
        <p:spPr bwMode="auto">
          <a:xfrm>
            <a:off x="16087725" y="4435475"/>
            <a:ext cx="284163"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1024" name="AutoShape 16"/>
          <p:cNvSpPr>
            <a:spLocks/>
          </p:cNvSpPr>
          <p:nvPr/>
        </p:nvSpPr>
        <p:spPr bwMode="auto">
          <a:xfrm>
            <a:off x="17013238" y="8855075"/>
            <a:ext cx="284162" cy="285750"/>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1025" name="AutoShape 17"/>
          <p:cNvSpPr>
            <a:spLocks/>
          </p:cNvSpPr>
          <p:nvPr/>
        </p:nvSpPr>
        <p:spPr bwMode="auto">
          <a:xfrm>
            <a:off x="1606550" y="11212513"/>
            <a:ext cx="21169313" cy="1016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1026" name="AutoShape 18"/>
          <p:cNvSpPr>
            <a:spLocks/>
          </p:cNvSpPr>
          <p:nvPr/>
        </p:nvSpPr>
        <p:spPr bwMode="auto">
          <a:xfrm>
            <a:off x="1655763" y="46513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27" name="AutoShape 19"/>
          <p:cNvSpPr>
            <a:spLocks/>
          </p:cNvSpPr>
          <p:nvPr/>
        </p:nvSpPr>
        <p:spPr bwMode="auto">
          <a:xfrm>
            <a:off x="2447925" y="4699000"/>
            <a:ext cx="11414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Jakarta</a:t>
            </a:r>
            <a:endParaRPr lang="en-US">
              <a:solidFill>
                <a:schemeClr val="bg1"/>
              </a:solidFill>
              <a:latin typeface="Roboto" charset="0"/>
              <a:ea typeface="ＭＳ Ｐゴシック" charset="0"/>
              <a:cs typeface="Roboto" charset="0"/>
              <a:sym typeface="Roboto" charset="0"/>
            </a:endParaRPr>
          </a:p>
        </p:txBody>
      </p:sp>
      <p:sp>
        <p:nvSpPr>
          <p:cNvPr id="171028" name="AutoShape 20"/>
          <p:cNvSpPr>
            <a:spLocks/>
          </p:cNvSpPr>
          <p:nvPr/>
        </p:nvSpPr>
        <p:spPr bwMode="auto">
          <a:xfrm>
            <a:off x="1655763" y="57562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29" name="AutoShape 21"/>
          <p:cNvSpPr>
            <a:spLocks/>
          </p:cNvSpPr>
          <p:nvPr/>
        </p:nvSpPr>
        <p:spPr bwMode="auto">
          <a:xfrm>
            <a:off x="2447925" y="5803900"/>
            <a:ext cx="8175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Perth</a:t>
            </a:r>
            <a:endParaRPr lang="en-US">
              <a:solidFill>
                <a:schemeClr val="bg1"/>
              </a:solidFill>
              <a:latin typeface="Roboto" charset="0"/>
              <a:ea typeface="ＭＳ Ｐゴシック" charset="0"/>
              <a:cs typeface="Roboto" charset="0"/>
              <a:sym typeface="Roboto" charset="0"/>
            </a:endParaRPr>
          </a:p>
        </p:txBody>
      </p:sp>
      <p:sp>
        <p:nvSpPr>
          <p:cNvPr id="171030" name="AutoShape 22"/>
          <p:cNvSpPr>
            <a:spLocks/>
          </p:cNvSpPr>
          <p:nvPr/>
        </p:nvSpPr>
        <p:spPr bwMode="auto">
          <a:xfrm>
            <a:off x="1655763" y="68611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31" name="AutoShape 23"/>
          <p:cNvSpPr>
            <a:spLocks/>
          </p:cNvSpPr>
          <p:nvPr/>
        </p:nvSpPr>
        <p:spPr bwMode="auto">
          <a:xfrm>
            <a:off x="2447925" y="6908800"/>
            <a:ext cx="10429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Florida</a:t>
            </a:r>
            <a:endParaRPr lang="en-US">
              <a:solidFill>
                <a:schemeClr val="bg1"/>
              </a:solidFill>
              <a:latin typeface="Roboto" charset="0"/>
              <a:ea typeface="ＭＳ Ｐゴシック" charset="0"/>
              <a:cs typeface="Roboto" charset="0"/>
              <a:sym typeface="Roboto" charset="0"/>
            </a:endParaRPr>
          </a:p>
        </p:txBody>
      </p:sp>
      <p:sp>
        <p:nvSpPr>
          <p:cNvPr id="171032" name="AutoShape 24"/>
          <p:cNvSpPr>
            <a:spLocks/>
          </p:cNvSpPr>
          <p:nvPr/>
        </p:nvSpPr>
        <p:spPr bwMode="auto">
          <a:xfrm>
            <a:off x="1655763" y="79660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33" name="AutoShape 25"/>
          <p:cNvSpPr>
            <a:spLocks/>
          </p:cNvSpPr>
          <p:nvPr/>
        </p:nvSpPr>
        <p:spPr bwMode="auto">
          <a:xfrm>
            <a:off x="2447925" y="8013700"/>
            <a:ext cx="15986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Melbourne</a:t>
            </a:r>
            <a:endParaRPr lang="en-US">
              <a:solidFill>
                <a:schemeClr val="bg1"/>
              </a:solidFill>
              <a:latin typeface="Roboto" charset="0"/>
              <a:ea typeface="ＭＳ Ｐゴシック" charset="0"/>
              <a:cs typeface="Roboto" charset="0"/>
              <a:sym typeface="Roboto" charset="0"/>
            </a:endParaRPr>
          </a:p>
        </p:txBody>
      </p:sp>
      <p:sp>
        <p:nvSpPr>
          <p:cNvPr id="171034" name="AutoShape 26"/>
          <p:cNvSpPr>
            <a:spLocks/>
          </p:cNvSpPr>
          <p:nvPr/>
        </p:nvSpPr>
        <p:spPr bwMode="auto">
          <a:xfrm>
            <a:off x="1655763" y="9070975"/>
            <a:ext cx="527050" cy="527050"/>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35" name="AutoShape 27"/>
          <p:cNvSpPr>
            <a:spLocks/>
          </p:cNvSpPr>
          <p:nvPr/>
        </p:nvSpPr>
        <p:spPr bwMode="auto">
          <a:xfrm>
            <a:off x="2447925" y="9118600"/>
            <a:ext cx="14128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New York</a:t>
            </a:r>
            <a:endParaRPr lang="en-US">
              <a:solidFill>
                <a:schemeClr val="bg1"/>
              </a:solidFill>
              <a:latin typeface="Roboto" charset="0"/>
              <a:ea typeface="ＭＳ Ｐゴシック" charset="0"/>
              <a:cs typeface="Roboto" charset="0"/>
              <a:sym typeface="Roboto" charset="0"/>
            </a:endParaRPr>
          </a:p>
        </p:txBody>
      </p:sp>
      <p:sp>
        <p:nvSpPr>
          <p:cNvPr id="171036" name="AutoShape 28"/>
          <p:cNvSpPr>
            <a:spLocks/>
          </p:cNvSpPr>
          <p:nvPr/>
        </p:nvSpPr>
        <p:spPr bwMode="auto">
          <a:xfrm>
            <a:off x="20362863" y="46513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37" name="AutoShape 29"/>
          <p:cNvSpPr>
            <a:spLocks/>
          </p:cNvSpPr>
          <p:nvPr/>
        </p:nvSpPr>
        <p:spPr bwMode="auto">
          <a:xfrm>
            <a:off x="21155025" y="4699000"/>
            <a:ext cx="11430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Jakarta</a:t>
            </a:r>
            <a:endParaRPr lang="en-US">
              <a:solidFill>
                <a:schemeClr val="bg1"/>
              </a:solidFill>
              <a:latin typeface="Roboto" charset="0"/>
              <a:ea typeface="ＭＳ Ｐゴシック" charset="0"/>
              <a:cs typeface="Roboto" charset="0"/>
              <a:sym typeface="Roboto" charset="0"/>
            </a:endParaRPr>
          </a:p>
        </p:txBody>
      </p:sp>
      <p:sp>
        <p:nvSpPr>
          <p:cNvPr id="171038" name="AutoShape 30"/>
          <p:cNvSpPr>
            <a:spLocks/>
          </p:cNvSpPr>
          <p:nvPr/>
        </p:nvSpPr>
        <p:spPr bwMode="auto">
          <a:xfrm>
            <a:off x="20362863" y="57562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39" name="AutoShape 31"/>
          <p:cNvSpPr>
            <a:spLocks/>
          </p:cNvSpPr>
          <p:nvPr/>
        </p:nvSpPr>
        <p:spPr bwMode="auto">
          <a:xfrm>
            <a:off x="21155025" y="5803900"/>
            <a:ext cx="8191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Perth</a:t>
            </a:r>
            <a:endParaRPr lang="en-US">
              <a:solidFill>
                <a:schemeClr val="bg1"/>
              </a:solidFill>
              <a:latin typeface="Roboto" charset="0"/>
              <a:ea typeface="ＭＳ Ｐゴシック" charset="0"/>
              <a:cs typeface="Roboto" charset="0"/>
              <a:sym typeface="Roboto" charset="0"/>
            </a:endParaRPr>
          </a:p>
        </p:txBody>
      </p:sp>
      <p:sp>
        <p:nvSpPr>
          <p:cNvPr id="171040" name="AutoShape 32"/>
          <p:cNvSpPr>
            <a:spLocks/>
          </p:cNvSpPr>
          <p:nvPr/>
        </p:nvSpPr>
        <p:spPr bwMode="auto">
          <a:xfrm>
            <a:off x="20362863" y="68611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41" name="AutoShape 33"/>
          <p:cNvSpPr>
            <a:spLocks/>
          </p:cNvSpPr>
          <p:nvPr/>
        </p:nvSpPr>
        <p:spPr bwMode="auto">
          <a:xfrm>
            <a:off x="21155025" y="6908800"/>
            <a:ext cx="10445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Florida</a:t>
            </a:r>
            <a:endParaRPr lang="en-US">
              <a:solidFill>
                <a:schemeClr val="bg1"/>
              </a:solidFill>
              <a:latin typeface="Roboto" charset="0"/>
              <a:ea typeface="ＭＳ Ｐゴシック" charset="0"/>
              <a:cs typeface="Roboto" charset="0"/>
              <a:sym typeface="Roboto" charset="0"/>
            </a:endParaRPr>
          </a:p>
        </p:txBody>
      </p:sp>
      <p:sp>
        <p:nvSpPr>
          <p:cNvPr id="171042" name="AutoShape 34"/>
          <p:cNvSpPr>
            <a:spLocks/>
          </p:cNvSpPr>
          <p:nvPr/>
        </p:nvSpPr>
        <p:spPr bwMode="auto">
          <a:xfrm>
            <a:off x="20362863" y="79660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43" name="AutoShape 35"/>
          <p:cNvSpPr>
            <a:spLocks/>
          </p:cNvSpPr>
          <p:nvPr/>
        </p:nvSpPr>
        <p:spPr bwMode="auto">
          <a:xfrm>
            <a:off x="21155025" y="8013700"/>
            <a:ext cx="16002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Melbourne</a:t>
            </a:r>
            <a:endParaRPr lang="en-US">
              <a:solidFill>
                <a:schemeClr val="bg1"/>
              </a:solidFill>
              <a:latin typeface="Roboto" charset="0"/>
              <a:ea typeface="ＭＳ Ｐゴシック" charset="0"/>
              <a:cs typeface="Roboto" charset="0"/>
              <a:sym typeface="Roboto" charset="0"/>
            </a:endParaRPr>
          </a:p>
        </p:txBody>
      </p:sp>
      <p:sp>
        <p:nvSpPr>
          <p:cNvPr id="171044" name="AutoShape 36"/>
          <p:cNvSpPr>
            <a:spLocks/>
          </p:cNvSpPr>
          <p:nvPr/>
        </p:nvSpPr>
        <p:spPr bwMode="auto">
          <a:xfrm>
            <a:off x="20362863" y="9070975"/>
            <a:ext cx="528637" cy="527050"/>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1045" name="AutoShape 37"/>
          <p:cNvSpPr>
            <a:spLocks/>
          </p:cNvSpPr>
          <p:nvPr/>
        </p:nvSpPr>
        <p:spPr bwMode="auto">
          <a:xfrm>
            <a:off x="21155025" y="9118600"/>
            <a:ext cx="14144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New York</a:t>
            </a:r>
            <a:endParaRPr lang="en-US">
              <a:solidFill>
                <a:schemeClr val="bg1"/>
              </a:solidFill>
              <a:latin typeface="Roboto" charset="0"/>
              <a:ea typeface="ＭＳ Ｐゴシック" charset="0"/>
              <a:cs typeface="Roboto" charset="0"/>
              <a:sym typeface="Roboto" charset="0"/>
            </a:endParaRPr>
          </a:p>
        </p:txBody>
      </p:sp>
      <p:cxnSp>
        <p:nvCxnSpPr>
          <p:cNvPr id="171046" name="AutoShape 38"/>
          <p:cNvCxnSpPr>
            <a:cxnSpLocks noChangeShapeType="1"/>
            <a:stCxn id="171019" idx="0"/>
            <a:endCxn id="171021" idx="0"/>
          </p:cNvCxnSpPr>
          <p:nvPr/>
        </p:nvCxnSpPr>
        <p:spPr bwMode="auto">
          <a:xfrm>
            <a:off x="9053513" y="6126163"/>
            <a:ext cx="3597275" cy="150812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7" name="AutoShape 39"/>
          <p:cNvCxnSpPr>
            <a:cxnSpLocks noChangeShapeType="1"/>
            <a:stCxn id="171022" idx="0"/>
            <a:endCxn id="171021" idx="0"/>
          </p:cNvCxnSpPr>
          <p:nvPr/>
        </p:nvCxnSpPr>
        <p:spPr bwMode="auto">
          <a:xfrm>
            <a:off x="10360025" y="4035425"/>
            <a:ext cx="2290763" cy="359886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8" name="AutoShape 40"/>
          <p:cNvCxnSpPr>
            <a:cxnSpLocks noChangeShapeType="1"/>
            <a:stCxn id="171021" idx="0"/>
            <a:endCxn id="171023" idx="0"/>
          </p:cNvCxnSpPr>
          <p:nvPr/>
        </p:nvCxnSpPr>
        <p:spPr bwMode="auto">
          <a:xfrm flipV="1">
            <a:off x="12650788" y="4578350"/>
            <a:ext cx="3578225" cy="3055938"/>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9" name="AutoShape 41"/>
          <p:cNvCxnSpPr>
            <a:cxnSpLocks noChangeShapeType="1"/>
            <a:stCxn id="171021" idx="0"/>
            <a:endCxn id="171024" idx="0"/>
          </p:cNvCxnSpPr>
          <p:nvPr/>
        </p:nvCxnSpPr>
        <p:spPr bwMode="auto">
          <a:xfrm>
            <a:off x="12650788" y="7634288"/>
            <a:ext cx="4505325" cy="1363662"/>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0" name="AutoShape 42"/>
          <p:cNvCxnSpPr>
            <a:cxnSpLocks noChangeShapeType="1"/>
            <a:stCxn id="171020" idx="0"/>
            <a:endCxn id="171019" idx="0"/>
          </p:cNvCxnSpPr>
          <p:nvPr/>
        </p:nvCxnSpPr>
        <p:spPr bwMode="auto">
          <a:xfrm flipH="1" flipV="1">
            <a:off x="9053513" y="6126163"/>
            <a:ext cx="481012" cy="2132012"/>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1" name="AutoShape 43"/>
          <p:cNvCxnSpPr>
            <a:cxnSpLocks noChangeShapeType="1"/>
            <a:stCxn id="171019" idx="0"/>
            <a:endCxn id="171023" idx="0"/>
          </p:cNvCxnSpPr>
          <p:nvPr/>
        </p:nvCxnSpPr>
        <p:spPr bwMode="auto">
          <a:xfrm flipV="1">
            <a:off x="9053513" y="4578350"/>
            <a:ext cx="7175500" cy="154781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2" name="AutoShape 44"/>
          <p:cNvCxnSpPr>
            <a:cxnSpLocks noChangeShapeType="1"/>
            <a:stCxn id="171018" idx="0"/>
            <a:endCxn id="171020" idx="0"/>
          </p:cNvCxnSpPr>
          <p:nvPr/>
        </p:nvCxnSpPr>
        <p:spPr bwMode="auto">
          <a:xfrm>
            <a:off x="7624763" y="5443538"/>
            <a:ext cx="1909762" cy="281463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3" name="AutoShape 45"/>
          <p:cNvCxnSpPr>
            <a:cxnSpLocks noChangeShapeType="1"/>
            <a:stCxn id="171018" idx="0"/>
            <a:endCxn id="171019" idx="0"/>
          </p:cNvCxnSpPr>
          <p:nvPr/>
        </p:nvCxnSpPr>
        <p:spPr bwMode="auto">
          <a:xfrm>
            <a:off x="7624763" y="5443538"/>
            <a:ext cx="1428750" cy="68262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1054" name="AutoShape 46"/>
          <p:cNvSpPr>
            <a:spLocks/>
          </p:cNvSpPr>
          <p:nvPr/>
        </p:nvSpPr>
        <p:spPr bwMode="auto">
          <a:xfrm rot="-7256743">
            <a:off x="10825163" y="5783263"/>
            <a:ext cx="592137" cy="592137"/>
          </a:xfrm>
          <a:custGeom>
            <a:avLst/>
            <a:gdLst>
              <a:gd name="T0" fmla="*/ 296069 w 21230"/>
              <a:gd name="T1" fmla="*/ 303767 h 21230"/>
              <a:gd name="T2" fmla="*/ 296069 w 21230"/>
              <a:gd name="T3" fmla="*/ 303767 h 21230"/>
              <a:gd name="T4" fmla="*/ 296069 w 21230"/>
              <a:gd name="T5" fmla="*/ 303767 h 21230"/>
              <a:gd name="T6" fmla="*/ 296069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1055" name="AutoShape 47"/>
          <p:cNvSpPr>
            <a:spLocks/>
          </p:cNvSpPr>
          <p:nvPr/>
        </p:nvSpPr>
        <p:spPr bwMode="auto">
          <a:xfrm rot="1133740">
            <a:off x="11990388" y="4343400"/>
            <a:ext cx="593725" cy="593725"/>
          </a:xfrm>
          <a:custGeom>
            <a:avLst/>
            <a:gdLst>
              <a:gd name="T0" fmla="*/ 296863 w 21230"/>
              <a:gd name="T1" fmla="*/ 304581 h 21230"/>
              <a:gd name="T2" fmla="*/ 296863 w 21230"/>
              <a:gd name="T3" fmla="*/ 304581 h 21230"/>
              <a:gd name="T4" fmla="*/ 296863 w 21230"/>
              <a:gd name="T5" fmla="*/ 304581 h 21230"/>
              <a:gd name="T6" fmla="*/ 296863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1056" name="AutoShape 48"/>
          <p:cNvSpPr>
            <a:spLocks/>
          </p:cNvSpPr>
          <p:nvPr/>
        </p:nvSpPr>
        <p:spPr bwMode="auto">
          <a:xfrm rot="-5233627">
            <a:off x="15780544" y="7816056"/>
            <a:ext cx="592138" cy="593725"/>
          </a:xfrm>
          <a:custGeom>
            <a:avLst/>
            <a:gdLst>
              <a:gd name="T0" fmla="*/ 296069 w 21230"/>
              <a:gd name="T1" fmla="*/ 304581 h 21230"/>
              <a:gd name="T2" fmla="*/ 296069 w 21230"/>
              <a:gd name="T3" fmla="*/ 304581 h 21230"/>
              <a:gd name="T4" fmla="*/ 296069 w 21230"/>
              <a:gd name="T5" fmla="*/ 304581 h 21230"/>
              <a:gd name="T6" fmla="*/ 296069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1057" name="AutoShape 49"/>
          <p:cNvSpPr>
            <a:spLocks/>
          </p:cNvSpPr>
          <p:nvPr/>
        </p:nvSpPr>
        <p:spPr bwMode="auto">
          <a:xfrm rot="426024">
            <a:off x="13346113" y="5368925"/>
            <a:ext cx="593725" cy="592138"/>
          </a:xfrm>
          <a:custGeom>
            <a:avLst/>
            <a:gdLst>
              <a:gd name="T0" fmla="*/ 296863 w 21230"/>
              <a:gd name="T1" fmla="*/ 303767 h 21230"/>
              <a:gd name="T2" fmla="*/ 296863 w 21230"/>
              <a:gd name="T3" fmla="*/ 303767 h 21230"/>
              <a:gd name="T4" fmla="*/ 296863 w 21230"/>
              <a:gd name="T5" fmla="*/ 303767 h 21230"/>
              <a:gd name="T6" fmla="*/ 296863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3"/>
          </p:nvPr>
        </p:nvSpPr>
        <p:spPr/>
        <p:txBody>
          <a:bodyPr/>
          <a:lstStyle/>
          <a:p>
            <a:endParaRPr lang="id-ID"/>
          </a:p>
        </p:txBody>
      </p:sp>
      <p:sp>
        <p:nvSpPr>
          <p:cNvPr id="4" name="Footer Placeholder 3"/>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5" name="Group 1"/>
          <p:cNvGrpSpPr>
            <a:grpSpLocks/>
          </p:cNvGrpSpPr>
          <p:nvPr/>
        </p:nvGrpSpPr>
        <p:grpSpPr bwMode="auto">
          <a:xfrm>
            <a:off x="903288" y="1522413"/>
            <a:ext cx="12790487" cy="7077075"/>
            <a:chOff x="-1" y="-1"/>
            <a:chExt cx="12789447" cy="7076453"/>
          </a:xfrm>
        </p:grpSpPr>
        <p:sp>
          <p:nvSpPr>
            <p:cNvPr id="172034" name="AutoShape 2"/>
            <p:cNvSpPr>
              <a:spLocks/>
            </p:cNvSpPr>
            <p:nvPr/>
          </p:nvSpPr>
          <p:spPr bwMode="auto">
            <a:xfrm>
              <a:off x="5465317" y="392077"/>
              <a:ext cx="7324129" cy="4589060"/>
            </a:xfrm>
            <a:custGeom>
              <a:avLst/>
              <a:gdLst>
                <a:gd name="T0" fmla="*/ 3661895 w 21593"/>
                <a:gd name="T1" fmla="*/ 2295380 h 21596"/>
                <a:gd name="T2" fmla="*/ 3661895 w 21593"/>
                <a:gd name="T3" fmla="*/ 2295380 h 21596"/>
                <a:gd name="T4" fmla="*/ 3661895 w 21593"/>
                <a:gd name="T5" fmla="*/ 2295380 h 21596"/>
                <a:gd name="T6" fmla="*/ 3661895 w 21593"/>
                <a:gd name="T7" fmla="*/ 229538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2"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72035" name="AutoShape 3"/>
            <p:cNvSpPr>
              <a:spLocks/>
            </p:cNvSpPr>
            <p:nvPr/>
          </p:nvSpPr>
          <p:spPr bwMode="auto">
            <a:xfrm>
              <a:off x="-1" y="-1"/>
              <a:ext cx="6500283" cy="7076453"/>
            </a:xfrm>
            <a:custGeom>
              <a:avLst/>
              <a:gdLst>
                <a:gd name="T0" fmla="*/ 3250142 w 21600"/>
                <a:gd name="T1" fmla="*/ 3539046 h 21597"/>
                <a:gd name="T2" fmla="*/ 3250142 w 21600"/>
                <a:gd name="T3" fmla="*/ 3539046 h 21597"/>
                <a:gd name="T4" fmla="*/ 3250142 w 21600"/>
                <a:gd name="T5" fmla="*/ 3539046 h 21597"/>
                <a:gd name="T6" fmla="*/ 3250142 w 21600"/>
                <a:gd name="T7" fmla="*/ 353904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72036" name="AutoShape 4"/>
            <p:cNvSpPr>
              <a:spLocks/>
            </p:cNvSpPr>
            <p:nvPr/>
          </p:nvSpPr>
          <p:spPr bwMode="auto">
            <a:xfrm>
              <a:off x="5465317" y="490493"/>
              <a:ext cx="3031878" cy="2403264"/>
            </a:xfrm>
            <a:custGeom>
              <a:avLst/>
              <a:gdLst>
                <a:gd name="T0" fmla="*/ 1515939 w 21558"/>
                <a:gd name="T1" fmla="*/ 1202077 h 21596"/>
                <a:gd name="T2" fmla="*/ 1515939 w 21558"/>
                <a:gd name="T3" fmla="*/ 1202077 h 21596"/>
                <a:gd name="T4" fmla="*/ 1515939 w 21558"/>
                <a:gd name="T5" fmla="*/ 1202077 h 21596"/>
                <a:gd name="T6" fmla="*/ 1515939 w 21558"/>
                <a:gd name="T7" fmla="*/ 120207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72037" name="AutoShape 5"/>
            <p:cNvSpPr>
              <a:spLocks/>
            </p:cNvSpPr>
            <p:nvPr/>
          </p:nvSpPr>
          <p:spPr bwMode="auto">
            <a:xfrm>
              <a:off x="10667132" y="5006534"/>
              <a:ext cx="1603245" cy="1325445"/>
            </a:xfrm>
            <a:custGeom>
              <a:avLst/>
              <a:gdLst>
                <a:gd name="T0" fmla="*/ 801623 w 21590"/>
                <a:gd name="T1" fmla="*/ 666548 h 21484"/>
                <a:gd name="T2" fmla="*/ 801623 w 21590"/>
                <a:gd name="T3" fmla="*/ 666548 h 21484"/>
                <a:gd name="T4" fmla="*/ 801623 w 21590"/>
                <a:gd name="T5" fmla="*/ 666548 h 21484"/>
                <a:gd name="T6" fmla="*/ 801623 w 21590"/>
                <a:gd name="T7" fmla="*/ 666548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72038" name="AutoShape 6"/>
            <p:cNvSpPr>
              <a:spLocks/>
            </p:cNvSpPr>
            <p:nvPr/>
          </p:nvSpPr>
          <p:spPr bwMode="auto">
            <a:xfrm>
              <a:off x="5171653" y="2747719"/>
              <a:ext cx="2657259" cy="2922331"/>
            </a:xfrm>
            <a:custGeom>
              <a:avLst/>
              <a:gdLst>
                <a:gd name="T0" fmla="*/ 1328630 w 21600"/>
                <a:gd name="T1" fmla="*/ 1461166 h 21600"/>
                <a:gd name="T2" fmla="*/ 1328630 w 21600"/>
                <a:gd name="T3" fmla="*/ 1461166 h 21600"/>
                <a:gd name="T4" fmla="*/ 1328630 w 21600"/>
                <a:gd name="T5" fmla="*/ 1461166 h 21600"/>
                <a:gd name="T6" fmla="*/ 1328630 w 21600"/>
                <a:gd name="T7" fmla="*/ 14611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sp>
        <p:nvSpPr>
          <p:cNvPr id="172039" name="AutoShape 7"/>
          <p:cNvSpPr>
            <a:spLocks/>
          </p:cNvSpPr>
          <p:nvPr/>
        </p:nvSpPr>
        <p:spPr bwMode="auto">
          <a:xfrm>
            <a:off x="2735263" y="3398838"/>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2040" name="AutoShape 8"/>
          <p:cNvSpPr>
            <a:spLocks/>
          </p:cNvSpPr>
          <p:nvPr/>
        </p:nvSpPr>
        <p:spPr bwMode="auto">
          <a:xfrm>
            <a:off x="4141788" y="4073525"/>
            <a:ext cx="280987" cy="280988"/>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2041" name="AutoShape 9"/>
          <p:cNvSpPr>
            <a:spLocks/>
          </p:cNvSpPr>
          <p:nvPr/>
        </p:nvSpPr>
        <p:spPr bwMode="auto">
          <a:xfrm>
            <a:off x="4618038" y="6173788"/>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2042" name="AutoShape 10"/>
          <p:cNvSpPr>
            <a:spLocks/>
          </p:cNvSpPr>
          <p:nvPr/>
        </p:nvSpPr>
        <p:spPr bwMode="auto">
          <a:xfrm>
            <a:off x="7689850" y="5559425"/>
            <a:ext cx="280988" cy="280988"/>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2043" name="AutoShape 11"/>
          <p:cNvSpPr>
            <a:spLocks/>
          </p:cNvSpPr>
          <p:nvPr/>
        </p:nvSpPr>
        <p:spPr bwMode="auto">
          <a:xfrm>
            <a:off x="5430838" y="2011363"/>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2044" name="AutoShape 12"/>
          <p:cNvSpPr>
            <a:spLocks/>
          </p:cNvSpPr>
          <p:nvPr/>
        </p:nvSpPr>
        <p:spPr bwMode="auto">
          <a:xfrm>
            <a:off x="11215688" y="2546350"/>
            <a:ext cx="280987" cy="280988"/>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2045" name="AutoShape 13"/>
          <p:cNvSpPr>
            <a:spLocks/>
          </p:cNvSpPr>
          <p:nvPr/>
        </p:nvSpPr>
        <p:spPr bwMode="auto">
          <a:xfrm>
            <a:off x="12128500" y="6902450"/>
            <a:ext cx="280988" cy="280988"/>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cxnSp>
        <p:nvCxnSpPr>
          <p:cNvPr id="172046" name="AutoShape 14"/>
          <p:cNvCxnSpPr>
            <a:cxnSpLocks noChangeShapeType="1"/>
            <a:stCxn id="172040" idx="0"/>
            <a:endCxn id="172042" idx="0"/>
          </p:cNvCxnSpPr>
          <p:nvPr/>
        </p:nvCxnSpPr>
        <p:spPr bwMode="auto">
          <a:xfrm>
            <a:off x="4283075" y="4213225"/>
            <a:ext cx="3546475" cy="148590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7" name="AutoShape 15"/>
          <p:cNvCxnSpPr>
            <a:cxnSpLocks noChangeShapeType="1"/>
            <a:stCxn id="172043" idx="0"/>
            <a:endCxn id="172042" idx="0"/>
          </p:cNvCxnSpPr>
          <p:nvPr/>
        </p:nvCxnSpPr>
        <p:spPr bwMode="auto">
          <a:xfrm>
            <a:off x="5570538" y="2152650"/>
            <a:ext cx="2259012" cy="354647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8" name="AutoShape 16"/>
          <p:cNvCxnSpPr>
            <a:cxnSpLocks noChangeShapeType="1"/>
            <a:stCxn id="172042" idx="0"/>
            <a:endCxn id="172044" idx="0"/>
          </p:cNvCxnSpPr>
          <p:nvPr/>
        </p:nvCxnSpPr>
        <p:spPr bwMode="auto">
          <a:xfrm flipV="1">
            <a:off x="7829550" y="2687638"/>
            <a:ext cx="3527425" cy="301148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9" name="AutoShape 17"/>
          <p:cNvCxnSpPr>
            <a:cxnSpLocks noChangeShapeType="1"/>
            <a:stCxn id="172042" idx="0"/>
            <a:endCxn id="172045" idx="0"/>
          </p:cNvCxnSpPr>
          <p:nvPr/>
        </p:nvCxnSpPr>
        <p:spPr bwMode="auto">
          <a:xfrm>
            <a:off x="7829550" y="5699125"/>
            <a:ext cx="4440238" cy="134461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0" name="AutoShape 18"/>
          <p:cNvCxnSpPr>
            <a:cxnSpLocks noChangeShapeType="1"/>
            <a:stCxn id="172041" idx="0"/>
            <a:endCxn id="172040" idx="0"/>
          </p:cNvCxnSpPr>
          <p:nvPr/>
        </p:nvCxnSpPr>
        <p:spPr bwMode="auto">
          <a:xfrm flipH="1" flipV="1">
            <a:off x="4283075" y="4213225"/>
            <a:ext cx="474663" cy="210026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1" name="AutoShape 19"/>
          <p:cNvCxnSpPr>
            <a:cxnSpLocks noChangeShapeType="1"/>
            <a:stCxn id="172040" idx="0"/>
            <a:endCxn id="172044" idx="0"/>
          </p:cNvCxnSpPr>
          <p:nvPr/>
        </p:nvCxnSpPr>
        <p:spPr bwMode="auto">
          <a:xfrm flipV="1">
            <a:off x="4283075" y="2687638"/>
            <a:ext cx="7073900" cy="152558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2" name="AutoShape 20"/>
          <p:cNvCxnSpPr>
            <a:cxnSpLocks noChangeShapeType="1"/>
            <a:stCxn id="172039" idx="0"/>
            <a:endCxn id="172041" idx="0"/>
          </p:cNvCxnSpPr>
          <p:nvPr/>
        </p:nvCxnSpPr>
        <p:spPr bwMode="auto">
          <a:xfrm>
            <a:off x="2876550" y="3540125"/>
            <a:ext cx="1881188" cy="2773363"/>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3" name="AutoShape 21"/>
          <p:cNvCxnSpPr>
            <a:cxnSpLocks noChangeShapeType="1"/>
            <a:stCxn id="172039" idx="0"/>
            <a:endCxn id="172040" idx="0"/>
          </p:cNvCxnSpPr>
          <p:nvPr/>
        </p:nvCxnSpPr>
        <p:spPr bwMode="auto">
          <a:xfrm>
            <a:off x="2876550" y="3540125"/>
            <a:ext cx="1406525" cy="673100"/>
          </a:xfrm>
          <a:prstGeom prst="straightConnector1">
            <a:avLst/>
          </a:prstGeom>
          <a:noFill/>
          <a:ln w="25400" cap="flat" cmpd="sng">
            <a:solidFill>
              <a:srgbClr val="DCDEE0"/>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2054" name="AutoShape 22"/>
          <p:cNvSpPr>
            <a:spLocks/>
          </p:cNvSpPr>
          <p:nvPr/>
        </p:nvSpPr>
        <p:spPr bwMode="auto">
          <a:xfrm rot="-7256743">
            <a:off x="6030119" y="3875882"/>
            <a:ext cx="584200" cy="582612"/>
          </a:xfrm>
          <a:custGeom>
            <a:avLst/>
            <a:gdLst>
              <a:gd name="T0" fmla="*/ 292100 w 21230"/>
              <a:gd name="T1" fmla="*/ 298880 h 21230"/>
              <a:gd name="T2" fmla="*/ 292100 w 21230"/>
              <a:gd name="T3" fmla="*/ 298880 h 21230"/>
              <a:gd name="T4" fmla="*/ 292100 w 21230"/>
              <a:gd name="T5" fmla="*/ 298880 h 21230"/>
              <a:gd name="T6" fmla="*/ 292100 w 21230"/>
              <a:gd name="T7" fmla="*/ 298880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2055" name="AutoShape 23"/>
          <p:cNvSpPr>
            <a:spLocks/>
          </p:cNvSpPr>
          <p:nvPr/>
        </p:nvSpPr>
        <p:spPr bwMode="auto">
          <a:xfrm rot="1133740">
            <a:off x="7178675" y="2455863"/>
            <a:ext cx="584200" cy="584200"/>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2056" name="AutoShape 24"/>
          <p:cNvSpPr>
            <a:spLocks/>
          </p:cNvSpPr>
          <p:nvPr/>
        </p:nvSpPr>
        <p:spPr bwMode="auto">
          <a:xfrm rot="-5233627">
            <a:off x="10914856" y="5879307"/>
            <a:ext cx="582613" cy="584200"/>
          </a:xfrm>
          <a:custGeom>
            <a:avLst/>
            <a:gdLst>
              <a:gd name="T0" fmla="*/ 291307 w 21230"/>
              <a:gd name="T1" fmla="*/ 299695 h 21230"/>
              <a:gd name="T2" fmla="*/ 291307 w 21230"/>
              <a:gd name="T3" fmla="*/ 299695 h 21230"/>
              <a:gd name="T4" fmla="*/ 291307 w 21230"/>
              <a:gd name="T5" fmla="*/ 299695 h 21230"/>
              <a:gd name="T6" fmla="*/ 291307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2057" name="AutoShape 25"/>
          <p:cNvSpPr>
            <a:spLocks/>
          </p:cNvSpPr>
          <p:nvPr/>
        </p:nvSpPr>
        <p:spPr bwMode="auto">
          <a:xfrm rot="426024">
            <a:off x="8515350" y="3467100"/>
            <a:ext cx="584200" cy="584200"/>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2141" name="AutoShape 109"/>
          <p:cNvSpPr>
            <a:spLocks/>
          </p:cNvSpPr>
          <p:nvPr/>
        </p:nvSpPr>
        <p:spPr bwMode="auto">
          <a:xfrm>
            <a:off x="15219363" y="1924050"/>
            <a:ext cx="7770812" cy="295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6300" dirty="0">
                <a:solidFill>
                  <a:schemeClr val="bg1"/>
                </a:solidFill>
              </a:rPr>
              <a:t>”</a:t>
            </a:r>
            <a:r>
              <a:rPr lang="en-US" altLang="ja-JP" sz="6300" dirty="0">
                <a:solidFill>
                  <a:schemeClr val="bg1"/>
                </a:solidFill>
              </a:rPr>
              <a:t>Human intelligence as you can find advertising agency.</a:t>
            </a:r>
            <a:r>
              <a:rPr lang="ja-JP" altLang="en-US" sz="6300" dirty="0">
                <a:solidFill>
                  <a:schemeClr val="bg1"/>
                </a:solidFill>
              </a:rPr>
              <a:t>”</a:t>
            </a:r>
            <a:endParaRPr lang="en-US" dirty="0">
              <a:solidFill>
                <a:schemeClr val="bg1"/>
              </a:solidFill>
            </a:endParaRPr>
          </a:p>
        </p:txBody>
      </p:sp>
      <p:sp>
        <p:nvSpPr>
          <p:cNvPr id="172142" name="AutoShape 110"/>
          <p:cNvSpPr>
            <a:spLocks/>
          </p:cNvSpPr>
          <p:nvPr/>
        </p:nvSpPr>
        <p:spPr bwMode="auto">
          <a:xfrm>
            <a:off x="15259050" y="5497513"/>
            <a:ext cx="7769225" cy="2357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which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slightly.</a:t>
            </a:r>
          </a:p>
        </p:txBody>
      </p:sp>
      <p:graphicFrame>
        <p:nvGraphicFramePr>
          <p:cNvPr id="2" name="Table 1"/>
          <p:cNvGraphicFramePr>
            <a:graphicFrameLocks noGrp="1"/>
          </p:cNvGraphicFramePr>
          <p:nvPr>
            <p:extLst>
              <p:ext uri="{D42A27DB-BD31-4B8C-83A1-F6EECF244321}">
                <p14:modId xmlns:p14="http://schemas.microsoft.com/office/powerpoint/2010/main" val="81730981"/>
              </p:ext>
            </p:extLst>
          </p:nvPr>
        </p:nvGraphicFramePr>
        <p:xfrm>
          <a:off x="1390798" y="9666312"/>
          <a:ext cx="21599376" cy="3304704"/>
        </p:xfrm>
        <a:graphic>
          <a:graphicData uri="http://schemas.openxmlformats.org/drawingml/2006/table">
            <a:tbl>
              <a:tblPr firstRow="1" bandRow="1">
                <a:tableStyleId>{5C22544A-7EE6-4342-B048-85BDC9FD1C3A}</a:tableStyleId>
              </a:tblPr>
              <a:tblGrid>
                <a:gridCol w="3599896"/>
                <a:gridCol w="3599896"/>
                <a:gridCol w="3599896"/>
                <a:gridCol w="3599896"/>
                <a:gridCol w="3599896"/>
                <a:gridCol w="3599896"/>
              </a:tblGrid>
              <a:tr h="826176">
                <a:tc>
                  <a:txBody>
                    <a:bodyPr/>
                    <a:lstStyle/>
                    <a:p>
                      <a:pPr algn="ctr"/>
                      <a:r>
                        <a:rPr lang="id-ID" sz="2400" dirty="0" smtClean="0">
                          <a:solidFill>
                            <a:schemeClr val="tx2"/>
                          </a:solidFill>
                          <a:latin typeface="Roboto" panose="02000000000000000000" pitchFamily="2" charset="0"/>
                          <a:ea typeface="Roboto" panose="02000000000000000000" pitchFamily="2" charset="0"/>
                        </a:rPr>
                        <a:t>City</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latin typeface="Roboto" panose="02000000000000000000" pitchFamily="2" charset="0"/>
                          <a:ea typeface="Roboto" panose="02000000000000000000" pitchFamily="2" charset="0"/>
                        </a:rPr>
                        <a:t>Address</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latin typeface="Roboto" panose="02000000000000000000" pitchFamily="2" charset="0"/>
                          <a:ea typeface="Roboto" panose="02000000000000000000" pitchFamily="2" charset="0"/>
                        </a:rPr>
                        <a:t>City</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latin typeface="Roboto" panose="02000000000000000000" pitchFamily="2" charset="0"/>
                          <a:ea typeface="Roboto" panose="02000000000000000000" pitchFamily="2" charset="0"/>
                        </a:rPr>
                        <a:t>Address</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latin typeface="Roboto" panose="02000000000000000000" pitchFamily="2" charset="0"/>
                          <a:ea typeface="Roboto" panose="02000000000000000000" pitchFamily="2" charset="0"/>
                        </a:rPr>
                        <a:t>City</a:t>
                      </a:r>
                      <a:endParaRPr lang="id-ID" sz="2400" dirty="0">
                        <a:solidFill>
                          <a:schemeClr val="tx2"/>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2400" dirty="0" smtClean="0">
                          <a:solidFill>
                            <a:schemeClr val="tx2"/>
                          </a:solidFill>
                        </a:rPr>
                        <a:t>Address</a:t>
                      </a:r>
                      <a:endParaRPr lang="id-ID" sz="2400" dirty="0">
                        <a:solidFill>
                          <a:schemeClr val="tx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826176">
                <a:tc>
                  <a:txBody>
                    <a:bodyPr/>
                    <a:lstStyle/>
                    <a:p>
                      <a:pPr algn="ctr"/>
                      <a:r>
                        <a:rPr lang="id-ID" sz="2000" dirty="0" smtClean="0">
                          <a:solidFill>
                            <a:schemeClr val="bg1"/>
                          </a:solidFill>
                          <a:latin typeface="Roboto" panose="02000000000000000000" pitchFamily="2" charset="0"/>
                          <a:ea typeface="Roboto" panose="02000000000000000000" pitchFamily="2" charset="0"/>
                        </a:rPr>
                        <a:t>Cairo</a:t>
                      </a:r>
                      <a:endParaRPr lang="id-ID" sz="2000" dirty="0">
                        <a:solidFill>
                          <a:schemeClr val="bg1"/>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bg1"/>
                          </a:solidFill>
                          <a:latin typeface="Roboto" panose="02000000000000000000" pitchFamily="2" charset="0"/>
                          <a:ea typeface="Roboto" panose="02000000000000000000" pitchFamily="2" charset="0"/>
                        </a:rPr>
                        <a:t>123 Anywhere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bg1"/>
                          </a:solidFill>
                          <a:latin typeface="Roboto" panose="02000000000000000000" pitchFamily="2" charset="0"/>
                          <a:ea typeface="Roboto" panose="02000000000000000000" pitchFamily="2" charset="0"/>
                        </a:rPr>
                        <a:t>Mexico City</a:t>
                      </a:r>
                      <a:endParaRPr lang="id-ID" sz="2000" dirty="0">
                        <a:solidFill>
                          <a:schemeClr val="bg1"/>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bg1"/>
                          </a:solidFill>
                          <a:latin typeface="Roboto" panose="02000000000000000000" pitchFamily="2" charset="0"/>
                          <a:ea typeface="Roboto" panose="02000000000000000000" pitchFamily="2" charset="0"/>
                        </a:rPr>
                        <a:t>123 Anywhere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bg1"/>
                          </a:solidFill>
                          <a:latin typeface="Roboto" panose="02000000000000000000" pitchFamily="2" charset="0"/>
                          <a:ea typeface="Roboto" panose="02000000000000000000" pitchFamily="2" charset="0"/>
                        </a:rPr>
                        <a:t>Japan</a:t>
                      </a:r>
                      <a:endParaRPr lang="id-ID" sz="2000" dirty="0">
                        <a:solidFill>
                          <a:schemeClr val="bg1"/>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bg1"/>
                          </a:solidFill>
                          <a:latin typeface="Roboto" panose="02000000000000000000" pitchFamily="2" charset="0"/>
                          <a:ea typeface="Roboto" panose="02000000000000000000" pitchFamily="2" charset="0"/>
                        </a:rPr>
                        <a:t>123 Anywhere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826176">
                <a:tc>
                  <a:txBody>
                    <a:bodyPr/>
                    <a:lstStyle/>
                    <a:p>
                      <a:pPr algn="ctr"/>
                      <a:r>
                        <a:rPr lang="id-ID" sz="2000" dirty="0" smtClean="0">
                          <a:solidFill>
                            <a:schemeClr val="bg1"/>
                          </a:solidFill>
                          <a:latin typeface="Roboto" panose="02000000000000000000" pitchFamily="2" charset="0"/>
                          <a:ea typeface="Roboto" panose="02000000000000000000" pitchFamily="2" charset="0"/>
                        </a:rPr>
                        <a:t>Jakarta</a:t>
                      </a:r>
                      <a:endParaRPr lang="id-ID" sz="2000" dirty="0">
                        <a:solidFill>
                          <a:schemeClr val="bg1"/>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bg1"/>
                          </a:solidFill>
                          <a:latin typeface="Roboto" panose="02000000000000000000" pitchFamily="2" charset="0"/>
                          <a:ea typeface="Roboto" panose="02000000000000000000" pitchFamily="2" charset="0"/>
                        </a:rPr>
                        <a:t>123 Anywhere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bg1"/>
                          </a:solidFill>
                          <a:latin typeface="Roboto" panose="02000000000000000000" pitchFamily="2" charset="0"/>
                          <a:ea typeface="Roboto" panose="02000000000000000000" pitchFamily="2" charset="0"/>
                        </a:rPr>
                        <a:t>Mumbai</a:t>
                      </a:r>
                      <a:endParaRPr lang="id-ID" sz="2000" dirty="0">
                        <a:solidFill>
                          <a:schemeClr val="bg1"/>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bg1"/>
                          </a:solidFill>
                          <a:latin typeface="Roboto" panose="02000000000000000000" pitchFamily="2" charset="0"/>
                          <a:ea typeface="Roboto" panose="02000000000000000000" pitchFamily="2" charset="0"/>
                        </a:rPr>
                        <a:t>123 Anywhere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2000" dirty="0" smtClean="0">
                          <a:solidFill>
                            <a:schemeClr val="bg1"/>
                          </a:solidFill>
                          <a:latin typeface="Roboto" panose="02000000000000000000" pitchFamily="2" charset="0"/>
                          <a:ea typeface="Roboto" panose="02000000000000000000" pitchFamily="2" charset="0"/>
                        </a:rPr>
                        <a:t>Seoul</a:t>
                      </a:r>
                      <a:endParaRPr lang="id-ID" sz="2000" dirty="0">
                        <a:solidFill>
                          <a:schemeClr val="bg1"/>
                        </a:solidFill>
                        <a:latin typeface="Roboto" panose="02000000000000000000" pitchFamily="2" charset="0"/>
                        <a:ea typeface="Roboto" panose="02000000000000000000" pitchFamily="2"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bg1"/>
                          </a:solidFill>
                          <a:latin typeface="Roboto" panose="02000000000000000000" pitchFamily="2" charset="0"/>
                          <a:ea typeface="Roboto" panose="02000000000000000000" pitchFamily="2" charset="0"/>
                        </a:rPr>
                        <a:t>123 Anywhere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826176">
                <a:tc>
                  <a:txBody>
                    <a:bodyPr/>
                    <a:lstStyle/>
                    <a:p>
                      <a:pPr algn="ctr"/>
                      <a:r>
                        <a:rPr lang="id-ID" sz="2000" dirty="0" smtClean="0">
                          <a:solidFill>
                            <a:schemeClr val="bg1"/>
                          </a:solidFill>
                          <a:latin typeface="Roboto" panose="02000000000000000000" pitchFamily="2" charset="0"/>
                          <a:ea typeface="Roboto" panose="02000000000000000000" pitchFamily="2" charset="0"/>
                        </a:rPr>
                        <a:t>London</a:t>
                      </a:r>
                      <a:endParaRPr lang="id-ID" sz="2000" dirty="0">
                        <a:solidFill>
                          <a:schemeClr val="bg1"/>
                        </a:solidFill>
                        <a:latin typeface="Roboto" panose="02000000000000000000" pitchFamily="2" charset="0"/>
                        <a:ea typeface="Roboto" panose="02000000000000000000" pitchFamily="2" charset="0"/>
                      </a:endParaRPr>
                    </a:p>
                  </a:txBody>
                  <a:tcPr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bg1"/>
                          </a:solidFill>
                          <a:latin typeface="Roboto" panose="02000000000000000000" pitchFamily="2" charset="0"/>
                          <a:ea typeface="Roboto" panose="02000000000000000000" pitchFamily="2" charset="0"/>
                        </a:rPr>
                        <a:t>123 Anywhere</a:t>
                      </a:r>
                    </a:p>
                  </a:txBody>
                  <a:tcPr anchor="ctr">
                    <a:lnT w="12700" cap="flat" cmpd="sng" algn="ctr">
                      <a:solidFill>
                        <a:schemeClr val="bg1"/>
                      </a:solidFill>
                      <a:prstDash val="solid"/>
                      <a:round/>
                      <a:headEnd type="none" w="med" len="med"/>
                      <a:tailEnd type="none" w="med" len="med"/>
                    </a:lnT>
                    <a:noFill/>
                  </a:tcPr>
                </a:tc>
                <a:tc>
                  <a:txBody>
                    <a:bodyPr/>
                    <a:lstStyle/>
                    <a:p>
                      <a:pPr algn="ctr"/>
                      <a:r>
                        <a:rPr lang="id-ID" sz="2000" dirty="0" smtClean="0">
                          <a:solidFill>
                            <a:schemeClr val="bg1"/>
                          </a:solidFill>
                          <a:latin typeface="Roboto" panose="02000000000000000000" pitchFamily="2" charset="0"/>
                          <a:ea typeface="Roboto" panose="02000000000000000000" pitchFamily="2" charset="0"/>
                        </a:rPr>
                        <a:t>New York</a:t>
                      </a:r>
                      <a:endParaRPr lang="id-ID" sz="2000" dirty="0">
                        <a:solidFill>
                          <a:schemeClr val="bg1"/>
                        </a:solidFill>
                        <a:latin typeface="Roboto" panose="02000000000000000000" pitchFamily="2" charset="0"/>
                        <a:ea typeface="Roboto" panose="02000000000000000000" pitchFamily="2" charset="0"/>
                      </a:endParaRPr>
                    </a:p>
                  </a:txBody>
                  <a:tcPr anchor="ctr">
                    <a:lnT w="12700" cap="flat" cmpd="sng" algn="ctr">
                      <a:solidFill>
                        <a:schemeClr val="bg1"/>
                      </a:solidFill>
                      <a:prstDash val="solid"/>
                      <a:round/>
                      <a:headEnd type="none" w="med" len="med"/>
                      <a:tailEnd type="none" w="med" len="med"/>
                    </a:lnT>
                    <a:noFill/>
                  </a:tcPr>
                </a:tc>
                <a:tc>
                  <a:txBody>
                    <a:bodyPr/>
                    <a:lstStyle/>
                    <a:p>
                      <a:pPr algn="ctr"/>
                      <a:r>
                        <a:rPr lang="id-ID" sz="2000" dirty="0" smtClean="0">
                          <a:solidFill>
                            <a:schemeClr val="bg1"/>
                          </a:solidFill>
                          <a:latin typeface="Roboto" panose="02000000000000000000" pitchFamily="2" charset="0"/>
                          <a:ea typeface="Roboto" panose="02000000000000000000" pitchFamily="2" charset="0"/>
                        </a:rPr>
                        <a:t>123 Anywhere</a:t>
                      </a:r>
                      <a:endParaRPr lang="id-ID" sz="2000" dirty="0">
                        <a:solidFill>
                          <a:schemeClr val="bg1"/>
                        </a:solidFill>
                        <a:latin typeface="Roboto" panose="02000000000000000000" pitchFamily="2" charset="0"/>
                        <a:ea typeface="Roboto" panose="02000000000000000000" pitchFamily="2" charset="0"/>
                      </a:endParaRPr>
                    </a:p>
                  </a:txBody>
                  <a:tcPr anchor="ctr">
                    <a:lnT w="12700" cap="flat" cmpd="sng" algn="ctr">
                      <a:solidFill>
                        <a:schemeClr val="bg1"/>
                      </a:solidFill>
                      <a:prstDash val="solid"/>
                      <a:round/>
                      <a:headEnd type="none" w="med" len="med"/>
                      <a:tailEnd type="none" w="med" len="med"/>
                    </a:lnT>
                    <a:noFill/>
                  </a:tcPr>
                </a:tc>
                <a:tc>
                  <a:txBody>
                    <a:bodyPr/>
                    <a:lstStyle/>
                    <a:p>
                      <a:pPr algn="ctr"/>
                      <a:r>
                        <a:rPr lang="id-ID" sz="2000" dirty="0" smtClean="0">
                          <a:solidFill>
                            <a:schemeClr val="bg1"/>
                          </a:solidFill>
                          <a:latin typeface="Roboto" panose="02000000000000000000" pitchFamily="2" charset="0"/>
                          <a:ea typeface="Roboto" panose="02000000000000000000" pitchFamily="2" charset="0"/>
                        </a:rPr>
                        <a:t>Tokyo</a:t>
                      </a:r>
                      <a:endParaRPr lang="id-ID" sz="2000" dirty="0">
                        <a:solidFill>
                          <a:schemeClr val="bg1"/>
                        </a:solidFill>
                        <a:latin typeface="Roboto" panose="02000000000000000000" pitchFamily="2" charset="0"/>
                        <a:ea typeface="Roboto" panose="02000000000000000000" pitchFamily="2" charset="0"/>
                      </a:endParaRPr>
                    </a:p>
                  </a:txBody>
                  <a:tcPr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2000" dirty="0" smtClean="0">
                          <a:solidFill>
                            <a:schemeClr val="bg1"/>
                          </a:solidFill>
                          <a:latin typeface="Roboto" panose="02000000000000000000" pitchFamily="2" charset="0"/>
                          <a:ea typeface="Roboto" panose="02000000000000000000" pitchFamily="2" charset="0"/>
                        </a:rPr>
                        <a:t>123 Anywhere</a:t>
                      </a:r>
                    </a:p>
                  </a:txBody>
                  <a:tcPr anchor="ctr">
                    <a:lnT w="12700" cap="flat" cmpd="sng" algn="ctr">
                      <a:solidFill>
                        <a:schemeClr val="bg1"/>
                      </a:solidFill>
                      <a:prstDash val="solid"/>
                      <a:round/>
                      <a:headEnd type="none" w="med" len="med"/>
                      <a:tailEnd type="none" w="med" len="med"/>
                    </a:lnT>
                    <a:no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2D056BA-B7DD-450B-8DBF-E7121E9C1A83}" type="slidenum">
              <a:rPr lang="en-US" sz="2000">
                <a:solidFill>
                  <a:schemeClr val="bg1"/>
                </a:solidFill>
              </a:rPr>
              <a:pPr algn="ctr" eaLnBrk="1">
                <a:lnSpc>
                  <a:spcPct val="100000"/>
                </a:lnSpc>
              </a:pPr>
              <a:t>165</a:t>
            </a:fld>
            <a:endParaRPr lang="en-US">
              <a:solidFill>
                <a:schemeClr val="bg1"/>
              </a:solidFill>
            </a:endParaRPr>
          </a:p>
        </p:txBody>
      </p:sp>
      <p:sp>
        <p:nvSpPr>
          <p:cNvPr id="173060" name="AutoShape 4"/>
          <p:cNvSpPr>
            <a:spLocks/>
          </p:cNvSpPr>
          <p:nvPr/>
        </p:nvSpPr>
        <p:spPr bwMode="auto">
          <a:xfrm>
            <a:off x="6223000" y="4229100"/>
            <a:ext cx="7910513" cy="4957763"/>
          </a:xfrm>
          <a:custGeom>
            <a:avLst/>
            <a:gdLst>
              <a:gd name="T0" fmla="*/ 3955073 w 21593"/>
              <a:gd name="T1" fmla="*/ 2479800 h 21596"/>
              <a:gd name="T2" fmla="*/ 3955073 w 21593"/>
              <a:gd name="T3" fmla="*/ 2479800 h 21596"/>
              <a:gd name="T4" fmla="*/ 3955073 w 21593"/>
              <a:gd name="T5" fmla="*/ 2479800 h 21596"/>
              <a:gd name="T6" fmla="*/ 3955073 w 21593"/>
              <a:gd name="T7" fmla="*/ 247980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3061" name="AutoShape 5"/>
          <p:cNvSpPr>
            <a:spLocks/>
          </p:cNvSpPr>
          <p:nvPr/>
        </p:nvSpPr>
        <p:spPr bwMode="auto">
          <a:xfrm>
            <a:off x="827088" y="3805238"/>
            <a:ext cx="7021512" cy="7643812"/>
          </a:xfrm>
          <a:custGeom>
            <a:avLst/>
            <a:gdLst>
              <a:gd name="T0" fmla="*/ 3510756 w 21600"/>
              <a:gd name="T1" fmla="*/ 3822791 h 21597"/>
              <a:gd name="T2" fmla="*/ 3510756 w 21600"/>
              <a:gd name="T3" fmla="*/ 3822791 h 21597"/>
              <a:gd name="T4" fmla="*/ 3510756 w 21600"/>
              <a:gd name="T5" fmla="*/ 3822791 h 21597"/>
              <a:gd name="T6" fmla="*/ 3510756 w 21600"/>
              <a:gd name="T7" fmla="*/ 382279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8"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3062" name="AutoShape 6"/>
          <p:cNvSpPr>
            <a:spLocks/>
          </p:cNvSpPr>
          <p:nvPr/>
        </p:nvSpPr>
        <p:spPr bwMode="auto">
          <a:xfrm>
            <a:off x="11842750" y="9212263"/>
            <a:ext cx="1731963" cy="1433512"/>
          </a:xfrm>
          <a:custGeom>
            <a:avLst/>
            <a:gdLst>
              <a:gd name="T0" fmla="*/ 865982 w 21590"/>
              <a:gd name="T1" fmla="*/ 720893 h 21484"/>
              <a:gd name="T2" fmla="*/ 865982 w 21590"/>
              <a:gd name="T3" fmla="*/ 720893 h 21484"/>
              <a:gd name="T4" fmla="*/ 865982 w 21590"/>
              <a:gd name="T5" fmla="*/ 720893 h 21484"/>
              <a:gd name="T6" fmla="*/ 865982 w 21590"/>
              <a:gd name="T7" fmla="*/ 7208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73063" name="AutoShape 7"/>
          <p:cNvSpPr>
            <a:spLocks/>
          </p:cNvSpPr>
          <p:nvPr/>
        </p:nvSpPr>
        <p:spPr bwMode="auto">
          <a:xfrm>
            <a:off x="5905500" y="6773863"/>
            <a:ext cx="2870200" cy="3155950"/>
          </a:xfrm>
          <a:custGeom>
            <a:avLst/>
            <a:gdLst>
              <a:gd name="T0" fmla="*/ 1435100 w 21600"/>
              <a:gd name="T1" fmla="*/ 1577975 h 21600"/>
              <a:gd name="T2" fmla="*/ 1435100 w 21600"/>
              <a:gd name="T3" fmla="*/ 1577975 h 21600"/>
              <a:gd name="T4" fmla="*/ 1435100 w 21600"/>
              <a:gd name="T5" fmla="*/ 1577975 h 21600"/>
              <a:gd name="T6" fmla="*/ 1435100 w 21600"/>
              <a:gd name="T7" fmla="*/ 157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73064" name="AutoShape 8"/>
          <p:cNvSpPr>
            <a:spLocks/>
          </p:cNvSpPr>
          <p:nvPr/>
        </p:nvSpPr>
        <p:spPr bwMode="auto">
          <a:xfrm>
            <a:off x="16151225" y="3627438"/>
            <a:ext cx="35337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73065" name="AutoShape 9"/>
          <p:cNvSpPr>
            <a:spLocks/>
          </p:cNvSpPr>
          <p:nvPr/>
        </p:nvSpPr>
        <p:spPr bwMode="auto">
          <a:xfrm>
            <a:off x="16151225" y="8174038"/>
            <a:ext cx="35337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173066" name="AutoShape 10"/>
          <p:cNvSpPr>
            <a:spLocks/>
          </p:cNvSpPr>
          <p:nvPr/>
        </p:nvSpPr>
        <p:spPr bwMode="auto">
          <a:xfrm>
            <a:off x="16151225" y="5599113"/>
            <a:ext cx="6096000" cy="2071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which don't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lcontracts</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 Where events make such a contract onerous, the contract falls s an onerous contract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3067" name="AutoShape 11"/>
          <p:cNvSpPr>
            <a:spLocks/>
          </p:cNvSpPr>
          <p:nvPr/>
        </p:nvSpPr>
        <p:spPr bwMode="auto">
          <a:xfrm>
            <a:off x="16151225"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3068" name="AutoShape 12"/>
          <p:cNvSpPr>
            <a:spLocks/>
          </p:cNvSpPr>
          <p:nvPr/>
        </p:nvSpPr>
        <p:spPr bwMode="auto">
          <a:xfrm>
            <a:off x="16738600"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3069" name="AutoShape 13"/>
          <p:cNvSpPr>
            <a:spLocks/>
          </p:cNvSpPr>
          <p:nvPr/>
        </p:nvSpPr>
        <p:spPr bwMode="auto">
          <a:xfrm>
            <a:off x="17327563"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3070" name="AutoShape 14"/>
          <p:cNvSpPr>
            <a:spLocks/>
          </p:cNvSpPr>
          <p:nvPr/>
        </p:nvSpPr>
        <p:spPr bwMode="auto">
          <a:xfrm>
            <a:off x="17916525"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3071" name="AutoShape 15"/>
          <p:cNvSpPr>
            <a:spLocks/>
          </p:cNvSpPr>
          <p:nvPr/>
        </p:nvSpPr>
        <p:spPr bwMode="auto">
          <a:xfrm>
            <a:off x="18505488"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3072" name="AutoShape 16"/>
          <p:cNvSpPr>
            <a:spLocks/>
          </p:cNvSpPr>
          <p:nvPr/>
        </p:nvSpPr>
        <p:spPr bwMode="auto">
          <a:xfrm>
            <a:off x="19092863"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3073" name="AutoShape 17"/>
          <p:cNvSpPr>
            <a:spLocks/>
          </p:cNvSpPr>
          <p:nvPr/>
        </p:nvSpPr>
        <p:spPr bwMode="auto">
          <a:xfrm>
            <a:off x="19699288"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3074" name="AutoShape 18"/>
          <p:cNvSpPr>
            <a:spLocks/>
          </p:cNvSpPr>
          <p:nvPr/>
        </p:nvSpPr>
        <p:spPr bwMode="auto">
          <a:xfrm>
            <a:off x="20288250"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3075" name="AutoShape 19"/>
          <p:cNvSpPr>
            <a:spLocks/>
          </p:cNvSpPr>
          <p:nvPr/>
        </p:nvSpPr>
        <p:spPr bwMode="auto">
          <a:xfrm>
            <a:off x="20877213" y="4540250"/>
            <a:ext cx="388937"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73076" name="AutoShape 20"/>
          <p:cNvSpPr>
            <a:spLocks/>
          </p:cNvSpPr>
          <p:nvPr/>
        </p:nvSpPr>
        <p:spPr bwMode="auto">
          <a:xfrm>
            <a:off x="21447125" y="4540250"/>
            <a:ext cx="388938" cy="862013"/>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73077" name="AutoShape 21"/>
          <p:cNvSpPr>
            <a:spLocks/>
          </p:cNvSpPr>
          <p:nvPr/>
        </p:nvSpPr>
        <p:spPr bwMode="auto">
          <a:xfrm>
            <a:off x="16151225"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3078" name="AutoShape 22"/>
          <p:cNvSpPr>
            <a:spLocks/>
          </p:cNvSpPr>
          <p:nvPr/>
        </p:nvSpPr>
        <p:spPr bwMode="auto">
          <a:xfrm>
            <a:off x="16743363"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3079" name="AutoShape 23"/>
          <p:cNvSpPr>
            <a:spLocks/>
          </p:cNvSpPr>
          <p:nvPr/>
        </p:nvSpPr>
        <p:spPr bwMode="auto">
          <a:xfrm>
            <a:off x="17335500" y="9066213"/>
            <a:ext cx="449263" cy="833437"/>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3080" name="AutoShape 24"/>
          <p:cNvSpPr>
            <a:spLocks/>
          </p:cNvSpPr>
          <p:nvPr/>
        </p:nvSpPr>
        <p:spPr bwMode="auto">
          <a:xfrm>
            <a:off x="17929225"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3081" name="AutoShape 25"/>
          <p:cNvSpPr>
            <a:spLocks/>
          </p:cNvSpPr>
          <p:nvPr/>
        </p:nvSpPr>
        <p:spPr bwMode="auto">
          <a:xfrm>
            <a:off x="18521363"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3082" name="AutoShape 26"/>
          <p:cNvSpPr>
            <a:spLocks/>
          </p:cNvSpPr>
          <p:nvPr/>
        </p:nvSpPr>
        <p:spPr bwMode="auto">
          <a:xfrm>
            <a:off x="19113500" y="9066213"/>
            <a:ext cx="449263" cy="833437"/>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3083" name="AutoShape 27"/>
          <p:cNvSpPr>
            <a:spLocks/>
          </p:cNvSpPr>
          <p:nvPr/>
        </p:nvSpPr>
        <p:spPr bwMode="auto">
          <a:xfrm>
            <a:off x="19707225"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3084" name="AutoShape 28"/>
          <p:cNvSpPr>
            <a:spLocks/>
          </p:cNvSpPr>
          <p:nvPr/>
        </p:nvSpPr>
        <p:spPr bwMode="auto">
          <a:xfrm>
            <a:off x="20308888"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38100" tIns="38100" rIns="38100" bIns="38100" anchor="ctr"/>
          <a:lstStyle/>
          <a:p>
            <a:endParaRPr lang="id-ID">
              <a:solidFill>
                <a:schemeClr val="bg1"/>
              </a:solidFill>
            </a:endParaRPr>
          </a:p>
        </p:txBody>
      </p:sp>
      <p:sp>
        <p:nvSpPr>
          <p:cNvPr id="173085" name="AutoShape 29"/>
          <p:cNvSpPr>
            <a:spLocks/>
          </p:cNvSpPr>
          <p:nvPr/>
        </p:nvSpPr>
        <p:spPr bwMode="auto">
          <a:xfrm>
            <a:off x="20901025"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38100" tIns="38100" rIns="38100" bIns="38100" anchor="ctr"/>
          <a:lstStyle/>
          <a:p>
            <a:endParaRPr lang="id-ID">
              <a:solidFill>
                <a:schemeClr val="bg1"/>
              </a:solidFill>
            </a:endParaRPr>
          </a:p>
        </p:txBody>
      </p:sp>
      <p:sp>
        <p:nvSpPr>
          <p:cNvPr id="173086" name="AutoShape 30"/>
          <p:cNvSpPr>
            <a:spLocks/>
          </p:cNvSpPr>
          <p:nvPr/>
        </p:nvSpPr>
        <p:spPr bwMode="auto">
          <a:xfrm>
            <a:off x="21494750" y="9066213"/>
            <a:ext cx="447675" cy="833437"/>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38100" tIns="38100" rIns="38100" bIns="38100" anchor="ctr"/>
          <a:lstStyle/>
          <a:p>
            <a:endParaRPr lang="id-ID">
              <a:solidFill>
                <a:schemeClr val="bg1"/>
              </a:solidFill>
            </a:endParaRPr>
          </a:p>
        </p:txBody>
      </p:sp>
      <p:sp>
        <p:nvSpPr>
          <p:cNvPr id="173087" name="AutoShape 31"/>
          <p:cNvSpPr>
            <a:spLocks/>
          </p:cNvSpPr>
          <p:nvPr/>
        </p:nvSpPr>
        <p:spPr bwMode="auto">
          <a:xfrm>
            <a:off x="16151225" y="10094913"/>
            <a:ext cx="6096000" cy="2071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 Where events make such a contract onerous, the contract falls s an onerous contract</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3061"/>
                                        </p:tgtEl>
                                        <p:attrNameLst>
                                          <p:attrName>style.visibility</p:attrName>
                                        </p:attrNameLst>
                                      </p:cBhvr>
                                      <p:to>
                                        <p:strVal val="visible"/>
                                      </p:to>
                                    </p:set>
                                    <p:animEffect transition="in" filter="fade">
                                      <p:cBhvr>
                                        <p:cTn id="7" dur="500"/>
                                        <p:tgtEl>
                                          <p:spTgt spid="173061"/>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73060"/>
                                        </p:tgtEl>
                                        <p:attrNameLst>
                                          <p:attrName>style.visibility</p:attrName>
                                        </p:attrNameLst>
                                      </p:cBhvr>
                                      <p:to>
                                        <p:strVal val="visible"/>
                                      </p:to>
                                    </p:set>
                                    <p:animEffect transition="in" filter="fade">
                                      <p:cBhvr>
                                        <p:cTn id="10" dur="500"/>
                                        <p:tgtEl>
                                          <p:spTgt spid="173060"/>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173063"/>
                                        </p:tgtEl>
                                        <p:attrNameLst>
                                          <p:attrName>style.visibility</p:attrName>
                                        </p:attrNameLst>
                                      </p:cBhvr>
                                      <p:to>
                                        <p:strVal val="visible"/>
                                      </p:to>
                                    </p:set>
                                    <p:animEffect transition="in" filter="fade">
                                      <p:cBhvr>
                                        <p:cTn id="13" dur="500"/>
                                        <p:tgtEl>
                                          <p:spTgt spid="173063"/>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173062"/>
                                        </p:tgtEl>
                                        <p:attrNameLst>
                                          <p:attrName>style.visibility</p:attrName>
                                        </p:attrNameLst>
                                      </p:cBhvr>
                                      <p:to>
                                        <p:strVal val="visible"/>
                                      </p:to>
                                    </p:set>
                                    <p:animEffect transition="in" filter="fade">
                                      <p:cBhvr>
                                        <p:cTn id="16" dur="500"/>
                                        <p:tgtEl>
                                          <p:spTgt spid="173062"/>
                                        </p:tgtEl>
                                      </p:cBhvr>
                                    </p:animEffect>
                                  </p:childTnLst>
                                </p:cTn>
                              </p:par>
                            </p:childTnLst>
                          </p:cTn>
                        </p:par>
                        <p:par>
                          <p:cTn id="17" fill="hold" nodeType="afterGroup">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73064"/>
                                        </p:tgtEl>
                                        <p:attrNameLst>
                                          <p:attrName>style.visibility</p:attrName>
                                        </p:attrNameLst>
                                      </p:cBhvr>
                                      <p:to>
                                        <p:strVal val="visible"/>
                                      </p:to>
                                    </p:set>
                                    <p:animEffect transition="in" filter="fade">
                                      <p:cBhvr>
                                        <p:cTn id="20" dur="500"/>
                                        <p:tgtEl>
                                          <p:spTgt spid="173064"/>
                                        </p:tgtEl>
                                      </p:cBhvr>
                                    </p:animEffect>
                                  </p:childTnLst>
                                </p:cTn>
                              </p:par>
                            </p:childTnLst>
                          </p:cTn>
                        </p:par>
                        <p:par>
                          <p:cTn id="21" fill="hold">
                            <p:stCondLst>
                              <p:cond delay="1600"/>
                            </p:stCondLst>
                            <p:childTnLst>
                              <p:par>
                                <p:cTn id="22" presetID="23" presetClass="entr" presetSubtype="16" fill="hold" grpId="0" nodeType="afterEffect">
                                  <p:stCondLst>
                                    <p:cond delay="0"/>
                                  </p:stCondLst>
                                  <p:childTnLst>
                                    <p:set>
                                      <p:cBhvr>
                                        <p:cTn id="23" dur="1" fill="hold">
                                          <p:stCondLst>
                                            <p:cond delay="0"/>
                                          </p:stCondLst>
                                        </p:cTn>
                                        <p:tgtEl>
                                          <p:spTgt spid="173067"/>
                                        </p:tgtEl>
                                        <p:attrNameLst>
                                          <p:attrName>style.visibility</p:attrName>
                                        </p:attrNameLst>
                                      </p:cBhvr>
                                      <p:to>
                                        <p:strVal val="visible"/>
                                      </p:to>
                                    </p:set>
                                    <p:anim calcmode="lin" valueType="num">
                                      <p:cBhvr>
                                        <p:cTn id="24" dur="100" fill="hold"/>
                                        <p:tgtEl>
                                          <p:spTgt spid="173067"/>
                                        </p:tgtEl>
                                        <p:attrNameLst>
                                          <p:attrName>ppt_w</p:attrName>
                                        </p:attrNameLst>
                                      </p:cBhvr>
                                      <p:tavLst>
                                        <p:tav tm="0">
                                          <p:val>
                                            <p:fltVal val="0"/>
                                          </p:val>
                                        </p:tav>
                                        <p:tav tm="100000">
                                          <p:val>
                                            <p:strVal val="#ppt_w"/>
                                          </p:val>
                                        </p:tav>
                                      </p:tavLst>
                                    </p:anim>
                                    <p:anim calcmode="lin" valueType="num">
                                      <p:cBhvr>
                                        <p:cTn id="25" dur="100" fill="hold"/>
                                        <p:tgtEl>
                                          <p:spTgt spid="173067"/>
                                        </p:tgtEl>
                                        <p:attrNameLst>
                                          <p:attrName>ppt_h</p:attrName>
                                        </p:attrNameLst>
                                      </p:cBhvr>
                                      <p:tavLst>
                                        <p:tav tm="0">
                                          <p:val>
                                            <p:fltVal val="0"/>
                                          </p:val>
                                        </p:tav>
                                        <p:tav tm="100000">
                                          <p:val>
                                            <p:strVal val="#ppt_h"/>
                                          </p:val>
                                        </p:tav>
                                      </p:tavLst>
                                    </p:anim>
                                  </p:childTnLst>
                                </p:cTn>
                              </p:par>
                            </p:childTnLst>
                          </p:cTn>
                        </p:par>
                        <p:par>
                          <p:cTn id="26" fill="hold" nodeType="afterGroup">
                            <p:stCondLst>
                              <p:cond delay="1700"/>
                            </p:stCondLst>
                            <p:childTnLst>
                              <p:par>
                                <p:cTn id="27" presetID="23" presetClass="entr" presetSubtype="16" fill="hold" grpId="0" nodeType="afterEffect">
                                  <p:stCondLst>
                                    <p:cond delay="0"/>
                                  </p:stCondLst>
                                  <p:childTnLst>
                                    <p:set>
                                      <p:cBhvr>
                                        <p:cTn id="28" dur="1" fill="hold">
                                          <p:stCondLst>
                                            <p:cond delay="0"/>
                                          </p:stCondLst>
                                        </p:cTn>
                                        <p:tgtEl>
                                          <p:spTgt spid="173068"/>
                                        </p:tgtEl>
                                        <p:attrNameLst>
                                          <p:attrName>style.visibility</p:attrName>
                                        </p:attrNameLst>
                                      </p:cBhvr>
                                      <p:to>
                                        <p:strVal val="visible"/>
                                      </p:to>
                                    </p:set>
                                    <p:anim calcmode="lin" valueType="num">
                                      <p:cBhvr>
                                        <p:cTn id="29" dur="100" fill="hold"/>
                                        <p:tgtEl>
                                          <p:spTgt spid="173068"/>
                                        </p:tgtEl>
                                        <p:attrNameLst>
                                          <p:attrName>ppt_w</p:attrName>
                                        </p:attrNameLst>
                                      </p:cBhvr>
                                      <p:tavLst>
                                        <p:tav tm="0">
                                          <p:val>
                                            <p:fltVal val="0"/>
                                          </p:val>
                                        </p:tav>
                                        <p:tav tm="100000">
                                          <p:val>
                                            <p:strVal val="#ppt_w"/>
                                          </p:val>
                                        </p:tav>
                                      </p:tavLst>
                                    </p:anim>
                                    <p:anim calcmode="lin" valueType="num">
                                      <p:cBhvr>
                                        <p:cTn id="30" dur="100" fill="hold"/>
                                        <p:tgtEl>
                                          <p:spTgt spid="173068"/>
                                        </p:tgtEl>
                                        <p:attrNameLst>
                                          <p:attrName>ppt_h</p:attrName>
                                        </p:attrNameLst>
                                      </p:cBhvr>
                                      <p:tavLst>
                                        <p:tav tm="0">
                                          <p:val>
                                            <p:fltVal val="0"/>
                                          </p:val>
                                        </p:tav>
                                        <p:tav tm="100000">
                                          <p:val>
                                            <p:strVal val="#ppt_h"/>
                                          </p:val>
                                        </p:tav>
                                      </p:tavLst>
                                    </p:anim>
                                  </p:childTnLst>
                                </p:cTn>
                              </p:par>
                            </p:childTnLst>
                          </p:cTn>
                        </p:par>
                        <p:par>
                          <p:cTn id="31" fill="hold" nodeType="afterGroup">
                            <p:stCondLst>
                              <p:cond delay="1800"/>
                            </p:stCondLst>
                            <p:childTnLst>
                              <p:par>
                                <p:cTn id="32" presetID="23" presetClass="entr" presetSubtype="16" fill="hold" grpId="0" nodeType="afterEffect">
                                  <p:stCondLst>
                                    <p:cond delay="0"/>
                                  </p:stCondLst>
                                  <p:childTnLst>
                                    <p:set>
                                      <p:cBhvr>
                                        <p:cTn id="33" dur="1" fill="hold">
                                          <p:stCondLst>
                                            <p:cond delay="0"/>
                                          </p:stCondLst>
                                        </p:cTn>
                                        <p:tgtEl>
                                          <p:spTgt spid="173069"/>
                                        </p:tgtEl>
                                        <p:attrNameLst>
                                          <p:attrName>style.visibility</p:attrName>
                                        </p:attrNameLst>
                                      </p:cBhvr>
                                      <p:to>
                                        <p:strVal val="visible"/>
                                      </p:to>
                                    </p:set>
                                    <p:anim calcmode="lin" valueType="num">
                                      <p:cBhvr>
                                        <p:cTn id="34" dur="100" fill="hold"/>
                                        <p:tgtEl>
                                          <p:spTgt spid="173069"/>
                                        </p:tgtEl>
                                        <p:attrNameLst>
                                          <p:attrName>ppt_w</p:attrName>
                                        </p:attrNameLst>
                                      </p:cBhvr>
                                      <p:tavLst>
                                        <p:tav tm="0">
                                          <p:val>
                                            <p:fltVal val="0"/>
                                          </p:val>
                                        </p:tav>
                                        <p:tav tm="100000">
                                          <p:val>
                                            <p:strVal val="#ppt_w"/>
                                          </p:val>
                                        </p:tav>
                                      </p:tavLst>
                                    </p:anim>
                                    <p:anim calcmode="lin" valueType="num">
                                      <p:cBhvr>
                                        <p:cTn id="35" dur="100" fill="hold"/>
                                        <p:tgtEl>
                                          <p:spTgt spid="173069"/>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73070"/>
                                        </p:tgtEl>
                                        <p:attrNameLst>
                                          <p:attrName>style.visibility</p:attrName>
                                        </p:attrNameLst>
                                      </p:cBhvr>
                                      <p:to>
                                        <p:strVal val="visible"/>
                                      </p:to>
                                    </p:set>
                                    <p:anim calcmode="lin" valueType="num">
                                      <p:cBhvr>
                                        <p:cTn id="39" dur="100" fill="hold"/>
                                        <p:tgtEl>
                                          <p:spTgt spid="173070"/>
                                        </p:tgtEl>
                                        <p:attrNameLst>
                                          <p:attrName>ppt_w</p:attrName>
                                        </p:attrNameLst>
                                      </p:cBhvr>
                                      <p:tavLst>
                                        <p:tav tm="0">
                                          <p:val>
                                            <p:fltVal val="0"/>
                                          </p:val>
                                        </p:tav>
                                        <p:tav tm="100000">
                                          <p:val>
                                            <p:strVal val="#ppt_w"/>
                                          </p:val>
                                        </p:tav>
                                      </p:tavLst>
                                    </p:anim>
                                    <p:anim calcmode="lin" valueType="num">
                                      <p:cBhvr>
                                        <p:cTn id="40" dur="100" fill="hold"/>
                                        <p:tgtEl>
                                          <p:spTgt spid="17307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73071"/>
                                        </p:tgtEl>
                                        <p:attrNameLst>
                                          <p:attrName>style.visibility</p:attrName>
                                        </p:attrNameLst>
                                      </p:cBhvr>
                                      <p:to>
                                        <p:strVal val="visible"/>
                                      </p:to>
                                    </p:set>
                                    <p:anim calcmode="lin" valueType="num">
                                      <p:cBhvr>
                                        <p:cTn id="44" dur="100" fill="hold"/>
                                        <p:tgtEl>
                                          <p:spTgt spid="173071"/>
                                        </p:tgtEl>
                                        <p:attrNameLst>
                                          <p:attrName>ppt_w</p:attrName>
                                        </p:attrNameLst>
                                      </p:cBhvr>
                                      <p:tavLst>
                                        <p:tav tm="0">
                                          <p:val>
                                            <p:fltVal val="0"/>
                                          </p:val>
                                        </p:tav>
                                        <p:tav tm="100000">
                                          <p:val>
                                            <p:strVal val="#ppt_w"/>
                                          </p:val>
                                        </p:tav>
                                      </p:tavLst>
                                    </p:anim>
                                    <p:anim calcmode="lin" valueType="num">
                                      <p:cBhvr>
                                        <p:cTn id="45" dur="100" fill="hold"/>
                                        <p:tgtEl>
                                          <p:spTgt spid="173071"/>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73072"/>
                                        </p:tgtEl>
                                        <p:attrNameLst>
                                          <p:attrName>style.visibility</p:attrName>
                                        </p:attrNameLst>
                                      </p:cBhvr>
                                      <p:to>
                                        <p:strVal val="visible"/>
                                      </p:to>
                                    </p:set>
                                    <p:anim calcmode="lin" valueType="num">
                                      <p:cBhvr>
                                        <p:cTn id="49" dur="100" fill="hold"/>
                                        <p:tgtEl>
                                          <p:spTgt spid="173072"/>
                                        </p:tgtEl>
                                        <p:attrNameLst>
                                          <p:attrName>ppt_w</p:attrName>
                                        </p:attrNameLst>
                                      </p:cBhvr>
                                      <p:tavLst>
                                        <p:tav tm="0">
                                          <p:val>
                                            <p:fltVal val="0"/>
                                          </p:val>
                                        </p:tav>
                                        <p:tav tm="100000">
                                          <p:val>
                                            <p:strVal val="#ppt_w"/>
                                          </p:val>
                                        </p:tav>
                                      </p:tavLst>
                                    </p:anim>
                                    <p:anim calcmode="lin" valueType="num">
                                      <p:cBhvr>
                                        <p:cTn id="50" dur="100" fill="hold"/>
                                        <p:tgtEl>
                                          <p:spTgt spid="173072"/>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73073"/>
                                        </p:tgtEl>
                                        <p:attrNameLst>
                                          <p:attrName>style.visibility</p:attrName>
                                        </p:attrNameLst>
                                      </p:cBhvr>
                                      <p:to>
                                        <p:strVal val="visible"/>
                                      </p:to>
                                    </p:set>
                                    <p:anim calcmode="lin" valueType="num">
                                      <p:cBhvr>
                                        <p:cTn id="54" dur="100" fill="hold"/>
                                        <p:tgtEl>
                                          <p:spTgt spid="173073"/>
                                        </p:tgtEl>
                                        <p:attrNameLst>
                                          <p:attrName>ppt_w</p:attrName>
                                        </p:attrNameLst>
                                      </p:cBhvr>
                                      <p:tavLst>
                                        <p:tav tm="0">
                                          <p:val>
                                            <p:fltVal val="0"/>
                                          </p:val>
                                        </p:tav>
                                        <p:tav tm="100000">
                                          <p:val>
                                            <p:strVal val="#ppt_w"/>
                                          </p:val>
                                        </p:tav>
                                      </p:tavLst>
                                    </p:anim>
                                    <p:anim calcmode="lin" valueType="num">
                                      <p:cBhvr>
                                        <p:cTn id="55" dur="100" fill="hold"/>
                                        <p:tgtEl>
                                          <p:spTgt spid="173073"/>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73074"/>
                                        </p:tgtEl>
                                        <p:attrNameLst>
                                          <p:attrName>style.visibility</p:attrName>
                                        </p:attrNameLst>
                                      </p:cBhvr>
                                      <p:to>
                                        <p:strVal val="visible"/>
                                      </p:to>
                                    </p:set>
                                    <p:anim calcmode="lin" valueType="num">
                                      <p:cBhvr>
                                        <p:cTn id="59" dur="100" fill="hold"/>
                                        <p:tgtEl>
                                          <p:spTgt spid="173074"/>
                                        </p:tgtEl>
                                        <p:attrNameLst>
                                          <p:attrName>ppt_w</p:attrName>
                                        </p:attrNameLst>
                                      </p:cBhvr>
                                      <p:tavLst>
                                        <p:tav tm="0">
                                          <p:val>
                                            <p:fltVal val="0"/>
                                          </p:val>
                                        </p:tav>
                                        <p:tav tm="100000">
                                          <p:val>
                                            <p:strVal val="#ppt_w"/>
                                          </p:val>
                                        </p:tav>
                                      </p:tavLst>
                                    </p:anim>
                                    <p:anim calcmode="lin" valueType="num">
                                      <p:cBhvr>
                                        <p:cTn id="60" dur="100" fill="hold"/>
                                        <p:tgtEl>
                                          <p:spTgt spid="173074"/>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73075"/>
                                        </p:tgtEl>
                                        <p:attrNameLst>
                                          <p:attrName>style.visibility</p:attrName>
                                        </p:attrNameLst>
                                      </p:cBhvr>
                                      <p:to>
                                        <p:strVal val="visible"/>
                                      </p:to>
                                    </p:set>
                                    <p:anim calcmode="lin" valueType="num">
                                      <p:cBhvr>
                                        <p:cTn id="64" dur="100" fill="hold"/>
                                        <p:tgtEl>
                                          <p:spTgt spid="173075"/>
                                        </p:tgtEl>
                                        <p:attrNameLst>
                                          <p:attrName>ppt_w</p:attrName>
                                        </p:attrNameLst>
                                      </p:cBhvr>
                                      <p:tavLst>
                                        <p:tav tm="0">
                                          <p:val>
                                            <p:fltVal val="0"/>
                                          </p:val>
                                        </p:tav>
                                        <p:tav tm="100000">
                                          <p:val>
                                            <p:strVal val="#ppt_w"/>
                                          </p:val>
                                        </p:tav>
                                      </p:tavLst>
                                    </p:anim>
                                    <p:anim calcmode="lin" valueType="num">
                                      <p:cBhvr>
                                        <p:cTn id="65" dur="100" fill="hold"/>
                                        <p:tgtEl>
                                          <p:spTgt spid="17307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73076"/>
                                        </p:tgtEl>
                                        <p:attrNameLst>
                                          <p:attrName>style.visibility</p:attrName>
                                        </p:attrNameLst>
                                      </p:cBhvr>
                                      <p:to>
                                        <p:strVal val="visible"/>
                                      </p:to>
                                    </p:set>
                                    <p:anim calcmode="lin" valueType="num">
                                      <p:cBhvr>
                                        <p:cTn id="69" dur="100" fill="hold"/>
                                        <p:tgtEl>
                                          <p:spTgt spid="173076"/>
                                        </p:tgtEl>
                                        <p:attrNameLst>
                                          <p:attrName>ppt_w</p:attrName>
                                        </p:attrNameLst>
                                      </p:cBhvr>
                                      <p:tavLst>
                                        <p:tav tm="0">
                                          <p:val>
                                            <p:fltVal val="0"/>
                                          </p:val>
                                        </p:tav>
                                        <p:tav tm="100000">
                                          <p:val>
                                            <p:strVal val="#ppt_w"/>
                                          </p:val>
                                        </p:tav>
                                      </p:tavLst>
                                    </p:anim>
                                    <p:anim calcmode="lin" valueType="num">
                                      <p:cBhvr>
                                        <p:cTn id="70" dur="100" fill="hold"/>
                                        <p:tgtEl>
                                          <p:spTgt spid="173076"/>
                                        </p:tgtEl>
                                        <p:attrNameLst>
                                          <p:attrName>ppt_h</p:attrName>
                                        </p:attrNameLst>
                                      </p:cBhvr>
                                      <p:tavLst>
                                        <p:tav tm="0">
                                          <p:val>
                                            <p:fltVal val="0"/>
                                          </p:val>
                                        </p:tav>
                                        <p:tav tm="100000">
                                          <p:val>
                                            <p:strVal val="#ppt_h"/>
                                          </p:val>
                                        </p:tav>
                                      </p:tavLst>
                                    </p:anim>
                                  </p:childTnLst>
                                </p:cTn>
                              </p:par>
                            </p:childTnLst>
                          </p:cTn>
                        </p:par>
                        <p:par>
                          <p:cTn id="71" fill="hold">
                            <p:stCondLst>
                              <p:cond delay="2600"/>
                            </p:stCondLst>
                            <p:childTnLst>
                              <p:par>
                                <p:cTn id="72" presetID="10" presetClass="entr" presetSubtype="0" fill="hold" grpId="0" nodeType="afterEffect">
                                  <p:stCondLst>
                                    <p:cond delay="0"/>
                                  </p:stCondLst>
                                  <p:childTnLst>
                                    <p:set>
                                      <p:cBhvr>
                                        <p:cTn id="73" dur="1" fill="hold">
                                          <p:stCondLst>
                                            <p:cond delay="0"/>
                                          </p:stCondLst>
                                        </p:cTn>
                                        <p:tgtEl>
                                          <p:spTgt spid="173066"/>
                                        </p:tgtEl>
                                        <p:attrNameLst>
                                          <p:attrName>style.visibility</p:attrName>
                                        </p:attrNameLst>
                                      </p:cBhvr>
                                      <p:to>
                                        <p:strVal val="visible"/>
                                      </p:to>
                                    </p:set>
                                    <p:animEffect transition="in" filter="fade">
                                      <p:cBhvr>
                                        <p:cTn id="74" dur="500"/>
                                        <p:tgtEl>
                                          <p:spTgt spid="173066"/>
                                        </p:tgtEl>
                                      </p:cBhvr>
                                    </p:animEffect>
                                  </p:childTnLst>
                                </p:cTn>
                              </p:par>
                            </p:childTnLst>
                          </p:cTn>
                        </p:par>
                        <p:par>
                          <p:cTn id="75" fill="hold" nodeType="afterGroup">
                            <p:stCondLst>
                              <p:cond delay="3100"/>
                            </p:stCondLst>
                            <p:childTnLst>
                              <p:par>
                                <p:cTn id="76" presetID="10" presetClass="entr" presetSubtype="0" fill="hold" grpId="0" nodeType="afterEffect">
                                  <p:stCondLst>
                                    <p:cond delay="0"/>
                                  </p:stCondLst>
                                  <p:childTnLst>
                                    <p:set>
                                      <p:cBhvr>
                                        <p:cTn id="77" dur="1" fill="hold">
                                          <p:stCondLst>
                                            <p:cond delay="0"/>
                                          </p:stCondLst>
                                        </p:cTn>
                                        <p:tgtEl>
                                          <p:spTgt spid="173065"/>
                                        </p:tgtEl>
                                        <p:attrNameLst>
                                          <p:attrName>style.visibility</p:attrName>
                                        </p:attrNameLst>
                                      </p:cBhvr>
                                      <p:to>
                                        <p:strVal val="visible"/>
                                      </p:to>
                                    </p:set>
                                    <p:animEffect transition="in" filter="fade">
                                      <p:cBhvr>
                                        <p:cTn id="78" dur="500"/>
                                        <p:tgtEl>
                                          <p:spTgt spid="173065"/>
                                        </p:tgtEl>
                                      </p:cBhvr>
                                    </p:animEffect>
                                  </p:childTnLst>
                                </p:cTn>
                              </p:par>
                            </p:childTnLst>
                          </p:cTn>
                        </p:par>
                        <p:par>
                          <p:cTn id="79" fill="hold">
                            <p:stCondLst>
                              <p:cond delay="3600"/>
                            </p:stCondLst>
                            <p:childTnLst>
                              <p:par>
                                <p:cTn id="80" presetID="23" presetClass="entr" presetSubtype="16" fill="hold" grpId="0" nodeType="afterEffect">
                                  <p:stCondLst>
                                    <p:cond delay="0"/>
                                  </p:stCondLst>
                                  <p:childTnLst>
                                    <p:set>
                                      <p:cBhvr>
                                        <p:cTn id="81" dur="1" fill="hold">
                                          <p:stCondLst>
                                            <p:cond delay="0"/>
                                          </p:stCondLst>
                                        </p:cTn>
                                        <p:tgtEl>
                                          <p:spTgt spid="173077"/>
                                        </p:tgtEl>
                                        <p:attrNameLst>
                                          <p:attrName>style.visibility</p:attrName>
                                        </p:attrNameLst>
                                      </p:cBhvr>
                                      <p:to>
                                        <p:strVal val="visible"/>
                                      </p:to>
                                    </p:set>
                                    <p:anim calcmode="lin" valueType="num">
                                      <p:cBhvr>
                                        <p:cTn id="82" dur="100" fill="hold"/>
                                        <p:tgtEl>
                                          <p:spTgt spid="173077"/>
                                        </p:tgtEl>
                                        <p:attrNameLst>
                                          <p:attrName>ppt_w</p:attrName>
                                        </p:attrNameLst>
                                      </p:cBhvr>
                                      <p:tavLst>
                                        <p:tav tm="0">
                                          <p:val>
                                            <p:fltVal val="0"/>
                                          </p:val>
                                        </p:tav>
                                        <p:tav tm="100000">
                                          <p:val>
                                            <p:strVal val="#ppt_w"/>
                                          </p:val>
                                        </p:tav>
                                      </p:tavLst>
                                    </p:anim>
                                    <p:anim calcmode="lin" valueType="num">
                                      <p:cBhvr>
                                        <p:cTn id="83" dur="100" fill="hold"/>
                                        <p:tgtEl>
                                          <p:spTgt spid="173077"/>
                                        </p:tgtEl>
                                        <p:attrNameLst>
                                          <p:attrName>ppt_h</p:attrName>
                                        </p:attrNameLst>
                                      </p:cBhvr>
                                      <p:tavLst>
                                        <p:tav tm="0">
                                          <p:val>
                                            <p:fltVal val="0"/>
                                          </p:val>
                                        </p:tav>
                                        <p:tav tm="100000">
                                          <p:val>
                                            <p:strVal val="#ppt_h"/>
                                          </p:val>
                                        </p:tav>
                                      </p:tavLst>
                                    </p:anim>
                                  </p:childTnLst>
                                </p:cTn>
                              </p:par>
                            </p:childTnLst>
                          </p:cTn>
                        </p:par>
                        <p:par>
                          <p:cTn id="84" fill="hold" nodeType="afterGroup">
                            <p:stCondLst>
                              <p:cond delay="3700"/>
                            </p:stCondLst>
                            <p:childTnLst>
                              <p:par>
                                <p:cTn id="85" presetID="23" presetClass="entr" presetSubtype="16" fill="hold" grpId="0" nodeType="afterEffect">
                                  <p:stCondLst>
                                    <p:cond delay="0"/>
                                  </p:stCondLst>
                                  <p:childTnLst>
                                    <p:set>
                                      <p:cBhvr>
                                        <p:cTn id="86" dur="1" fill="hold">
                                          <p:stCondLst>
                                            <p:cond delay="0"/>
                                          </p:stCondLst>
                                        </p:cTn>
                                        <p:tgtEl>
                                          <p:spTgt spid="173078"/>
                                        </p:tgtEl>
                                        <p:attrNameLst>
                                          <p:attrName>style.visibility</p:attrName>
                                        </p:attrNameLst>
                                      </p:cBhvr>
                                      <p:to>
                                        <p:strVal val="visible"/>
                                      </p:to>
                                    </p:set>
                                    <p:anim calcmode="lin" valueType="num">
                                      <p:cBhvr>
                                        <p:cTn id="87" dur="100" fill="hold"/>
                                        <p:tgtEl>
                                          <p:spTgt spid="173078"/>
                                        </p:tgtEl>
                                        <p:attrNameLst>
                                          <p:attrName>ppt_w</p:attrName>
                                        </p:attrNameLst>
                                      </p:cBhvr>
                                      <p:tavLst>
                                        <p:tav tm="0">
                                          <p:val>
                                            <p:fltVal val="0"/>
                                          </p:val>
                                        </p:tav>
                                        <p:tav tm="100000">
                                          <p:val>
                                            <p:strVal val="#ppt_w"/>
                                          </p:val>
                                        </p:tav>
                                      </p:tavLst>
                                    </p:anim>
                                    <p:anim calcmode="lin" valueType="num">
                                      <p:cBhvr>
                                        <p:cTn id="88" dur="100" fill="hold"/>
                                        <p:tgtEl>
                                          <p:spTgt spid="173078"/>
                                        </p:tgtEl>
                                        <p:attrNameLst>
                                          <p:attrName>ppt_h</p:attrName>
                                        </p:attrNameLst>
                                      </p:cBhvr>
                                      <p:tavLst>
                                        <p:tav tm="0">
                                          <p:val>
                                            <p:fltVal val="0"/>
                                          </p:val>
                                        </p:tav>
                                        <p:tav tm="100000">
                                          <p:val>
                                            <p:strVal val="#ppt_h"/>
                                          </p:val>
                                        </p:tav>
                                      </p:tavLst>
                                    </p:anim>
                                  </p:childTnLst>
                                </p:cTn>
                              </p:par>
                            </p:childTnLst>
                          </p:cTn>
                        </p:par>
                        <p:par>
                          <p:cTn id="89" fill="hold" nodeType="afterGroup">
                            <p:stCondLst>
                              <p:cond delay="3800"/>
                            </p:stCondLst>
                            <p:childTnLst>
                              <p:par>
                                <p:cTn id="90" presetID="23" presetClass="entr" presetSubtype="16" fill="hold" grpId="0" nodeType="afterEffect">
                                  <p:stCondLst>
                                    <p:cond delay="0"/>
                                  </p:stCondLst>
                                  <p:childTnLst>
                                    <p:set>
                                      <p:cBhvr>
                                        <p:cTn id="91" dur="1" fill="hold">
                                          <p:stCondLst>
                                            <p:cond delay="0"/>
                                          </p:stCondLst>
                                        </p:cTn>
                                        <p:tgtEl>
                                          <p:spTgt spid="173079"/>
                                        </p:tgtEl>
                                        <p:attrNameLst>
                                          <p:attrName>style.visibility</p:attrName>
                                        </p:attrNameLst>
                                      </p:cBhvr>
                                      <p:to>
                                        <p:strVal val="visible"/>
                                      </p:to>
                                    </p:set>
                                    <p:anim calcmode="lin" valueType="num">
                                      <p:cBhvr>
                                        <p:cTn id="92" dur="100" fill="hold"/>
                                        <p:tgtEl>
                                          <p:spTgt spid="173079"/>
                                        </p:tgtEl>
                                        <p:attrNameLst>
                                          <p:attrName>ppt_w</p:attrName>
                                        </p:attrNameLst>
                                      </p:cBhvr>
                                      <p:tavLst>
                                        <p:tav tm="0">
                                          <p:val>
                                            <p:fltVal val="0"/>
                                          </p:val>
                                        </p:tav>
                                        <p:tav tm="100000">
                                          <p:val>
                                            <p:strVal val="#ppt_w"/>
                                          </p:val>
                                        </p:tav>
                                      </p:tavLst>
                                    </p:anim>
                                    <p:anim calcmode="lin" valueType="num">
                                      <p:cBhvr>
                                        <p:cTn id="93" dur="100" fill="hold"/>
                                        <p:tgtEl>
                                          <p:spTgt spid="17307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3900"/>
                            </p:stCondLst>
                            <p:childTnLst>
                              <p:par>
                                <p:cTn id="95" presetID="23" presetClass="entr" presetSubtype="16" fill="hold" grpId="0" nodeType="afterEffect">
                                  <p:stCondLst>
                                    <p:cond delay="0"/>
                                  </p:stCondLst>
                                  <p:childTnLst>
                                    <p:set>
                                      <p:cBhvr>
                                        <p:cTn id="96" dur="1" fill="hold">
                                          <p:stCondLst>
                                            <p:cond delay="0"/>
                                          </p:stCondLst>
                                        </p:cTn>
                                        <p:tgtEl>
                                          <p:spTgt spid="173080"/>
                                        </p:tgtEl>
                                        <p:attrNameLst>
                                          <p:attrName>style.visibility</p:attrName>
                                        </p:attrNameLst>
                                      </p:cBhvr>
                                      <p:to>
                                        <p:strVal val="visible"/>
                                      </p:to>
                                    </p:set>
                                    <p:anim calcmode="lin" valueType="num">
                                      <p:cBhvr>
                                        <p:cTn id="97" dur="100" fill="hold"/>
                                        <p:tgtEl>
                                          <p:spTgt spid="173080"/>
                                        </p:tgtEl>
                                        <p:attrNameLst>
                                          <p:attrName>ppt_w</p:attrName>
                                        </p:attrNameLst>
                                      </p:cBhvr>
                                      <p:tavLst>
                                        <p:tav tm="0">
                                          <p:val>
                                            <p:fltVal val="0"/>
                                          </p:val>
                                        </p:tav>
                                        <p:tav tm="100000">
                                          <p:val>
                                            <p:strVal val="#ppt_w"/>
                                          </p:val>
                                        </p:tav>
                                      </p:tavLst>
                                    </p:anim>
                                    <p:anim calcmode="lin" valueType="num">
                                      <p:cBhvr>
                                        <p:cTn id="98" dur="100" fill="hold"/>
                                        <p:tgtEl>
                                          <p:spTgt spid="173080"/>
                                        </p:tgtEl>
                                        <p:attrNameLst>
                                          <p:attrName>ppt_h</p:attrName>
                                        </p:attrNameLst>
                                      </p:cBhvr>
                                      <p:tavLst>
                                        <p:tav tm="0">
                                          <p:val>
                                            <p:fltVal val="0"/>
                                          </p:val>
                                        </p:tav>
                                        <p:tav tm="100000">
                                          <p:val>
                                            <p:strVal val="#ppt_h"/>
                                          </p:val>
                                        </p:tav>
                                      </p:tavLst>
                                    </p:anim>
                                  </p:childTnLst>
                                </p:cTn>
                              </p:par>
                            </p:childTnLst>
                          </p:cTn>
                        </p:par>
                        <p:par>
                          <p:cTn id="99" fill="hold" nodeType="afterGroup">
                            <p:stCondLst>
                              <p:cond delay="4000"/>
                            </p:stCondLst>
                            <p:childTnLst>
                              <p:par>
                                <p:cTn id="100" presetID="23" presetClass="entr" presetSubtype="16" fill="hold" grpId="0" nodeType="afterEffect">
                                  <p:stCondLst>
                                    <p:cond delay="0"/>
                                  </p:stCondLst>
                                  <p:childTnLst>
                                    <p:set>
                                      <p:cBhvr>
                                        <p:cTn id="101" dur="1" fill="hold">
                                          <p:stCondLst>
                                            <p:cond delay="0"/>
                                          </p:stCondLst>
                                        </p:cTn>
                                        <p:tgtEl>
                                          <p:spTgt spid="173081"/>
                                        </p:tgtEl>
                                        <p:attrNameLst>
                                          <p:attrName>style.visibility</p:attrName>
                                        </p:attrNameLst>
                                      </p:cBhvr>
                                      <p:to>
                                        <p:strVal val="visible"/>
                                      </p:to>
                                    </p:set>
                                    <p:anim calcmode="lin" valueType="num">
                                      <p:cBhvr>
                                        <p:cTn id="102" dur="100" fill="hold"/>
                                        <p:tgtEl>
                                          <p:spTgt spid="173081"/>
                                        </p:tgtEl>
                                        <p:attrNameLst>
                                          <p:attrName>ppt_w</p:attrName>
                                        </p:attrNameLst>
                                      </p:cBhvr>
                                      <p:tavLst>
                                        <p:tav tm="0">
                                          <p:val>
                                            <p:fltVal val="0"/>
                                          </p:val>
                                        </p:tav>
                                        <p:tav tm="100000">
                                          <p:val>
                                            <p:strVal val="#ppt_w"/>
                                          </p:val>
                                        </p:tav>
                                      </p:tavLst>
                                    </p:anim>
                                    <p:anim calcmode="lin" valueType="num">
                                      <p:cBhvr>
                                        <p:cTn id="103" dur="100" fill="hold"/>
                                        <p:tgtEl>
                                          <p:spTgt spid="173081"/>
                                        </p:tgtEl>
                                        <p:attrNameLst>
                                          <p:attrName>ppt_h</p:attrName>
                                        </p:attrNameLst>
                                      </p:cBhvr>
                                      <p:tavLst>
                                        <p:tav tm="0">
                                          <p:val>
                                            <p:fltVal val="0"/>
                                          </p:val>
                                        </p:tav>
                                        <p:tav tm="100000">
                                          <p:val>
                                            <p:strVal val="#ppt_h"/>
                                          </p:val>
                                        </p:tav>
                                      </p:tavLst>
                                    </p:anim>
                                  </p:childTnLst>
                                </p:cTn>
                              </p:par>
                            </p:childTnLst>
                          </p:cTn>
                        </p:par>
                        <p:par>
                          <p:cTn id="104" fill="hold" nodeType="afterGroup">
                            <p:stCondLst>
                              <p:cond delay="4100"/>
                            </p:stCondLst>
                            <p:childTnLst>
                              <p:par>
                                <p:cTn id="105" presetID="23" presetClass="entr" presetSubtype="16" fill="hold" grpId="0" nodeType="afterEffect">
                                  <p:stCondLst>
                                    <p:cond delay="0"/>
                                  </p:stCondLst>
                                  <p:childTnLst>
                                    <p:set>
                                      <p:cBhvr>
                                        <p:cTn id="106" dur="1" fill="hold">
                                          <p:stCondLst>
                                            <p:cond delay="0"/>
                                          </p:stCondLst>
                                        </p:cTn>
                                        <p:tgtEl>
                                          <p:spTgt spid="173082"/>
                                        </p:tgtEl>
                                        <p:attrNameLst>
                                          <p:attrName>style.visibility</p:attrName>
                                        </p:attrNameLst>
                                      </p:cBhvr>
                                      <p:to>
                                        <p:strVal val="visible"/>
                                      </p:to>
                                    </p:set>
                                    <p:anim calcmode="lin" valueType="num">
                                      <p:cBhvr>
                                        <p:cTn id="107" dur="100" fill="hold"/>
                                        <p:tgtEl>
                                          <p:spTgt spid="173082"/>
                                        </p:tgtEl>
                                        <p:attrNameLst>
                                          <p:attrName>ppt_w</p:attrName>
                                        </p:attrNameLst>
                                      </p:cBhvr>
                                      <p:tavLst>
                                        <p:tav tm="0">
                                          <p:val>
                                            <p:fltVal val="0"/>
                                          </p:val>
                                        </p:tav>
                                        <p:tav tm="100000">
                                          <p:val>
                                            <p:strVal val="#ppt_w"/>
                                          </p:val>
                                        </p:tav>
                                      </p:tavLst>
                                    </p:anim>
                                    <p:anim calcmode="lin" valueType="num">
                                      <p:cBhvr>
                                        <p:cTn id="108" dur="100" fill="hold"/>
                                        <p:tgtEl>
                                          <p:spTgt spid="173082"/>
                                        </p:tgtEl>
                                        <p:attrNameLst>
                                          <p:attrName>ppt_h</p:attrName>
                                        </p:attrNameLst>
                                      </p:cBhvr>
                                      <p:tavLst>
                                        <p:tav tm="0">
                                          <p:val>
                                            <p:fltVal val="0"/>
                                          </p:val>
                                        </p:tav>
                                        <p:tav tm="100000">
                                          <p:val>
                                            <p:strVal val="#ppt_h"/>
                                          </p:val>
                                        </p:tav>
                                      </p:tavLst>
                                    </p:anim>
                                  </p:childTnLst>
                                </p:cTn>
                              </p:par>
                            </p:childTnLst>
                          </p:cTn>
                        </p:par>
                        <p:par>
                          <p:cTn id="109" fill="hold" nodeType="afterGroup">
                            <p:stCondLst>
                              <p:cond delay="4200"/>
                            </p:stCondLst>
                            <p:childTnLst>
                              <p:par>
                                <p:cTn id="110" presetID="23" presetClass="entr" presetSubtype="16" fill="hold" grpId="0" nodeType="afterEffect">
                                  <p:stCondLst>
                                    <p:cond delay="0"/>
                                  </p:stCondLst>
                                  <p:childTnLst>
                                    <p:set>
                                      <p:cBhvr>
                                        <p:cTn id="111" dur="1" fill="hold">
                                          <p:stCondLst>
                                            <p:cond delay="0"/>
                                          </p:stCondLst>
                                        </p:cTn>
                                        <p:tgtEl>
                                          <p:spTgt spid="173083"/>
                                        </p:tgtEl>
                                        <p:attrNameLst>
                                          <p:attrName>style.visibility</p:attrName>
                                        </p:attrNameLst>
                                      </p:cBhvr>
                                      <p:to>
                                        <p:strVal val="visible"/>
                                      </p:to>
                                    </p:set>
                                    <p:anim calcmode="lin" valueType="num">
                                      <p:cBhvr>
                                        <p:cTn id="112" dur="100" fill="hold"/>
                                        <p:tgtEl>
                                          <p:spTgt spid="173083"/>
                                        </p:tgtEl>
                                        <p:attrNameLst>
                                          <p:attrName>ppt_w</p:attrName>
                                        </p:attrNameLst>
                                      </p:cBhvr>
                                      <p:tavLst>
                                        <p:tav tm="0">
                                          <p:val>
                                            <p:fltVal val="0"/>
                                          </p:val>
                                        </p:tav>
                                        <p:tav tm="100000">
                                          <p:val>
                                            <p:strVal val="#ppt_w"/>
                                          </p:val>
                                        </p:tav>
                                      </p:tavLst>
                                    </p:anim>
                                    <p:anim calcmode="lin" valueType="num">
                                      <p:cBhvr>
                                        <p:cTn id="113" dur="100" fill="hold"/>
                                        <p:tgtEl>
                                          <p:spTgt spid="173083"/>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4300"/>
                            </p:stCondLst>
                            <p:childTnLst>
                              <p:par>
                                <p:cTn id="115" presetID="23" presetClass="entr" presetSubtype="16" fill="hold" grpId="0" nodeType="afterEffect">
                                  <p:stCondLst>
                                    <p:cond delay="0"/>
                                  </p:stCondLst>
                                  <p:childTnLst>
                                    <p:set>
                                      <p:cBhvr>
                                        <p:cTn id="116" dur="1" fill="hold">
                                          <p:stCondLst>
                                            <p:cond delay="0"/>
                                          </p:stCondLst>
                                        </p:cTn>
                                        <p:tgtEl>
                                          <p:spTgt spid="173084"/>
                                        </p:tgtEl>
                                        <p:attrNameLst>
                                          <p:attrName>style.visibility</p:attrName>
                                        </p:attrNameLst>
                                      </p:cBhvr>
                                      <p:to>
                                        <p:strVal val="visible"/>
                                      </p:to>
                                    </p:set>
                                    <p:anim calcmode="lin" valueType="num">
                                      <p:cBhvr>
                                        <p:cTn id="117" dur="100" fill="hold"/>
                                        <p:tgtEl>
                                          <p:spTgt spid="173084"/>
                                        </p:tgtEl>
                                        <p:attrNameLst>
                                          <p:attrName>ppt_w</p:attrName>
                                        </p:attrNameLst>
                                      </p:cBhvr>
                                      <p:tavLst>
                                        <p:tav tm="0">
                                          <p:val>
                                            <p:fltVal val="0"/>
                                          </p:val>
                                        </p:tav>
                                        <p:tav tm="100000">
                                          <p:val>
                                            <p:strVal val="#ppt_w"/>
                                          </p:val>
                                        </p:tav>
                                      </p:tavLst>
                                    </p:anim>
                                    <p:anim calcmode="lin" valueType="num">
                                      <p:cBhvr>
                                        <p:cTn id="118" dur="100" fill="hold"/>
                                        <p:tgtEl>
                                          <p:spTgt spid="173084"/>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4400"/>
                            </p:stCondLst>
                            <p:childTnLst>
                              <p:par>
                                <p:cTn id="120" presetID="23" presetClass="entr" presetSubtype="16" fill="hold" grpId="0" nodeType="afterEffect">
                                  <p:stCondLst>
                                    <p:cond delay="0"/>
                                  </p:stCondLst>
                                  <p:childTnLst>
                                    <p:set>
                                      <p:cBhvr>
                                        <p:cTn id="121" dur="1" fill="hold">
                                          <p:stCondLst>
                                            <p:cond delay="0"/>
                                          </p:stCondLst>
                                        </p:cTn>
                                        <p:tgtEl>
                                          <p:spTgt spid="173085"/>
                                        </p:tgtEl>
                                        <p:attrNameLst>
                                          <p:attrName>style.visibility</p:attrName>
                                        </p:attrNameLst>
                                      </p:cBhvr>
                                      <p:to>
                                        <p:strVal val="visible"/>
                                      </p:to>
                                    </p:set>
                                    <p:anim calcmode="lin" valueType="num">
                                      <p:cBhvr>
                                        <p:cTn id="122" dur="100" fill="hold"/>
                                        <p:tgtEl>
                                          <p:spTgt spid="173085"/>
                                        </p:tgtEl>
                                        <p:attrNameLst>
                                          <p:attrName>ppt_w</p:attrName>
                                        </p:attrNameLst>
                                      </p:cBhvr>
                                      <p:tavLst>
                                        <p:tav tm="0">
                                          <p:val>
                                            <p:fltVal val="0"/>
                                          </p:val>
                                        </p:tav>
                                        <p:tav tm="100000">
                                          <p:val>
                                            <p:strVal val="#ppt_w"/>
                                          </p:val>
                                        </p:tav>
                                      </p:tavLst>
                                    </p:anim>
                                    <p:anim calcmode="lin" valueType="num">
                                      <p:cBhvr>
                                        <p:cTn id="123" dur="100" fill="hold"/>
                                        <p:tgtEl>
                                          <p:spTgt spid="173085"/>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4500"/>
                            </p:stCondLst>
                            <p:childTnLst>
                              <p:par>
                                <p:cTn id="125" presetID="23" presetClass="entr" presetSubtype="16" fill="hold" grpId="0" nodeType="afterEffect">
                                  <p:stCondLst>
                                    <p:cond delay="0"/>
                                  </p:stCondLst>
                                  <p:childTnLst>
                                    <p:set>
                                      <p:cBhvr>
                                        <p:cTn id="126" dur="1" fill="hold">
                                          <p:stCondLst>
                                            <p:cond delay="0"/>
                                          </p:stCondLst>
                                        </p:cTn>
                                        <p:tgtEl>
                                          <p:spTgt spid="173086"/>
                                        </p:tgtEl>
                                        <p:attrNameLst>
                                          <p:attrName>style.visibility</p:attrName>
                                        </p:attrNameLst>
                                      </p:cBhvr>
                                      <p:to>
                                        <p:strVal val="visible"/>
                                      </p:to>
                                    </p:set>
                                    <p:anim calcmode="lin" valueType="num">
                                      <p:cBhvr>
                                        <p:cTn id="127" dur="100" fill="hold"/>
                                        <p:tgtEl>
                                          <p:spTgt spid="173086"/>
                                        </p:tgtEl>
                                        <p:attrNameLst>
                                          <p:attrName>ppt_w</p:attrName>
                                        </p:attrNameLst>
                                      </p:cBhvr>
                                      <p:tavLst>
                                        <p:tav tm="0">
                                          <p:val>
                                            <p:fltVal val="0"/>
                                          </p:val>
                                        </p:tav>
                                        <p:tav tm="100000">
                                          <p:val>
                                            <p:strVal val="#ppt_w"/>
                                          </p:val>
                                        </p:tav>
                                      </p:tavLst>
                                    </p:anim>
                                    <p:anim calcmode="lin" valueType="num">
                                      <p:cBhvr>
                                        <p:cTn id="128" dur="100" fill="hold"/>
                                        <p:tgtEl>
                                          <p:spTgt spid="173086"/>
                                        </p:tgtEl>
                                        <p:attrNameLst>
                                          <p:attrName>ppt_h</p:attrName>
                                        </p:attrNameLst>
                                      </p:cBhvr>
                                      <p:tavLst>
                                        <p:tav tm="0">
                                          <p:val>
                                            <p:fltVal val="0"/>
                                          </p:val>
                                        </p:tav>
                                        <p:tav tm="100000">
                                          <p:val>
                                            <p:strVal val="#ppt_h"/>
                                          </p:val>
                                        </p:tav>
                                      </p:tavLst>
                                    </p:anim>
                                  </p:childTnLst>
                                </p:cTn>
                              </p:par>
                            </p:childTnLst>
                          </p:cTn>
                        </p:par>
                        <p:par>
                          <p:cTn id="129" fill="hold">
                            <p:stCondLst>
                              <p:cond delay="4600"/>
                            </p:stCondLst>
                            <p:childTnLst>
                              <p:par>
                                <p:cTn id="130" presetID="10" presetClass="entr" presetSubtype="0" fill="hold" grpId="0" nodeType="afterEffect">
                                  <p:stCondLst>
                                    <p:cond delay="0"/>
                                  </p:stCondLst>
                                  <p:childTnLst>
                                    <p:set>
                                      <p:cBhvr>
                                        <p:cTn id="131" dur="1" fill="hold">
                                          <p:stCondLst>
                                            <p:cond delay="0"/>
                                          </p:stCondLst>
                                        </p:cTn>
                                        <p:tgtEl>
                                          <p:spTgt spid="173087"/>
                                        </p:tgtEl>
                                        <p:attrNameLst>
                                          <p:attrName>style.visibility</p:attrName>
                                        </p:attrNameLst>
                                      </p:cBhvr>
                                      <p:to>
                                        <p:strVal val="visible"/>
                                      </p:to>
                                    </p:set>
                                    <p:animEffect transition="in" filter="fade">
                                      <p:cBhvr>
                                        <p:cTn id="132" dur="500"/>
                                        <p:tgtEl>
                                          <p:spTgt spid="173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0" grpId="0" animBg="1"/>
      <p:bldP spid="173061" grpId="0" animBg="1"/>
      <p:bldP spid="173062" grpId="0" animBg="1"/>
      <p:bldP spid="173063" grpId="0" animBg="1"/>
      <p:bldP spid="173064" grpId="0"/>
      <p:bldP spid="173065" grpId="0"/>
      <p:bldP spid="173066" grpId="0"/>
      <p:bldP spid="173067" grpId="0" animBg="1"/>
      <p:bldP spid="173068" grpId="0" animBg="1"/>
      <p:bldP spid="173069" grpId="0" animBg="1"/>
      <p:bldP spid="173070" grpId="0" animBg="1"/>
      <p:bldP spid="173071" grpId="0" animBg="1"/>
      <p:bldP spid="173072" grpId="0" animBg="1"/>
      <p:bldP spid="173073" grpId="0" animBg="1"/>
      <p:bldP spid="173074" grpId="0" animBg="1"/>
      <p:bldP spid="173075" grpId="0" animBg="1"/>
      <p:bldP spid="173076" grpId="0" animBg="1"/>
      <p:bldP spid="173077" grpId="0" animBg="1"/>
      <p:bldP spid="173078" grpId="0" animBg="1"/>
      <p:bldP spid="173079" grpId="0" animBg="1"/>
      <p:bldP spid="173080" grpId="0" animBg="1"/>
      <p:bldP spid="173081" grpId="0" animBg="1"/>
      <p:bldP spid="173082" grpId="0" animBg="1"/>
      <p:bldP spid="173083" grpId="0" animBg="1"/>
      <p:bldP spid="173084" grpId="0" animBg="1"/>
      <p:bldP spid="173085" grpId="0" animBg="1"/>
      <p:bldP spid="173086" grpId="0" animBg="1"/>
      <p:bldP spid="173087"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30197B1-C8BA-4EE4-8ACB-31C05B6926FE}" type="slidenum">
              <a:rPr lang="en-US" sz="2000">
                <a:solidFill>
                  <a:schemeClr val="bg1"/>
                </a:solidFill>
              </a:rPr>
              <a:pPr algn="ctr" eaLnBrk="1">
                <a:lnSpc>
                  <a:spcPct val="100000"/>
                </a:lnSpc>
              </a:pPr>
              <a:t>166</a:t>
            </a:fld>
            <a:endParaRPr lang="en-US">
              <a:solidFill>
                <a:schemeClr val="bg1"/>
              </a:solidFill>
            </a:endParaRPr>
          </a:p>
        </p:txBody>
      </p:sp>
      <p:sp>
        <p:nvSpPr>
          <p:cNvPr id="174084" name="AutoShape 4"/>
          <p:cNvSpPr>
            <a:spLocks/>
          </p:cNvSpPr>
          <p:nvPr/>
        </p:nvSpPr>
        <p:spPr bwMode="auto">
          <a:xfrm>
            <a:off x="1465263" y="8362950"/>
            <a:ext cx="3068637" cy="3340100"/>
          </a:xfrm>
          <a:custGeom>
            <a:avLst/>
            <a:gdLst>
              <a:gd name="T0" fmla="*/ 1534318 w 21600"/>
              <a:gd name="T1" fmla="*/ 1670437 h 21597"/>
              <a:gd name="T2" fmla="*/ 1534318 w 21600"/>
              <a:gd name="T3" fmla="*/ 1670437 h 21597"/>
              <a:gd name="T4" fmla="*/ 1534318 w 21600"/>
              <a:gd name="T5" fmla="*/ 1670437 h 21597"/>
              <a:gd name="T6" fmla="*/ 1534318 w 21600"/>
              <a:gd name="T7" fmla="*/ 167043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alpha val="27058"/>
            </a:schemeClr>
          </a:solidFill>
          <a:ln>
            <a:noFill/>
          </a:ln>
          <a:effectLst/>
          <a:extLst/>
        </p:spPr>
        <p:txBody>
          <a:bodyPr lIns="0" tIns="0" rIns="0" bIns="0" anchor="ctr"/>
          <a:lstStyle/>
          <a:p>
            <a:endParaRPr lang="id-ID">
              <a:solidFill>
                <a:schemeClr val="bg1"/>
              </a:solidFill>
            </a:endParaRPr>
          </a:p>
        </p:txBody>
      </p:sp>
      <p:sp>
        <p:nvSpPr>
          <p:cNvPr id="174085" name="AutoShape 5"/>
          <p:cNvSpPr>
            <a:spLocks/>
          </p:cNvSpPr>
          <p:nvPr/>
        </p:nvSpPr>
        <p:spPr bwMode="auto">
          <a:xfrm>
            <a:off x="12795250" y="3970338"/>
            <a:ext cx="3703638" cy="2935287"/>
          </a:xfrm>
          <a:custGeom>
            <a:avLst/>
            <a:gdLst>
              <a:gd name="T0" fmla="*/ 1851819 w 21558"/>
              <a:gd name="T1" fmla="*/ 1468187 h 21596"/>
              <a:gd name="T2" fmla="*/ 1851819 w 21558"/>
              <a:gd name="T3" fmla="*/ 1468187 h 21596"/>
              <a:gd name="T4" fmla="*/ 1851819 w 21558"/>
              <a:gd name="T5" fmla="*/ 1468187 h 21596"/>
              <a:gd name="T6" fmla="*/ 1851819 w 21558"/>
              <a:gd name="T7" fmla="*/ 146818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alpha val="27058"/>
            </a:schemeClr>
          </a:solidFill>
          <a:ln>
            <a:noFill/>
          </a:ln>
          <a:effectLst/>
          <a:extLst/>
        </p:spPr>
        <p:txBody>
          <a:bodyPr lIns="0" tIns="0" rIns="0" bIns="0" anchor="ctr"/>
          <a:lstStyle/>
          <a:p>
            <a:endParaRPr lang="id-ID">
              <a:solidFill>
                <a:schemeClr val="bg1"/>
              </a:solidFill>
            </a:endParaRPr>
          </a:p>
        </p:txBody>
      </p:sp>
      <p:sp>
        <p:nvSpPr>
          <p:cNvPr id="174086" name="AutoShape 6"/>
          <p:cNvSpPr>
            <a:spLocks/>
          </p:cNvSpPr>
          <p:nvPr/>
        </p:nvSpPr>
        <p:spPr bwMode="auto">
          <a:xfrm>
            <a:off x="1503363" y="4200525"/>
            <a:ext cx="2994025" cy="2476500"/>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alpha val="27058"/>
            </a:schemeClr>
          </a:solidFill>
          <a:ln>
            <a:noFill/>
          </a:ln>
          <a:effectLst/>
          <a:extLst/>
        </p:spPr>
        <p:txBody>
          <a:bodyPr lIns="0" tIns="0" rIns="0" bIns="0" anchor="ctr"/>
          <a:lstStyle/>
          <a:p>
            <a:endParaRPr lang="id-ID">
              <a:solidFill>
                <a:schemeClr val="bg1"/>
              </a:solidFill>
            </a:endParaRPr>
          </a:p>
        </p:txBody>
      </p:sp>
      <p:sp>
        <p:nvSpPr>
          <p:cNvPr id="174087" name="AutoShape 7"/>
          <p:cNvSpPr>
            <a:spLocks/>
          </p:cNvSpPr>
          <p:nvPr/>
        </p:nvSpPr>
        <p:spPr bwMode="auto">
          <a:xfrm>
            <a:off x="12795250" y="8362950"/>
            <a:ext cx="3040063" cy="3340100"/>
          </a:xfrm>
          <a:custGeom>
            <a:avLst/>
            <a:gdLst>
              <a:gd name="T0" fmla="*/ 1520032 w 21600"/>
              <a:gd name="T1" fmla="*/ 1670050 h 21600"/>
              <a:gd name="T2" fmla="*/ 1520032 w 21600"/>
              <a:gd name="T3" fmla="*/ 1670050 h 21600"/>
              <a:gd name="T4" fmla="*/ 1520032 w 21600"/>
              <a:gd name="T5" fmla="*/ 1670050 h 21600"/>
              <a:gd name="T6" fmla="*/ 1520032 w 21600"/>
              <a:gd name="T7" fmla="*/ 167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alpha val="27058"/>
            </a:schemeClr>
          </a:solidFill>
          <a:ln>
            <a:noFill/>
          </a:ln>
          <a:effectLst/>
          <a:extLst/>
        </p:spPr>
        <p:txBody>
          <a:bodyPr lIns="0" tIns="0" rIns="0" bIns="0" anchor="ctr"/>
          <a:lstStyle/>
          <a:p>
            <a:endParaRPr lang="id-ID">
              <a:solidFill>
                <a:schemeClr val="bg1"/>
              </a:solidFill>
            </a:endParaRPr>
          </a:p>
        </p:txBody>
      </p:sp>
      <p:sp>
        <p:nvSpPr>
          <p:cNvPr id="174088" name="AutoShape 8"/>
          <p:cNvSpPr>
            <a:spLocks/>
          </p:cNvSpPr>
          <p:nvPr/>
        </p:nvSpPr>
        <p:spPr bwMode="auto">
          <a:xfrm>
            <a:off x="5043488" y="4427538"/>
            <a:ext cx="2840037"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74089" name="AutoShape 9"/>
          <p:cNvSpPr>
            <a:spLocks/>
          </p:cNvSpPr>
          <p:nvPr/>
        </p:nvSpPr>
        <p:spPr bwMode="auto">
          <a:xfrm>
            <a:off x="5019675" y="4972050"/>
            <a:ext cx="3894138"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or words</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0" name="AutoShape 10"/>
          <p:cNvSpPr>
            <a:spLocks/>
          </p:cNvSpPr>
          <p:nvPr/>
        </p:nvSpPr>
        <p:spPr bwMode="auto">
          <a:xfrm>
            <a:off x="9834563" y="4384675"/>
            <a:ext cx="1425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55%</a:t>
            </a:r>
            <a:endParaRPr lang="en-US" dirty="0">
              <a:solidFill>
                <a:schemeClr val="bg1"/>
              </a:solidFill>
              <a:latin typeface="Roboto" charset="0"/>
              <a:ea typeface="ＭＳ Ｐゴシック" charset="0"/>
              <a:cs typeface="Roboto" charset="0"/>
              <a:sym typeface="Roboto" charset="0"/>
            </a:endParaRPr>
          </a:p>
        </p:txBody>
      </p:sp>
      <p:sp>
        <p:nvSpPr>
          <p:cNvPr id="174091" name="AutoShape 11"/>
          <p:cNvSpPr>
            <a:spLocks/>
          </p:cNvSpPr>
          <p:nvPr/>
        </p:nvSpPr>
        <p:spPr bwMode="auto">
          <a:xfrm>
            <a:off x="9834563" y="5710238"/>
            <a:ext cx="14255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45%</a:t>
            </a:r>
            <a:endParaRPr lang="en-US">
              <a:solidFill>
                <a:schemeClr val="bg1"/>
              </a:solidFill>
              <a:latin typeface="Roboto" charset="0"/>
              <a:ea typeface="ＭＳ Ｐゴシック" charset="0"/>
              <a:cs typeface="Roboto" charset="0"/>
              <a:sym typeface="Roboto" charset="0"/>
            </a:endParaRPr>
          </a:p>
        </p:txBody>
      </p:sp>
      <p:sp>
        <p:nvSpPr>
          <p:cNvPr id="174092" name="AutoShape 12"/>
          <p:cNvSpPr>
            <a:spLocks/>
          </p:cNvSpPr>
          <p:nvPr/>
        </p:nvSpPr>
        <p:spPr bwMode="auto">
          <a:xfrm>
            <a:off x="16498888" y="4427538"/>
            <a:ext cx="2840037"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74093" name="AutoShape 13"/>
          <p:cNvSpPr>
            <a:spLocks/>
          </p:cNvSpPr>
          <p:nvPr/>
        </p:nvSpPr>
        <p:spPr bwMode="auto">
          <a:xfrm>
            <a:off x="16473488" y="497205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or words</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4" name="AutoShape 14"/>
          <p:cNvSpPr>
            <a:spLocks/>
          </p:cNvSpPr>
          <p:nvPr/>
        </p:nvSpPr>
        <p:spPr bwMode="auto">
          <a:xfrm>
            <a:off x="5043488" y="9045575"/>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74095" name="AutoShape 15"/>
          <p:cNvSpPr>
            <a:spLocks/>
          </p:cNvSpPr>
          <p:nvPr/>
        </p:nvSpPr>
        <p:spPr bwMode="auto">
          <a:xfrm>
            <a:off x="5019675" y="9588500"/>
            <a:ext cx="3894138"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6" name="AutoShape 16"/>
          <p:cNvSpPr>
            <a:spLocks/>
          </p:cNvSpPr>
          <p:nvPr/>
        </p:nvSpPr>
        <p:spPr bwMode="auto">
          <a:xfrm>
            <a:off x="16498888" y="9045575"/>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74097" name="AutoShape 17"/>
          <p:cNvSpPr>
            <a:spLocks/>
          </p:cNvSpPr>
          <p:nvPr/>
        </p:nvSpPr>
        <p:spPr bwMode="auto">
          <a:xfrm>
            <a:off x="16473488" y="958850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8" name="AutoShape 18"/>
          <p:cNvSpPr>
            <a:spLocks/>
          </p:cNvSpPr>
          <p:nvPr/>
        </p:nvSpPr>
        <p:spPr bwMode="auto">
          <a:xfrm>
            <a:off x="9278938" y="4119563"/>
            <a:ext cx="452437" cy="1003300"/>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4099" name="AutoShape 19"/>
          <p:cNvSpPr>
            <a:spLocks/>
          </p:cNvSpPr>
          <p:nvPr/>
        </p:nvSpPr>
        <p:spPr bwMode="auto">
          <a:xfrm>
            <a:off x="9244013" y="5480050"/>
            <a:ext cx="522287" cy="968375"/>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4100" name="AutoShape 20"/>
          <p:cNvSpPr>
            <a:spLocks/>
          </p:cNvSpPr>
          <p:nvPr/>
        </p:nvSpPr>
        <p:spPr bwMode="auto">
          <a:xfrm>
            <a:off x="21289963" y="4384675"/>
            <a:ext cx="1425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19%</a:t>
            </a:r>
            <a:endParaRPr lang="en-US">
              <a:solidFill>
                <a:schemeClr val="bg1"/>
              </a:solidFill>
              <a:latin typeface="Roboto" charset="0"/>
              <a:ea typeface="ＭＳ Ｐゴシック" charset="0"/>
              <a:cs typeface="Roboto" charset="0"/>
              <a:sym typeface="Roboto" charset="0"/>
            </a:endParaRPr>
          </a:p>
        </p:txBody>
      </p:sp>
      <p:sp>
        <p:nvSpPr>
          <p:cNvPr id="174101" name="AutoShape 21"/>
          <p:cNvSpPr>
            <a:spLocks/>
          </p:cNvSpPr>
          <p:nvPr/>
        </p:nvSpPr>
        <p:spPr bwMode="auto">
          <a:xfrm>
            <a:off x="21289963" y="5710238"/>
            <a:ext cx="14255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27%</a:t>
            </a:r>
            <a:endParaRPr lang="en-US">
              <a:solidFill>
                <a:schemeClr val="bg1"/>
              </a:solidFill>
              <a:latin typeface="Roboto" charset="0"/>
              <a:ea typeface="ＭＳ Ｐゴシック" charset="0"/>
              <a:cs typeface="Roboto" charset="0"/>
              <a:sym typeface="Roboto" charset="0"/>
            </a:endParaRPr>
          </a:p>
        </p:txBody>
      </p:sp>
      <p:sp>
        <p:nvSpPr>
          <p:cNvPr id="174102" name="AutoShape 22"/>
          <p:cNvSpPr>
            <a:spLocks/>
          </p:cNvSpPr>
          <p:nvPr/>
        </p:nvSpPr>
        <p:spPr bwMode="auto">
          <a:xfrm>
            <a:off x="20734338" y="4119563"/>
            <a:ext cx="452437" cy="1003300"/>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4103" name="AutoShape 23"/>
          <p:cNvSpPr>
            <a:spLocks/>
          </p:cNvSpPr>
          <p:nvPr/>
        </p:nvSpPr>
        <p:spPr bwMode="auto">
          <a:xfrm>
            <a:off x="20699413" y="5480050"/>
            <a:ext cx="522287" cy="968375"/>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4104" name="AutoShape 24"/>
          <p:cNvSpPr>
            <a:spLocks/>
          </p:cNvSpPr>
          <p:nvPr/>
        </p:nvSpPr>
        <p:spPr bwMode="auto">
          <a:xfrm>
            <a:off x="9834563" y="9064625"/>
            <a:ext cx="1425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73%</a:t>
            </a:r>
            <a:endParaRPr lang="en-US">
              <a:solidFill>
                <a:schemeClr val="bg1"/>
              </a:solidFill>
              <a:latin typeface="Roboto" charset="0"/>
              <a:ea typeface="ＭＳ Ｐゴシック" charset="0"/>
              <a:cs typeface="Roboto" charset="0"/>
              <a:sym typeface="Roboto" charset="0"/>
            </a:endParaRPr>
          </a:p>
        </p:txBody>
      </p:sp>
      <p:sp>
        <p:nvSpPr>
          <p:cNvPr id="174105" name="AutoShape 25"/>
          <p:cNvSpPr>
            <a:spLocks/>
          </p:cNvSpPr>
          <p:nvPr/>
        </p:nvSpPr>
        <p:spPr bwMode="auto">
          <a:xfrm>
            <a:off x="9834563" y="10390188"/>
            <a:ext cx="14255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21%</a:t>
            </a:r>
            <a:endParaRPr lang="en-US">
              <a:solidFill>
                <a:schemeClr val="bg1"/>
              </a:solidFill>
              <a:latin typeface="Roboto" charset="0"/>
              <a:ea typeface="ＭＳ Ｐゴシック" charset="0"/>
              <a:cs typeface="Roboto" charset="0"/>
              <a:sym typeface="Roboto" charset="0"/>
            </a:endParaRPr>
          </a:p>
        </p:txBody>
      </p:sp>
      <p:sp>
        <p:nvSpPr>
          <p:cNvPr id="174106" name="AutoShape 26"/>
          <p:cNvSpPr>
            <a:spLocks/>
          </p:cNvSpPr>
          <p:nvPr/>
        </p:nvSpPr>
        <p:spPr bwMode="auto">
          <a:xfrm>
            <a:off x="9278938" y="8799513"/>
            <a:ext cx="452437" cy="1003300"/>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4107" name="AutoShape 27"/>
          <p:cNvSpPr>
            <a:spLocks/>
          </p:cNvSpPr>
          <p:nvPr/>
        </p:nvSpPr>
        <p:spPr bwMode="auto">
          <a:xfrm>
            <a:off x="9244013" y="10160000"/>
            <a:ext cx="522287" cy="968375"/>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74108" name="AutoShape 28"/>
          <p:cNvSpPr>
            <a:spLocks/>
          </p:cNvSpPr>
          <p:nvPr/>
        </p:nvSpPr>
        <p:spPr bwMode="auto">
          <a:xfrm>
            <a:off x="21289963" y="9064625"/>
            <a:ext cx="1425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35%</a:t>
            </a:r>
            <a:endParaRPr lang="en-US">
              <a:solidFill>
                <a:schemeClr val="bg1"/>
              </a:solidFill>
              <a:latin typeface="Roboto" charset="0"/>
              <a:ea typeface="ＭＳ Ｐゴシック" charset="0"/>
              <a:cs typeface="Roboto" charset="0"/>
              <a:sym typeface="Roboto" charset="0"/>
            </a:endParaRPr>
          </a:p>
        </p:txBody>
      </p:sp>
      <p:sp>
        <p:nvSpPr>
          <p:cNvPr id="174109" name="AutoShape 29"/>
          <p:cNvSpPr>
            <a:spLocks/>
          </p:cNvSpPr>
          <p:nvPr/>
        </p:nvSpPr>
        <p:spPr bwMode="auto">
          <a:xfrm>
            <a:off x="21289963" y="10390188"/>
            <a:ext cx="1425575"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66%</a:t>
            </a:r>
            <a:endParaRPr lang="en-US">
              <a:solidFill>
                <a:schemeClr val="bg1"/>
              </a:solidFill>
              <a:latin typeface="Roboto" charset="0"/>
              <a:ea typeface="ＭＳ Ｐゴシック" charset="0"/>
              <a:cs typeface="Roboto" charset="0"/>
              <a:sym typeface="Roboto" charset="0"/>
            </a:endParaRPr>
          </a:p>
        </p:txBody>
      </p:sp>
      <p:sp>
        <p:nvSpPr>
          <p:cNvPr id="174110" name="AutoShape 30"/>
          <p:cNvSpPr>
            <a:spLocks/>
          </p:cNvSpPr>
          <p:nvPr/>
        </p:nvSpPr>
        <p:spPr bwMode="auto">
          <a:xfrm>
            <a:off x="20734338" y="8799513"/>
            <a:ext cx="452437" cy="1003300"/>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4111" name="AutoShape 31"/>
          <p:cNvSpPr>
            <a:spLocks/>
          </p:cNvSpPr>
          <p:nvPr/>
        </p:nvSpPr>
        <p:spPr bwMode="auto">
          <a:xfrm>
            <a:off x="20699413" y="10160000"/>
            <a:ext cx="522287" cy="968375"/>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F3EB5A3-5651-4C1B-845B-57BB53927719}" type="slidenum">
              <a:rPr lang="en-US" sz="2000">
                <a:solidFill>
                  <a:schemeClr val="bg1"/>
                </a:solidFill>
              </a:rPr>
              <a:pPr algn="ctr" eaLnBrk="1">
                <a:lnSpc>
                  <a:spcPct val="100000"/>
                </a:lnSpc>
              </a:pPr>
              <a:t>167</a:t>
            </a:fld>
            <a:endParaRPr lang="en-US">
              <a:solidFill>
                <a:schemeClr val="bg1"/>
              </a:solidFill>
            </a:endParaRPr>
          </a:p>
        </p:txBody>
      </p:sp>
      <p:sp>
        <p:nvSpPr>
          <p:cNvPr id="175108" name="AutoShape 4"/>
          <p:cNvSpPr>
            <a:spLocks/>
          </p:cNvSpPr>
          <p:nvPr/>
        </p:nvSpPr>
        <p:spPr bwMode="auto">
          <a:xfrm>
            <a:off x="884238" y="3848100"/>
            <a:ext cx="7743825" cy="8431213"/>
          </a:xfrm>
          <a:custGeom>
            <a:avLst/>
            <a:gdLst>
              <a:gd name="T0" fmla="*/ 3871913 w 21600"/>
              <a:gd name="T1" fmla="*/ 4216582 h 21597"/>
              <a:gd name="T2" fmla="*/ 3871913 w 21600"/>
              <a:gd name="T3" fmla="*/ 4216582 h 21597"/>
              <a:gd name="T4" fmla="*/ 3871913 w 21600"/>
              <a:gd name="T5" fmla="*/ 4216582 h 21597"/>
              <a:gd name="T6" fmla="*/ 3871913 w 21600"/>
              <a:gd name="T7" fmla="*/ 421658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4"/>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alpha val="27058"/>
            </a:schemeClr>
          </a:solidFill>
          <a:ln>
            <a:noFill/>
          </a:ln>
          <a:effectLst/>
          <a:extLst/>
        </p:spPr>
        <p:txBody>
          <a:bodyPr lIns="0" tIns="0" rIns="0" bIns="0" anchor="ctr"/>
          <a:lstStyle/>
          <a:p>
            <a:endParaRPr lang="id-ID">
              <a:solidFill>
                <a:schemeClr val="bg1"/>
              </a:solidFill>
            </a:endParaRPr>
          </a:p>
        </p:txBody>
      </p:sp>
      <p:sp>
        <p:nvSpPr>
          <p:cNvPr id="175109" name="AutoShape 5"/>
          <p:cNvSpPr>
            <a:spLocks/>
          </p:cNvSpPr>
          <p:nvPr/>
        </p:nvSpPr>
        <p:spPr bwMode="auto">
          <a:xfrm>
            <a:off x="19250025" y="4398963"/>
            <a:ext cx="35671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WHO ARE THEY</a:t>
            </a:r>
            <a:endParaRPr lang="en-US">
              <a:solidFill>
                <a:schemeClr val="bg1"/>
              </a:solidFill>
              <a:latin typeface="Roboto" charset="0"/>
              <a:ea typeface="ＭＳ Ｐゴシック" charset="0"/>
              <a:cs typeface="Roboto" charset="0"/>
              <a:sym typeface="Roboto" charset="0"/>
            </a:endParaRPr>
          </a:p>
        </p:txBody>
      </p:sp>
      <p:sp>
        <p:nvSpPr>
          <p:cNvPr id="175110" name="AutoShape 6"/>
          <p:cNvSpPr>
            <a:spLocks/>
          </p:cNvSpPr>
          <p:nvPr/>
        </p:nvSpPr>
        <p:spPr bwMode="auto">
          <a:xfrm flipH="1">
            <a:off x="22155150" y="5686425"/>
            <a:ext cx="468313" cy="1041400"/>
          </a:xfrm>
          <a:custGeom>
            <a:avLst/>
            <a:gdLst>
              <a:gd name="T0" fmla="*/ 234157 w 21600"/>
              <a:gd name="T1" fmla="*/ 520700 h 21600"/>
              <a:gd name="T2" fmla="*/ 234157 w 21600"/>
              <a:gd name="T3" fmla="*/ 520700 h 21600"/>
              <a:gd name="T4" fmla="*/ 234157 w 21600"/>
              <a:gd name="T5" fmla="*/ 520700 h 21600"/>
              <a:gd name="T6" fmla="*/ 234157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5111" name="AutoShape 7"/>
          <p:cNvSpPr>
            <a:spLocks/>
          </p:cNvSpPr>
          <p:nvPr/>
        </p:nvSpPr>
        <p:spPr bwMode="auto">
          <a:xfrm flipH="1">
            <a:off x="21620163"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5112" name="AutoShape 8"/>
          <p:cNvSpPr>
            <a:spLocks/>
          </p:cNvSpPr>
          <p:nvPr/>
        </p:nvSpPr>
        <p:spPr bwMode="auto">
          <a:xfrm flipH="1">
            <a:off x="21086763"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5113" name="AutoShape 9"/>
          <p:cNvSpPr>
            <a:spLocks/>
          </p:cNvSpPr>
          <p:nvPr/>
        </p:nvSpPr>
        <p:spPr bwMode="auto">
          <a:xfrm flipH="1">
            <a:off x="20551775"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5114" name="AutoShape 10"/>
          <p:cNvSpPr>
            <a:spLocks/>
          </p:cNvSpPr>
          <p:nvPr/>
        </p:nvSpPr>
        <p:spPr bwMode="auto">
          <a:xfrm flipH="1">
            <a:off x="20018375"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5115" name="AutoShape 11"/>
          <p:cNvSpPr>
            <a:spLocks/>
          </p:cNvSpPr>
          <p:nvPr/>
        </p:nvSpPr>
        <p:spPr bwMode="auto">
          <a:xfrm flipH="1">
            <a:off x="19483388" y="5686425"/>
            <a:ext cx="469900" cy="104140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5116" name="AutoShape 12"/>
          <p:cNvSpPr>
            <a:spLocks/>
          </p:cNvSpPr>
          <p:nvPr/>
        </p:nvSpPr>
        <p:spPr bwMode="auto">
          <a:xfrm flipH="1">
            <a:off x="19737388" y="6845300"/>
            <a:ext cx="2633662" cy="173038"/>
          </a:xfrm>
          <a:custGeom>
            <a:avLst/>
            <a:gdLst>
              <a:gd name="T0" fmla="*/ 1316831 w 21600"/>
              <a:gd name="T1" fmla="*/ 86519 h 21600"/>
              <a:gd name="T2" fmla="*/ 1316831 w 21600"/>
              <a:gd name="T3" fmla="*/ 86519 h 21600"/>
              <a:gd name="T4" fmla="*/ 1316831 w 21600"/>
              <a:gd name="T5" fmla="*/ 86519 h 21600"/>
              <a:gd name="T6" fmla="*/ 1316831 w 21600"/>
              <a:gd name="T7" fmla="*/ 86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600" y="21600"/>
                </a:lnTo>
                <a:lnTo>
                  <a:pt x="21600"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5117" name="AutoShape 13"/>
          <p:cNvSpPr>
            <a:spLocks/>
          </p:cNvSpPr>
          <p:nvPr/>
        </p:nvSpPr>
        <p:spPr bwMode="auto">
          <a:xfrm flipH="1">
            <a:off x="22163088" y="8645525"/>
            <a:ext cx="492125" cy="9144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5118" name="AutoShape 14"/>
          <p:cNvSpPr>
            <a:spLocks/>
          </p:cNvSpPr>
          <p:nvPr/>
        </p:nvSpPr>
        <p:spPr bwMode="auto">
          <a:xfrm flipH="1">
            <a:off x="21634450" y="8645525"/>
            <a:ext cx="492125" cy="9144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5119" name="AutoShape 15"/>
          <p:cNvSpPr>
            <a:spLocks/>
          </p:cNvSpPr>
          <p:nvPr/>
        </p:nvSpPr>
        <p:spPr bwMode="auto">
          <a:xfrm flipH="1">
            <a:off x="21105813" y="8645525"/>
            <a:ext cx="490537" cy="91440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5120" name="AutoShape 16"/>
          <p:cNvSpPr>
            <a:spLocks/>
          </p:cNvSpPr>
          <p:nvPr/>
        </p:nvSpPr>
        <p:spPr bwMode="auto">
          <a:xfrm flipH="1">
            <a:off x="20575588" y="8645525"/>
            <a:ext cx="492125" cy="9144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5121" name="AutoShape 17"/>
          <p:cNvSpPr>
            <a:spLocks/>
          </p:cNvSpPr>
          <p:nvPr/>
        </p:nvSpPr>
        <p:spPr bwMode="auto">
          <a:xfrm flipH="1">
            <a:off x="20046950" y="8645525"/>
            <a:ext cx="492125" cy="9144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5122" name="AutoShape 18"/>
          <p:cNvSpPr>
            <a:spLocks/>
          </p:cNvSpPr>
          <p:nvPr/>
        </p:nvSpPr>
        <p:spPr bwMode="auto">
          <a:xfrm flipH="1">
            <a:off x="19518313" y="8645525"/>
            <a:ext cx="490537" cy="91440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5123" name="AutoShape 19"/>
          <p:cNvSpPr>
            <a:spLocks/>
          </p:cNvSpPr>
          <p:nvPr/>
        </p:nvSpPr>
        <p:spPr bwMode="auto">
          <a:xfrm flipH="1">
            <a:off x="19748500" y="9659938"/>
            <a:ext cx="2676525" cy="138112"/>
          </a:xfrm>
          <a:custGeom>
            <a:avLst/>
            <a:gdLst>
              <a:gd name="T0" fmla="*/ 1338263 w 21600"/>
              <a:gd name="T1" fmla="*/ 69056 h 21600"/>
              <a:gd name="T2" fmla="*/ 1338263 w 21600"/>
              <a:gd name="T3" fmla="*/ 69056 h 21600"/>
              <a:gd name="T4" fmla="*/ 1338263 w 21600"/>
              <a:gd name="T5" fmla="*/ 69056 h 21600"/>
              <a:gd name="T6" fmla="*/ 1338263 w 21600"/>
              <a:gd name="T7" fmla="*/ 69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599" y="21600"/>
                </a:lnTo>
                <a:lnTo>
                  <a:pt x="21599"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5124" name="AutoShape 20"/>
          <p:cNvSpPr>
            <a:spLocks/>
          </p:cNvSpPr>
          <p:nvPr/>
        </p:nvSpPr>
        <p:spPr bwMode="auto">
          <a:xfrm>
            <a:off x="19321463" y="7265988"/>
            <a:ext cx="356711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Lorem ipsum dolor si amet</a:t>
            </a:r>
            <a:endParaRPr lang="en-US">
              <a:solidFill>
                <a:schemeClr val="bg1"/>
              </a:solidFill>
              <a:latin typeface="Roboto" charset="0"/>
              <a:ea typeface="ＭＳ Ｐゴシック" charset="0"/>
              <a:cs typeface="Roboto" charset="0"/>
              <a:sym typeface="Roboto" charset="0"/>
            </a:endParaRPr>
          </a:p>
        </p:txBody>
      </p:sp>
      <p:sp>
        <p:nvSpPr>
          <p:cNvPr id="175125" name="AutoShape 21"/>
          <p:cNvSpPr>
            <a:spLocks/>
          </p:cNvSpPr>
          <p:nvPr/>
        </p:nvSpPr>
        <p:spPr bwMode="auto">
          <a:xfrm>
            <a:off x="19321463" y="10006013"/>
            <a:ext cx="356711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Lorem ipsum dolor si amet</a:t>
            </a:r>
            <a:endParaRPr lang="en-US">
              <a:solidFill>
                <a:schemeClr val="bg1"/>
              </a:solidFill>
              <a:latin typeface="Roboto" charset="0"/>
              <a:ea typeface="ＭＳ Ｐゴシック" charset="0"/>
              <a:cs typeface="Roboto" charset="0"/>
              <a:sym typeface="Roboto" charset="0"/>
            </a:endParaRPr>
          </a:p>
        </p:txBody>
      </p:sp>
      <p:sp>
        <p:nvSpPr>
          <p:cNvPr id="175126" name="AutoShape 22"/>
          <p:cNvSpPr>
            <a:spLocks/>
          </p:cNvSpPr>
          <p:nvPr/>
        </p:nvSpPr>
        <p:spPr bwMode="auto">
          <a:xfrm>
            <a:off x="16981488" y="534193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5127" name="AutoShape 23"/>
          <p:cNvSpPr>
            <a:spLocks/>
          </p:cNvSpPr>
          <p:nvPr/>
        </p:nvSpPr>
        <p:spPr bwMode="auto">
          <a:xfrm>
            <a:off x="17168813" y="5741988"/>
            <a:ext cx="1528762"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584200">
              <a:lnSpc>
                <a:spcPct val="100000"/>
              </a:lnSpc>
              <a:defRPr/>
            </a:pPr>
            <a:r>
              <a:rPr lang="en-US" sz="6000">
                <a:solidFill>
                  <a:schemeClr val="bg1"/>
                </a:solidFill>
                <a:latin typeface="Roboto" charset="0"/>
                <a:ea typeface="ＭＳ Ｐゴシック" charset="0"/>
                <a:cs typeface="Roboto" charset="0"/>
                <a:sym typeface="Roboto" charset="0"/>
              </a:rPr>
              <a:t>67%</a:t>
            </a:r>
            <a:endParaRPr lang="en-US">
              <a:solidFill>
                <a:schemeClr val="bg1"/>
              </a:solidFill>
              <a:latin typeface="Roboto" charset="0"/>
              <a:ea typeface="ＭＳ Ｐゴシック" charset="0"/>
              <a:cs typeface="Roboto" charset="0"/>
              <a:sym typeface="Roboto" charset="0"/>
            </a:endParaRPr>
          </a:p>
        </p:txBody>
      </p:sp>
      <p:sp>
        <p:nvSpPr>
          <p:cNvPr id="175128" name="AutoShape 24"/>
          <p:cNvSpPr>
            <a:spLocks/>
          </p:cNvSpPr>
          <p:nvPr/>
        </p:nvSpPr>
        <p:spPr bwMode="auto">
          <a:xfrm>
            <a:off x="16981488" y="81502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5129" name="AutoShape 25"/>
          <p:cNvSpPr>
            <a:spLocks/>
          </p:cNvSpPr>
          <p:nvPr/>
        </p:nvSpPr>
        <p:spPr bwMode="auto">
          <a:xfrm>
            <a:off x="17168813" y="8550275"/>
            <a:ext cx="1528762"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584200">
              <a:lnSpc>
                <a:spcPct val="100000"/>
              </a:lnSpc>
              <a:defRPr/>
            </a:pPr>
            <a:r>
              <a:rPr lang="en-US" sz="6000" dirty="0">
                <a:solidFill>
                  <a:schemeClr val="bg1"/>
                </a:solidFill>
                <a:latin typeface="Roboto" charset="0"/>
                <a:ea typeface="ＭＳ Ｐゴシック" charset="0"/>
                <a:cs typeface="Roboto" charset="0"/>
                <a:sym typeface="Roboto" charset="0"/>
              </a:rPr>
              <a:t>36%</a:t>
            </a:r>
            <a:endParaRPr lang="en-US" dirty="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9" name="Chart 28"/>
          <p:cNvGraphicFramePr/>
          <p:nvPr>
            <p:extLst>
              <p:ext uri="{D42A27DB-BD31-4B8C-83A1-F6EECF244321}">
                <p14:modId xmlns:p14="http://schemas.microsoft.com/office/powerpoint/2010/main" val="1370322320"/>
              </p:ext>
            </p:extLst>
          </p:nvPr>
        </p:nvGraphicFramePr>
        <p:xfrm>
          <a:off x="8447584" y="5341938"/>
          <a:ext cx="6984776" cy="4994275"/>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A001C8-66A2-4996-BD59-79F41F0E1481}" type="slidenum">
              <a:rPr lang="en-US" sz="2000">
                <a:solidFill>
                  <a:schemeClr val="bg1"/>
                </a:solidFill>
              </a:rPr>
              <a:pPr algn="ctr" eaLnBrk="1">
                <a:lnSpc>
                  <a:spcPct val="100000"/>
                </a:lnSpc>
              </a:pPr>
              <a:t>168</a:t>
            </a:fld>
            <a:endParaRPr lang="en-US">
              <a:solidFill>
                <a:schemeClr val="bg1"/>
              </a:solidFill>
            </a:endParaRPr>
          </a:p>
        </p:txBody>
      </p:sp>
      <p:sp>
        <p:nvSpPr>
          <p:cNvPr id="176132" name="AutoShape 4"/>
          <p:cNvSpPr>
            <a:spLocks/>
          </p:cNvSpPr>
          <p:nvPr/>
        </p:nvSpPr>
        <p:spPr bwMode="auto">
          <a:xfrm>
            <a:off x="15430500" y="4251325"/>
            <a:ext cx="728663" cy="1612900"/>
          </a:xfrm>
          <a:custGeom>
            <a:avLst/>
            <a:gdLst>
              <a:gd name="T0" fmla="*/ 364331 w 21600"/>
              <a:gd name="T1" fmla="*/ 806450 h 21600"/>
              <a:gd name="T2" fmla="*/ 364331 w 21600"/>
              <a:gd name="T3" fmla="*/ 806450 h 21600"/>
              <a:gd name="T4" fmla="*/ 364331 w 21600"/>
              <a:gd name="T5" fmla="*/ 806450 h 21600"/>
              <a:gd name="T6" fmla="*/ 364331 w 21600"/>
              <a:gd name="T7" fmla="*/ 806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76133" name="AutoShape 5"/>
          <p:cNvSpPr>
            <a:spLocks/>
          </p:cNvSpPr>
          <p:nvPr/>
        </p:nvSpPr>
        <p:spPr bwMode="auto">
          <a:xfrm>
            <a:off x="15430500" y="8458200"/>
            <a:ext cx="866775" cy="1611313"/>
          </a:xfrm>
          <a:custGeom>
            <a:avLst/>
            <a:gdLst>
              <a:gd name="T0" fmla="*/ 433367 w 21329"/>
              <a:gd name="T1" fmla="*/ 805657 h 21600"/>
              <a:gd name="T2" fmla="*/ 433367 w 21329"/>
              <a:gd name="T3" fmla="*/ 805657 h 21600"/>
              <a:gd name="T4" fmla="*/ 433367 w 21329"/>
              <a:gd name="T5" fmla="*/ 805657 h 21600"/>
              <a:gd name="T6" fmla="*/ 433367 w 21329"/>
              <a:gd name="T7" fmla="*/ 805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6134" name="AutoShape 6"/>
          <p:cNvSpPr>
            <a:spLocks/>
          </p:cNvSpPr>
          <p:nvPr/>
        </p:nvSpPr>
        <p:spPr bwMode="auto">
          <a:xfrm>
            <a:off x="20964525" y="5097463"/>
            <a:ext cx="115570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4.430</a:t>
            </a:r>
            <a:endParaRPr lang="en-US">
              <a:solidFill>
                <a:schemeClr val="bg1"/>
              </a:solidFill>
              <a:latin typeface="Roboto" charset="0"/>
              <a:ea typeface="ＭＳ Ｐゴシック" charset="0"/>
              <a:cs typeface="Roboto" charset="0"/>
              <a:sym typeface="Roboto" charset="0"/>
            </a:endParaRPr>
          </a:p>
        </p:txBody>
      </p:sp>
      <p:sp>
        <p:nvSpPr>
          <p:cNvPr id="176135" name="AutoShape 7"/>
          <p:cNvSpPr>
            <a:spLocks/>
          </p:cNvSpPr>
          <p:nvPr/>
        </p:nvSpPr>
        <p:spPr bwMode="auto">
          <a:xfrm>
            <a:off x="20299363" y="4502150"/>
            <a:ext cx="496887" cy="496888"/>
          </a:xfrm>
          <a:custGeom>
            <a:avLst/>
            <a:gdLst>
              <a:gd name="T0" fmla="*/ 248432 w 21317"/>
              <a:gd name="T1" fmla="*/ 251719 h 21317"/>
              <a:gd name="T2" fmla="*/ 248432 w 21317"/>
              <a:gd name="T3" fmla="*/ 251719 h 21317"/>
              <a:gd name="T4" fmla="*/ 248432 w 21317"/>
              <a:gd name="T5" fmla="*/ 251719 h 21317"/>
              <a:gd name="T6" fmla="*/ 248432 w 21317"/>
              <a:gd name="T7" fmla="*/ 251719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76136" name="AutoShape 8"/>
          <p:cNvSpPr>
            <a:spLocks/>
          </p:cNvSpPr>
          <p:nvPr/>
        </p:nvSpPr>
        <p:spPr bwMode="auto">
          <a:xfrm>
            <a:off x="20299363" y="5245100"/>
            <a:ext cx="588962" cy="473075"/>
          </a:xfrm>
          <a:custGeom>
            <a:avLst/>
            <a:gdLst>
              <a:gd name="T0" fmla="*/ 294467 w 21335"/>
              <a:gd name="T1" fmla="*/ 240181 h 21422"/>
              <a:gd name="T2" fmla="*/ 294467 w 21335"/>
              <a:gd name="T3" fmla="*/ 240181 h 21422"/>
              <a:gd name="T4" fmla="*/ 294467 w 21335"/>
              <a:gd name="T5" fmla="*/ 240181 h 21422"/>
              <a:gd name="T6" fmla="*/ 294467 w 21335"/>
              <a:gd name="T7" fmla="*/ 240181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76137" name="AutoShape 9"/>
          <p:cNvSpPr>
            <a:spLocks/>
          </p:cNvSpPr>
          <p:nvPr/>
        </p:nvSpPr>
        <p:spPr bwMode="auto">
          <a:xfrm>
            <a:off x="20964525" y="4365625"/>
            <a:ext cx="1155700"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1.254</a:t>
            </a:r>
            <a:endParaRPr lang="en-US">
              <a:solidFill>
                <a:schemeClr val="bg1"/>
              </a:solidFill>
              <a:latin typeface="Roboto" charset="0"/>
              <a:ea typeface="ＭＳ Ｐゴシック" charset="0"/>
              <a:cs typeface="Roboto" charset="0"/>
              <a:sym typeface="Roboto" charset="0"/>
            </a:endParaRPr>
          </a:p>
        </p:txBody>
      </p:sp>
      <p:sp>
        <p:nvSpPr>
          <p:cNvPr id="176138" name="AutoShape 10"/>
          <p:cNvSpPr>
            <a:spLocks/>
          </p:cNvSpPr>
          <p:nvPr/>
        </p:nvSpPr>
        <p:spPr bwMode="auto">
          <a:xfrm>
            <a:off x="20964525" y="9304338"/>
            <a:ext cx="115570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2.312</a:t>
            </a:r>
            <a:endParaRPr lang="en-US">
              <a:solidFill>
                <a:schemeClr val="bg1"/>
              </a:solidFill>
              <a:latin typeface="Roboto" charset="0"/>
              <a:ea typeface="ＭＳ Ｐゴシック" charset="0"/>
              <a:cs typeface="Roboto" charset="0"/>
              <a:sym typeface="Roboto" charset="0"/>
            </a:endParaRPr>
          </a:p>
        </p:txBody>
      </p:sp>
      <p:sp>
        <p:nvSpPr>
          <p:cNvPr id="176139" name="AutoShape 11"/>
          <p:cNvSpPr>
            <a:spLocks/>
          </p:cNvSpPr>
          <p:nvPr/>
        </p:nvSpPr>
        <p:spPr bwMode="auto">
          <a:xfrm>
            <a:off x="20299363" y="8709025"/>
            <a:ext cx="496887" cy="495300"/>
          </a:xfrm>
          <a:custGeom>
            <a:avLst/>
            <a:gdLst>
              <a:gd name="T0" fmla="*/ 248432 w 21317"/>
              <a:gd name="T1" fmla="*/ 250915 h 21317"/>
              <a:gd name="T2" fmla="*/ 248432 w 21317"/>
              <a:gd name="T3" fmla="*/ 250915 h 21317"/>
              <a:gd name="T4" fmla="*/ 248432 w 21317"/>
              <a:gd name="T5" fmla="*/ 250915 h 21317"/>
              <a:gd name="T6" fmla="*/ 248432 w 21317"/>
              <a:gd name="T7" fmla="*/ 250915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76140" name="AutoShape 12"/>
          <p:cNvSpPr>
            <a:spLocks/>
          </p:cNvSpPr>
          <p:nvPr/>
        </p:nvSpPr>
        <p:spPr bwMode="auto">
          <a:xfrm>
            <a:off x="20299363" y="9450388"/>
            <a:ext cx="588962" cy="474662"/>
          </a:xfrm>
          <a:custGeom>
            <a:avLst/>
            <a:gdLst>
              <a:gd name="T0" fmla="*/ 294467 w 21335"/>
              <a:gd name="T1" fmla="*/ 240987 h 21422"/>
              <a:gd name="T2" fmla="*/ 294467 w 21335"/>
              <a:gd name="T3" fmla="*/ 240987 h 21422"/>
              <a:gd name="T4" fmla="*/ 294467 w 21335"/>
              <a:gd name="T5" fmla="*/ 240987 h 21422"/>
              <a:gd name="T6" fmla="*/ 294467 w 21335"/>
              <a:gd name="T7" fmla="*/ 24098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76141" name="AutoShape 13"/>
          <p:cNvSpPr>
            <a:spLocks/>
          </p:cNvSpPr>
          <p:nvPr/>
        </p:nvSpPr>
        <p:spPr bwMode="auto">
          <a:xfrm>
            <a:off x="20964525" y="8572500"/>
            <a:ext cx="1155700"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560</a:t>
            </a:r>
            <a:endParaRPr lang="en-US">
              <a:solidFill>
                <a:schemeClr val="bg1"/>
              </a:solidFill>
              <a:latin typeface="Roboto" charset="0"/>
              <a:ea typeface="ＭＳ Ｐゴシック" charset="0"/>
              <a:cs typeface="Roboto" charset="0"/>
              <a:sym typeface="Roboto" charset="0"/>
            </a:endParaRPr>
          </a:p>
        </p:txBody>
      </p:sp>
      <p:sp>
        <p:nvSpPr>
          <p:cNvPr id="176142" name="AutoShape 14"/>
          <p:cNvSpPr>
            <a:spLocks/>
          </p:cNvSpPr>
          <p:nvPr/>
        </p:nvSpPr>
        <p:spPr bwMode="auto">
          <a:xfrm>
            <a:off x="2254250" y="4270375"/>
            <a:ext cx="9534525" cy="7058025"/>
          </a:xfrm>
          <a:custGeom>
            <a:avLst/>
            <a:gdLst>
              <a:gd name="T0" fmla="*/ 4767263 w 21532"/>
              <a:gd name="T1" fmla="*/ 3557308 h 21452"/>
              <a:gd name="T2" fmla="*/ 4767263 w 21532"/>
              <a:gd name="T3" fmla="*/ 3557308 h 21452"/>
              <a:gd name="T4" fmla="*/ 4767263 w 21532"/>
              <a:gd name="T5" fmla="*/ 3557308 h 21452"/>
              <a:gd name="T6" fmla="*/ 4767263 w 21532"/>
              <a:gd name="T7" fmla="*/ 3557308 h 214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452">
                <a:moveTo>
                  <a:pt x="3792" y="6661"/>
                </a:moveTo>
                <a:cubicBezTo>
                  <a:pt x="3792" y="6661"/>
                  <a:pt x="3593" y="6726"/>
                  <a:pt x="3394" y="6726"/>
                </a:cubicBezTo>
                <a:cubicBezTo>
                  <a:pt x="3195" y="6726"/>
                  <a:pt x="3145" y="6770"/>
                  <a:pt x="3013" y="6880"/>
                </a:cubicBezTo>
                <a:cubicBezTo>
                  <a:pt x="2880" y="6989"/>
                  <a:pt x="2715" y="6857"/>
                  <a:pt x="2632" y="7033"/>
                </a:cubicBezTo>
                <a:cubicBezTo>
                  <a:pt x="2549" y="7209"/>
                  <a:pt x="2449" y="7297"/>
                  <a:pt x="2234" y="7253"/>
                </a:cubicBezTo>
                <a:cubicBezTo>
                  <a:pt x="2019" y="7209"/>
                  <a:pt x="1787" y="7231"/>
                  <a:pt x="1687" y="7384"/>
                </a:cubicBezTo>
                <a:cubicBezTo>
                  <a:pt x="1588" y="7538"/>
                  <a:pt x="1555" y="7582"/>
                  <a:pt x="1356" y="7736"/>
                </a:cubicBezTo>
                <a:cubicBezTo>
                  <a:pt x="1157" y="7889"/>
                  <a:pt x="925" y="8064"/>
                  <a:pt x="859" y="8262"/>
                </a:cubicBezTo>
                <a:cubicBezTo>
                  <a:pt x="792" y="8459"/>
                  <a:pt x="676" y="8547"/>
                  <a:pt x="660" y="8394"/>
                </a:cubicBezTo>
                <a:cubicBezTo>
                  <a:pt x="643" y="8240"/>
                  <a:pt x="776" y="7933"/>
                  <a:pt x="643" y="7977"/>
                </a:cubicBezTo>
                <a:cubicBezTo>
                  <a:pt x="511" y="8021"/>
                  <a:pt x="477" y="8064"/>
                  <a:pt x="477" y="8284"/>
                </a:cubicBezTo>
                <a:cubicBezTo>
                  <a:pt x="477" y="8503"/>
                  <a:pt x="295" y="8503"/>
                  <a:pt x="378" y="8701"/>
                </a:cubicBezTo>
                <a:cubicBezTo>
                  <a:pt x="461" y="8898"/>
                  <a:pt x="444" y="8668"/>
                  <a:pt x="461" y="8898"/>
                </a:cubicBezTo>
                <a:cubicBezTo>
                  <a:pt x="477" y="9129"/>
                  <a:pt x="403" y="9315"/>
                  <a:pt x="337" y="9457"/>
                </a:cubicBezTo>
                <a:cubicBezTo>
                  <a:pt x="270" y="9600"/>
                  <a:pt x="237" y="9721"/>
                  <a:pt x="237" y="9864"/>
                </a:cubicBezTo>
                <a:cubicBezTo>
                  <a:pt x="237" y="10006"/>
                  <a:pt x="362" y="10160"/>
                  <a:pt x="403" y="10335"/>
                </a:cubicBezTo>
                <a:cubicBezTo>
                  <a:pt x="444" y="10511"/>
                  <a:pt x="536" y="10664"/>
                  <a:pt x="560" y="10763"/>
                </a:cubicBezTo>
                <a:cubicBezTo>
                  <a:pt x="585" y="10862"/>
                  <a:pt x="668" y="10818"/>
                  <a:pt x="676" y="11048"/>
                </a:cubicBezTo>
                <a:cubicBezTo>
                  <a:pt x="685" y="11279"/>
                  <a:pt x="685" y="11487"/>
                  <a:pt x="610" y="11421"/>
                </a:cubicBezTo>
                <a:cubicBezTo>
                  <a:pt x="536" y="11355"/>
                  <a:pt x="593" y="11257"/>
                  <a:pt x="527" y="11136"/>
                </a:cubicBezTo>
                <a:cubicBezTo>
                  <a:pt x="461" y="11015"/>
                  <a:pt x="428" y="10916"/>
                  <a:pt x="362" y="10906"/>
                </a:cubicBezTo>
                <a:cubicBezTo>
                  <a:pt x="295" y="10895"/>
                  <a:pt x="270" y="11015"/>
                  <a:pt x="345" y="11103"/>
                </a:cubicBezTo>
                <a:cubicBezTo>
                  <a:pt x="419" y="11191"/>
                  <a:pt x="453" y="11333"/>
                  <a:pt x="453" y="11410"/>
                </a:cubicBezTo>
                <a:cubicBezTo>
                  <a:pt x="453" y="11487"/>
                  <a:pt x="469" y="11729"/>
                  <a:pt x="312" y="11355"/>
                </a:cubicBezTo>
                <a:cubicBezTo>
                  <a:pt x="154" y="10982"/>
                  <a:pt x="80" y="10906"/>
                  <a:pt x="47" y="10829"/>
                </a:cubicBezTo>
                <a:cubicBezTo>
                  <a:pt x="13" y="10752"/>
                  <a:pt x="-44" y="10654"/>
                  <a:pt x="55" y="10982"/>
                </a:cubicBezTo>
                <a:cubicBezTo>
                  <a:pt x="154" y="11312"/>
                  <a:pt x="204" y="11498"/>
                  <a:pt x="328" y="11651"/>
                </a:cubicBezTo>
                <a:cubicBezTo>
                  <a:pt x="453" y="11805"/>
                  <a:pt x="536" y="11915"/>
                  <a:pt x="569" y="12178"/>
                </a:cubicBezTo>
                <a:cubicBezTo>
                  <a:pt x="602" y="12441"/>
                  <a:pt x="627" y="12375"/>
                  <a:pt x="635" y="12530"/>
                </a:cubicBezTo>
                <a:cubicBezTo>
                  <a:pt x="643" y="12683"/>
                  <a:pt x="734" y="12792"/>
                  <a:pt x="784" y="12946"/>
                </a:cubicBezTo>
                <a:cubicBezTo>
                  <a:pt x="834" y="13100"/>
                  <a:pt x="933" y="13374"/>
                  <a:pt x="991" y="13473"/>
                </a:cubicBezTo>
                <a:cubicBezTo>
                  <a:pt x="1049" y="13572"/>
                  <a:pt x="1107" y="13714"/>
                  <a:pt x="1115" y="13966"/>
                </a:cubicBezTo>
                <a:cubicBezTo>
                  <a:pt x="1124" y="14218"/>
                  <a:pt x="1132" y="14658"/>
                  <a:pt x="1215" y="14778"/>
                </a:cubicBezTo>
                <a:cubicBezTo>
                  <a:pt x="1298" y="14899"/>
                  <a:pt x="1364" y="15129"/>
                  <a:pt x="1406" y="15250"/>
                </a:cubicBezTo>
                <a:cubicBezTo>
                  <a:pt x="1447" y="15370"/>
                  <a:pt x="1472" y="15568"/>
                  <a:pt x="1488" y="15667"/>
                </a:cubicBezTo>
                <a:cubicBezTo>
                  <a:pt x="1505" y="15765"/>
                  <a:pt x="1480" y="15952"/>
                  <a:pt x="1447" y="16050"/>
                </a:cubicBezTo>
                <a:cubicBezTo>
                  <a:pt x="1414" y="16149"/>
                  <a:pt x="1356" y="16270"/>
                  <a:pt x="1455" y="16434"/>
                </a:cubicBezTo>
                <a:cubicBezTo>
                  <a:pt x="1555" y="16599"/>
                  <a:pt x="1563" y="16599"/>
                  <a:pt x="1480" y="16698"/>
                </a:cubicBezTo>
                <a:cubicBezTo>
                  <a:pt x="1397" y="16797"/>
                  <a:pt x="1356" y="16851"/>
                  <a:pt x="1339" y="16928"/>
                </a:cubicBezTo>
                <a:cubicBezTo>
                  <a:pt x="1323" y="17005"/>
                  <a:pt x="1264" y="17005"/>
                  <a:pt x="1174" y="17005"/>
                </a:cubicBezTo>
                <a:cubicBezTo>
                  <a:pt x="1082" y="17005"/>
                  <a:pt x="1057" y="17027"/>
                  <a:pt x="1091" y="17224"/>
                </a:cubicBezTo>
                <a:cubicBezTo>
                  <a:pt x="1124" y="17422"/>
                  <a:pt x="1082" y="17455"/>
                  <a:pt x="1231" y="17542"/>
                </a:cubicBezTo>
                <a:cubicBezTo>
                  <a:pt x="1381" y="17630"/>
                  <a:pt x="1480" y="17608"/>
                  <a:pt x="1571" y="17795"/>
                </a:cubicBezTo>
                <a:cubicBezTo>
                  <a:pt x="1662" y="17982"/>
                  <a:pt x="1737" y="18058"/>
                  <a:pt x="1911" y="18102"/>
                </a:cubicBezTo>
                <a:cubicBezTo>
                  <a:pt x="2085" y="18146"/>
                  <a:pt x="2251" y="18135"/>
                  <a:pt x="2383" y="18135"/>
                </a:cubicBezTo>
                <a:cubicBezTo>
                  <a:pt x="2516" y="18135"/>
                  <a:pt x="2739" y="18168"/>
                  <a:pt x="2880" y="18025"/>
                </a:cubicBezTo>
                <a:cubicBezTo>
                  <a:pt x="3021" y="17883"/>
                  <a:pt x="3029" y="17663"/>
                  <a:pt x="3162" y="17663"/>
                </a:cubicBezTo>
                <a:cubicBezTo>
                  <a:pt x="3295" y="17663"/>
                  <a:pt x="3469" y="17762"/>
                  <a:pt x="3535" y="17520"/>
                </a:cubicBezTo>
                <a:cubicBezTo>
                  <a:pt x="3601" y="17279"/>
                  <a:pt x="3692" y="17224"/>
                  <a:pt x="3908" y="17224"/>
                </a:cubicBezTo>
                <a:cubicBezTo>
                  <a:pt x="4123" y="17224"/>
                  <a:pt x="4222" y="17268"/>
                  <a:pt x="4314" y="17192"/>
                </a:cubicBezTo>
                <a:cubicBezTo>
                  <a:pt x="4405" y="17115"/>
                  <a:pt x="4421" y="17104"/>
                  <a:pt x="4488" y="17169"/>
                </a:cubicBezTo>
                <a:cubicBezTo>
                  <a:pt x="4554" y="17235"/>
                  <a:pt x="4571" y="17235"/>
                  <a:pt x="4662" y="17224"/>
                </a:cubicBezTo>
                <a:cubicBezTo>
                  <a:pt x="4753" y="17214"/>
                  <a:pt x="4819" y="17235"/>
                  <a:pt x="4860" y="17290"/>
                </a:cubicBezTo>
                <a:cubicBezTo>
                  <a:pt x="4902" y="17345"/>
                  <a:pt x="5018" y="17356"/>
                  <a:pt x="5101" y="17323"/>
                </a:cubicBezTo>
                <a:cubicBezTo>
                  <a:pt x="5184" y="17290"/>
                  <a:pt x="5126" y="17202"/>
                  <a:pt x="5200" y="17202"/>
                </a:cubicBezTo>
                <a:cubicBezTo>
                  <a:pt x="5275" y="17202"/>
                  <a:pt x="5283" y="17192"/>
                  <a:pt x="5316" y="17257"/>
                </a:cubicBezTo>
                <a:cubicBezTo>
                  <a:pt x="5349" y="17323"/>
                  <a:pt x="5449" y="17323"/>
                  <a:pt x="5507" y="17301"/>
                </a:cubicBezTo>
                <a:cubicBezTo>
                  <a:pt x="5565" y="17279"/>
                  <a:pt x="5573" y="17181"/>
                  <a:pt x="5656" y="17192"/>
                </a:cubicBezTo>
                <a:cubicBezTo>
                  <a:pt x="5739" y="17202"/>
                  <a:pt x="5871" y="17049"/>
                  <a:pt x="5896" y="16862"/>
                </a:cubicBezTo>
                <a:cubicBezTo>
                  <a:pt x="5921" y="16676"/>
                  <a:pt x="6021" y="16500"/>
                  <a:pt x="6136" y="16457"/>
                </a:cubicBezTo>
                <a:cubicBezTo>
                  <a:pt x="6253" y="16413"/>
                  <a:pt x="6692" y="16226"/>
                  <a:pt x="6758" y="16094"/>
                </a:cubicBezTo>
                <a:cubicBezTo>
                  <a:pt x="6824" y="15963"/>
                  <a:pt x="6841" y="15930"/>
                  <a:pt x="7064" y="15930"/>
                </a:cubicBezTo>
                <a:cubicBezTo>
                  <a:pt x="7288" y="15930"/>
                  <a:pt x="7893" y="15908"/>
                  <a:pt x="8009" y="15820"/>
                </a:cubicBezTo>
                <a:cubicBezTo>
                  <a:pt x="8125" y="15733"/>
                  <a:pt x="8282" y="15612"/>
                  <a:pt x="8407" y="15568"/>
                </a:cubicBezTo>
                <a:cubicBezTo>
                  <a:pt x="8531" y="15524"/>
                  <a:pt x="8564" y="15502"/>
                  <a:pt x="8813" y="15502"/>
                </a:cubicBezTo>
                <a:cubicBezTo>
                  <a:pt x="9061" y="15502"/>
                  <a:pt x="8970" y="15447"/>
                  <a:pt x="9301" y="15447"/>
                </a:cubicBezTo>
                <a:cubicBezTo>
                  <a:pt x="9633" y="15447"/>
                  <a:pt x="9757" y="15272"/>
                  <a:pt x="9890" y="15447"/>
                </a:cubicBezTo>
                <a:cubicBezTo>
                  <a:pt x="10022" y="15623"/>
                  <a:pt x="10105" y="15579"/>
                  <a:pt x="10105" y="15710"/>
                </a:cubicBezTo>
                <a:cubicBezTo>
                  <a:pt x="10105" y="15842"/>
                  <a:pt x="10213" y="15776"/>
                  <a:pt x="10271" y="15743"/>
                </a:cubicBezTo>
                <a:cubicBezTo>
                  <a:pt x="10329" y="15710"/>
                  <a:pt x="10453" y="15677"/>
                  <a:pt x="10519" y="15722"/>
                </a:cubicBezTo>
                <a:cubicBezTo>
                  <a:pt x="10586" y="15765"/>
                  <a:pt x="10552" y="15864"/>
                  <a:pt x="10677" y="15908"/>
                </a:cubicBezTo>
                <a:cubicBezTo>
                  <a:pt x="10801" y="15952"/>
                  <a:pt x="10925" y="15842"/>
                  <a:pt x="10983" y="15952"/>
                </a:cubicBezTo>
                <a:cubicBezTo>
                  <a:pt x="11041" y="16061"/>
                  <a:pt x="11050" y="16050"/>
                  <a:pt x="11083" y="16149"/>
                </a:cubicBezTo>
                <a:cubicBezTo>
                  <a:pt x="11116" y="16248"/>
                  <a:pt x="11224" y="16029"/>
                  <a:pt x="11224" y="16215"/>
                </a:cubicBezTo>
                <a:cubicBezTo>
                  <a:pt x="11224" y="16401"/>
                  <a:pt x="11190" y="16555"/>
                  <a:pt x="11290" y="16610"/>
                </a:cubicBezTo>
                <a:cubicBezTo>
                  <a:pt x="11389" y="16665"/>
                  <a:pt x="11555" y="16764"/>
                  <a:pt x="11588" y="16874"/>
                </a:cubicBezTo>
                <a:cubicBezTo>
                  <a:pt x="11621" y="16983"/>
                  <a:pt x="11671" y="17038"/>
                  <a:pt x="11721" y="17290"/>
                </a:cubicBezTo>
                <a:cubicBezTo>
                  <a:pt x="11771" y="17542"/>
                  <a:pt x="11812" y="17499"/>
                  <a:pt x="11853" y="17762"/>
                </a:cubicBezTo>
                <a:cubicBezTo>
                  <a:pt x="11895" y="18025"/>
                  <a:pt x="11895" y="18036"/>
                  <a:pt x="11994" y="18047"/>
                </a:cubicBezTo>
                <a:cubicBezTo>
                  <a:pt x="12094" y="18058"/>
                  <a:pt x="12243" y="18168"/>
                  <a:pt x="12234" y="18036"/>
                </a:cubicBezTo>
                <a:cubicBezTo>
                  <a:pt x="12226" y="17904"/>
                  <a:pt x="12085" y="17872"/>
                  <a:pt x="12210" y="17762"/>
                </a:cubicBezTo>
                <a:cubicBezTo>
                  <a:pt x="12334" y="17652"/>
                  <a:pt x="12499" y="17455"/>
                  <a:pt x="12591" y="17279"/>
                </a:cubicBezTo>
                <a:cubicBezTo>
                  <a:pt x="12682" y="17104"/>
                  <a:pt x="12922" y="17038"/>
                  <a:pt x="12955" y="16841"/>
                </a:cubicBezTo>
                <a:cubicBezTo>
                  <a:pt x="12988" y="16643"/>
                  <a:pt x="13038" y="16643"/>
                  <a:pt x="13080" y="16599"/>
                </a:cubicBezTo>
                <a:cubicBezTo>
                  <a:pt x="13121" y="16555"/>
                  <a:pt x="13171" y="16445"/>
                  <a:pt x="13171" y="16665"/>
                </a:cubicBezTo>
                <a:cubicBezTo>
                  <a:pt x="13171" y="16884"/>
                  <a:pt x="13220" y="16972"/>
                  <a:pt x="13129" y="17060"/>
                </a:cubicBezTo>
                <a:cubicBezTo>
                  <a:pt x="13038" y="17148"/>
                  <a:pt x="13022" y="17181"/>
                  <a:pt x="13022" y="17279"/>
                </a:cubicBezTo>
                <a:cubicBezTo>
                  <a:pt x="13022" y="17378"/>
                  <a:pt x="12930" y="17334"/>
                  <a:pt x="12930" y="17466"/>
                </a:cubicBezTo>
                <a:cubicBezTo>
                  <a:pt x="12930" y="17598"/>
                  <a:pt x="13047" y="17872"/>
                  <a:pt x="12930" y="17916"/>
                </a:cubicBezTo>
                <a:cubicBezTo>
                  <a:pt x="12815" y="17959"/>
                  <a:pt x="12707" y="17893"/>
                  <a:pt x="12690" y="18047"/>
                </a:cubicBezTo>
                <a:cubicBezTo>
                  <a:pt x="12674" y="18201"/>
                  <a:pt x="12765" y="18179"/>
                  <a:pt x="12674" y="18201"/>
                </a:cubicBezTo>
                <a:cubicBezTo>
                  <a:pt x="12583" y="18223"/>
                  <a:pt x="12574" y="18289"/>
                  <a:pt x="12657" y="18310"/>
                </a:cubicBezTo>
                <a:cubicBezTo>
                  <a:pt x="12740" y="18333"/>
                  <a:pt x="12773" y="18343"/>
                  <a:pt x="12815" y="18223"/>
                </a:cubicBezTo>
                <a:cubicBezTo>
                  <a:pt x="12856" y="18102"/>
                  <a:pt x="13113" y="18376"/>
                  <a:pt x="13154" y="18179"/>
                </a:cubicBezTo>
                <a:cubicBezTo>
                  <a:pt x="13196" y="17982"/>
                  <a:pt x="13237" y="18124"/>
                  <a:pt x="13237" y="17926"/>
                </a:cubicBezTo>
                <a:cubicBezTo>
                  <a:pt x="13237" y="17729"/>
                  <a:pt x="13138" y="17608"/>
                  <a:pt x="13278" y="17608"/>
                </a:cubicBezTo>
                <a:cubicBezTo>
                  <a:pt x="13419" y="17608"/>
                  <a:pt x="13328" y="17542"/>
                  <a:pt x="13403" y="17685"/>
                </a:cubicBezTo>
                <a:cubicBezTo>
                  <a:pt x="13477" y="17827"/>
                  <a:pt x="13510" y="17827"/>
                  <a:pt x="13494" y="17992"/>
                </a:cubicBezTo>
                <a:cubicBezTo>
                  <a:pt x="13477" y="18157"/>
                  <a:pt x="13403" y="18146"/>
                  <a:pt x="13428" y="18244"/>
                </a:cubicBezTo>
                <a:cubicBezTo>
                  <a:pt x="13452" y="18343"/>
                  <a:pt x="13428" y="18409"/>
                  <a:pt x="13386" y="18497"/>
                </a:cubicBezTo>
                <a:cubicBezTo>
                  <a:pt x="13345" y="18585"/>
                  <a:pt x="13370" y="18618"/>
                  <a:pt x="13535" y="18585"/>
                </a:cubicBezTo>
                <a:cubicBezTo>
                  <a:pt x="13701" y="18552"/>
                  <a:pt x="13718" y="18442"/>
                  <a:pt x="13800" y="18585"/>
                </a:cubicBezTo>
                <a:cubicBezTo>
                  <a:pt x="13883" y="18727"/>
                  <a:pt x="13842" y="18793"/>
                  <a:pt x="13966" y="18837"/>
                </a:cubicBezTo>
                <a:cubicBezTo>
                  <a:pt x="14091" y="18881"/>
                  <a:pt x="14091" y="18947"/>
                  <a:pt x="14132" y="19089"/>
                </a:cubicBezTo>
                <a:cubicBezTo>
                  <a:pt x="14173" y="19232"/>
                  <a:pt x="14239" y="19210"/>
                  <a:pt x="14231" y="19385"/>
                </a:cubicBezTo>
                <a:cubicBezTo>
                  <a:pt x="14223" y="19561"/>
                  <a:pt x="14115" y="19418"/>
                  <a:pt x="14148" y="19638"/>
                </a:cubicBezTo>
                <a:cubicBezTo>
                  <a:pt x="14181" y="19857"/>
                  <a:pt x="14181" y="19989"/>
                  <a:pt x="14289" y="20087"/>
                </a:cubicBezTo>
                <a:cubicBezTo>
                  <a:pt x="14397" y="20186"/>
                  <a:pt x="14413" y="20219"/>
                  <a:pt x="14463" y="20351"/>
                </a:cubicBezTo>
                <a:cubicBezTo>
                  <a:pt x="14513" y="20483"/>
                  <a:pt x="14604" y="20460"/>
                  <a:pt x="14720" y="20516"/>
                </a:cubicBezTo>
                <a:cubicBezTo>
                  <a:pt x="14836" y="20570"/>
                  <a:pt x="14985" y="20647"/>
                  <a:pt x="15068" y="20745"/>
                </a:cubicBezTo>
                <a:cubicBezTo>
                  <a:pt x="15151" y="20844"/>
                  <a:pt x="15101" y="20801"/>
                  <a:pt x="15184" y="20735"/>
                </a:cubicBezTo>
                <a:cubicBezTo>
                  <a:pt x="15267" y="20669"/>
                  <a:pt x="15350" y="20724"/>
                  <a:pt x="15457" y="20779"/>
                </a:cubicBezTo>
                <a:cubicBezTo>
                  <a:pt x="15565" y="20834"/>
                  <a:pt x="15640" y="20834"/>
                  <a:pt x="15756" y="20834"/>
                </a:cubicBezTo>
                <a:cubicBezTo>
                  <a:pt x="15872" y="20834"/>
                  <a:pt x="15930" y="20910"/>
                  <a:pt x="16037" y="21042"/>
                </a:cubicBezTo>
                <a:cubicBezTo>
                  <a:pt x="16145" y="21174"/>
                  <a:pt x="16245" y="21283"/>
                  <a:pt x="16319" y="21119"/>
                </a:cubicBezTo>
                <a:cubicBezTo>
                  <a:pt x="16394" y="20954"/>
                  <a:pt x="16526" y="20921"/>
                  <a:pt x="16576" y="20877"/>
                </a:cubicBezTo>
                <a:cubicBezTo>
                  <a:pt x="16626" y="20834"/>
                  <a:pt x="16700" y="20823"/>
                  <a:pt x="16725" y="20669"/>
                </a:cubicBezTo>
                <a:cubicBezTo>
                  <a:pt x="16750" y="20516"/>
                  <a:pt x="16733" y="20471"/>
                  <a:pt x="16841" y="20471"/>
                </a:cubicBezTo>
                <a:cubicBezTo>
                  <a:pt x="16949" y="20471"/>
                  <a:pt x="16999" y="20406"/>
                  <a:pt x="16982" y="20537"/>
                </a:cubicBezTo>
                <a:cubicBezTo>
                  <a:pt x="16965" y="20669"/>
                  <a:pt x="16866" y="20724"/>
                  <a:pt x="16907" y="20790"/>
                </a:cubicBezTo>
                <a:cubicBezTo>
                  <a:pt x="16949" y="20855"/>
                  <a:pt x="16965" y="20900"/>
                  <a:pt x="17015" y="20867"/>
                </a:cubicBezTo>
                <a:cubicBezTo>
                  <a:pt x="17065" y="20834"/>
                  <a:pt x="17081" y="20823"/>
                  <a:pt x="17106" y="20735"/>
                </a:cubicBezTo>
                <a:cubicBezTo>
                  <a:pt x="17131" y="20647"/>
                  <a:pt x="17181" y="20603"/>
                  <a:pt x="17206" y="20702"/>
                </a:cubicBezTo>
                <a:cubicBezTo>
                  <a:pt x="17231" y="20801"/>
                  <a:pt x="17148" y="20867"/>
                  <a:pt x="17214" y="20933"/>
                </a:cubicBezTo>
                <a:cubicBezTo>
                  <a:pt x="17280" y="20998"/>
                  <a:pt x="17429" y="21097"/>
                  <a:pt x="17504" y="21174"/>
                </a:cubicBezTo>
                <a:cubicBezTo>
                  <a:pt x="17578" y="21251"/>
                  <a:pt x="17612" y="21207"/>
                  <a:pt x="17653" y="21360"/>
                </a:cubicBezTo>
                <a:cubicBezTo>
                  <a:pt x="17695" y="21514"/>
                  <a:pt x="17752" y="21459"/>
                  <a:pt x="17761" y="21305"/>
                </a:cubicBezTo>
                <a:cubicBezTo>
                  <a:pt x="17769" y="21152"/>
                  <a:pt x="17703" y="21031"/>
                  <a:pt x="17827" y="21042"/>
                </a:cubicBezTo>
                <a:cubicBezTo>
                  <a:pt x="17951" y="21053"/>
                  <a:pt x="18067" y="21075"/>
                  <a:pt x="18134" y="20877"/>
                </a:cubicBezTo>
                <a:cubicBezTo>
                  <a:pt x="18200" y="20680"/>
                  <a:pt x="18241" y="20625"/>
                  <a:pt x="18349" y="20548"/>
                </a:cubicBezTo>
                <a:cubicBezTo>
                  <a:pt x="18457" y="20471"/>
                  <a:pt x="18755" y="20252"/>
                  <a:pt x="18987" y="20285"/>
                </a:cubicBezTo>
                <a:cubicBezTo>
                  <a:pt x="19219" y="20318"/>
                  <a:pt x="19434" y="20296"/>
                  <a:pt x="19468" y="20230"/>
                </a:cubicBezTo>
                <a:cubicBezTo>
                  <a:pt x="19501" y="20164"/>
                  <a:pt x="19633" y="20285"/>
                  <a:pt x="19633" y="19989"/>
                </a:cubicBezTo>
                <a:cubicBezTo>
                  <a:pt x="19633" y="19693"/>
                  <a:pt x="19600" y="19331"/>
                  <a:pt x="19675" y="19155"/>
                </a:cubicBezTo>
                <a:cubicBezTo>
                  <a:pt x="19749" y="18979"/>
                  <a:pt x="19758" y="19012"/>
                  <a:pt x="19766" y="18859"/>
                </a:cubicBezTo>
                <a:cubicBezTo>
                  <a:pt x="19774" y="18705"/>
                  <a:pt x="19774" y="18618"/>
                  <a:pt x="19841" y="18453"/>
                </a:cubicBezTo>
                <a:cubicBezTo>
                  <a:pt x="19907" y="18289"/>
                  <a:pt x="20064" y="18376"/>
                  <a:pt x="20072" y="18080"/>
                </a:cubicBezTo>
                <a:cubicBezTo>
                  <a:pt x="20081" y="17784"/>
                  <a:pt x="20072" y="17685"/>
                  <a:pt x="20172" y="17455"/>
                </a:cubicBezTo>
                <a:cubicBezTo>
                  <a:pt x="20271" y="17224"/>
                  <a:pt x="20304" y="17268"/>
                  <a:pt x="20371" y="17038"/>
                </a:cubicBezTo>
                <a:cubicBezTo>
                  <a:pt x="20437" y="16808"/>
                  <a:pt x="20536" y="16358"/>
                  <a:pt x="20653" y="16303"/>
                </a:cubicBezTo>
                <a:cubicBezTo>
                  <a:pt x="20768" y="16248"/>
                  <a:pt x="20959" y="16292"/>
                  <a:pt x="20959" y="16073"/>
                </a:cubicBezTo>
                <a:cubicBezTo>
                  <a:pt x="20959" y="15853"/>
                  <a:pt x="20951" y="15733"/>
                  <a:pt x="21050" y="15656"/>
                </a:cubicBezTo>
                <a:cubicBezTo>
                  <a:pt x="21149" y="15579"/>
                  <a:pt x="21149" y="15601"/>
                  <a:pt x="21166" y="15370"/>
                </a:cubicBezTo>
                <a:cubicBezTo>
                  <a:pt x="21183" y="15140"/>
                  <a:pt x="21249" y="15272"/>
                  <a:pt x="21257" y="14954"/>
                </a:cubicBezTo>
                <a:cubicBezTo>
                  <a:pt x="21266" y="14635"/>
                  <a:pt x="21199" y="14614"/>
                  <a:pt x="21274" y="14339"/>
                </a:cubicBezTo>
                <a:cubicBezTo>
                  <a:pt x="21348" y="14065"/>
                  <a:pt x="21398" y="13956"/>
                  <a:pt x="21398" y="13747"/>
                </a:cubicBezTo>
                <a:cubicBezTo>
                  <a:pt x="21398" y="13539"/>
                  <a:pt x="21357" y="13506"/>
                  <a:pt x="21456" y="13385"/>
                </a:cubicBezTo>
                <a:cubicBezTo>
                  <a:pt x="21556" y="13264"/>
                  <a:pt x="21531" y="13188"/>
                  <a:pt x="21522" y="12990"/>
                </a:cubicBezTo>
                <a:cubicBezTo>
                  <a:pt x="21514" y="12792"/>
                  <a:pt x="21556" y="12782"/>
                  <a:pt x="21464" y="12628"/>
                </a:cubicBezTo>
                <a:cubicBezTo>
                  <a:pt x="21373" y="12474"/>
                  <a:pt x="21464" y="12408"/>
                  <a:pt x="21357" y="12277"/>
                </a:cubicBezTo>
                <a:cubicBezTo>
                  <a:pt x="21249" y="12145"/>
                  <a:pt x="21249" y="11937"/>
                  <a:pt x="21282" y="11717"/>
                </a:cubicBezTo>
                <a:cubicBezTo>
                  <a:pt x="21315" y="11498"/>
                  <a:pt x="21199" y="11355"/>
                  <a:pt x="21257" y="11224"/>
                </a:cubicBezTo>
                <a:cubicBezTo>
                  <a:pt x="21315" y="11092"/>
                  <a:pt x="21348" y="11169"/>
                  <a:pt x="21324" y="11015"/>
                </a:cubicBezTo>
                <a:cubicBezTo>
                  <a:pt x="21299" y="10862"/>
                  <a:pt x="21290" y="10807"/>
                  <a:pt x="21365" y="10664"/>
                </a:cubicBezTo>
                <a:cubicBezTo>
                  <a:pt x="21440" y="10522"/>
                  <a:pt x="21406" y="10478"/>
                  <a:pt x="21406" y="10335"/>
                </a:cubicBezTo>
                <a:cubicBezTo>
                  <a:pt x="21406" y="10192"/>
                  <a:pt x="21299" y="10149"/>
                  <a:pt x="21299" y="10291"/>
                </a:cubicBezTo>
                <a:cubicBezTo>
                  <a:pt x="21299" y="10434"/>
                  <a:pt x="21274" y="10456"/>
                  <a:pt x="21224" y="10500"/>
                </a:cubicBezTo>
                <a:cubicBezTo>
                  <a:pt x="21174" y="10544"/>
                  <a:pt x="21224" y="10796"/>
                  <a:pt x="21108" y="10631"/>
                </a:cubicBezTo>
                <a:cubicBezTo>
                  <a:pt x="20992" y="10467"/>
                  <a:pt x="21017" y="10160"/>
                  <a:pt x="20876" y="10149"/>
                </a:cubicBezTo>
                <a:cubicBezTo>
                  <a:pt x="20735" y="10138"/>
                  <a:pt x="20727" y="10116"/>
                  <a:pt x="20702" y="9918"/>
                </a:cubicBezTo>
                <a:cubicBezTo>
                  <a:pt x="20677" y="9721"/>
                  <a:pt x="20594" y="9622"/>
                  <a:pt x="20470" y="9633"/>
                </a:cubicBezTo>
                <a:cubicBezTo>
                  <a:pt x="20346" y="9644"/>
                  <a:pt x="20288" y="9579"/>
                  <a:pt x="20288" y="9447"/>
                </a:cubicBezTo>
                <a:cubicBezTo>
                  <a:pt x="20288" y="9315"/>
                  <a:pt x="20238" y="9348"/>
                  <a:pt x="20130" y="9282"/>
                </a:cubicBezTo>
                <a:cubicBezTo>
                  <a:pt x="20023" y="9216"/>
                  <a:pt x="20015" y="9085"/>
                  <a:pt x="20023" y="8964"/>
                </a:cubicBezTo>
                <a:cubicBezTo>
                  <a:pt x="20031" y="8843"/>
                  <a:pt x="20114" y="8712"/>
                  <a:pt x="20081" y="8613"/>
                </a:cubicBezTo>
                <a:cubicBezTo>
                  <a:pt x="20048" y="8514"/>
                  <a:pt x="19956" y="8438"/>
                  <a:pt x="19849" y="8459"/>
                </a:cubicBezTo>
                <a:cubicBezTo>
                  <a:pt x="19741" y="8481"/>
                  <a:pt x="19741" y="8438"/>
                  <a:pt x="19683" y="8361"/>
                </a:cubicBezTo>
                <a:cubicBezTo>
                  <a:pt x="19625" y="8284"/>
                  <a:pt x="19559" y="8317"/>
                  <a:pt x="19559" y="8415"/>
                </a:cubicBezTo>
                <a:cubicBezTo>
                  <a:pt x="19559" y="8514"/>
                  <a:pt x="19526" y="8547"/>
                  <a:pt x="19418" y="8448"/>
                </a:cubicBezTo>
                <a:cubicBezTo>
                  <a:pt x="19310" y="8349"/>
                  <a:pt x="19360" y="8163"/>
                  <a:pt x="19327" y="7965"/>
                </a:cubicBezTo>
                <a:cubicBezTo>
                  <a:pt x="19294" y="7768"/>
                  <a:pt x="19285" y="7658"/>
                  <a:pt x="19211" y="7549"/>
                </a:cubicBezTo>
                <a:cubicBezTo>
                  <a:pt x="19136" y="7439"/>
                  <a:pt x="19153" y="7373"/>
                  <a:pt x="19070" y="7330"/>
                </a:cubicBezTo>
                <a:cubicBezTo>
                  <a:pt x="18987" y="7286"/>
                  <a:pt x="18912" y="7220"/>
                  <a:pt x="18971" y="7143"/>
                </a:cubicBezTo>
                <a:cubicBezTo>
                  <a:pt x="19028" y="7066"/>
                  <a:pt x="19095" y="7022"/>
                  <a:pt x="19028" y="6913"/>
                </a:cubicBezTo>
                <a:cubicBezTo>
                  <a:pt x="18962" y="6803"/>
                  <a:pt x="18946" y="6814"/>
                  <a:pt x="18772" y="6770"/>
                </a:cubicBezTo>
                <a:cubicBezTo>
                  <a:pt x="18598" y="6726"/>
                  <a:pt x="18490" y="6572"/>
                  <a:pt x="18407" y="6452"/>
                </a:cubicBezTo>
                <a:cubicBezTo>
                  <a:pt x="18324" y="6331"/>
                  <a:pt x="18266" y="6244"/>
                  <a:pt x="18159" y="6254"/>
                </a:cubicBezTo>
                <a:cubicBezTo>
                  <a:pt x="18051" y="6265"/>
                  <a:pt x="18018" y="6101"/>
                  <a:pt x="17877" y="6057"/>
                </a:cubicBezTo>
                <a:cubicBezTo>
                  <a:pt x="17736" y="6013"/>
                  <a:pt x="17719" y="6079"/>
                  <a:pt x="17695" y="5815"/>
                </a:cubicBezTo>
                <a:cubicBezTo>
                  <a:pt x="17670" y="5553"/>
                  <a:pt x="17703" y="5497"/>
                  <a:pt x="17620" y="5454"/>
                </a:cubicBezTo>
                <a:cubicBezTo>
                  <a:pt x="17537" y="5410"/>
                  <a:pt x="17471" y="5300"/>
                  <a:pt x="17512" y="5103"/>
                </a:cubicBezTo>
                <a:cubicBezTo>
                  <a:pt x="17554" y="4905"/>
                  <a:pt x="17686" y="5136"/>
                  <a:pt x="17620" y="4894"/>
                </a:cubicBezTo>
                <a:cubicBezTo>
                  <a:pt x="17554" y="4653"/>
                  <a:pt x="17587" y="4785"/>
                  <a:pt x="17496" y="4642"/>
                </a:cubicBezTo>
                <a:cubicBezTo>
                  <a:pt x="17404" y="4499"/>
                  <a:pt x="17438" y="4488"/>
                  <a:pt x="17355" y="4379"/>
                </a:cubicBezTo>
                <a:cubicBezTo>
                  <a:pt x="17272" y="4269"/>
                  <a:pt x="17189" y="4258"/>
                  <a:pt x="17189" y="4017"/>
                </a:cubicBezTo>
                <a:cubicBezTo>
                  <a:pt x="17189" y="3775"/>
                  <a:pt x="17131" y="3632"/>
                  <a:pt x="17148" y="3402"/>
                </a:cubicBezTo>
                <a:cubicBezTo>
                  <a:pt x="17164" y="3172"/>
                  <a:pt x="17123" y="3128"/>
                  <a:pt x="17048" y="3007"/>
                </a:cubicBezTo>
                <a:cubicBezTo>
                  <a:pt x="16974" y="2887"/>
                  <a:pt x="16783" y="2766"/>
                  <a:pt x="16758" y="2623"/>
                </a:cubicBezTo>
                <a:cubicBezTo>
                  <a:pt x="16733" y="2480"/>
                  <a:pt x="16601" y="2480"/>
                  <a:pt x="16593" y="2546"/>
                </a:cubicBezTo>
                <a:cubicBezTo>
                  <a:pt x="16584" y="2612"/>
                  <a:pt x="16576" y="2602"/>
                  <a:pt x="16477" y="2635"/>
                </a:cubicBezTo>
                <a:cubicBezTo>
                  <a:pt x="16377" y="2667"/>
                  <a:pt x="16319" y="2733"/>
                  <a:pt x="16294" y="2602"/>
                </a:cubicBezTo>
                <a:cubicBezTo>
                  <a:pt x="16269" y="2470"/>
                  <a:pt x="16236" y="2305"/>
                  <a:pt x="16187" y="2251"/>
                </a:cubicBezTo>
                <a:cubicBezTo>
                  <a:pt x="16137" y="2195"/>
                  <a:pt x="16220" y="2064"/>
                  <a:pt x="16195" y="1844"/>
                </a:cubicBezTo>
                <a:cubicBezTo>
                  <a:pt x="16170" y="1625"/>
                  <a:pt x="16236" y="1647"/>
                  <a:pt x="16120" y="1450"/>
                </a:cubicBezTo>
                <a:cubicBezTo>
                  <a:pt x="16004" y="1252"/>
                  <a:pt x="15955" y="1208"/>
                  <a:pt x="15980" y="1077"/>
                </a:cubicBezTo>
                <a:cubicBezTo>
                  <a:pt x="16004" y="945"/>
                  <a:pt x="15988" y="824"/>
                  <a:pt x="15930" y="792"/>
                </a:cubicBezTo>
                <a:cubicBezTo>
                  <a:pt x="15872" y="759"/>
                  <a:pt x="15847" y="792"/>
                  <a:pt x="15847" y="583"/>
                </a:cubicBezTo>
                <a:cubicBezTo>
                  <a:pt x="15847" y="375"/>
                  <a:pt x="15872" y="375"/>
                  <a:pt x="15789" y="254"/>
                </a:cubicBezTo>
                <a:cubicBezTo>
                  <a:pt x="15706" y="133"/>
                  <a:pt x="15648" y="-86"/>
                  <a:pt x="15598" y="35"/>
                </a:cubicBezTo>
                <a:cubicBezTo>
                  <a:pt x="15549" y="155"/>
                  <a:pt x="15433" y="177"/>
                  <a:pt x="15433" y="320"/>
                </a:cubicBezTo>
                <a:cubicBezTo>
                  <a:pt x="15433" y="462"/>
                  <a:pt x="15457" y="484"/>
                  <a:pt x="15375" y="583"/>
                </a:cubicBezTo>
                <a:cubicBezTo>
                  <a:pt x="15292" y="682"/>
                  <a:pt x="15424" y="868"/>
                  <a:pt x="15317" y="923"/>
                </a:cubicBezTo>
                <a:cubicBezTo>
                  <a:pt x="15209" y="978"/>
                  <a:pt x="15192" y="1110"/>
                  <a:pt x="15184" y="1197"/>
                </a:cubicBezTo>
                <a:cubicBezTo>
                  <a:pt x="15176" y="1285"/>
                  <a:pt x="15159" y="1395"/>
                  <a:pt x="15201" y="1405"/>
                </a:cubicBezTo>
                <a:cubicBezTo>
                  <a:pt x="15242" y="1417"/>
                  <a:pt x="15259" y="1515"/>
                  <a:pt x="15217" y="1581"/>
                </a:cubicBezTo>
                <a:cubicBezTo>
                  <a:pt x="15176" y="1647"/>
                  <a:pt x="15110" y="1669"/>
                  <a:pt x="15134" y="1768"/>
                </a:cubicBezTo>
                <a:cubicBezTo>
                  <a:pt x="15159" y="1867"/>
                  <a:pt x="15143" y="2009"/>
                  <a:pt x="15110" y="2053"/>
                </a:cubicBezTo>
                <a:cubicBezTo>
                  <a:pt x="15076" y="2097"/>
                  <a:pt x="15035" y="2228"/>
                  <a:pt x="15085" y="2316"/>
                </a:cubicBezTo>
                <a:cubicBezTo>
                  <a:pt x="15134" y="2404"/>
                  <a:pt x="15192" y="2448"/>
                  <a:pt x="15151" y="2579"/>
                </a:cubicBezTo>
                <a:cubicBezTo>
                  <a:pt x="15110" y="2711"/>
                  <a:pt x="15076" y="2810"/>
                  <a:pt x="15118" y="2909"/>
                </a:cubicBezTo>
                <a:cubicBezTo>
                  <a:pt x="15159" y="3007"/>
                  <a:pt x="15201" y="3095"/>
                  <a:pt x="15151" y="3150"/>
                </a:cubicBezTo>
                <a:cubicBezTo>
                  <a:pt x="15101" y="3205"/>
                  <a:pt x="15076" y="3216"/>
                  <a:pt x="15076" y="3402"/>
                </a:cubicBezTo>
                <a:cubicBezTo>
                  <a:pt x="15076" y="3589"/>
                  <a:pt x="15027" y="3490"/>
                  <a:pt x="15018" y="3687"/>
                </a:cubicBezTo>
                <a:cubicBezTo>
                  <a:pt x="15010" y="3885"/>
                  <a:pt x="14993" y="3896"/>
                  <a:pt x="14952" y="4115"/>
                </a:cubicBezTo>
                <a:cubicBezTo>
                  <a:pt x="14911" y="4335"/>
                  <a:pt x="14803" y="4335"/>
                  <a:pt x="14803" y="4521"/>
                </a:cubicBezTo>
                <a:cubicBezTo>
                  <a:pt x="14803" y="4707"/>
                  <a:pt x="14894" y="4806"/>
                  <a:pt x="14670" y="4905"/>
                </a:cubicBezTo>
                <a:cubicBezTo>
                  <a:pt x="14447" y="5004"/>
                  <a:pt x="14331" y="5103"/>
                  <a:pt x="14206" y="4971"/>
                </a:cubicBezTo>
                <a:cubicBezTo>
                  <a:pt x="14082" y="4839"/>
                  <a:pt x="13892" y="4752"/>
                  <a:pt x="13859" y="4587"/>
                </a:cubicBezTo>
                <a:cubicBezTo>
                  <a:pt x="13825" y="4422"/>
                  <a:pt x="13800" y="4356"/>
                  <a:pt x="13668" y="4346"/>
                </a:cubicBezTo>
                <a:cubicBezTo>
                  <a:pt x="13535" y="4335"/>
                  <a:pt x="13378" y="4368"/>
                  <a:pt x="13287" y="4126"/>
                </a:cubicBezTo>
                <a:cubicBezTo>
                  <a:pt x="13196" y="3885"/>
                  <a:pt x="13196" y="3885"/>
                  <a:pt x="12997" y="3819"/>
                </a:cubicBezTo>
                <a:cubicBezTo>
                  <a:pt x="12798" y="3753"/>
                  <a:pt x="12872" y="3710"/>
                  <a:pt x="12823" y="3567"/>
                </a:cubicBezTo>
                <a:cubicBezTo>
                  <a:pt x="12773" y="3424"/>
                  <a:pt x="12732" y="3413"/>
                  <a:pt x="12690" y="3567"/>
                </a:cubicBezTo>
                <a:cubicBezTo>
                  <a:pt x="12649" y="3720"/>
                  <a:pt x="12657" y="3753"/>
                  <a:pt x="12541" y="3589"/>
                </a:cubicBezTo>
                <a:cubicBezTo>
                  <a:pt x="12425" y="3424"/>
                  <a:pt x="12425" y="3304"/>
                  <a:pt x="12243" y="3205"/>
                </a:cubicBezTo>
                <a:cubicBezTo>
                  <a:pt x="12060" y="3106"/>
                  <a:pt x="11886" y="2920"/>
                  <a:pt x="11978" y="2832"/>
                </a:cubicBezTo>
                <a:cubicBezTo>
                  <a:pt x="12069" y="2744"/>
                  <a:pt x="12085" y="2711"/>
                  <a:pt x="12118" y="2557"/>
                </a:cubicBezTo>
                <a:cubicBezTo>
                  <a:pt x="12152" y="2404"/>
                  <a:pt x="12177" y="2437"/>
                  <a:pt x="12218" y="2360"/>
                </a:cubicBezTo>
                <a:cubicBezTo>
                  <a:pt x="12259" y="2283"/>
                  <a:pt x="12367" y="2316"/>
                  <a:pt x="12342" y="2185"/>
                </a:cubicBezTo>
                <a:cubicBezTo>
                  <a:pt x="12317" y="2053"/>
                  <a:pt x="12127" y="2162"/>
                  <a:pt x="12177" y="1998"/>
                </a:cubicBezTo>
                <a:cubicBezTo>
                  <a:pt x="12226" y="1834"/>
                  <a:pt x="12218" y="1867"/>
                  <a:pt x="12284" y="1801"/>
                </a:cubicBezTo>
                <a:cubicBezTo>
                  <a:pt x="12351" y="1735"/>
                  <a:pt x="12334" y="1954"/>
                  <a:pt x="12442" y="1867"/>
                </a:cubicBezTo>
                <a:cubicBezTo>
                  <a:pt x="12549" y="1778"/>
                  <a:pt x="12524" y="1867"/>
                  <a:pt x="12558" y="1647"/>
                </a:cubicBezTo>
                <a:cubicBezTo>
                  <a:pt x="12591" y="1428"/>
                  <a:pt x="12533" y="1417"/>
                  <a:pt x="12657" y="1351"/>
                </a:cubicBezTo>
                <a:cubicBezTo>
                  <a:pt x="12781" y="1285"/>
                  <a:pt x="12707" y="1164"/>
                  <a:pt x="12682" y="1066"/>
                </a:cubicBezTo>
                <a:cubicBezTo>
                  <a:pt x="12657" y="967"/>
                  <a:pt x="12558" y="1033"/>
                  <a:pt x="12541" y="956"/>
                </a:cubicBezTo>
                <a:cubicBezTo>
                  <a:pt x="12524" y="879"/>
                  <a:pt x="12400" y="792"/>
                  <a:pt x="12392" y="890"/>
                </a:cubicBezTo>
                <a:cubicBezTo>
                  <a:pt x="12384" y="989"/>
                  <a:pt x="12351" y="1000"/>
                  <a:pt x="12351" y="1110"/>
                </a:cubicBezTo>
                <a:cubicBezTo>
                  <a:pt x="12351" y="1219"/>
                  <a:pt x="12226" y="1274"/>
                  <a:pt x="12218" y="1176"/>
                </a:cubicBezTo>
                <a:cubicBezTo>
                  <a:pt x="12210" y="1077"/>
                  <a:pt x="12152" y="1033"/>
                  <a:pt x="12152" y="1033"/>
                </a:cubicBezTo>
                <a:cubicBezTo>
                  <a:pt x="12152" y="1033"/>
                  <a:pt x="12094" y="989"/>
                  <a:pt x="12127" y="901"/>
                </a:cubicBezTo>
                <a:cubicBezTo>
                  <a:pt x="12160" y="813"/>
                  <a:pt x="12094" y="726"/>
                  <a:pt x="12069" y="792"/>
                </a:cubicBezTo>
                <a:cubicBezTo>
                  <a:pt x="12044" y="857"/>
                  <a:pt x="11953" y="956"/>
                  <a:pt x="11820" y="967"/>
                </a:cubicBezTo>
                <a:cubicBezTo>
                  <a:pt x="11688" y="978"/>
                  <a:pt x="11505" y="934"/>
                  <a:pt x="11422" y="890"/>
                </a:cubicBezTo>
                <a:cubicBezTo>
                  <a:pt x="11340" y="846"/>
                  <a:pt x="11207" y="813"/>
                  <a:pt x="11058" y="726"/>
                </a:cubicBezTo>
                <a:cubicBezTo>
                  <a:pt x="10909" y="638"/>
                  <a:pt x="10934" y="726"/>
                  <a:pt x="10793" y="605"/>
                </a:cubicBezTo>
                <a:cubicBezTo>
                  <a:pt x="10652" y="484"/>
                  <a:pt x="10602" y="418"/>
                  <a:pt x="10544" y="528"/>
                </a:cubicBezTo>
                <a:cubicBezTo>
                  <a:pt x="10486" y="638"/>
                  <a:pt x="10395" y="759"/>
                  <a:pt x="10370" y="846"/>
                </a:cubicBezTo>
                <a:cubicBezTo>
                  <a:pt x="10345" y="934"/>
                  <a:pt x="10329" y="1077"/>
                  <a:pt x="10130" y="1110"/>
                </a:cubicBezTo>
                <a:cubicBezTo>
                  <a:pt x="9931" y="1143"/>
                  <a:pt x="9890" y="1143"/>
                  <a:pt x="9848" y="1077"/>
                </a:cubicBezTo>
                <a:cubicBezTo>
                  <a:pt x="9807" y="1011"/>
                  <a:pt x="9732" y="1033"/>
                  <a:pt x="9691" y="1120"/>
                </a:cubicBezTo>
                <a:cubicBezTo>
                  <a:pt x="9650" y="1208"/>
                  <a:pt x="9600" y="1197"/>
                  <a:pt x="9467" y="1241"/>
                </a:cubicBezTo>
                <a:cubicBezTo>
                  <a:pt x="9334" y="1285"/>
                  <a:pt x="9343" y="1329"/>
                  <a:pt x="9268" y="1417"/>
                </a:cubicBezTo>
                <a:cubicBezTo>
                  <a:pt x="9194" y="1504"/>
                  <a:pt x="9086" y="1592"/>
                  <a:pt x="9102" y="1713"/>
                </a:cubicBezTo>
                <a:cubicBezTo>
                  <a:pt x="9119" y="1834"/>
                  <a:pt x="9119" y="1899"/>
                  <a:pt x="9045" y="1998"/>
                </a:cubicBezTo>
                <a:cubicBezTo>
                  <a:pt x="8970" y="2097"/>
                  <a:pt x="8879" y="2086"/>
                  <a:pt x="8895" y="2239"/>
                </a:cubicBezTo>
                <a:cubicBezTo>
                  <a:pt x="8912" y="2393"/>
                  <a:pt x="8920" y="2371"/>
                  <a:pt x="8813" y="2426"/>
                </a:cubicBezTo>
                <a:cubicBezTo>
                  <a:pt x="8705" y="2480"/>
                  <a:pt x="8655" y="2612"/>
                  <a:pt x="8721" y="2733"/>
                </a:cubicBezTo>
                <a:cubicBezTo>
                  <a:pt x="8788" y="2854"/>
                  <a:pt x="8829" y="2843"/>
                  <a:pt x="8837" y="2974"/>
                </a:cubicBezTo>
                <a:cubicBezTo>
                  <a:pt x="8846" y="3106"/>
                  <a:pt x="8763" y="3161"/>
                  <a:pt x="8713" y="3073"/>
                </a:cubicBezTo>
                <a:cubicBezTo>
                  <a:pt x="8663" y="2985"/>
                  <a:pt x="8531" y="2996"/>
                  <a:pt x="8473" y="2985"/>
                </a:cubicBezTo>
                <a:cubicBezTo>
                  <a:pt x="8415" y="2974"/>
                  <a:pt x="8456" y="2897"/>
                  <a:pt x="8340" y="2897"/>
                </a:cubicBezTo>
                <a:cubicBezTo>
                  <a:pt x="8224" y="2897"/>
                  <a:pt x="8224" y="2909"/>
                  <a:pt x="8208" y="2996"/>
                </a:cubicBezTo>
                <a:cubicBezTo>
                  <a:pt x="8191" y="3084"/>
                  <a:pt x="8075" y="3128"/>
                  <a:pt x="8067" y="3018"/>
                </a:cubicBezTo>
                <a:cubicBezTo>
                  <a:pt x="8059" y="2909"/>
                  <a:pt x="8166" y="2832"/>
                  <a:pt x="8050" y="2766"/>
                </a:cubicBezTo>
                <a:cubicBezTo>
                  <a:pt x="7934" y="2700"/>
                  <a:pt x="7810" y="2437"/>
                  <a:pt x="7686" y="2393"/>
                </a:cubicBezTo>
                <a:cubicBezTo>
                  <a:pt x="7562" y="2349"/>
                  <a:pt x="7545" y="2349"/>
                  <a:pt x="7520" y="2251"/>
                </a:cubicBezTo>
                <a:cubicBezTo>
                  <a:pt x="7495" y="2152"/>
                  <a:pt x="7454" y="2129"/>
                  <a:pt x="7412" y="2129"/>
                </a:cubicBezTo>
                <a:cubicBezTo>
                  <a:pt x="7371" y="2129"/>
                  <a:pt x="7371" y="2173"/>
                  <a:pt x="7354" y="2272"/>
                </a:cubicBezTo>
                <a:cubicBezTo>
                  <a:pt x="7338" y="2371"/>
                  <a:pt x="7346" y="2415"/>
                  <a:pt x="7263" y="2404"/>
                </a:cubicBezTo>
                <a:cubicBezTo>
                  <a:pt x="7180" y="2393"/>
                  <a:pt x="7172" y="2305"/>
                  <a:pt x="7098" y="2305"/>
                </a:cubicBezTo>
                <a:cubicBezTo>
                  <a:pt x="7023" y="2305"/>
                  <a:pt x="6965" y="2239"/>
                  <a:pt x="6957" y="2404"/>
                </a:cubicBezTo>
                <a:cubicBezTo>
                  <a:pt x="6948" y="2569"/>
                  <a:pt x="6899" y="2536"/>
                  <a:pt x="6890" y="2623"/>
                </a:cubicBezTo>
                <a:cubicBezTo>
                  <a:pt x="6882" y="2711"/>
                  <a:pt x="6932" y="2744"/>
                  <a:pt x="6824" y="2744"/>
                </a:cubicBezTo>
                <a:cubicBezTo>
                  <a:pt x="6716" y="2744"/>
                  <a:pt x="6725" y="2733"/>
                  <a:pt x="6725" y="2645"/>
                </a:cubicBezTo>
                <a:cubicBezTo>
                  <a:pt x="6725" y="2557"/>
                  <a:pt x="6692" y="2513"/>
                  <a:pt x="6667" y="2525"/>
                </a:cubicBezTo>
                <a:cubicBezTo>
                  <a:pt x="6642" y="2536"/>
                  <a:pt x="6675" y="2711"/>
                  <a:pt x="6567" y="2722"/>
                </a:cubicBezTo>
                <a:cubicBezTo>
                  <a:pt x="6460" y="2733"/>
                  <a:pt x="6426" y="2821"/>
                  <a:pt x="6435" y="2887"/>
                </a:cubicBezTo>
                <a:cubicBezTo>
                  <a:pt x="6443" y="2953"/>
                  <a:pt x="6426" y="3073"/>
                  <a:pt x="6360" y="3106"/>
                </a:cubicBezTo>
                <a:cubicBezTo>
                  <a:pt x="6294" y="3139"/>
                  <a:pt x="6261" y="3128"/>
                  <a:pt x="6286" y="3205"/>
                </a:cubicBezTo>
                <a:cubicBezTo>
                  <a:pt x="6310" y="3281"/>
                  <a:pt x="6253" y="3304"/>
                  <a:pt x="6194" y="3304"/>
                </a:cubicBezTo>
                <a:cubicBezTo>
                  <a:pt x="6136" y="3304"/>
                  <a:pt x="6111" y="3424"/>
                  <a:pt x="6111" y="3490"/>
                </a:cubicBezTo>
                <a:cubicBezTo>
                  <a:pt x="6111" y="3556"/>
                  <a:pt x="6054" y="3435"/>
                  <a:pt x="6054" y="3567"/>
                </a:cubicBezTo>
                <a:cubicBezTo>
                  <a:pt x="6054" y="3698"/>
                  <a:pt x="6029" y="3710"/>
                  <a:pt x="6062" y="3753"/>
                </a:cubicBezTo>
                <a:cubicBezTo>
                  <a:pt x="6095" y="3797"/>
                  <a:pt x="6111" y="3984"/>
                  <a:pt x="6054" y="4017"/>
                </a:cubicBezTo>
                <a:cubicBezTo>
                  <a:pt x="5996" y="4049"/>
                  <a:pt x="6029" y="3918"/>
                  <a:pt x="5937" y="3918"/>
                </a:cubicBezTo>
                <a:cubicBezTo>
                  <a:pt x="5846" y="3918"/>
                  <a:pt x="5838" y="4038"/>
                  <a:pt x="5788" y="3939"/>
                </a:cubicBezTo>
                <a:cubicBezTo>
                  <a:pt x="5739" y="3841"/>
                  <a:pt x="5755" y="3896"/>
                  <a:pt x="5672" y="3907"/>
                </a:cubicBezTo>
                <a:cubicBezTo>
                  <a:pt x="5590" y="3918"/>
                  <a:pt x="5581" y="3995"/>
                  <a:pt x="5623" y="4005"/>
                </a:cubicBezTo>
                <a:cubicBezTo>
                  <a:pt x="5664" y="4017"/>
                  <a:pt x="5730" y="4115"/>
                  <a:pt x="5656" y="4115"/>
                </a:cubicBezTo>
                <a:cubicBezTo>
                  <a:pt x="5581" y="4115"/>
                  <a:pt x="5532" y="4203"/>
                  <a:pt x="5598" y="4258"/>
                </a:cubicBezTo>
                <a:cubicBezTo>
                  <a:pt x="5664" y="4313"/>
                  <a:pt x="5705" y="4323"/>
                  <a:pt x="5714" y="4422"/>
                </a:cubicBezTo>
                <a:cubicBezTo>
                  <a:pt x="5722" y="4521"/>
                  <a:pt x="5805" y="4598"/>
                  <a:pt x="5705" y="4609"/>
                </a:cubicBezTo>
                <a:cubicBezTo>
                  <a:pt x="5606" y="4620"/>
                  <a:pt x="5606" y="4740"/>
                  <a:pt x="5532" y="4620"/>
                </a:cubicBezTo>
                <a:cubicBezTo>
                  <a:pt x="5457" y="4499"/>
                  <a:pt x="5498" y="4488"/>
                  <a:pt x="5449" y="4455"/>
                </a:cubicBezTo>
                <a:cubicBezTo>
                  <a:pt x="5399" y="4422"/>
                  <a:pt x="5457" y="4323"/>
                  <a:pt x="5399" y="4269"/>
                </a:cubicBezTo>
                <a:cubicBezTo>
                  <a:pt x="5341" y="4214"/>
                  <a:pt x="5391" y="4170"/>
                  <a:pt x="5333" y="4094"/>
                </a:cubicBezTo>
                <a:cubicBezTo>
                  <a:pt x="5275" y="4017"/>
                  <a:pt x="5250" y="4061"/>
                  <a:pt x="5242" y="4170"/>
                </a:cubicBezTo>
                <a:cubicBezTo>
                  <a:pt x="5233" y="4280"/>
                  <a:pt x="5200" y="4291"/>
                  <a:pt x="5117" y="4346"/>
                </a:cubicBezTo>
                <a:cubicBezTo>
                  <a:pt x="5034" y="4401"/>
                  <a:pt x="5001" y="4422"/>
                  <a:pt x="4985" y="4543"/>
                </a:cubicBezTo>
                <a:cubicBezTo>
                  <a:pt x="4968" y="4664"/>
                  <a:pt x="4869" y="4565"/>
                  <a:pt x="4869" y="4730"/>
                </a:cubicBezTo>
                <a:cubicBezTo>
                  <a:pt x="4869" y="4894"/>
                  <a:pt x="4803" y="5146"/>
                  <a:pt x="4877" y="5201"/>
                </a:cubicBezTo>
                <a:cubicBezTo>
                  <a:pt x="4952" y="5256"/>
                  <a:pt x="4960" y="5388"/>
                  <a:pt x="4869" y="5431"/>
                </a:cubicBezTo>
                <a:cubicBezTo>
                  <a:pt x="4778" y="5476"/>
                  <a:pt x="4678" y="5596"/>
                  <a:pt x="4628" y="5684"/>
                </a:cubicBezTo>
                <a:cubicBezTo>
                  <a:pt x="4579" y="5772"/>
                  <a:pt x="4546" y="5805"/>
                  <a:pt x="4546" y="5925"/>
                </a:cubicBezTo>
                <a:cubicBezTo>
                  <a:pt x="4546" y="6046"/>
                  <a:pt x="4421" y="6122"/>
                  <a:pt x="4355" y="6211"/>
                </a:cubicBezTo>
                <a:cubicBezTo>
                  <a:pt x="4289" y="6298"/>
                  <a:pt x="4015" y="6562"/>
                  <a:pt x="3792" y="6661"/>
                </a:cubicBezTo>
                <a:cubicBezTo>
                  <a:pt x="3792" y="6661"/>
                  <a:pt x="3792" y="6661"/>
                  <a:pt x="3792" y="666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76143" name="AutoShape 15"/>
          <p:cNvSpPr>
            <a:spLocks/>
          </p:cNvSpPr>
          <p:nvPr/>
        </p:nvSpPr>
        <p:spPr bwMode="auto">
          <a:xfrm>
            <a:off x="6672263" y="4270375"/>
            <a:ext cx="5116512" cy="7058025"/>
          </a:xfrm>
          <a:custGeom>
            <a:avLst/>
            <a:gdLst>
              <a:gd name="T0" fmla="*/ 2558137 w 21555"/>
              <a:gd name="T1" fmla="*/ 3530160 h 21533"/>
              <a:gd name="T2" fmla="*/ 2558137 w 21555"/>
              <a:gd name="T3" fmla="*/ 3530160 h 21533"/>
              <a:gd name="T4" fmla="*/ 2558137 w 21555"/>
              <a:gd name="T5" fmla="*/ 3530160 h 21533"/>
              <a:gd name="T6" fmla="*/ 2558137 w 21555"/>
              <a:gd name="T7" fmla="*/ 3530160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33">
                <a:moveTo>
                  <a:pt x="10558" y="1"/>
                </a:moveTo>
                <a:cubicBezTo>
                  <a:pt x="10532" y="-4"/>
                  <a:pt x="10508" y="5"/>
                  <a:pt x="10484" y="35"/>
                </a:cubicBezTo>
                <a:cubicBezTo>
                  <a:pt x="10392" y="156"/>
                  <a:pt x="10175" y="177"/>
                  <a:pt x="10175" y="320"/>
                </a:cubicBezTo>
                <a:cubicBezTo>
                  <a:pt x="10175" y="463"/>
                  <a:pt x="10223" y="486"/>
                  <a:pt x="10068" y="585"/>
                </a:cubicBezTo>
                <a:cubicBezTo>
                  <a:pt x="9913" y="684"/>
                  <a:pt x="10160" y="870"/>
                  <a:pt x="9959" y="926"/>
                </a:cubicBezTo>
                <a:cubicBezTo>
                  <a:pt x="9758" y="981"/>
                  <a:pt x="9727" y="1114"/>
                  <a:pt x="9712" y="1202"/>
                </a:cubicBezTo>
                <a:cubicBezTo>
                  <a:pt x="9696" y="1290"/>
                  <a:pt x="9665" y="1400"/>
                  <a:pt x="9742" y="1410"/>
                </a:cubicBezTo>
                <a:cubicBezTo>
                  <a:pt x="9820" y="1422"/>
                  <a:pt x="9852" y="1520"/>
                  <a:pt x="9774" y="1586"/>
                </a:cubicBezTo>
                <a:cubicBezTo>
                  <a:pt x="9697" y="1653"/>
                  <a:pt x="9574" y="1676"/>
                  <a:pt x="9620" y="1775"/>
                </a:cubicBezTo>
                <a:cubicBezTo>
                  <a:pt x="9666" y="1874"/>
                  <a:pt x="9634" y="2016"/>
                  <a:pt x="9572" y="2060"/>
                </a:cubicBezTo>
                <a:cubicBezTo>
                  <a:pt x="9510" y="2104"/>
                  <a:pt x="9434" y="2236"/>
                  <a:pt x="9527" y="2325"/>
                </a:cubicBezTo>
                <a:cubicBezTo>
                  <a:pt x="9620" y="2412"/>
                  <a:pt x="9727" y="2457"/>
                  <a:pt x="9650" y="2589"/>
                </a:cubicBezTo>
                <a:cubicBezTo>
                  <a:pt x="9573" y="2721"/>
                  <a:pt x="9512" y="2820"/>
                  <a:pt x="9589" y="2919"/>
                </a:cubicBezTo>
                <a:cubicBezTo>
                  <a:pt x="9667" y="3019"/>
                  <a:pt x="9742" y="3106"/>
                  <a:pt x="9650" y="3161"/>
                </a:cubicBezTo>
                <a:cubicBezTo>
                  <a:pt x="9557" y="3216"/>
                  <a:pt x="9512" y="3228"/>
                  <a:pt x="9512" y="3415"/>
                </a:cubicBezTo>
                <a:cubicBezTo>
                  <a:pt x="9512" y="3602"/>
                  <a:pt x="9418" y="3504"/>
                  <a:pt x="9403" y="3701"/>
                </a:cubicBezTo>
                <a:cubicBezTo>
                  <a:pt x="9387" y="3900"/>
                  <a:pt x="9358" y="3911"/>
                  <a:pt x="9280" y="4131"/>
                </a:cubicBezTo>
                <a:cubicBezTo>
                  <a:pt x="9203" y="4351"/>
                  <a:pt x="9002" y="4351"/>
                  <a:pt x="9002" y="4538"/>
                </a:cubicBezTo>
                <a:cubicBezTo>
                  <a:pt x="9002" y="4725"/>
                  <a:pt x="9170" y="4825"/>
                  <a:pt x="8753" y="4924"/>
                </a:cubicBezTo>
                <a:cubicBezTo>
                  <a:pt x="8336" y="5023"/>
                  <a:pt x="8120" y="5121"/>
                  <a:pt x="7888" y="4989"/>
                </a:cubicBezTo>
                <a:cubicBezTo>
                  <a:pt x="7656" y="4857"/>
                  <a:pt x="7302" y="4770"/>
                  <a:pt x="7240" y="4604"/>
                </a:cubicBezTo>
                <a:cubicBezTo>
                  <a:pt x="7178" y="4439"/>
                  <a:pt x="7131" y="4372"/>
                  <a:pt x="6884" y="4362"/>
                </a:cubicBezTo>
                <a:cubicBezTo>
                  <a:pt x="6637" y="4350"/>
                  <a:pt x="6342" y="4384"/>
                  <a:pt x="6172" y="4142"/>
                </a:cubicBezTo>
                <a:cubicBezTo>
                  <a:pt x="6002" y="3899"/>
                  <a:pt x="6002" y="3900"/>
                  <a:pt x="5631" y="3834"/>
                </a:cubicBezTo>
                <a:cubicBezTo>
                  <a:pt x="5570" y="3823"/>
                  <a:pt x="5540" y="3812"/>
                  <a:pt x="5503" y="3802"/>
                </a:cubicBezTo>
                <a:lnTo>
                  <a:pt x="0" y="15602"/>
                </a:lnTo>
                <a:cubicBezTo>
                  <a:pt x="149" y="15671"/>
                  <a:pt x="237" y="15670"/>
                  <a:pt x="237" y="15770"/>
                </a:cubicBezTo>
                <a:cubicBezTo>
                  <a:pt x="237" y="15902"/>
                  <a:pt x="437" y="15835"/>
                  <a:pt x="546" y="15802"/>
                </a:cubicBezTo>
                <a:cubicBezTo>
                  <a:pt x="654" y="15769"/>
                  <a:pt x="886" y="15736"/>
                  <a:pt x="1009" y="15780"/>
                </a:cubicBezTo>
                <a:cubicBezTo>
                  <a:pt x="1133" y="15824"/>
                  <a:pt x="1071" y="15924"/>
                  <a:pt x="1303" y="15969"/>
                </a:cubicBezTo>
                <a:cubicBezTo>
                  <a:pt x="1535" y="16013"/>
                  <a:pt x="1766" y="15902"/>
                  <a:pt x="1874" y="16012"/>
                </a:cubicBezTo>
                <a:cubicBezTo>
                  <a:pt x="1982" y="16122"/>
                  <a:pt x="1999" y="16111"/>
                  <a:pt x="2061" y="16210"/>
                </a:cubicBezTo>
                <a:cubicBezTo>
                  <a:pt x="2123" y="16309"/>
                  <a:pt x="2323" y="16089"/>
                  <a:pt x="2323" y="16276"/>
                </a:cubicBezTo>
                <a:cubicBezTo>
                  <a:pt x="2323" y="16463"/>
                  <a:pt x="2261" y="16618"/>
                  <a:pt x="2447" y="16673"/>
                </a:cubicBezTo>
                <a:cubicBezTo>
                  <a:pt x="2633" y="16728"/>
                  <a:pt x="2941" y="16827"/>
                  <a:pt x="3003" y="16937"/>
                </a:cubicBezTo>
                <a:cubicBezTo>
                  <a:pt x="3065" y="17047"/>
                  <a:pt x="3157" y="17102"/>
                  <a:pt x="3250" y="17355"/>
                </a:cubicBezTo>
                <a:cubicBezTo>
                  <a:pt x="3343" y="17608"/>
                  <a:pt x="3421" y="17565"/>
                  <a:pt x="3498" y="17830"/>
                </a:cubicBezTo>
                <a:cubicBezTo>
                  <a:pt x="3575" y="18094"/>
                  <a:pt x="3574" y="18105"/>
                  <a:pt x="3760" y="18116"/>
                </a:cubicBezTo>
                <a:cubicBezTo>
                  <a:pt x="3946" y="18127"/>
                  <a:pt x="4224" y="18236"/>
                  <a:pt x="4209" y="18104"/>
                </a:cubicBezTo>
                <a:cubicBezTo>
                  <a:pt x="4193" y="17972"/>
                  <a:pt x="3932" y="17940"/>
                  <a:pt x="4163" y="17830"/>
                </a:cubicBezTo>
                <a:cubicBezTo>
                  <a:pt x="4395" y="17719"/>
                  <a:pt x="4703" y="17521"/>
                  <a:pt x="4874" y="17345"/>
                </a:cubicBezTo>
                <a:cubicBezTo>
                  <a:pt x="5044" y="17169"/>
                  <a:pt x="5492" y="17102"/>
                  <a:pt x="5554" y="16905"/>
                </a:cubicBezTo>
                <a:cubicBezTo>
                  <a:pt x="5615" y="16706"/>
                  <a:pt x="5708" y="16706"/>
                  <a:pt x="5785" y="16662"/>
                </a:cubicBezTo>
                <a:cubicBezTo>
                  <a:pt x="5863" y="16618"/>
                  <a:pt x="5955" y="16507"/>
                  <a:pt x="5955" y="16727"/>
                </a:cubicBezTo>
                <a:cubicBezTo>
                  <a:pt x="5955" y="16948"/>
                  <a:pt x="6048" y="17036"/>
                  <a:pt x="5878" y="17124"/>
                </a:cubicBezTo>
                <a:cubicBezTo>
                  <a:pt x="5708" y="17212"/>
                  <a:pt x="5678" y="17246"/>
                  <a:pt x="5678" y="17345"/>
                </a:cubicBezTo>
                <a:cubicBezTo>
                  <a:pt x="5678" y="17445"/>
                  <a:pt x="5507" y="17400"/>
                  <a:pt x="5507" y="17532"/>
                </a:cubicBezTo>
                <a:cubicBezTo>
                  <a:pt x="5507" y="17665"/>
                  <a:pt x="5723" y="17940"/>
                  <a:pt x="5507" y="17984"/>
                </a:cubicBezTo>
                <a:cubicBezTo>
                  <a:pt x="5290" y="18028"/>
                  <a:pt x="5089" y="17962"/>
                  <a:pt x="5058" y="18116"/>
                </a:cubicBezTo>
                <a:cubicBezTo>
                  <a:pt x="5028" y="18270"/>
                  <a:pt x="5198" y="18248"/>
                  <a:pt x="5028" y="18271"/>
                </a:cubicBezTo>
                <a:cubicBezTo>
                  <a:pt x="4858" y="18292"/>
                  <a:pt x="4844" y="18358"/>
                  <a:pt x="4998" y="18380"/>
                </a:cubicBezTo>
                <a:cubicBezTo>
                  <a:pt x="5153" y="18402"/>
                  <a:pt x="5214" y="18413"/>
                  <a:pt x="5292" y="18292"/>
                </a:cubicBezTo>
                <a:cubicBezTo>
                  <a:pt x="5369" y="18171"/>
                  <a:pt x="5848" y="18446"/>
                  <a:pt x="5925" y="18247"/>
                </a:cubicBezTo>
                <a:cubicBezTo>
                  <a:pt x="6002" y="18050"/>
                  <a:pt x="6079" y="18192"/>
                  <a:pt x="6079" y="17994"/>
                </a:cubicBezTo>
                <a:cubicBezTo>
                  <a:pt x="6079" y="17796"/>
                  <a:pt x="5894" y="17674"/>
                  <a:pt x="6157" y="17674"/>
                </a:cubicBezTo>
                <a:cubicBezTo>
                  <a:pt x="6419" y="17674"/>
                  <a:pt x="6249" y="17609"/>
                  <a:pt x="6388" y="17752"/>
                </a:cubicBezTo>
                <a:cubicBezTo>
                  <a:pt x="6527" y="17895"/>
                  <a:pt x="6589" y="17895"/>
                  <a:pt x="6558" y="18060"/>
                </a:cubicBezTo>
                <a:cubicBezTo>
                  <a:pt x="6527" y="18226"/>
                  <a:pt x="6389" y="18215"/>
                  <a:pt x="6435" y="18314"/>
                </a:cubicBezTo>
                <a:cubicBezTo>
                  <a:pt x="6482" y="18413"/>
                  <a:pt x="6436" y="18479"/>
                  <a:pt x="6358" y="18567"/>
                </a:cubicBezTo>
                <a:cubicBezTo>
                  <a:pt x="6281" y="18655"/>
                  <a:pt x="6328" y="18688"/>
                  <a:pt x="6637" y="18655"/>
                </a:cubicBezTo>
                <a:cubicBezTo>
                  <a:pt x="6946" y="18622"/>
                  <a:pt x="6976" y="18512"/>
                  <a:pt x="7131" y="18655"/>
                </a:cubicBezTo>
                <a:cubicBezTo>
                  <a:pt x="7285" y="18798"/>
                  <a:pt x="7208" y="18865"/>
                  <a:pt x="7440" y="18909"/>
                </a:cubicBezTo>
                <a:cubicBezTo>
                  <a:pt x="7672" y="18953"/>
                  <a:pt x="7672" y="19018"/>
                  <a:pt x="7749" y="19161"/>
                </a:cubicBezTo>
                <a:cubicBezTo>
                  <a:pt x="7826" y="19304"/>
                  <a:pt x="7950" y="19283"/>
                  <a:pt x="7935" y="19459"/>
                </a:cubicBezTo>
                <a:cubicBezTo>
                  <a:pt x="7920" y="19635"/>
                  <a:pt x="7719" y="19491"/>
                  <a:pt x="7781" y="19711"/>
                </a:cubicBezTo>
                <a:cubicBezTo>
                  <a:pt x="7842" y="19932"/>
                  <a:pt x="7841" y="20064"/>
                  <a:pt x="8043" y="20163"/>
                </a:cubicBezTo>
                <a:cubicBezTo>
                  <a:pt x="8244" y="20262"/>
                  <a:pt x="8274" y="20295"/>
                  <a:pt x="8367" y="20428"/>
                </a:cubicBezTo>
                <a:cubicBezTo>
                  <a:pt x="8459" y="20560"/>
                  <a:pt x="8630" y="20537"/>
                  <a:pt x="8847" y="20593"/>
                </a:cubicBezTo>
                <a:cubicBezTo>
                  <a:pt x="9063" y="20648"/>
                  <a:pt x="9341" y="20726"/>
                  <a:pt x="9495" y="20825"/>
                </a:cubicBezTo>
                <a:cubicBezTo>
                  <a:pt x="9650" y="20924"/>
                  <a:pt x="9557" y="20880"/>
                  <a:pt x="9712" y="20814"/>
                </a:cubicBezTo>
                <a:cubicBezTo>
                  <a:pt x="9866" y="20748"/>
                  <a:pt x="10022" y="20802"/>
                  <a:pt x="10222" y="20857"/>
                </a:cubicBezTo>
                <a:cubicBezTo>
                  <a:pt x="10424" y="20912"/>
                  <a:pt x="10562" y="20912"/>
                  <a:pt x="10778" y="20912"/>
                </a:cubicBezTo>
                <a:cubicBezTo>
                  <a:pt x="10995" y="20912"/>
                  <a:pt x="11103" y="20990"/>
                  <a:pt x="11304" y="21122"/>
                </a:cubicBezTo>
                <a:cubicBezTo>
                  <a:pt x="11505" y="21254"/>
                  <a:pt x="11690" y="21363"/>
                  <a:pt x="11830" y="21199"/>
                </a:cubicBezTo>
                <a:cubicBezTo>
                  <a:pt x="11969" y="21033"/>
                  <a:pt x="12217" y="21000"/>
                  <a:pt x="12310" y="20956"/>
                </a:cubicBezTo>
                <a:cubicBezTo>
                  <a:pt x="12403" y="20912"/>
                  <a:pt x="12541" y="20901"/>
                  <a:pt x="12587" y="20747"/>
                </a:cubicBezTo>
                <a:cubicBezTo>
                  <a:pt x="12634" y="20593"/>
                  <a:pt x="12603" y="20549"/>
                  <a:pt x="12804" y="20549"/>
                </a:cubicBezTo>
                <a:cubicBezTo>
                  <a:pt x="13004" y="20549"/>
                  <a:pt x="13098" y="20482"/>
                  <a:pt x="13067" y="20615"/>
                </a:cubicBezTo>
                <a:cubicBezTo>
                  <a:pt x="13036" y="20747"/>
                  <a:pt x="12851" y="20802"/>
                  <a:pt x="12928" y="20868"/>
                </a:cubicBezTo>
                <a:cubicBezTo>
                  <a:pt x="13005" y="20934"/>
                  <a:pt x="13035" y="20979"/>
                  <a:pt x="13128" y="20946"/>
                </a:cubicBezTo>
                <a:cubicBezTo>
                  <a:pt x="13221" y="20913"/>
                  <a:pt x="13253" y="20902"/>
                  <a:pt x="13299" y="20814"/>
                </a:cubicBezTo>
                <a:cubicBezTo>
                  <a:pt x="13346" y="20726"/>
                  <a:pt x="13437" y="20682"/>
                  <a:pt x="13484" y="20781"/>
                </a:cubicBezTo>
                <a:cubicBezTo>
                  <a:pt x="13530" y="20880"/>
                  <a:pt x="13375" y="20946"/>
                  <a:pt x="13499" y="21012"/>
                </a:cubicBezTo>
                <a:cubicBezTo>
                  <a:pt x="13622" y="21077"/>
                  <a:pt x="13901" y="21177"/>
                  <a:pt x="14040" y="21255"/>
                </a:cubicBezTo>
                <a:cubicBezTo>
                  <a:pt x="14179" y="21332"/>
                  <a:pt x="14241" y="21287"/>
                  <a:pt x="14318" y="21441"/>
                </a:cubicBezTo>
                <a:cubicBezTo>
                  <a:pt x="14396" y="21596"/>
                  <a:pt x="14505" y="21540"/>
                  <a:pt x="14520" y="21385"/>
                </a:cubicBezTo>
                <a:cubicBezTo>
                  <a:pt x="14536" y="21231"/>
                  <a:pt x="14411" y="21111"/>
                  <a:pt x="14643" y="21122"/>
                </a:cubicBezTo>
                <a:cubicBezTo>
                  <a:pt x="14875" y="21133"/>
                  <a:pt x="15092" y="21154"/>
                  <a:pt x="15215" y="20956"/>
                </a:cubicBezTo>
                <a:cubicBezTo>
                  <a:pt x="15339" y="20757"/>
                  <a:pt x="15417" y="20704"/>
                  <a:pt x="15618" y="20627"/>
                </a:cubicBezTo>
                <a:cubicBezTo>
                  <a:pt x="15819" y="20550"/>
                  <a:pt x="16375" y="20329"/>
                  <a:pt x="16807" y="20362"/>
                </a:cubicBezTo>
                <a:cubicBezTo>
                  <a:pt x="17240" y="20395"/>
                  <a:pt x="17642" y="20374"/>
                  <a:pt x="17704" y="20308"/>
                </a:cubicBezTo>
                <a:cubicBezTo>
                  <a:pt x="17766" y="20241"/>
                  <a:pt x="18013" y="20362"/>
                  <a:pt x="18013" y="20065"/>
                </a:cubicBezTo>
                <a:cubicBezTo>
                  <a:pt x="18013" y="19768"/>
                  <a:pt x="17951" y="19404"/>
                  <a:pt x="18090" y="19228"/>
                </a:cubicBezTo>
                <a:cubicBezTo>
                  <a:pt x="18229" y="19052"/>
                  <a:pt x="18246" y="19085"/>
                  <a:pt x="18262" y="18931"/>
                </a:cubicBezTo>
                <a:cubicBezTo>
                  <a:pt x="18277" y="18777"/>
                  <a:pt x="18276" y="18688"/>
                  <a:pt x="18399" y="18523"/>
                </a:cubicBezTo>
                <a:cubicBezTo>
                  <a:pt x="18523" y="18358"/>
                  <a:pt x="18817" y="18445"/>
                  <a:pt x="18833" y="18148"/>
                </a:cubicBezTo>
                <a:cubicBezTo>
                  <a:pt x="18848" y="17851"/>
                  <a:pt x="18832" y="17752"/>
                  <a:pt x="19017" y="17520"/>
                </a:cubicBezTo>
                <a:cubicBezTo>
                  <a:pt x="19203" y="17289"/>
                  <a:pt x="19265" y="17334"/>
                  <a:pt x="19389" y="17103"/>
                </a:cubicBezTo>
                <a:cubicBezTo>
                  <a:pt x="19512" y="16872"/>
                  <a:pt x="19699" y="16419"/>
                  <a:pt x="19916" y="16364"/>
                </a:cubicBezTo>
                <a:cubicBezTo>
                  <a:pt x="20132" y="16309"/>
                  <a:pt x="20487" y="16354"/>
                  <a:pt x="20487" y="16134"/>
                </a:cubicBezTo>
                <a:cubicBezTo>
                  <a:pt x="20487" y="15914"/>
                  <a:pt x="20471" y="15792"/>
                  <a:pt x="20656" y="15715"/>
                </a:cubicBezTo>
                <a:cubicBezTo>
                  <a:pt x="20842" y="15638"/>
                  <a:pt x="20842" y="15660"/>
                  <a:pt x="20873" y="15428"/>
                </a:cubicBezTo>
                <a:cubicBezTo>
                  <a:pt x="20904" y="15197"/>
                  <a:pt x="21027" y="15329"/>
                  <a:pt x="21043" y="15010"/>
                </a:cubicBezTo>
                <a:cubicBezTo>
                  <a:pt x="21058" y="14690"/>
                  <a:pt x="20935" y="14669"/>
                  <a:pt x="21075" y="14393"/>
                </a:cubicBezTo>
                <a:cubicBezTo>
                  <a:pt x="21214" y="14118"/>
                  <a:pt x="21306" y="14009"/>
                  <a:pt x="21306" y="13799"/>
                </a:cubicBezTo>
                <a:cubicBezTo>
                  <a:pt x="21306" y="13590"/>
                  <a:pt x="21229" y="13557"/>
                  <a:pt x="21414" y="13436"/>
                </a:cubicBezTo>
                <a:cubicBezTo>
                  <a:pt x="21600" y="13315"/>
                  <a:pt x="21554" y="13238"/>
                  <a:pt x="21538" y="13039"/>
                </a:cubicBezTo>
                <a:cubicBezTo>
                  <a:pt x="21523" y="12841"/>
                  <a:pt x="21599" y="12830"/>
                  <a:pt x="21429" y="12675"/>
                </a:cubicBezTo>
                <a:cubicBezTo>
                  <a:pt x="21259" y="12521"/>
                  <a:pt x="21430" y="12455"/>
                  <a:pt x="21229" y="12323"/>
                </a:cubicBezTo>
                <a:cubicBezTo>
                  <a:pt x="21028" y="12191"/>
                  <a:pt x="21028" y="11982"/>
                  <a:pt x="21090" y="11762"/>
                </a:cubicBezTo>
                <a:cubicBezTo>
                  <a:pt x="21151" y="11542"/>
                  <a:pt x="20934" y="11399"/>
                  <a:pt x="21043" y="11267"/>
                </a:cubicBezTo>
                <a:cubicBezTo>
                  <a:pt x="21151" y="11135"/>
                  <a:pt x="21214" y="11211"/>
                  <a:pt x="21167" y="11057"/>
                </a:cubicBezTo>
                <a:cubicBezTo>
                  <a:pt x="21121" y="10903"/>
                  <a:pt x="21105" y="10848"/>
                  <a:pt x="21244" y="10705"/>
                </a:cubicBezTo>
                <a:cubicBezTo>
                  <a:pt x="21384" y="10562"/>
                  <a:pt x="21322" y="10517"/>
                  <a:pt x="21322" y="10375"/>
                </a:cubicBezTo>
                <a:cubicBezTo>
                  <a:pt x="21322" y="10231"/>
                  <a:pt x="21120" y="10187"/>
                  <a:pt x="21120" y="10330"/>
                </a:cubicBezTo>
                <a:cubicBezTo>
                  <a:pt x="21120" y="10473"/>
                  <a:pt x="21074" y="10495"/>
                  <a:pt x="20981" y="10540"/>
                </a:cubicBezTo>
                <a:cubicBezTo>
                  <a:pt x="20888" y="10583"/>
                  <a:pt x="20982" y="10836"/>
                  <a:pt x="20766" y="10671"/>
                </a:cubicBezTo>
                <a:cubicBezTo>
                  <a:pt x="20549" y="10506"/>
                  <a:pt x="20595" y="10198"/>
                  <a:pt x="20332" y="10188"/>
                </a:cubicBezTo>
                <a:cubicBezTo>
                  <a:pt x="20069" y="10176"/>
                  <a:pt x="20055" y="10154"/>
                  <a:pt x="20008" y="9956"/>
                </a:cubicBezTo>
                <a:cubicBezTo>
                  <a:pt x="19962" y="9757"/>
                  <a:pt x="19807" y="9658"/>
                  <a:pt x="19575" y="9669"/>
                </a:cubicBezTo>
                <a:cubicBezTo>
                  <a:pt x="19343" y="9680"/>
                  <a:pt x="19234" y="9615"/>
                  <a:pt x="19234" y="9482"/>
                </a:cubicBezTo>
                <a:cubicBezTo>
                  <a:pt x="19234" y="9350"/>
                  <a:pt x="19141" y="9383"/>
                  <a:pt x="18940" y="9317"/>
                </a:cubicBezTo>
                <a:cubicBezTo>
                  <a:pt x="18739" y="9251"/>
                  <a:pt x="18725" y="9119"/>
                  <a:pt x="18740" y="8998"/>
                </a:cubicBezTo>
                <a:cubicBezTo>
                  <a:pt x="18755" y="8877"/>
                  <a:pt x="18909" y="8745"/>
                  <a:pt x="18848" y="8646"/>
                </a:cubicBezTo>
                <a:cubicBezTo>
                  <a:pt x="18786" y="8547"/>
                  <a:pt x="18617" y="8470"/>
                  <a:pt x="18416" y="8492"/>
                </a:cubicBezTo>
                <a:cubicBezTo>
                  <a:pt x="18215" y="8514"/>
                  <a:pt x="18214" y="8469"/>
                  <a:pt x="18105" y="8392"/>
                </a:cubicBezTo>
                <a:cubicBezTo>
                  <a:pt x="17997" y="8315"/>
                  <a:pt x="17876" y="8348"/>
                  <a:pt x="17876" y="8447"/>
                </a:cubicBezTo>
                <a:cubicBezTo>
                  <a:pt x="17876" y="8546"/>
                  <a:pt x="17813" y="8579"/>
                  <a:pt x="17612" y="8479"/>
                </a:cubicBezTo>
                <a:cubicBezTo>
                  <a:pt x="17411" y="8380"/>
                  <a:pt x="17504" y="8193"/>
                  <a:pt x="17442" y="7995"/>
                </a:cubicBezTo>
                <a:cubicBezTo>
                  <a:pt x="17381" y="7797"/>
                  <a:pt x="17365" y="7687"/>
                  <a:pt x="17226" y="7578"/>
                </a:cubicBezTo>
                <a:cubicBezTo>
                  <a:pt x="17086" y="7467"/>
                  <a:pt x="17116" y="7402"/>
                  <a:pt x="16962" y="7358"/>
                </a:cubicBezTo>
                <a:cubicBezTo>
                  <a:pt x="16807" y="7314"/>
                  <a:pt x="16669" y="7247"/>
                  <a:pt x="16777" y="7170"/>
                </a:cubicBezTo>
                <a:cubicBezTo>
                  <a:pt x="16885" y="7093"/>
                  <a:pt x="17008" y="7049"/>
                  <a:pt x="16885" y="6939"/>
                </a:cubicBezTo>
                <a:cubicBezTo>
                  <a:pt x="16761" y="6829"/>
                  <a:pt x="16731" y="6840"/>
                  <a:pt x="16406" y="6796"/>
                </a:cubicBezTo>
                <a:cubicBezTo>
                  <a:pt x="16082" y="6751"/>
                  <a:pt x="15880" y="6597"/>
                  <a:pt x="15726" y="6476"/>
                </a:cubicBezTo>
                <a:cubicBezTo>
                  <a:pt x="15571" y="6355"/>
                  <a:pt x="15464" y="6267"/>
                  <a:pt x="15262" y="6277"/>
                </a:cubicBezTo>
                <a:cubicBezTo>
                  <a:pt x="15061" y="6288"/>
                  <a:pt x="14999" y="6123"/>
                  <a:pt x="14737" y="6079"/>
                </a:cubicBezTo>
                <a:cubicBezTo>
                  <a:pt x="14474" y="6035"/>
                  <a:pt x="14442" y="6101"/>
                  <a:pt x="14396" y="5837"/>
                </a:cubicBezTo>
                <a:cubicBezTo>
                  <a:pt x="14349" y="5573"/>
                  <a:pt x="14411" y="5517"/>
                  <a:pt x="14256" y="5474"/>
                </a:cubicBezTo>
                <a:cubicBezTo>
                  <a:pt x="14102" y="5429"/>
                  <a:pt x="13979" y="5319"/>
                  <a:pt x="14057" y="5122"/>
                </a:cubicBezTo>
                <a:cubicBezTo>
                  <a:pt x="14134" y="4923"/>
                  <a:pt x="14380" y="5155"/>
                  <a:pt x="14256" y="4913"/>
                </a:cubicBezTo>
                <a:cubicBezTo>
                  <a:pt x="14133" y="4671"/>
                  <a:pt x="14195" y="4803"/>
                  <a:pt x="14025" y="4659"/>
                </a:cubicBezTo>
                <a:cubicBezTo>
                  <a:pt x="13854" y="4516"/>
                  <a:pt x="13917" y="4506"/>
                  <a:pt x="13763" y="4396"/>
                </a:cubicBezTo>
                <a:cubicBezTo>
                  <a:pt x="13608" y="4285"/>
                  <a:pt x="13454" y="4273"/>
                  <a:pt x="13454" y="4031"/>
                </a:cubicBezTo>
                <a:cubicBezTo>
                  <a:pt x="13454" y="3789"/>
                  <a:pt x="13345" y="3646"/>
                  <a:pt x="13376" y="3415"/>
                </a:cubicBezTo>
                <a:cubicBezTo>
                  <a:pt x="13407" y="3184"/>
                  <a:pt x="13329" y="3140"/>
                  <a:pt x="13190" y="3019"/>
                </a:cubicBezTo>
                <a:cubicBezTo>
                  <a:pt x="13051" y="2898"/>
                  <a:pt x="12695" y="2776"/>
                  <a:pt x="12649" y="2633"/>
                </a:cubicBezTo>
                <a:cubicBezTo>
                  <a:pt x="12603" y="2489"/>
                  <a:pt x="12356" y="2489"/>
                  <a:pt x="12340" y="2555"/>
                </a:cubicBezTo>
                <a:cubicBezTo>
                  <a:pt x="12325" y="2621"/>
                  <a:pt x="12309" y="2611"/>
                  <a:pt x="12124" y="2644"/>
                </a:cubicBezTo>
                <a:cubicBezTo>
                  <a:pt x="11938" y="2677"/>
                  <a:pt x="11830" y="2743"/>
                  <a:pt x="11784" y="2611"/>
                </a:cubicBezTo>
                <a:cubicBezTo>
                  <a:pt x="11738" y="2479"/>
                  <a:pt x="11675" y="2314"/>
                  <a:pt x="11583" y="2259"/>
                </a:cubicBezTo>
                <a:cubicBezTo>
                  <a:pt x="11490" y="2204"/>
                  <a:pt x="11644" y="2072"/>
                  <a:pt x="11598" y="1851"/>
                </a:cubicBezTo>
                <a:cubicBezTo>
                  <a:pt x="11551" y="1631"/>
                  <a:pt x="11675" y="1654"/>
                  <a:pt x="11458" y="1455"/>
                </a:cubicBezTo>
                <a:cubicBezTo>
                  <a:pt x="11242" y="1257"/>
                  <a:pt x="11150" y="1212"/>
                  <a:pt x="11197" y="1080"/>
                </a:cubicBezTo>
                <a:cubicBezTo>
                  <a:pt x="11243" y="948"/>
                  <a:pt x="11212" y="827"/>
                  <a:pt x="11104" y="794"/>
                </a:cubicBezTo>
                <a:cubicBezTo>
                  <a:pt x="10996" y="761"/>
                  <a:pt x="10950" y="794"/>
                  <a:pt x="10950" y="585"/>
                </a:cubicBezTo>
                <a:cubicBezTo>
                  <a:pt x="10950" y="376"/>
                  <a:pt x="10995" y="376"/>
                  <a:pt x="10840" y="255"/>
                </a:cubicBezTo>
                <a:cubicBezTo>
                  <a:pt x="10725" y="163"/>
                  <a:pt x="10635" y="17"/>
                  <a:pt x="10558" y="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6144" name="AutoShape 16"/>
          <p:cNvSpPr>
            <a:spLocks/>
          </p:cNvSpPr>
          <p:nvPr/>
        </p:nvSpPr>
        <p:spPr bwMode="auto">
          <a:xfrm>
            <a:off x="5200650" y="7002463"/>
            <a:ext cx="3640138" cy="847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Australia</a:t>
            </a:r>
            <a:endParaRPr lang="en-US" dirty="0">
              <a:solidFill>
                <a:schemeClr val="bg1"/>
              </a:solidFill>
              <a:latin typeface="Roboto" charset="0"/>
              <a:ea typeface="ＭＳ Ｐゴシック" charset="0"/>
              <a:cs typeface="Roboto" charset="0"/>
              <a:sym typeface="Roboto" charset="0"/>
            </a:endParaRPr>
          </a:p>
        </p:txBody>
      </p:sp>
      <p:sp>
        <p:nvSpPr>
          <p:cNvPr id="176145" name="AutoShape 17"/>
          <p:cNvSpPr>
            <a:spLocks/>
          </p:cNvSpPr>
          <p:nvPr/>
        </p:nvSpPr>
        <p:spPr bwMode="auto">
          <a:xfrm>
            <a:off x="16843375" y="8420100"/>
            <a:ext cx="2711450" cy="1128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a:solidFill>
                  <a:schemeClr val="bg1"/>
                </a:solidFill>
                <a:latin typeface="Roboto" charset="0"/>
                <a:ea typeface="ＭＳ Ｐゴシック" charset="0"/>
                <a:cs typeface="Roboto" charset="0"/>
                <a:sym typeface="Roboto" charset="0"/>
              </a:rPr>
              <a:t>2.872</a:t>
            </a:r>
            <a:endParaRPr lang="en-US">
              <a:solidFill>
                <a:schemeClr val="bg1"/>
              </a:solidFill>
              <a:latin typeface="Roboto" charset="0"/>
              <a:ea typeface="ＭＳ Ｐゴシック" charset="0"/>
              <a:cs typeface="Roboto" charset="0"/>
              <a:sym typeface="Roboto" charset="0"/>
            </a:endParaRPr>
          </a:p>
        </p:txBody>
      </p:sp>
      <p:sp>
        <p:nvSpPr>
          <p:cNvPr id="176146" name="AutoShape 18"/>
          <p:cNvSpPr>
            <a:spLocks/>
          </p:cNvSpPr>
          <p:nvPr/>
        </p:nvSpPr>
        <p:spPr bwMode="auto">
          <a:xfrm>
            <a:off x="16843375" y="4213225"/>
            <a:ext cx="2711450" cy="1128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a:solidFill>
                  <a:schemeClr val="bg1"/>
                </a:solidFill>
                <a:latin typeface="Roboto" charset="0"/>
                <a:ea typeface="ＭＳ Ｐゴシック" charset="0"/>
                <a:cs typeface="Roboto" charset="0"/>
                <a:sym typeface="Roboto" charset="0"/>
              </a:rPr>
              <a:t>5.684</a:t>
            </a:r>
            <a:endParaRPr lang="en-US">
              <a:solidFill>
                <a:schemeClr val="bg1"/>
              </a:solidFill>
              <a:latin typeface="Roboto" charset="0"/>
              <a:ea typeface="ＭＳ Ｐゴシック" charset="0"/>
              <a:cs typeface="Roboto" charset="0"/>
              <a:sym typeface="Roboto" charset="0"/>
            </a:endParaRPr>
          </a:p>
        </p:txBody>
      </p:sp>
      <p:sp>
        <p:nvSpPr>
          <p:cNvPr id="176147" name="AutoShape 19"/>
          <p:cNvSpPr>
            <a:spLocks/>
          </p:cNvSpPr>
          <p:nvPr/>
        </p:nvSpPr>
        <p:spPr bwMode="auto">
          <a:xfrm>
            <a:off x="16876713" y="9347200"/>
            <a:ext cx="2644775"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total voter</a:t>
            </a:r>
            <a:endParaRPr lang="en-US">
              <a:solidFill>
                <a:schemeClr val="bg1"/>
              </a:solidFill>
              <a:latin typeface="Roboto" charset="0"/>
              <a:ea typeface="ＭＳ Ｐゴシック" charset="0"/>
              <a:cs typeface="Roboto" charset="0"/>
              <a:sym typeface="Roboto" charset="0"/>
            </a:endParaRPr>
          </a:p>
        </p:txBody>
      </p:sp>
      <p:sp>
        <p:nvSpPr>
          <p:cNvPr id="176148" name="AutoShape 20"/>
          <p:cNvSpPr>
            <a:spLocks/>
          </p:cNvSpPr>
          <p:nvPr/>
        </p:nvSpPr>
        <p:spPr bwMode="auto">
          <a:xfrm>
            <a:off x="16876713" y="5167313"/>
            <a:ext cx="2644775"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total voter</a:t>
            </a:r>
            <a:endParaRPr lang="en-US">
              <a:solidFill>
                <a:schemeClr val="bg1"/>
              </a:solidFill>
              <a:latin typeface="Roboto" charset="0"/>
              <a:ea typeface="ＭＳ Ｐゴシック" charset="0"/>
              <a:cs typeface="Roboto" charset="0"/>
              <a:sym typeface="Roboto" charset="0"/>
            </a:endParaRPr>
          </a:p>
        </p:txBody>
      </p:sp>
      <p:sp>
        <p:nvSpPr>
          <p:cNvPr id="176149" name="AutoShape 21"/>
          <p:cNvSpPr>
            <a:spLocks/>
          </p:cNvSpPr>
          <p:nvPr/>
        </p:nvSpPr>
        <p:spPr bwMode="auto">
          <a:xfrm>
            <a:off x="15430500" y="6037263"/>
            <a:ext cx="6816725" cy="1296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which don't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lcontracts</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6150" name="AutoShape 22"/>
          <p:cNvSpPr>
            <a:spLocks/>
          </p:cNvSpPr>
          <p:nvPr/>
        </p:nvSpPr>
        <p:spPr bwMode="auto">
          <a:xfrm>
            <a:off x="15430500" y="10191750"/>
            <a:ext cx="6816725" cy="1296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6151" name="AutoShape 23"/>
          <p:cNvSpPr>
            <a:spLocks/>
          </p:cNvSpPr>
          <p:nvPr/>
        </p:nvSpPr>
        <p:spPr bwMode="auto">
          <a:xfrm>
            <a:off x="2198688" y="8677275"/>
            <a:ext cx="1743075" cy="1741488"/>
          </a:xfrm>
          <a:custGeom>
            <a:avLst/>
            <a:gdLst>
              <a:gd name="T0" fmla="*/ 871493 w 19679"/>
              <a:gd name="T1" fmla="*/ 955743 h 19679"/>
              <a:gd name="T2" fmla="*/ 871493 w 19679"/>
              <a:gd name="T3" fmla="*/ 955743 h 19679"/>
              <a:gd name="T4" fmla="*/ 871493 w 19679"/>
              <a:gd name="T5" fmla="*/ 955743 h 19679"/>
              <a:gd name="T6" fmla="*/ 871493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50800" tIns="50800" rIns="50800" bIns="50800" anchor="ctr"/>
          <a:lstStyle/>
          <a:p>
            <a:endParaRPr lang="id-ID">
              <a:solidFill>
                <a:schemeClr val="bg1"/>
              </a:solidFill>
            </a:endParaRPr>
          </a:p>
        </p:txBody>
      </p:sp>
      <p:sp>
        <p:nvSpPr>
          <p:cNvPr id="176152" name="AutoShape 24"/>
          <p:cNvSpPr>
            <a:spLocks/>
          </p:cNvSpPr>
          <p:nvPr/>
        </p:nvSpPr>
        <p:spPr bwMode="auto">
          <a:xfrm>
            <a:off x="2197100" y="8983663"/>
            <a:ext cx="1746250" cy="1128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72%</a:t>
            </a:r>
            <a:endParaRPr lang="en-US" dirty="0">
              <a:solidFill>
                <a:schemeClr val="bg1"/>
              </a:solidFill>
              <a:latin typeface="Roboto" charset="0"/>
              <a:ea typeface="ＭＳ Ｐゴシック" charset="0"/>
              <a:cs typeface="Roboto" charset="0"/>
              <a:sym typeface="Roboto" charset="0"/>
            </a:endParaRPr>
          </a:p>
        </p:txBody>
      </p:sp>
      <p:sp>
        <p:nvSpPr>
          <p:cNvPr id="176153" name="AutoShape 25"/>
          <p:cNvSpPr>
            <a:spLocks/>
          </p:cNvSpPr>
          <p:nvPr/>
        </p:nvSpPr>
        <p:spPr bwMode="auto">
          <a:xfrm>
            <a:off x="10410825" y="6556375"/>
            <a:ext cx="1741488" cy="1741488"/>
          </a:xfrm>
          <a:custGeom>
            <a:avLst/>
            <a:gdLst>
              <a:gd name="T0" fmla="*/ 870700 w 19679"/>
              <a:gd name="T1" fmla="*/ 955743 h 19679"/>
              <a:gd name="T2" fmla="*/ 870700 w 19679"/>
              <a:gd name="T3" fmla="*/ 955743 h 19679"/>
              <a:gd name="T4" fmla="*/ 870700 w 19679"/>
              <a:gd name="T5" fmla="*/ 955743 h 19679"/>
              <a:gd name="T6" fmla="*/ 870700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bg1"/>
              </a:solidFill>
            </a:endParaRPr>
          </a:p>
        </p:txBody>
      </p:sp>
      <p:sp>
        <p:nvSpPr>
          <p:cNvPr id="176154" name="AutoShape 26"/>
          <p:cNvSpPr>
            <a:spLocks/>
          </p:cNvSpPr>
          <p:nvPr/>
        </p:nvSpPr>
        <p:spPr bwMode="auto">
          <a:xfrm>
            <a:off x="10409238" y="6815138"/>
            <a:ext cx="1746250" cy="1128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28%</a:t>
            </a:r>
            <a:endParaRPr lang="en-US"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F4E025-DDB7-4EF5-9530-FE930E565FA4}" type="slidenum">
              <a:rPr lang="en-US" sz="2000">
                <a:solidFill>
                  <a:schemeClr val="bg1"/>
                </a:solidFill>
              </a:rPr>
              <a:pPr algn="ctr" eaLnBrk="1">
                <a:lnSpc>
                  <a:spcPct val="100000"/>
                </a:lnSpc>
              </a:pPr>
              <a:t>169</a:t>
            </a:fld>
            <a:endParaRPr lang="en-US">
              <a:solidFill>
                <a:schemeClr val="bg1"/>
              </a:solidFill>
            </a:endParaRPr>
          </a:p>
        </p:txBody>
      </p:sp>
      <p:sp>
        <p:nvSpPr>
          <p:cNvPr id="177156" name="AutoShape 4"/>
          <p:cNvSpPr>
            <a:spLocks/>
          </p:cNvSpPr>
          <p:nvPr/>
        </p:nvSpPr>
        <p:spPr bwMode="auto">
          <a:xfrm>
            <a:off x="1365250" y="3732213"/>
            <a:ext cx="7667625" cy="8431212"/>
          </a:xfrm>
          <a:custGeom>
            <a:avLst/>
            <a:gdLst>
              <a:gd name="T0" fmla="*/ 3833813 w 21600"/>
              <a:gd name="T1" fmla="*/ 4215606 h 21600"/>
              <a:gd name="T2" fmla="*/ 3833813 w 21600"/>
              <a:gd name="T3" fmla="*/ 4215606 h 21600"/>
              <a:gd name="T4" fmla="*/ 3833813 w 21600"/>
              <a:gd name="T5" fmla="*/ 4215606 h 21600"/>
              <a:gd name="T6" fmla="*/ 3833813 w 21600"/>
              <a:gd name="T7" fmla="*/ 4215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77161" name="AutoShape 9"/>
          <p:cNvSpPr>
            <a:spLocks/>
          </p:cNvSpPr>
          <p:nvPr/>
        </p:nvSpPr>
        <p:spPr bwMode="auto">
          <a:xfrm>
            <a:off x="17838738" y="7069138"/>
            <a:ext cx="2554287"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$325.006</a:t>
            </a:r>
            <a:endParaRPr lang="en-US">
              <a:solidFill>
                <a:schemeClr val="bg1"/>
              </a:solidFill>
              <a:latin typeface="Roboto" charset="0"/>
              <a:ea typeface="ＭＳ Ｐゴシック" charset="0"/>
              <a:cs typeface="Roboto" charset="0"/>
              <a:sym typeface="Roboto" charset="0"/>
            </a:endParaRPr>
          </a:p>
        </p:txBody>
      </p:sp>
      <p:sp>
        <p:nvSpPr>
          <p:cNvPr id="177162" name="AutoShape 10"/>
          <p:cNvSpPr>
            <a:spLocks/>
          </p:cNvSpPr>
          <p:nvPr/>
        </p:nvSpPr>
        <p:spPr bwMode="auto">
          <a:xfrm>
            <a:off x="11418888" y="9209088"/>
            <a:ext cx="3817937"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Title Name</a:t>
            </a:r>
            <a:endParaRPr lang="en-US">
              <a:solidFill>
                <a:schemeClr val="bg1"/>
              </a:solidFill>
              <a:latin typeface="Roboto" charset="0"/>
              <a:ea typeface="ＭＳ Ｐゴシック" charset="0"/>
              <a:cs typeface="Roboto" charset="0"/>
              <a:sym typeface="Roboto" charset="0"/>
            </a:endParaRPr>
          </a:p>
        </p:txBody>
      </p:sp>
      <p:sp>
        <p:nvSpPr>
          <p:cNvPr id="177163" name="AutoShape 11"/>
          <p:cNvSpPr>
            <a:spLocks/>
          </p:cNvSpPr>
          <p:nvPr/>
        </p:nvSpPr>
        <p:spPr bwMode="auto">
          <a:xfrm>
            <a:off x="12163425" y="7069138"/>
            <a:ext cx="2554288"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$325.006</a:t>
            </a:r>
            <a:endParaRPr lang="en-US">
              <a:solidFill>
                <a:schemeClr val="bg1"/>
              </a:solidFill>
              <a:latin typeface="Roboto" charset="0"/>
              <a:ea typeface="ＭＳ Ｐゴシック" charset="0"/>
              <a:cs typeface="Roboto" charset="0"/>
              <a:sym typeface="Roboto" charset="0"/>
            </a:endParaRPr>
          </a:p>
        </p:txBody>
      </p:sp>
      <p:sp>
        <p:nvSpPr>
          <p:cNvPr id="177164" name="AutoShape 12"/>
          <p:cNvSpPr>
            <a:spLocks/>
          </p:cNvSpPr>
          <p:nvPr/>
        </p:nvSpPr>
        <p:spPr bwMode="auto">
          <a:xfrm>
            <a:off x="17838738" y="7770813"/>
            <a:ext cx="2554287"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Lorem Ipsum</a:t>
            </a:r>
            <a:endParaRPr lang="en-US">
              <a:solidFill>
                <a:schemeClr val="bg1"/>
              </a:solidFill>
              <a:latin typeface="Roboto" charset="0"/>
              <a:ea typeface="ＭＳ Ｐゴシック" charset="0"/>
              <a:cs typeface="Roboto" charset="0"/>
              <a:sym typeface="Roboto" charset="0"/>
            </a:endParaRPr>
          </a:p>
        </p:txBody>
      </p:sp>
      <p:sp>
        <p:nvSpPr>
          <p:cNvPr id="177165" name="AutoShape 13"/>
          <p:cNvSpPr>
            <a:spLocks/>
          </p:cNvSpPr>
          <p:nvPr/>
        </p:nvSpPr>
        <p:spPr bwMode="auto">
          <a:xfrm>
            <a:off x="12163425" y="7770813"/>
            <a:ext cx="2554288"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Lorem Ipsum</a:t>
            </a:r>
            <a:endParaRPr lang="en-US">
              <a:solidFill>
                <a:schemeClr val="bg1"/>
              </a:solidFill>
              <a:latin typeface="Roboto" charset="0"/>
              <a:ea typeface="ＭＳ Ｐゴシック" charset="0"/>
              <a:cs typeface="Roboto" charset="0"/>
              <a:sym typeface="Roboto" charset="0"/>
            </a:endParaRPr>
          </a:p>
        </p:txBody>
      </p:sp>
      <p:sp>
        <p:nvSpPr>
          <p:cNvPr id="177166" name="AutoShape 14"/>
          <p:cNvSpPr>
            <a:spLocks/>
          </p:cNvSpPr>
          <p:nvPr/>
        </p:nvSpPr>
        <p:spPr bwMode="auto">
          <a:xfrm>
            <a:off x="11410950" y="9828213"/>
            <a:ext cx="10836275" cy="2476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a:t>
            </a:r>
            <a:r>
              <a:rPr lang="en-US" dirty="0" err="1">
                <a:solidFill>
                  <a:schemeClr val="bg1"/>
                </a:solidFill>
                <a:latin typeface="Roboto Light" panose="02000000000000000000" pitchFamily="2" charset="0"/>
                <a:ea typeface="Roboto Light" panose="02000000000000000000" pitchFamily="2" charset="0"/>
              </a:rPr>
              <a:t>which</a:t>
            </a:r>
            <a:r>
              <a:rPr lang="en-US" dirty="0">
                <a:solidFill>
                  <a:schemeClr val="bg1"/>
                </a:solidFill>
                <a:latin typeface="Roboto Light" panose="02000000000000000000" pitchFamily="2" charset="0"/>
                <a:ea typeface="Roboto Light" panose="02000000000000000000" pitchFamily="2" charset="0"/>
              </a:rPr>
              <a:t>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a:t>
            </a:r>
          </a:p>
        </p:txBody>
      </p:sp>
      <p:sp>
        <p:nvSpPr>
          <p:cNvPr id="177167" name="AutoShape 15"/>
          <p:cNvSpPr>
            <a:spLocks/>
          </p:cNvSpPr>
          <p:nvPr/>
        </p:nvSpPr>
        <p:spPr bwMode="auto">
          <a:xfrm>
            <a:off x="12188825" y="4841875"/>
            <a:ext cx="2554288"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20%</a:t>
            </a:r>
            <a:endParaRPr lang="en-US" dirty="0">
              <a:solidFill>
                <a:schemeClr val="bg1"/>
              </a:solidFill>
              <a:latin typeface="Roboto" charset="0"/>
              <a:ea typeface="ＭＳ Ｐゴシック" charset="0"/>
              <a:cs typeface="Roboto" charset="0"/>
              <a:sym typeface="Roboto" charset="0"/>
            </a:endParaRPr>
          </a:p>
        </p:txBody>
      </p:sp>
      <p:sp>
        <p:nvSpPr>
          <p:cNvPr id="177168" name="AutoShape 16"/>
          <p:cNvSpPr>
            <a:spLocks/>
          </p:cNvSpPr>
          <p:nvPr/>
        </p:nvSpPr>
        <p:spPr bwMode="auto">
          <a:xfrm>
            <a:off x="17838738" y="4841875"/>
            <a:ext cx="2554287"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50%</a:t>
            </a:r>
            <a:endParaRPr lang="en-US">
              <a:solidFill>
                <a:schemeClr val="bg1"/>
              </a:solidFill>
              <a:latin typeface="Roboto" charset="0"/>
              <a:ea typeface="ＭＳ Ｐゴシック" charset="0"/>
              <a:cs typeface="Roboto" charset="0"/>
              <a:sym typeface="Roboto" charset="0"/>
            </a:endParaRPr>
          </a:p>
        </p:txBody>
      </p:sp>
      <p:sp>
        <p:nvSpPr>
          <p:cNvPr id="177169" name="AutoShape 17"/>
          <p:cNvSpPr>
            <a:spLocks/>
          </p:cNvSpPr>
          <p:nvPr/>
        </p:nvSpPr>
        <p:spPr bwMode="auto">
          <a:xfrm>
            <a:off x="2324100" y="4484688"/>
            <a:ext cx="2492375" cy="2492375"/>
          </a:xfrm>
          <a:custGeom>
            <a:avLst/>
            <a:gdLst>
              <a:gd name="T0" fmla="*/ 1246124 w 19679"/>
              <a:gd name="T1" fmla="*/ 1367836 h 19679"/>
              <a:gd name="T2" fmla="*/ 1246124 w 19679"/>
              <a:gd name="T3" fmla="*/ 1367836 h 19679"/>
              <a:gd name="T4" fmla="*/ 1246124 w 19679"/>
              <a:gd name="T5" fmla="*/ 1367836 h 19679"/>
              <a:gd name="T6" fmla="*/ 1246124 w 19679"/>
              <a:gd name="T7" fmla="*/ 13678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77170" name="AutoShape 18"/>
          <p:cNvSpPr>
            <a:spLocks/>
          </p:cNvSpPr>
          <p:nvPr/>
        </p:nvSpPr>
        <p:spPr bwMode="auto">
          <a:xfrm>
            <a:off x="4578350" y="5935663"/>
            <a:ext cx="3157538" cy="3157537"/>
          </a:xfrm>
          <a:custGeom>
            <a:avLst/>
            <a:gdLst>
              <a:gd name="T0" fmla="*/ 1578689 w 19679"/>
              <a:gd name="T1" fmla="*/ 1732883 h 19679"/>
              <a:gd name="T2" fmla="*/ 1578689 w 19679"/>
              <a:gd name="T3" fmla="*/ 1732883 h 19679"/>
              <a:gd name="T4" fmla="*/ 1578689 w 19679"/>
              <a:gd name="T5" fmla="*/ 1732883 h 19679"/>
              <a:gd name="T6" fmla="*/ 1578689 w 19679"/>
              <a:gd name="T7" fmla="*/ 1732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a:solidFill>
                <a:schemeClr val="bg1"/>
              </a:solidFill>
            </a:endParaRPr>
          </a:p>
        </p:txBody>
      </p:sp>
      <p:sp>
        <p:nvSpPr>
          <p:cNvPr id="177171" name="AutoShape 19"/>
          <p:cNvSpPr>
            <a:spLocks/>
          </p:cNvSpPr>
          <p:nvPr/>
        </p:nvSpPr>
        <p:spPr bwMode="auto">
          <a:xfrm>
            <a:off x="5780088" y="6688138"/>
            <a:ext cx="754062" cy="1668462"/>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7172" name="AutoShape 20"/>
          <p:cNvSpPr>
            <a:spLocks/>
          </p:cNvSpPr>
          <p:nvPr/>
        </p:nvSpPr>
        <p:spPr bwMode="auto">
          <a:xfrm>
            <a:off x="3284538" y="5024438"/>
            <a:ext cx="622300" cy="1412875"/>
          </a:xfrm>
          <a:custGeom>
            <a:avLst/>
            <a:gdLst>
              <a:gd name="T0" fmla="*/ 311150 w 21472"/>
              <a:gd name="T1" fmla="*/ 706438 h 21558"/>
              <a:gd name="T2" fmla="*/ 311150 w 21472"/>
              <a:gd name="T3" fmla="*/ 706438 h 21558"/>
              <a:gd name="T4" fmla="*/ 311150 w 21472"/>
              <a:gd name="T5" fmla="*/ 706438 h 21558"/>
              <a:gd name="T6" fmla="*/ 311150 w 21472"/>
              <a:gd name="T7" fmla="*/ 70643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3" name="Chart 22"/>
          <p:cNvGraphicFramePr/>
          <p:nvPr>
            <p:extLst>
              <p:ext uri="{D42A27DB-BD31-4B8C-83A1-F6EECF244321}">
                <p14:modId xmlns:p14="http://schemas.microsoft.com/office/powerpoint/2010/main" val="4078796491"/>
              </p:ext>
            </p:extLst>
          </p:nvPr>
        </p:nvGraphicFramePr>
        <p:xfrm>
          <a:off x="11975976" y="3732360"/>
          <a:ext cx="3024336" cy="295577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p:cNvGraphicFramePr/>
          <p:nvPr>
            <p:extLst>
              <p:ext uri="{D42A27DB-BD31-4B8C-83A1-F6EECF244321}">
                <p14:modId xmlns:p14="http://schemas.microsoft.com/office/powerpoint/2010/main" val="2756004018"/>
              </p:ext>
            </p:extLst>
          </p:nvPr>
        </p:nvGraphicFramePr>
        <p:xfrm>
          <a:off x="17592600" y="3732213"/>
          <a:ext cx="3024336" cy="2955778"/>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7B048B0-4D86-4219-8C5C-F057B99A177C}" type="slidenum">
              <a:rPr lang="en-US" sz="2000">
                <a:solidFill>
                  <a:schemeClr val="bg1"/>
                </a:solidFill>
              </a:rPr>
              <a:pPr algn="ctr" eaLnBrk="1">
                <a:lnSpc>
                  <a:spcPct val="100000"/>
                </a:lnSpc>
              </a:pPr>
              <a:t>17</a:t>
            </a:fld>
            <a:endParaRPr lang="en-US">
              <a:solidFill>
                <a:schemeClr val="bg1"/>
              </a:solidFill>
            </a:endParaRPr>
          </a:p>
        </p:txBody>
      </p:sp>
      <p:sp>
        <p:nvSpPr>
          <p:cNvPr id="21508" name="AutoShape 4"/>
          <p:cNvSpPr>
            <a:spLocks/>
          </p:cNvSpPr>
          <p:nvPr/>
        </p:nvSpPr>
        <p:spPr bwMode="auto">
          <a:xfrm>
            <a:off x="2139950" y="8570913"/>
            <a:ext cx="36210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2011 - 2012</a:t>
            </a:r>
            <a:endParaRPr lang="en-US" dirty="0">
              <a:solidFill>
                <a:schemeClr val="bg1"/>
              </a:solidFill>
              <a:latin typeface="Roboto" charset="0"/>
              <a:ea typeface="ＭＳ Ｐゴシック" charset="0"/>
              <a:cs typeface="Roboto" charset="0"/>
              <a:sym typeface="Roboto" charset="0"/>
            </a:endParaRPr>
          </a:p>
        </p:txBody>
      </p:sp>
      <p:sp>
        <p:nvSpPr>
          <p:cNvPr id="21509" name="AutoShape 5"/>
          <p:cNvSpPr>
            <a:spLocks/>
          </p:cNvSpPr>
          <p:nvPr/>
        </p:nvSpPr>
        <p:spPr bwMode="auto">
          <a:xfrm>
            <a:off x="1873250" y="9129713"/>
            <a:ext cx="4154488" cy="234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intiis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delluptatem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velitatem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paso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magnatur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sinvel</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erum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que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voluptatenis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1510" name="AutoShape 6"/>
          <p:cNvSpPr>
            <a:spLocks/>
          </p:cNvSpPr>
          <p:nvPr/>
        </p:nvSpPr>
        <p:spPr bwMode="auto">
          <a:xfrm>
            <a:off x="7561263" y="8570913"/>
            <a:ext cx="3621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2012 - 2013</a:t>
            </a:r>
            <a:endParaRPr lang="en-US">
              <a:solidFill>
                <a:schemeClr val="bg1"/>
              </a:solidFill>
              <a:latin typeface="Roboto" charset="0"/>
              <a:ea typeface="ＭＳ Ｐゴシック" charset="0"/>
              <a:cs typeface="Roboto" charset="0"/>
              <a:sym typeface="Roboto" charset="0"/>
            </a:endParaRPr>
          </a:p>
        </p:txBody>
      </p:sp>
      <p:sp>
        <p:nvSpPr>
          <p:cNvPr id="21511" name="AutoShape 7"/>
          <p:cNvSpPr>
            <a:spLocks/>
          </p:cNvSpPr>
          <p:nvPr/>
        </p:nvSpPr>
        <p:spPr bwMode="auto">
          <a:xfrm>
            <a:off x="13200063" y="8570913"/>
            <a:ext cx="3621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2013 - 2014</a:t>
            </a:r>
            <a:endParaRPr lang="en-US" dirty="0">
              <a:solidFill>
                <a:schemeClr val="bg1"/>
              </a:solidFill>
              <a:latin typeface="Roboto" charset="0"/>
              <a:ea typeface="ＭＳ Ｐゴシック" charset="0"/>
              <a:cs typeface="Roboto" charset="0"/>
              <a:sym typeface="Roboto" charset="0"/>
            </a:endParaRPr>
          </a:p>
        </p:txBody>
      </p:sp>
      <p:sp>
        <p:nvSpPr>
          <p:cNvPr id="21512" name="AutoShape 8"/>
          <p:cNvSpPr>
            <a:spLocks/>
          </p:cNvSpPr>
          <p:nvPr/>
        </p:nvSpPr>
        <p:spPr bwMode="auto">
          <a:xfrm>
            <a:off x="18637250" y="8570913"/>
            <a:ext cx="36210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2014 - 2015</a:t>
            </a:r>
            <a:endParaRPr lang="en-US">
              <a:solidFill>
                <a:schemeClr val="bg1"/>
              </a:solidFill>
              <a:latin typeface="Roboto" charset="0"/>
              <a:ea typeface="ＭＳ Ｐゴシック" charset="0"/>
              <a:cs typeface="Roboto" charset="0"/>
              <a:sym typeface="Roboto" charset="0"/>
            </a:endParaRPr>
          </a:p>
        </p:txBody>
      </p:sp>
      <p:sp>
        <p:nvSpPr>
          <p:cNvPr id="21513" name="AutoShape 9"/>
          <p:cNvSpPr>
            <a:spLocks/>
          </p:cNvSpPr>
          <p:nvPr/>
        </p:nvSpPr>
        <p:spPr bwMode="auto">
          <a:xfrm>
            <a:off x="19257963" y="5081588"/>
            <a:ext cx="2378075" cy="2446337"/>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21514" name="AutoShape 10"/>
          <p:cNvSpPr>
            <a:spLocks/>
          </p:cNvSpPr>
          <p:nvPr/>
        </p:nvSpPr>
        <p:spPr bwMode="auto">
          <a:xfrm>
            <a:off x="13822363" y="5084763"/>
            <a:ext cx="2378075" cy="2446337"/>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1515" name="AutoShape 11"/>
          <p:cNvSpPr>
            <a:spLocks/>
          </p:cNvSpPr>
          <p:nvPr/>
        </p:nvSpPr>
        <p:spPr bwMode="auto">
          <a:xfrm>
            <a:off x="8181975" y="5084763"/>
            <a:ext cx="2378075" cy="2446337"/>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1516" name="AutoShape 12"/>
          <p:cNvSpPr>
            <a:spLocks/>
          </p:cNvSpPr>
          <p:nvPr/>
        </p:nvSpPr>
        <p:spPr bwMode="auto">
          <a:xfrm>
            <a:off x="2828925" y="5081588"/>
            <a:ext cx="2378075" cy="2446337"/>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517" name="AutoShape 13"/>
          <p:cNvSpPr>
            <a:spLocks/>
          </p:cNvSpPr>
          <p:nvPr/>
        </p:nvSpPr>
        <p:spPr bwMode="auto">
          <a:xfrm>
            <a:off x="7294563" y="9129713"/>
            <a:ext cx="4154487" cy="234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intiis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delluptatem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velitatem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paso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magnatur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sinvel</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erum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que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voluptatenis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1518" name="AutoShape 14"/>
          <p:cNvSpPr>
            <a:spLocks/>
          </p:cNvSpPr>
          <p:nvPr/>
        </p:nvSpPr>
        <p:spPr bwMode="auto">
          <a:xfrm>
            <a:off x="12933363" y="9129713"/>
            <a:ext cx="4154487" cy="234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21519" name="AutoShape 15"/>
          <p:cNvSpPr>
            <a:spLocks/>
          </p:cNvSpPr>
          <p:nvPr/>
        </p:nvSpPr>
        <p:spPr bwMode="auto">
          <a:xfrm>
            <a:off x="18370550" y="9129713"/>
            <a:ext cx="4154488" cy="234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027373-73B9-44FA-8F4F-62BD163D094C}" type="slidenum">
              <a:rPr lang="en-US" sz="2000">
                <a:solidFill>
                  <a:schemeClr val="bg1"/>
                </a:solidFill>
              </a:rPr>
              <a:pPr algn="ctr" eaLnBrk="1">
                <a:lnSpc>
                  <a:spcPct val="100000"/>
                </a:lnSpc>
              </a:pPr>
              <a:t>170</a:t>
            </a:fld>
            <a:endParaRPr lang="en-US">
              <a:solidFill>
                <a:schemeClr val="bg1"/>
              </a:solidFill>
            </a:endParaRPr>
          </a:p>
        </p:txBody>
      </p:sp>
      <p:sp>
        <p:nvSpPr>
          <p:cNvPr id="178180" name="AutoShape 4"/>
          <p:cNvSpPr>
            <a:spLocks/>
          </p:cNvSpPr>
          <p:nvPr/>
        </p:nvSpPr>
        <p:spPr bwMode="auto">
          <a:xfrm>
            <a:off x="13716000" y="4173538"/>
            <a:ext cx="1276350" cy="1276350"/>
          </a:xfrm>
          <a:custGeom>
            <a:avLst/>
            <a:gdLst>
              <a:gd name="T0" fmla="*/ 638143 w 19679"/>
              <a:gd name="T1" fmla="*/ 700472 h 19679"/>
              <a:gd name="T2" fmla="*/ 638143 w 19679"/>
              <a:gd name="T3" fmla="*/ 700472 h 19679"/>
              <a:gd name="T4" fmla="*/ 638143 w 19679"/>
              <a:gd name="T5" fmla="*/ 700472 h 19679"/>
              <a:gd name="T6" fmla="*/ 638143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12700" cap="flat" cmpd="sng">
            <a:solidFill>
              <a:schemeClr val="accent2"/>
            </a:solidFill>
            <a:prstDash val="solid"/>
            <a:miter lim="0"/>
            <a:headEnd/>
            <a:tailEnd/>
          </a:ln>
          <a:effectLst/>
          <a:extLst/>
        </p:spPr>
        <p:txBody>
          <a:bodyPr lIns="0" tIns="0" rIns="0" bIns="0" anchor="ctr"/>
          <a:lstStyle/>
          <a:p>
            <a:endParaRPr lang="id-ID">
              <a:solidFill>
                <a:schemeClr val="bg1"/>
              </a:solidFill>
            </a:endParaRPr>
          </a:p>
        </p:txBody>
      </p:sp>
      <p:sp>
        <p:nvSpPr>
          <p:cNvPr id="178181" name="Line 5"/>
          <p:cNvSpPr>
            <a:spLocks noChangeShapeType="1"/>
          </p:cNvSpPr>
          <p:nvPr/>
        </p:nvSpPr>
        <p:spPr bwMode="auto">
          <a:xfrm flipV="1">
            <a:off x="18229263" y="4181475"/>
            <a:ext cx="0" cy="1255713"/>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78182" name="AutoShape 6"/>
          <p:cNvSpPr>
            <a:spLocks/>
          </p:cNvSpPr>
          <p:nvPr/>
        </p:nvSpPr>
        <p:spPr bwMode="auto">
          <a:xfrm>
            <a:off x="16036925" y="4443413"/>
            <a:ext cx="1600200" cy="177800"/>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8183" name="AutoShape 7"/>
          <p:cNvSpPr>
            <a:spLocks/>
          </p:cNvSpPr>
          <p:nvPr/>
        </p:nvSpPr>
        <p:spPr bwMode="auto">
          <a:xfrm>
            <a:off x="16036925" y="4722813"/>
            <a:ext cx="1133475" cy="177800"/>
          </a:xfrm>
          <a:custGeom>
            <a:avLst/>
            <a:gdLst>
              <a:gd name="T0" fmla="*/ 566738 w 21600"/>
              <a:gd name="T1" fmla="*/ 88900 h 21600"/>
              <a:gd name="T2" fmla="*/ 566738 w 21600"/>
              <a:gd name="T3" fmla="*/ 88900 h 21600"/>
              <a:gd name="T4" fmla="*/ 566738 w 21600"/>
              <a:gd name="T5" fmla="*/ 88900 h 21600"/>
              <a:gd name="T6" fmla="*/ 5667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78184" name="AutoShape 8"/>
          <p:cNvSpPr>
            <a:spLocks/>
          </p:cNvSpPr>
          <p:nvPr/>
        </p:nvSpPr>
        <p:spPr bwMode="auto">
          <a:xfrm>
            <a:off x="16036925" y="5002213"/>
            <a:ext cx="1803400" cy="177800"/>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78185" name="AutoShape 9"/>
          <p:cNvSpPr>
            <a:spLocks/>
          </p:cNvSpPr>
          <p:nvPr/>
        </p:nvSpPr>
        <p:spPr bwMode="auto">
          <a:xfrm>
            <a:off x="16036925" y="5281613"/>
            <a:ext cx="633413" cy="177800"/>
          </a:xfrm>
          <a:custGeom>
            <a:avLst/>
            <a:gdLst>
              <a:gd name="T0" fmla="*/ 316707 w 21600"/>
              <a:gd name="T1" fmla="*/ 88900 h 21600"/>
              <a:gd name="T2" fmla="*/ 316707 w 21600"/>
              <a:gd name="T3" fmla="*/ 88900 h 21600"/>
              <a:gd name="T4" fmla="*/ 316707 w 21600"/>
              <a:gd name="T5" fmla="*/ 88900 h 21600"/>
              <a:gd name="T6" fmla="*/ 316707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8186" name="AutoShape 10"/>
          <p:cNvSpPr>
            <a:spLocks/>
          </p:cNvSpPr>
          <p:nvPr/>
        </p:nvSpPr>
        <p:spPr bwMode="auto">
          <a:xfrm>
            <a:off x="21013738" y="4443413"/>
            <a:ext cx="1600200" cy="177800"/>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78187" name="AutoShape 11"/>
          <p:cNvSpPr>
            <a:spLocks/>
          </p:cNvSpPr>
          <p:nvPr/>
        </p:nvSpPr>
        <p:spPr bwMode="auto">
          <a:xfrm>
            <a:off x="21013738" y="4722813"/>
            <a:ext cx="1131887" cy="177800"/>
          </a:xfrm>
          <a:custGeom>
            <a:avLst/>
            <a:gdLst>
              <a:gd name="T0" fmla="*/ 565944 w 21600"/>
              <a:gd name="T1" fmla="*/ 88900 h 21600"/>
              <a:gd name="T2" fmla="*/ 565944 w 21600"/>
              <a:gd name="T3" fmla="*/ 88900 h 21600"/>
              <a:gd name="T4" fmla="*/ 565944 w 21600"/>
              <a:gd name="T5" fmla="*/ 88900 h 21600"/>
              <a:gd name="T6" fmla="*/ 565944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78188" name="AutoShape 12"/>
          <p:cNvSpPr>
            <a:spLocks/>
          </p:cNvSpPr>
          <p:nvPr/>
        </p:nvSpPr>
        <p:spPr bwMode="auto">
          <a:xfrm>
            <a:off x="21013738" y="5002213"/>
            <a:ext cx="1803400" cy="177800"/>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78189" name="AutoShape 13"/>
          <p:cNvSpPr>
            <a:spLocks/>
          </p:cNvSpPr>
          <p:nvPr/>
        </p:nvSpPr>
        <p:spPr bwMode="auto">
          <a:xfrm>
            <a:off x="21013738" y="5281613"/>
            <a:ext cx="633412" cy="177800"/>
          </a:xfrm>
          <a:custGeom>
            <a:avLst/>
            <a:gdLst>
              <a:gd name="T0" fmla="*/ 316706 w 21600"/>
              <a:gd name="T1" fmla="*/ 88900 h 21600"/>
              <a:gd name="T2" fmla="*/ 316706 w 21600"/>
              <a:gd name="T3" fmla="*/ 88900 h 21600"/>
              <a:gd name="T4" fmla="*/ 316706 w 21600"/>
              <a:gd name="T5" fmla="*/ 88900 h 21600"/>
              <a:gd name="T6" fmla="*/ 316706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78190" name="AutoShape 14"/>
          <p:cNvSpPr>
            <a:spLocks/>
          </p:cNvSpPr>
          <p:nvPr/>
        </p:nvSpPr>
        <p:spPr bwMode="auto">
          <a:xfrm>
            <a:off x="20175538" y="4387850"/>
            <a:ext cx="601662" cy="1119188"/>
          </a:xfrm>
          <a:custGeom>
            <a:avLst/>
            <a:gdLst>
              <a:gd name="T0" fmla="*/ 300817 w 21329"/>
              <a:gd name="T1" fmla="*/ 559594 h 21600"/>
              <a:gd name="T2" fmla="*/ 300817 w 21329"/>
              <a:gd name="T3" fmla="*/ 559594 h 21600"/>
              <a:gd name="T4" fmla="*/ 300817 w 21329"/>
              <a:gd name="T5" fmla="*/ 559594 h 21600"/>
              <a:gd name="T6" fmla="*/ 300817 w 21329"/>
              <a:gd name="T7" fmla="*/ 559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78191" name="AutoShape 15"/>
          <p:cNvSpPr>
            <a:spLocks/>
          </p:cNvSpPr>
          <p:nvPr/>
        </p:nvSpPr>
        <p:spPr bwMode="auto">
          <a:xfrm>
            <a:off x="15328900" y="4387850"/>
            <a:ext cx="482600" cy="1071563"/>
          </a:xfrm>
          <a:custGeom>
            <a:avLst/>
            <a:gdLst>
              <a:gd name="T0" fmla="*/ 241300 w 21600"/>
              <a:gd name="T1" fmla="*/ 535782 h 21600"/>
              <a:gd name="T2" fmla="*/ 241300 w 21600"/>
              <a:gd name="T3" fmla="*/ 535782 h 21600"/>
              <a:gd name="T4" fmla="*/ 241300 w 21600"/>
              <a:gd name="T5" fmla="*/ 535782 h 21600"/>
              <a:gd name="T6" fmla="*/ 241300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grpSp>
        <p:nvGrpSpPr>
          <p:cNvPr id="2" name="Group 1"/>
          <p:cNvGrpSpPr/>
          <p:nvPr/>
        </p:nvGrpSpPr>
        <p:grpSpPr>
          <a:xfrm>
            <a:off x="2192338" y="3963988"/>
            <a:ext cx="9175750" cy="5643562"/>
            <a:chOff x="2192338" y="3963988"/>
            <a:chExt cx="9175750" cy="5643562"/>
          </a:xfrm>
        </p:grpSpPr>
        <p:sp>
          <p:nvSpPr>
            <p:cNvPr id="178193" name="AutoShape 17"/>
            <p:cNvSpPr>
              <a:spLocks/>
            </p:cNvSpPr>
            <p:nvPr/>
          </p:nvSpPr>
          <p:spPr bwMode="auto">
            <a:xfrm>
              <a:off x="11334750" y="4673600"/>
              <a:ext cx="33338" cy="61913"/>
            </a:xfrm>
            <a:custGeom>
              <a:avLst/>
              <a:gdLst>
                <a:gd name="T0" fmla="*/ 16668 w 21600"/>
                <a:gd name="T1" fmla="*/ 30963 h 21600"/>
                <a:gd name="T2" fmla="*/ 16668 w 21600"/>
                <a:gd name="T3" fmla="*/ 30963 h 21600"/>
                <a:gd name="T4" fmla="*/ 16668 w 21600"/>
                <a:gd name="T5" fmla="*/ 30963 h 21600"/>
                <a:gd name="T6" fmla="*/ 16668 w 21600"/>
                <a:gd name="T7" fmla="*/ 30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194" name="AutoShape 18"/>
            <p:cNvSpPr>
              <a:spLocks/>
            </p:cNvSpPr>
            <p:nvPr/>
          </p:nvSpPr>
          <p:spPr bwMode="auto">
            <a:xfrm>
              <a:off x="11204575" y="4413250"/>
              <a:ext cx="74613" cy="65088"/>
            </a:xfrm>
            <a:custGeom>
              <a:avLst/>
              <a:gdLst>
                <a:gd name="T0" fmla="*/ 37304 w 21600"/>
                <a:gd name="T1" fmla="*/ 32550 h 21600"/>
                <a:gd name="T2" fmla="*/ 37304 w 21600"/>
                <a:gd name="T3" fmla="*/ 32550 h 21600"/>
                <a:gd name="T4" fmla="*/ 37304 w 21600"/>
                <a:gd name="T5" fmla="*/ 32550 h 21600"/>
                <a:gd name="T6" fmla="*/ 37304 w 21600"/>
                <a:gd name="T7" fmla="*/ 32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195" name="AutoShape 19"/>
            <p:cNvSpPr>
              <a:spLocks/>
            </p:cNvSpPr>
            <p:nvPr/>
          </p:nvSpPr>
          <p:spPr bwMode="auto">
            <a:xfrm>
              <a:off x="3883025" y="4191000"/>
              <a:ext cx="1798638" cy="1112838"/>
            </a:xfrm>
            <a:custGeom>
              <a:avLst/>
              <a:gdLst>
                <a:gd name="T0" fmla="*/ 899252 w 21600"/>
                <a:gd name="T1" fmla="*/ 556523 h 21600"/>
                <a:gd name="T2" fmla="*/ 899252 w 21600"/>
                <a:gd name="T3" fmla="*/ 556523 h 21600"/>
                <a:gd name="T4" fmla="*/ 899252 w 21600"/>
                <a:gd name="T5" fmla="*/ 556523 h 21600"/>
                <a:gd name="T6" fmla="*/ 899252 w 21600"/>
                <a:gd name="T7" fmla="*/ 5565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196" name="AutoShape 20"/>
            <p:cNvSpPr>
              <a:spLocks/>
            </p:cNvSpPr>
            <p:nvPr/>
          </p:nvSpPr>
          <p:spPr bwMode="auto">
            <a:xfrm>
              <a:off x="5637213" y="4419600"/>
              <a:ext cx="1152525" cy="709613"/>
            </a:xfrm>
            <a:custGeom>
              <a:avLst/>
              <a:gdLst>
                <a:gd name="T0" fmla="*/ 576193 w 21581"/>
                <a:gd name="T1" fmla="*/ 354873 h 21600"/>
                <a:gd name="T2" fmla="*/ 576193 w 21581"/>
                <a:gd name="T3" fmla="*/ 354873 h 21600"/>
                <a:gd name="T4" fmla="*/ 576193 w 21581"/>
                <a:gd name="T5" fmla="*/ 354873 h 21600"/>
                <a:gd name="T6" fmla="*/ 576193 w 21581"/>
                <a:gd name="T7" fmla="*/ 354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600"/>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399"/>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197" name="AutoShape 21"/>
            <p:cNvSpPr>
              <a:spLocks/>
            </p:cNvSpPr>
            <p:nvPr/>
          </p:nvSpPr>
          <p:spPr bwMode="auto">
            <a:xfrm>
              <a:off x="5637213" y="4419600"/>
              <a:ext cx="1162050" cy="717550"/>
            </a:xfrm>
            <a:custGeom>
              <a:avLst/>
              <a:gdLst>
                <a:gd name="T0" fmla="*/ 580982 w 21600"/>
                <a:gd name="T1" fmla="*/ 358842 h 21600"/>
                <a:gd name="T2" fmla="*/ 580982 w 21600"/>
                <a:gd name="T3" fmla="*/ 358842 h 21600"/>
                <a:gd name="T4" fmla="*/ 580982 w 21600"/>
                <a:gd name="T5" fmla="*/ 358842 h 21600"/>
                <a:gd name="T6" fmla="*/ 580982 w 21600"/>
                <a:gd name="T7" fmla="*/ 358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198" name="AutoShape 22"/>
            <p:cNvSpPr>
              <a:spLocks/>
            </p:cNvSpPr>
            <p:nvPr/>
          </p:nvSpPr>
          <p:spPr bwMode="auto">
            <a:xfrm>
              <a:off x="5605463" y="5100638"/>
              <a:ext cx="1220787" cy="801687"/>
            </a:xfrm>
            <a:custGeom>
              <a:avLst/>
              <a:gdLst>
                <a:gd name="T0" fmla="*/ 610349 w 21572"/>
                <a:gd name="T1" fmla="*/ 400918 h 21554"/>
                <a:gd name="T2" fmla="*/ 610349 w 21572"/>
                <a:gd name="T3" fmla="*/ 400918 h 21554"/>
                <a:gd name="T4" fmla="*/ 610349 w 21572"/>
                <a:gd name="T5" fmla="*/ 400918 h 21554"/>
                <a:gd name="T6" fmla="*/ 610349 w 21572"/>
                <a:gd name="T7" fmla="*/ 400918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600" y="21396"/>
                    <a:pt x="21499" y="21535"/>
                  </a:cubicBezTo>
                  <a:cubicBezTo>
                    <a:pt x="21452" y="21599"/>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199" name="AutoShape 23"/>
            <p:cNvSpPr>
              <a:spLocks/>
            </p:cNvSpPr>
            <p:nvPr/>
          </p:nvSpPr>
          <p:spPr bwMode="auto">
            <a:xfrm>
              <a:off x="5572125" y="5100638"/>
              <a:ext cx="1230313" cy="809625"/>
            </a:xfrm>
            <a:custGeom>
              <a:avLst/>
              <a:gdLst>
                <a:gd name="T0" fmla="*/ 615082 w 21539"/>
                <a:gd name="T1" fmla="*/ 404888 h 21600"/>
                <a:gd name="T2" fmla="*/ 615082 w 21539"/>
                <a:gd name="T3" fmla="*/ 404888 h 21600"/>
                <a:gd name="T4" fmla="*/ 615082 w 21539"/>
                <a:gd name="T5" fmla="*/ 404888 h 21600"/>
                <a:gd name="T6" fmla="*/ 615082 w 21539"/>
                <a:gd name="T7" fmla="*/ 404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600" y="21336"/>
                    <a:pt x="21443" y="21554"/>
                  </a:cubicBezTo>
                  <a:cubicBezTo>
                    <a:pt x="21428" y="21575"/>
                    <a:pt x="21401" y="21599"/>
                    <a:pt x="21359"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00" name="AutoShape 24"/>
            <p:cNvSpPr>
              <a:spLocks/>
            </p:cNvSpPr>
            <p:nvPr/>
          </p:nvSpPr>
          <p:spPr bwMode="auto">
            <a:xfrm>
              <a:off x="4402138" y="5199063"/>
              <a:ext cx="1222375" cy="1004887"/>
            </a:xfrm>
            <a:custGeom>
              <a:avLst/>
              <a:gdLst>
                <a:gd name="T0" fmla="*/ 611143 w 21600"/>
                <a:gd name="T1" fmla="*/ 502537 h 21600"/>
                <a:gd name="T2" fmla="*/ 611143 w 21600"/>
                <a:gd name="T3" fmla="*/ 502537 h 21600"/>
                <a:gd name="T4" fmla="*/ 611143 w 21600"/>
                <a:gd name="T5" fmla="*/ 502537 h 21600"/>
                <a:gd name="T6" fmla="*/ 611143 w 21600"/>
                <a:gd name="T7" fmla="*/ 502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8201" name="AutoShape 25"/>
            <p:cNvSpPr>
              <a:spLocks/>
            </p:cNvSpPr>
            <p:nvPr/>
          </p:nvSpPr>
          <p:spPr bwMode="auto">
            <a:xfrm>
              <a:off x="4402138" y="5165725"/>
              <a:ext cx="1230312" cy="1014413"/>
            </a:xfrm>
            <a:custGeom>
              <a:avLst/>
              <a:gdLst>
                <a:gd name="T0" fmla="*/ 615111 w 21600"/>
                <a:gd name="T1" fmla="*/ 507301 h 21600"/>
                <a:gd name="T2" fmla="*/ 615111 w 21600"/>
                <a:gd name="T3" fmla="*/ 507301 h 21600"/>
                <a:gd name="T4" fmla="*/ 615111 w 21600"/>
                <a:gd name="T5" fmla="*/ 507301 h 21600"/>
                <a:gd name="T6" fmla="*/ 615111 w 21600"/>
                <a:gd name="T7" fmla="*/ 507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02" name="AutoShape 26"/>
            <p:cNvSpPr>
              <a:spLocks/>
            </p:cNvSpPr>
            <p:nvPr/>
          </p:nvSpPr>
          <p:spPr bwMode="auto">
            <a:xfrm>
              <a:off x="2192338" y="5394325"/>
              <a:ext cx="1428750" cy="2397125"/>
            </a:xfrm>
            <a:custGeom>
              <a:avLst/>
              <a:gdLst>
                <a:gd name="T0" fmla="*/ 714289 w 21587"/>
                <a:gd name="T1" fmla="*/ 1198730 h 21589"/>
                <a:gd name="T2" fmla="*/ 714289 w 21587"/>
                <a:gd name="T3" fmla="*/ 1198730 h 21589"/>
                <a:gd name="T4" fmla="*/ 714289 w 21587"/>
                <a:gd name="T5" fmla="*/ 1198730 h 21589"/>
                <a:gd name="T6" fmla="*/ 714289 w 21587"/>
                <a:gd name="T7" fmla="*/ 1198730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03" name="AutoShape 27"/>
            <p:cNvSpPr>
              <a:spLocks/>
            </p:cNvSpPr>
            <p:nvPr/>
          </p:nvSpPr>
          <p:spPr bwMode="auto">
            <a:xfrm>
              <a:off x="2192338" y="5394325"/>
              <a:ext cx="1438275" cy="2405063"/>
            </a:xfrm>
            <a:custGeom>
              <a:avLst/>
              <a:gdLst>
                <a:gd name="T0" fmla="*/ 719085 w 21588"/>
                <a:gd name="T1" fmla="*/ 1202755 h 21600"/>
                <a:gd name="T2" fmla="*/ 719085 w 21588"/>
                <a:gd name="T3" fmla="*/ 1202755 h 21600"/>
                <a:gd name="T4" fmla="*/ 719085 w 21588"/>
                <a:gd name="T5" fmla="*/ 1202755 h 21600"/>
                <a:gd name="T6" fmla="*/ 719085 w 21588"/>
                <a:gd name="T7" fmla="*/ 1202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04" name="AutoShape 28"/>
            <p:cNvSpPr>
              <a:spLocks/>
            </p:cNvSpPr>
            <p:nvPr/>
          </p:nvSpPr>
          <p:spPr bwMode="auto">
            <a:xfrm>
              <a:off x="2841625" y="5556250"/>
              <a:ext cx="1112838" cy="1722438"/>
            </a:xfrm>
            <a:custGeom>
              <a:avLst/>
              <a:gdLst>
                <a:gd name="T0" fmla="*/ 556378 w 21600"/>
                <a:gd name="T1" fmla="*/ 861379 h 21552"/>
                <a:gd name="T2" fmla="*/ 556378 w 21600"/>
                <a:gd name="T3" fmla="*/ 861379 h 21552"/>
                <a:gd name="T4" fmla="*/ 556378 w 21600"/>
                <a:gd name="T5" fmla="*/ 861379 h 21552"/>
                <a:gd name="T6" fmla="*/ 556378 w 21600"/>
                <a:gd name="T7" fmla="*/ 861379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05" name="AutoShape 29"/>
            <p:cNvSpPr>
              <a:spLocks/>
            </p:cNvSpPr>
            <p:nvPr/>
          </p:nvSpPr>
          <p:spPr bwMode="auto">
            <a:xfrm>
              <a:off x="2841625" y="5556250"/>
              <a:ext cx="1122363" cy="1731963"/>
            </a:xfrm>
            <a:custGeom>
              <a:avLst/>
              <a:gdLst>
                <a:gd name="T0" fmla="*/ 561140 w 21600"/>
                <a:gd name="T1" fmla="*/ 866143 h 21600"/>
                <a:gd name="T2" fmla="*/ 561140 w 21600"/>
                <a:gd name="T3" fmla="*/ 866143 h 21600"/>
                <a:gd name="T4" fmla="*/ 561140 w 21600"/>
                <a:gd name="T5" fmla="*/ 866143 h 21600"/>
                <a:gd name="T6" fmla="*/ 561140 w 21600"/>
                <a:gd name="T7" fmla="*/ 866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06" name="AutoShape 30"/>
            <p:cNvSpPr>
              <a:spLocks/>
            </p:cNvSpPr>
            <p:nvPr/>
          </p:nvSpPr>
          <p:spPr bwMode="auto">
            <a:xfrm>
              <a:off x="2322513" y="4483100"/>
              <a:ext cx="1406525" cy="1171575"/>
            </a:xfrm>
            <a:custGeom>
              <a:avLst/>
              <a:gdLst>
                <a:gd name="T0" fmla="*/ 703178 w 21555"/>
                <a:gd name="T1" fmla="*/ 586901 h 21581"/>
                <a:gd name="T2" fmla="*/ 703178 w 21555"/>
                <a:gd name="T3" fmla="*/ 586901 h 21581"/>
                <a:gd name="T4" fmla="*/ 703178 w 21555"/>
                <a:gd name="T5" fmla="*/ 586901 h 21581"/>
                <a:gd name="T6" fmla="*/ 703178 w 21555"/>
                <a:gd name="T7" fmla="*/ 586901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07" name="AutoShape 31"/>
            <p:cNvSpPr>
              <a:spLocks/>
            </p:cNvSpPr>
            <p:nvPr/>
          </p:nvSpPr>
          <p:spPr bwMode="auto">
            <a:xfrm>
              <a:off x="3459163" y="4159250"/>
              <a:ext cx="1042987" cy="1685925"/>
            </a:xfrm>
            <a:custGeom>
              <a:avLst/>
              <a:gdLst>
                <a:gd name="T0" fmla="*/ 521455 w 21600"/>
                <a:gd name="T1" fmla="*/ 843120 h 21600"/>
                <a:gd name="T2" fmla="*/ 521455 w 21600"/>
                <a:gd name="T3" fmla="*/ 843120 h 21600"/>
                <a:gd name="T4" fmla="*/ 521455 w 21600"/>
                <a:gd name="T5" fmla="*/ 843120 h 21600"/>
                <a:gd name="T6" fmla="*/ 521455 w 21600"/>
                <a:gd name="T7" fmla="*/ 84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chemeClr val="accent1"/>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8208" name="AutoShape 32"/>
            <p:cNvSpPr>
              <a:spLocks/>
            </p:cNvSpPr>
            <p:nvPr/>
          </p:nvSpPr>
          <p:spPr bwMode="auto">
            <a:xfrm>
              <a:off x="3459163" y="4159250"/>
              <a:ext cx="1050925" cy="1695450"/>
            </a:xfrm>
            <a:custGeom>
              <a:avLst/>
              <a:gdLst>
                <a:gd name="T0" fmla="*/ 525424 w 21600"/>
                <a:gd name="T1" fmla="*/ 847883 h 21600"/>
                <a:gd name="T2" fmla="*/ 525424 w 21600"/>
                <a:gd name="T3" fmla="*/ 847883 h 21600"/>
                <a:gd name="T4" fmla="*/ 525424 w 21600"/>
                <a:gd name="T5" fmla="*/ 847883 h 21600"/>
                <a:gd name="T6" fmla="*/ 525424 w 21600"/>
                <a:gd name="T7" fmla="*/ 8478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599"/>
                    <a:pt x="19926"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09" name="AutoShape 33"/>
            <p:cNvSpPr>
              <a:spLocks/>
            </p:cNvSpPr>
            <p:nvPr/>
          </p:nvSpPr>
          <p:spPr bwMode="auto">
            <a:xfrm>
              <a:off x="2614613" y="3963988"/>
              <a:ext cx="1176337" cy="847725"/>
            </a:xfrm>
            <a:custGeom>
              <a:avLst/>
              <a:gdLst>
                <a:gd name="T0" fmla="*/ 588098 w 21471"/>
                <a:gd name="T1" fmla="*/ 423942 h 21600"/>
                <a:gd name="T2" fmla="*/ 588098 w 21471"/>
                <a:gd name="T3" fmla="*/ 423942 h 21600"/>
                <a:gd name="T4" fmla="*/ 588098 w 21471"/>
                <a:gd name="T5" fmla="*/ 423942 h 21600"/>
                <a:gd name="T6" fmla="*/ 588098 w 21471"/>
                <a:gd name="T7" fmla="*/ 4239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599"/>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10" name="AutoShape 34"/>
            <p:cNvSpPr>
              <a:spLocks/>
            </p:cNvSpPr>
            <p:nvPr/>
          </p:nvSpPr>
          <p:spPr bwMode="auto">
            <a:xfrm>
              <a:off x="2614613" y="3963988"/>
              <a:ext cx="1184275" cy="857250"/>
            </a:xfrm>
            <a:custGeom>
              <a:avLst/>
              <a:gdLst>
                <a:gd name="T0" fmla="*/ 592094 w 21536"/>
                <a:gd name="T1" fmla="*/ 428705 h 21600"/>
                <a:gd name="T2" fmla="*/ 592094 w 21536"/>
                <a:gd name="T3" fmla="*/ 428705 h 21600"/>
                <a:gd name="T4" fmla="*/ 592094 w 21536"/>
                <a:gd name="T5" fmla="*/ 428705 h 21600"/>
                <a:gd name="T6" fmla="*/ 592094 w 21536"/>
                <a:gd name="T7" fmla="*/ 4287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8"/>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11" name="AutoShape 35"/>
            <p:cNvSpPr>
              <a:spLocks/>
            </p:cNvSpPr>
            <p:nvPr/>
          </p:nvSpPr>
          <p:spPr bwMode="auto">
            <a:xfrm>
              <a:off x="3752850" y="5751513"/>
              <a:ext cx="976313" cy="1230312"/>
            </a:xfrm>
            <a:custGeom>
              <a:avLst/>
              <a:gdLst>
                <a:gd name="T0" fmla="*/ 488121 w 21600"/>
                <a:gd name="T1" fmla="*/ 615271 h 21600"/>
                <a:gd name="T2" fmla="*/ 488121 w 21600"/>
                <a:gd name="T3" fmla="*/ 615271 h 21600"/>
                <a:gd name="T4" fmla="*/ 488121 w 21600"/>
                <a:gd name="T5" fmla="*/ 615271 h 21600"/>
                <a:gd name="T6" fmla="*/ 488121 w 21600"/>
                <a:gd name="T7" fmla="*/ 6152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chemeClr val="accent3"/>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8212" name="AutoShape 36"/>
            <p:cNvSpPr>
              <a:spLocks/>
            </p:cNvSpPr>
            <p:nvPr/>
          </p:nvSpPr>
          <p:spPr bwMode="auto">
            <a:xfrm>
              <a:off x="3752850" y="5751513"/>
              <a:ext cx="985838" cy="1239837"/>
            </a:xfrm>
            <a:custGeom>
              <a:avLst/>
              <a:gdLst>
                <a:gd name="T0" fmla="*/ 492883 w 21600"/>
                <a:gd name="T1" fmla="*/ 620034 h 21600"/>
                <a:gd name="T2" fmla="*/ 492883 w 21600"/>
                <a:gd name="T3" fmla="*/ 620034 h 21600"/>
                <a:gd name="T4" fmla="*/ 492883 w 21600"/>
                <a:gd name="T5" fmla="*/ 620034 h 21600"/>
                <a:gd name="T6" fmla="*/ 492883 w 21600"/>
                <a:gd name="T7" fmla="*/ 6200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13" name="AutoShape 37"/>
            <p:cNvSpPr>
              <a:spLocks/>
            </p:cNvSpPr>
            <p:nvPr/>
          </p:nvSpPr>
          <p:spPr bwMode="auto">
            <a:xfrm>
              <a:off x="3427413" y="6854825"/>
              <a:ext cx="1182687" cy="1384300"/>
            </a:xfrm>
            <a:custGeom>
              <a:avLst/>
              <a:gdLst>
                <a:gd name="T0" fmla="*/ 591300 w 21600"/>
                <a:gd name="T1" fmla="*/ 692279 h 21600"/>
                <a:gd name="T2" fmla="*/ 591300 w 21600"/>
                <a:gd name="T3" fmla="*/ 692279 h 21600"/>
                <a:gd name="T4" fmla="*/ 591300 w 21600"/>
                <a:gd name="T5" fmla="*/ 692279 h 21600"/>
                <a:gd name="T6" fmla="*/ 591300 w 21600"/>
                <a:gd name="T7" fmla="*/ 692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14" name="AutoShape 38"/>
            <p:cNvSpPr>
              <a:spLocks/>
            </p:cNvSpPr>
            <p:nvPr/>
          </p:nvSpPr>
          <p:spPr bwMode="auto">
            <a:xfrm>
              <a:off x="3427413" y="6854825"/>
              <a:ext cx="1192212" cy="1393825"/>
            </a:xfrm>
            <a:custGeom>
              <a:avLst/>
              <a:gdLst>
                <a:gd name="T0" fmla="*/ 596062 w 21600"/>
                <a:gd name="T1" fmla="*/ 697042 h 21600"/>
                <a:gd name="T2" fmla="*/ 596062 w 21600"/>
                <a:gd name="T3" fmla="*/ 697042 h 21600"/>
                <a:gd name="T4" fmla="*/ 596062 w 21600"/>
                <a:gd name="T5" fmla="*/ 697042 h 21600"/>
                <a:gd name="T6" fmla="*/ 596062 w 21600"/>
                <a:gd name="T7" fmla="*/ 6970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600" y="2071"/>
                  </a:lnTo>
                  <a:lnTo>
                    <a:pt x="18744" y="21432"/>
                  </a:lnTo>
                  <a:cubicBezTo>
                    <a:pt x="18744" y="21432"/>
                    <a:pt x="18705" y="21599"/>
                    <a:pt x="18705"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15" name="AutoShape 39"/>
            <p:cNvSpPr>
              <a:spLocks/>
            </p:cNvSpPr>
            <p:nvPr/>
          </p:nvSpPr>
          <p:spPr bwMode="auto">
            <a:xfrm>
              <a:off x="4629150" y="6108700"/>
              <a:ext cx="1271588" cy="993775"/>
            </a:xfrm>
            <a:custGeom>
              <a:avLst/>
              <a:gdLst>
                <a:gd name="T0" fmla="*/ 635747 w 21600"/>
                <a:gd name="T1" fmla="*/ 496980 h 21600"/>
                <a:gd name="T2" fmla="*/ 635747 w 21600"/>
                <a:gd name="T3" fmla="*/ 496980 h 21600"/>
                <a:gd name="T4" fmla="*/ 635747 w 21600"/>
                <a:gd name="T5" fmla="*/ 496980 h 21600"/>
                <a:gd name="T6" fmla="*/ 635747 w 21600"/>
                <a:gd name="T7" fmla="*/ 4969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16" name="AutoShape 40"/>
            <p:cNvSpPr>
              <a:spLocks/>
            </p:cNvSpPr>
            <p:nvPr/>
          </p:nvSpPr>
          <p:spPr bwMode="auto">
            <a:xfrm>
              <a:off x="4597400" y="6108700"/>
              <a:ext cx="1279525" cy="1003300"/>
            </a:xfrm>
            <a:custGeom>
              <a:avLst/>
              <a:gdLst>
                <a:gd name="T0" fmla="*/ 639716 w 21600"/>
                <a:gd name="T1" fmla="*/ 501744 h 21600"/>
                <a:gd name="T2" fmla="*/ 639716 w 21600"/>
                <a:gd name="T3" fmla="*/ 501744 h 21600"/>
                <a:gd name="T4" fmla="*/ 639716 w 21600"/>
                <a:gd name="T5" fmla="*/ 501744 h 21600"/>
                <a:gd name="T6" fmla="*/ 639716 w 21600"/>
                <a:gd name="T7" fmla="*/ 501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17" name="AutoShape 41"/>
            <p:cNvSpPr>
              <a:spLocks/>
            </p:cNvSpPr>
            <p:nvPr/>
          </p:nvSpPr>
          <p:spPr bwMode="auto">
            <a:xfrm>
              <a:off x="6677025" y="4386263"/>
              <a:ext cx="1146175" cy="1298575"/>
            </a:xfrm>
            <a:custGeom>
              <a:avLst/>
              <a:gdLst>
                <a:gd name="T0" fmla="*/ 573018 w 21581"/>
                <a:gd name="T1" fmla="*/ 649409 h 21600"/>
                <a:gd name="T2" fmla="*/ 573018 w 21581"/>
                <a:gd name="T3" fmla="*/ 649409 h 21600"/>
                <a:gd name="T4" fmla="*/ 573018 w 21581"/>
                <a:gd name="T5" fmla="*/ 649409 h 21600"/>
                <a:gd name="T6" fmla="*/ 573018 w 21581"/>
                <a:gd name="T7" fmla="*/ 64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18" name="AutoShape 42"/>
            <p:cNvSpPr>
              <a:spLocks/>
            </p:cNvSpPr>
            <p:nvPr/>
          </p:nvSpPr>
          <p:spPr bwMode="auto">
            <a:xfrm>
              <a:off x="6677025" y="4386263"/>
              <a:ext cx="1154113" cy="1308100"/>
            </a:xfrm>
            <a:custGeom>
              <a:avLst/>
              <a:gdLst>
                <a:gd name="T0" fmla="*/ 577014 w 21572"/>
                <a:gd name="T1" fmla="*/ 654172 h 21600"/>
                <a:gd name="T2" fmla="*/ 577014 w 21572"/>
                <a:gd name="T3" fmla="*/ 654172 h 21600"/>
                <a:gd name="T4" fmla="*/ 577014 w 21572"/>
                <a:gd name="T5" fmla="*/ 654172 h 21600"/>
                <a:gd name="T6" fmla="*/ 577014 w 21572"/>
                <a:gd name="T7" fmla="*/ 65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599"/>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599"/>
                    <a:pt x="229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19" name="AutoShape 43"/>
            <p:cNvSpPr>
              <a:spLocks/>
            </p:cNvSpPr>
            <p:nvPr/>
          </p:nvSpPr>
          <p:spPr bwMode="auto">
            <a:xfrm>
              <a:off x="5832475" y="6432550"/>
              <a:ext cx="1295400" cy="692150"/>
            </a:xfrm>
            <a:custGeom>
              <a:avLst/>
              <a:gdLst>
                <a:gd name="T0" fmla="*/ 647652 w 21600"/>
                <a:gd name="T1" fmla="*/ 346140 h 21600"/>
                <a:gd name="T2" fmla="*/ 647652 w 21600"/>
                <a:gd name="T3" fmla="*/ 346140 h 21600"/>
                <a:gd name="T4" fmla="*/ 647652 w 21600"/>
                <a:gd name="T5" fmla="*/ 346140 h 21600"/>
                <a:gd name="T6" fmla="*/ 647652 w 21600"/>
                <a:gd name="T7" fmla="*/ 346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599"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a:solidFill>
                  <a:schemeClr val="bg1"/>
                </a:solidFill>
              </a:endParaRPr>
            </a:p>
          </p:txBody>
        </p:sp>
        <p:sp>
          <p:nvSpPr>
            <p:cNvPr id="178220" name="AutoShape 44"/>
            <p:cNvSpPr>
              <a:spLocks/>
            </p:cNvSpPr>
            <p:nvPr/>
          </p:nvSpPr>
          <p:spPr bwMode="auto">
            <a:xfrm>
              <a:off x="5832475" y="6432550"/>
              <a:ext cx="1303338" cy="701675"/>
            </a:xfrm>
            <a:custGeom>
              <a:avLst/>
              <a:gdLst>
                <a:gd name="T0" fmla="*/ 651621 w 21600"/>
                <a:gd name="T1" fmla="*/ 350903 h 21600"/>
                <a:gd name="T2" fmla="*/ 651621 w 21600"/>
                <a:gd name="T3" fmla="*/ 350903 h 21600"/>
                <a:gd name="T4" fmla="*/ 651621 w 21600"/>
                <a:gd name="T5" fmla="*/ 350903 h 21600"/>
                <a:gd name="T6" fmla="*/ 651621 w 21600"/>
                <a:gd name="T7" fmla="*/ 350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21" name="AutoShape 45"/>
            <p:cNvSpPr>
              <a:spLocks/>
            </p:cNvSpPr>
            <p:nvPr/>
          </p:nvSpPr>
          <p:spPr bwMode="auto">
            <a:xfrm>
              <a:off x="7716838" y="7505700"/>
              <a:ext cx="628650" cy="1087438"/>
            </a:xfrm>
            <a:custGeom>
              <a:avLst/>
              <a:gdLst>
                <a:gd name="T0" fmla="*/ 314302 w 21600"/>
                <a:gd name="T1" fmla="*/ 543820 h 21594"/>
                <a:gd name="T2" fmla="*/ 314302 w 21600"/>
                <a:gd name="T3" fmla="*/ 543820 h 21594"/>
                <a:gd name="T4" fmla="*/ 314302 w 21600"/>
                <a:gd name="T5" fmla="*/ 543820 h 21594"/>
                <a:gd name="T6" fmla="*/ 314302 w 21600"/>
                <a:gd name="T7" fmla="*/ 54382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0"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600" y="20339"/>
                    <a:pt x="21600"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22" name="AutoShape 46"/>
            <p:cNvSpPr>
              <a:spLocks/>
            </p:cNvSpPr>
            <p:nvPr/>
          </p:nvSpPr>
          <p:spPr bwMode="auto">
            <a:xfrm>
              <a:off x="7651750" y="5816600"/>
              <a:ext cx="701675" cy="1250950"/>
            </a:xfrm>
            <a:custGeom>
              <a:avLst/>
              <a:gdLst>
                <a:gd name="T0" fmla="*/ 350812 w 21434"/>
                <a:gd name="T1" fmla="*/ 625563 h 21587"/>
                <a:gd name="T2" fmla="*/ 350812 w 21434"/>
                <a:gd name="T3" fmla="*/ 625563 h 21587"/>
                <a:gd name="T4" fmla="*/ 350812 w 21434"/>
                <a:gd name="T5" fmla="*/ 625563 h 21587"/>
                <a:gd name="T6" fmla="*/ 350812 w 21434"/>
                <a:gd name="T7" fmla="*/ 625563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chemeClr val="accent3"/>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8223" name="AutoShape 47"/>
            <p:cNvSpPr>
              <a:spLocks/>
            </p:cNvSpPr>
            <p:nvPr/>
          </p:nvSpPr>
          <p:spPr bwMode="auto">
            <a:xfrm>
              <a:off x="6937375" y="6303963"/>
              <a:ext cx="1176338" cy="1019175"/>
            </a:xfrm>
            <a:custGeom>
              <a:avLst/>
              <a:gdLst>
                <a:gd name="T0" fmla="*/ 588126 w 21564"/>
                <a:gd name="T1" fmla="*/ 509683 h 21600"/>
                <a:gd name="T2" fmla="*/ 588126 w 21564"/>
                <a:gd name="T3" fmla="*/ 509683 h 21600"/>
                <a:gd name="T4" fmla="*/ 588126 w 21564"/>
                <a:gd name="T5" fmla="*/ 509683 h 21600"/>
                <a:gd name="T6" fmla="*/ 588126 w 21564"/>
                <a:gd name="T7" fmla="*/ 5096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24" name="AutoShape 48"/>
            <p:cNvSpPr>
              <a:spLocks/>
            </p:cNvSpPr>
            <p:nvPr/>
          </p:nvSpPr>
          <p:spPr bwMode="auto">
            <a:xfrm>
              <a:off x="6937375" y="6303963"/>
              <a:ext cx="1184275" cy="1027112"/>
            </a:xfrm>
            <a:custGeom>
              <a:avLst/>
              <a:gdLst>
                <a:gd name="T0" fmla="*/ 592094 w 21568"/>
                <a:gd name="T1" fmla="*/ 513652 h 21600"/>
                <a:gd name="T2" fmla="*/ 592094 w 21568"/>
                <a:gd name="T3" fmla="*/ 513652 h 21600"/>
                <a:gd name="T4" fmla="*/ 592094 w 21568"/>
                <a:gd name="T5" fmla="*/ 513652 h 21600"/>
                <a:gd name="T6" fmla="*/ 592094 w 21568"/>
                <a:gd name="T7" fmla="*/ 513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5"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25" name="AutoShape 49"/>
            <p:cNvSpPr>
              <a:spLocks/>
            </p:cNvSpPr>
            <p:nvPr/>
          </p:nvSpPr>
          <p:spPr bwMode="auto">
            <a:xfrm>
              <a:off x="8237538" y="5199063"/>
              <a:ext cx="57150" cy="106362"/>
            </a:xfrm>
            <a:custGeom>
              <a:avLst/>
              <a:gdLst>
                <a:gd name="T0" fmla="*/ 28573 w 21600"/>
                <a:gd name="T1" fmla="*/ 53191 h 21600"/>
                <a:gd name="T2" fmla="*/ 28573 w 21600"/>
                <a:gd name="T3" fmla="*/ 53191 h 21600"/>
                <a:gd name="T4" fmla="*/ 28573 w 21600"/>
                <a:gd name="T5" fmla="*/ 53191 h 21600"/>
                <a:gd name="T6" fmla="*/ 28573 w 21600"/>
                <a:gd name="T7" fmla="*/ 531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26" name="AutoShape 50"/>
            <p:cNvSpPr>
              <a:spLocks/>
            </p:cNvSpPr>
            <p:nvPr/>
          </p:nvSpPr>
          <p:spPr bwMode="auto">
            <a:xfrm>
              <a:off x="8237538" y="5199063"/>
              <a:ext cx="66675" cy="115887"/>
            </a:xfrm>
            <a:custGeom>
              <a:avLst/>
              <a:gdLst>
                <a:gd name="T0" fmla="*/ 33335 w 21600"/>
                <a:gd name="T1" fmla="*/ 57955 h 21600"/>
                <a:gd name="T2" fmla="*/ 33335 w 21600"/>
                <a:gd name="T3" fmla="*/ 57955 h 21600"/>
                <a:gd name="T4" fmla="*/ 33335 w 21600"/>
                <a:gd name="T5" fmla="*/ 57955 h 21600"/>
                <a:gd name="T6" fmla="*/ 33335 w 21600"/>
                <a:gd name="T7" fmla="*/ 579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599"/>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599"/>
                    <a:pt x="8636"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27" name="AutoShape 51"/>
            <p:cNvSpPr>
              <a:spLocks/>
            </p:cNvSpPr>
            <p:nvPr/>
          </p:nvSpPr>
          <p:spPr bwMode="auto">
            <a:xfrm>
              <a:off x="7359650" y="4873625"/>
              <a:ext cx="881063" cy="982663"/>
            </a:xfrm>
            <a:custGeom>
              <a:avLst/>
              <a:gdLst>
                <a:gd name="T0" fmla="*/ 440499 w 21580"/>
                <a:gd name="T1" fmla="*/ 491878 h 21590"/>
                <a:gd name="T2" fmla="*/ 440499 w 21580"/>
                <a:gd name="T3" fmla="*/ 491878 h 21590"/>
                <a:gd name="T4" fmla="*/ 440499 w 21580"/>
                <a:gd name="T5" fmla="*/ 491878 h 21590"/>
                <a:gd name="T6" fmla="*/ 440499 w 21580"/>
                <a:gd name="T7" fmla="*/ 49187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28" name="AutoShape 52"/>
            <p:cNvSpPr>
              <a:spLocks/>
            </p:cNvSpPr>
            <p:nvPr/>
          </p:nvSpPr>
          <p:spPr bwMode="auto">
            <a:xfrm>
              <a:off x="7359650" y="4873625"/>
              <a:ext cx="889000" cy="990600"/>
            </a:xfrm>
            <a:custGeom>
              <a:avLst/>
              <a:gdLst>
                <a:gd name="T0" fmla="*/ 444446 w 21575"/>
                <a:gd name="T1" fmla="*/ 495392 h 21600"/>
                <a:gd name="T2" fmla="*/ 444446 w 21575"/>
                <a:gd name="T3" fmla="*/ 495392 h 21600"/>
                <a:gd name="T4" fmla="*/ 444446 w 21575"/>
                <a:gd name="T5" fmla="*/ 495392 h 21600"/>
                <a:gd name="T6" fmla="*/ 444446 w 21575"/>
                <a:gd name="T7" fmla="*/ 4953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29" name="AutoShape 53"/>
            <p:cNvSpPr>
              <a:spLocks/>
            </p:cNvSpPr>
            <p:nvPr/>
          </p:nvSpPr>
          <p:spPr bwMode="auto">
            <a:xfrm>
              <a:off x="6773863" y="5653088"/>
              <a:ext cx="1063625" cy="698500"/>
            </a:xfrm>
            <a:custGeom>
              <a:avLst/>
              <a:gdLst>
                <a:gd name="T0" fmla="*/ 531749 w 21575"/>
                <a:gd name="T1" fmla="*/ 354351 h 21435"/>
                <a:gd name="T2" fmla="*/ 531749 w 21575"/>
                <a:gd name="T3" fmla="*/ 354351 h 21435"/>
                <a:gd name="T4" fmla="*/ 531749 w 21575"/>
                <a:gd name="T5" fmla="*/ 354351 h 21435"/>
                <a:gd name="T6" fmla="*/ 531749 w 21575"/>
                <a:gd name="T7" fmla="*/ 35435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a:solidFill>
                  <a:schemeClr val="bg1"/>
                </a:solidFill>
              </a:endParaRPr>
            </a:p>
          </p:txBody>
        </p:sp>
        <p:sp>
          <p:nvSpPr>
            <p:cNvPr id="178230" name="AutoShape 54"/>
            <p:cNvSpPr>
              <a:spLocks/>
            </p:cNvSpPr>
            <p:nvPr/>
          </p:nvSpPr>
          <p:spPr bwMode="auto">
            <a:xfrm>
              <a:off x="6773863" y="5653088"/>
              <a:ext cx="1071562" cy="706437"/>
            </a:xfrm>
            <a:custGeom>
              <a:avLst/>
              <a:gdLst>
                <a:gd name="T0" fmla="*/ 535742 w 21572"/>
                <a:gd name="T1" fmla="*/ 353284 h 21600"/>
                <a:gd name="T2" fmla="*/ 535742 w 21572"/>
                <a:gd name="T3" fmla="*/ 353284 h 21600"/>
                <a:gd name="T4" fmla="*/ 535742 w 21572"/>
                <a:gd name="T5" fmla="*/ 353284 h 21600"/>
                <a:gd name="T6" fmla="*/ 535742 w 21572"/>
                <a:gd name="T7" fmla="*/ 353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31" name="AutoShape 55"/>
            <p:cNvSpPr>
              <a:spLocks/>
            </p:cNvSpPr>
            <p:nvPr/>
          </p:nvSpPr>
          <p:spPr bwMode="auto">
            <a:xfrm>
              <a:off x="7716838" y="4808538"/>
              <a:ext cx="1009650" cy="449262"/>
            </a:xfrm>
            <a:custGeom>
              <a:avLst/>
              <a:gdLst>
                <a:gd name="T0" fmla="*/ 504788 w 21600"/>
                <a:gd name="T1" fmla="*/ 224673 h 21600"/>
                <a:gd name="T2" fmla="*/ 504788 w 21600"/>
                <a:gd name="T3" fmla="*/ 224673 h 21600"/>
                <a:gd name="T4" fmla="*/ 504788 w 21600"/>
                <a:gd name="T5" fmla="*/ 224673 h 21600"/>
                <a:gd name="T6" fmla="*/ 504788 w 21600"/>
                <a:gd name="T7" fmla="*/ 2246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32" name="AutoShape 56"/>
            <p:cNvSpPr>
              <a:spLocks/>
            </p:cNvSpPr>
            <p:nvPr/>
          </p:nvSpPr>
          <p:spPr bwMode="auto">
            <a:xfrm>
              <a:off x="7716838" y="4808538"/>
              <a:ext cx="1022350" cy="461962"/>
            </a:xfrm>
            <a:custGeom>
              <a:avLst/>
              <a:gdLst>
                <a:gd name="T0" fmla="*/ 511138 w 21600"/>
                <a:gd name="T1" fmla="*/ 231024 h 21600"/>
                <a:gd name="T2" fmla="*/ 511138 w 21600"/>
                <a:gd name="T3" fmla="*/ 231024 h 21600"/>
                <a:gd name="T4" fmla="*/ 511138 w 21600"/>
                <a:gd name="T5" fmla="*/ 231024 h 21600"/>
                <a:gd name="T6" fmla="*/ 511138 w 21600"/>
                <a:gd name="T7" fmla="*/ 2310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33" name="AutoShape 57"/>
            <p:cNvSpPr>
              <a:spLocks/>
            </p:cNvSpPr>
            <p:nvPr/>
          </p:nvSpPr>
          <p:spPr bwMode="auto">
            <a:xfrm>
              <a:off x="8008938" y="4743450"/>
              <a:ext cx="130175" cy="114300"/>
            </a:xfrm>
            <a:custGeom>
              <a:avLst/>
              <a:gdLst>
                <a:gd name="T0" fmla="*/ 65083 w 21600"/>
                <a:gd name="T1" fmla="*/ 57161 h 21600"/>
                <a:gd name="T2" fmla="*/ 65083 w 21600"/>
                <a:gd name="T3" fmla="*/ 57161 h 21600"/>
                <a:gd name="T4" fmla="*/ 65083 w 21600"/>
                <a:gd name="T5" fmla="*/ 57161 h 21600"/>
                <a:gd name="T6" fmla="*/ 65083 w 21600"/>
                <a:gd name="T7" fmla="*/ 57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34" name="AutoShape 58"/>
            <p:cNvSpPr>
              <a:spLocks/>
            </p:cNvSpPr>
            <p:nvPr/>
          </p:nvSpPr>
          <p:spPr bwMode="auto">
            <a:xfrm>
              <a:off x="7977188" y="4711700"/>
              <a:ext cx="141287" cy="123825"/>
            </a:xfrm>
            <a:custGeom>
              <a:avLst/>
              <a:gdLst>
                <a:gd name="T0" fmla="*/ 70639 w 21600"/>
                <a:gd name="T1" fmla="*/ 61924 h 21600"/>
                <a:gd name="T2" fmla="*/ 70639 w 21600"/>
                <a:gd name="T3" fmla="*/ 61924 h 21600"/>
                <a:gd name="T4" fmla="*/ 70639 w 21600"/>
                <a:gd name="T5" fmla="*/ 61924 h 21600"/>
                <a:gd name="T6" fmla="*/ 70639 w 21600"/>
                <a:gd name="T7" fmla="*/ 619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35" name="AutoShape 59"/>
            <p:cNvSpPr>
              <a:spLocks/>
            </p:cNvSpPr>
            <p:nvPr/>
          </p:nvSpPr>
          <p:spPr bwMode="auto">
            <a:xfrm>
              <a:off x="8399463" y="5035550"/>
              <a:ext cx="682625" cy="930275"/>
            </a:xfrm>
            <a:custGeom>
              <a:avLst/>
              <a:gdLst>
                <a:gd name="T0" fmla="*/ 341272 w 21591"/>
                <a:gd name="T1" fmla="*/ 465677 h 21589"/>
                <a:gd name="T2" fmla="*/ 341272 w 21591"/>
                <a:gd name="T3" fmla="*/ 465677 h 21589"/>
                <a:gd name="T4" fmla="*/ 341272 w 21591"/>
                <a:gd name="T5" fmla="*/ 465677 h 21589"/>
                <a:gd name="T6" fmla="*/ 341272 w 21591"/>
                <a:gd name="T7" fmla="*/ 46567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36" name="AutoShape 60"/>
            <p:cNvSpPr>
              <a:spLocks/>
            </p:cNvSpPr>
            <p:nvPr/>
          </p:nvSpPr>
          <p:spPr bwMode="auto">
            <a:xfrm>
              <a:off x="8367713" y="5035550"/>
              <a:ext cx="695325" cy="938213"/>
            </a:xfrm>
            <a:custGeom>
              <a:avLst/>
              <a:gdLst>
                <a:gd name="T0" fmla="*/ 347621 w 21573"/>
                <a:gd name="T1" fmla="*/ 469194 h 21600"/>
                <a:gd name="T2" fmla="*/ 347621 w 21573"/>
                <a:gd name="T3" fmla="*/ 469194 h 21600"/>
                <a:gd name="T4" fmla="*/ 347621 w 21573"/>
                <a:gd name="T5" fmla="*/ 469194 h 21600"/>
                <a:gd name="T6" fmla="*/ 347621 w 21573"/>
                <a:gd name="T7" fmla="*/ 46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37" name="AutoShape 61"/>
            <p:cNvSpPr>
              <a:spLocks/>
            </p:cNvSpPr>
            <p:nvPr/>
          </p:nvSpPr>
          <p:spPr bwMode="auto">
            <a:xfrm>
              <a:off x="8269288" y="5945188"/>
              <a:ext cx="539750" cy="939800"/>
            </a:xfrm>
            <a:custGeom>
              <a:avLst/>
              <a:gdLst>
                <a:gd name="T0" fmla="*/ 269842 w 21567"/>
                <a:gd name="T1" fmla="*/ 469988 h 21584"/>
                <a:gd name="T2" fmla="*/ 269842 w 21567"/>
                <a:gd name="T3" fmla="*/ 469988 h 21584"/>
                <a:gd name="T4" fmla="*/ 269842 w 21567"/>
                <a:gd name="T5" fmla="*/ 469988 h 21584"/>
                <a:gd name="T6" fmla="*/ 269842 w 21567"/>
                <a:gd name="T7" fmla="*/ 469988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38" name="AutoShape 62"/>
            <p:cNvSpPr>
              <a:spLocks/>
            </p:cNvSpPr>
            <p:nvPr/>
          </p:nvSpPr>
          <p:spPr bwMode="auto">
            <a:xfrm>
              <a:off x="8269288" y="5945188"/>
              <a:ext cx="547687" cy="949325"/>
            </a:xfrm>
            <a:custGeom>
              <a:avLst/>
              <a:gdLst>
                <a:gd name="T0" fmla="*/ 273824 w 21564"/>
                <a:gd name="T1" fmla="*/ 474751 h 21600"/>
                <a:gd name="T2" fmla="*/ 273824 w 21564"/>
                <a:gd name="T3" fmla="*/ 474751 h 21600"/>
                <a:gd name="T4" fmla="*/ 273824 w 21564"/>
                <a:gd name="T5" fmla="*/ 474751 h 21600"/>
                <a:gd name="T6" fmla="*/ 273824 w 21564"/>
                <a:gd name="T7" fmla="*/ 474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6"/>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1"/>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39" name="AutoShape 63"/>
            <p:cNvSpPr>
              <a:spLocks/>
            </p:cNvSpPr>
            <p:nvPr/>
          </p:nvSpPr>
          <p:spPr bwMode="auto">
            <a:xfrm>
              <a:off x="8724900" y="5783263"/>
              <a:ext cx="733425" cy="842962"/>
            </a:xfrm>
            <a:custGeom>
              <a:avLst/>
              <a:gdLst>
                <a:gd name="T0" fmla="*/ 366686 w 21600"/>
                <a:gd name="T1" fmla="*/ 421560 h 21600"/>
                <a:gd name="T2" fmla="*/ 366686 w 21600"/>
                <a:gd name="T3" fmla="*/ 421560 h 21600"/>
                <a:gd name="T4" fmla="*/ 366686 w 21600"/>
                <a:gd name="T5" fmla="*/ 421560 h 21600"/>
                <a:gd name="T6" fmla="*/ 366686 w 21600"/>
                <a:gd name="T7" fmla="*/ 421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40" name="AutoShape 64"/>
            <p:cNvSpPr>
              <a:spLocks/>
            </p:cNvSpPr>
            <p:nvPr/>
          </p:nvSpPr>
          <p:spPr bwMode="auto">
            <a:xfrm>
              <a:off x="8724900" y="5783263"/>
              <a:ext cx="742950" cy="852487"/>
            </a:xfrm>
            <a:custGeom>
              <a:avLst/>
              <a:gdLst>
                <a:gd name="T0" fmla="*/ 371447 w 21600"/>
                <a:gd name="T1" fmla="*/ 426323 h 21600"/>
                <a:gd name="T2" fmla="*/ 371447 w 21600"/>
                <a:gd name="T3" fmla="*/ 426323 h 21600"/>
                <a:gd name="T4" fmla="*/ 371447 w 21600"/>
                <a:gd name="T5" fmla="*/ 426323 h 21600"/>
                <a:gd name="T6" fmla="*/ 371447 w 21600"/>
                <a:gd name="T7" fmla="*/ 4263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41" name="AutoShape 65"/>
            <p:cNvSpPr>
              <a:spLocks/>
            </p:cNvSpPr>
            <p:nvPr/>
          </p:nvSpPr>
          <p:spPr bwMode="auto">
            <a:xfrm>
              <a:off x="9178925" y="6075363"/>
              <a:ext cx="781050" cy="787400"/>
            </a:xfrm>
            <a:custGeom>
              <a:avLst/>
              <a:gdLst>
                <a:gd name="T0" fmla="*/ 390496 w 21600"/>
                <a:gd name="T1" fmla="*/ 393773 h 21600"/>
                <a:gd name="T2" fmla="*/ 390496 w 21600"/>
                <a:gd name="T3" fmla="*/ 393773 h 21600"/>
                <a:gd name="T4" fmla="*/ 390496 w 21600"/>
                <a:gd name="T5" fmla="*/ 393773 h 21600"/>
                <a:gd name="T6" fmla="*/ 390496 w 21600"/>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42" name="AutoShape 66"/>
            <p:cNvSpPr>
              <a:spLocks/>
            </p:cNvSpPr>
            <p:nvPr/>
          </p:nvSpPr>
          <p:spPr bwMode="auto">
            <a:xfrm>
              <a:off x="9178925" y="6075363"/>
              <a:ext cx="792163" cy="798512"/>
            </a:xfrm>
            <a:custGeom>
              <a:avLst/>
              <a:gdLst>
                <a:gd name="T0" fmla="*/ 396053 w 21600"/>
                <a:gd name="T1" fmla="*/ 399331 h 21600"/>
                <a:gd name="T2" fmla="*/ 396053 w 21600"/>
                <a:gd name="T3" fmla="*/ 399331 h 21600"/>
                <a:gd name="T4" fmla="*/ 396053 w 21600"/>
                <a:gd name="T5" fmla="*/ 399331 h 21600"/>
                <a:gd name="T6" fmla="*/ 396053 w 21600"/>
                <a:gd name="T7" fmla="*/ 399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43" name="AutoShape 67"/>
            <p:cNvSpPr>
              <a:spLocks/>
            </p:cNvSpPr>
            <p:nvPr/>
          </p:nvSpPr>
          <p:spPr bwMode="auto">
            <a:xfrm>
              <a:off x="10348913" y="6497638"/>
              <a:ext cx="82550" cy="239712"/>
            </a:xfrm>
            <a:custGeom>
              <a:avLst/>
              <a:gdLst>
                <a:gd name="T0" fmla="*/ 41272 w 21600"/>
                <a:gd name="T1" fmla="*/ 119878 h 21600"/>
                <a:gd name="T2" fmla="*/ 41272 w 21600"/>
                <a:gd name="T3" fmla="*/ 119878 h 21600"/>
                <a:gd name="T4" fmla="*/ 41272 w 21600"/>
                <a:gd name="T5" fmla="*/ 119878 h 21600"/>
                <a:gd name="T6" fmla="*/ 41272 w 21600"/>
                <a:gd name="T7" fmla="*/ 119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44" name="AutoShape 68"/>
            <p:cNvSpPr>
              <a:spLocks/>
            </p:cNvSpPr>
            <p:nvPr/>
          </p:nvSpPr>
          <p:spPr bwMode="auto">
            <a:xfrm>
              <a:off x="9048750" y="6270625"/>
              <a:ext cx="1357313" cy="779463"/>
            </a:xfrm>
            <a:custGeom>
              <a:avLst/>
              <a:gdLst>
                <a:gd name="T0" fmla="*/ 678575 w 21551"/>
                <a:gd name="T1" fmla="*/ 391926 h 21306"/>
                <a:gd name="T2" fmla="*/ 678575 w 21551"/>
                <a:gd name="T3" fmla="*/ 391926 h 21306"/>
                <a:gd name="T4" fmla="*/ 678575 w 21551"/>
                <a:gd name="T5" fmla="*/ 391926 h 21306"/>
                <a:gd name="T6" fmla="*/ 678575 w 21551"/>
                <a:gd name="T7" fmla="*/ 391926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45" name="AutoShape 69"/>
            <p:cNvSpPr>
              <a:spLocks/>
            </p:cNvSpPr>
            <p:nvPr/>
          </p:nvSpPr>
          <p:spPr bwMode="auto">
            <a:xfrm>
              <a:off x="9048750" y="6270625"/>
              <a:ext cx="1368425" cy="787400"/>
            </a:xfrm>
            <a:custGeom>
              <a:avLst/>
              <a:gdLst>
                <a:gd name="T0" fmla="*/ 684130 w 21541"/>
                <a:gd name="T1" fmla="*/ 393773 h 21600"/>
                <a:gd name="T2" fmla="*/ 684130 w 21541"/>
                <a:gd name="T3" fmla="*/ 393773 h 21600"/>
                <a:gd name="T4" fmla="*/ 684130 w 21541"/>
                <a:gd name="T5" fmla="*/ 393773 h 21600"/>
                <a:gd name="T6" fmla="*/ 684130 w 21541"/>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46" name="AutoShape 70"/>
            <p:cNvSpPr>
              <a:spLocks/>
            </p:cNvSpPr>
            <p:nvPr/>
          </p:nvSpPr>
          <p:spPr bwMode="auto">
            <a:xfrm>
              <a:off x="8042275" y="6530975"/>
              <a:ext cx="1270000" cy="668338"/>
            </a:xfrm>
            <a:custGeom>
              <a:avLst/>
              <a:gdLst>
                <a:gd name="T0" fmla="*/ 634953 w 21600"/>
                <a:gd name="T1" fmla="*/ 334231 h 21600"/>
                <a:gd name="T2" fmla="*/ 634953 w 21600"/>
                <a:gd name="T3" fmla="*/ 334231 h 21600"/>
                <a:gd name="T4" fmla="*/ 634953 w 21600"/>
                <a:gd name="T5" fmla="*/ 334231 h 21600"/>
                <a:gd name="T6" fmla="*/ 634953 w 21600"/>
                <a:gd name="T7" fmla="*/ 3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47" name="AutoShape 71"/>
            <p:cNvSpPr>
              <a:spLocks/>
            </p:cNvSpPr>
            <p:nvPr/>
          </p:nvSpPr>
          <p:spPr bwMode="auto">
            <a:xfrm>
              <a:off x="8042275" y="6497638"/>
              <a:ext cx="1284288" cy="679450"/>
            </a:xfrm>
            <a:custGeom>
              <a:avLst/>
              <a:gdLst>
                <a:gd name="T0" fmla="*/ 642097 w 21600"/>
                <a:gd name="T1" fmla="*/ 339788 h 21600"/>
                <a:gd name="T2" fmla="*/ 642097 w 21600"/>
                <a:gd name="T3" fmla="*/ 339788 h 21600"/>
                <a:gd name="T4" fmla="*/ 642097 w 21600"/>
                <a:gd name="T5" fmla="*/ 339788 h 21600"/>
                <a:gd name="T6" fmla="*/ 642097 w 21600"/>
                <a:gd name="T7" fmla="*/ 3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48" name="AutoShape 72"/>
            <p:cNvSpPr>
              <a:spLocks/>
            </p:cNvSpPr>
            <p:nvPr/>
          </p:nvSpPr>
          <p:spPr bwMode="auto">
            <a:xfrm>
              <a:off x="8756650" y="7375525"/>
              <a:ext cx="965200" cy="992188"/>
            </a:xfrm>
            <a:custGeom>
              <a:avLst/>
              <a:gdLst>
                <a:gd name="T0" fmla="*/ 482565 w 21564"/>
                <a:gd name="T1" fmla="*/ 496187 h 21592"/>
                <a:gd name="T2" fmla="*/ 482565 w 21564"/>
                <a:gd name="T3" fmla="*/ 496187 h 21592"/>
                <a:gd name="T4" fmla="*/ 482565 w 21564"/>
                <a:gd name="T5" fmla="*/ 496187 h 21592"/>
                <a:gd name="T6" fmla="*/ 482565 w 21564"/>
                <a:gd name="T7" fmla="*/ 496187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a:solidFill>
                  <a:schemeClr val="bg1"/>
                </a:solidFill>
              </a:endParaRPr>
            </a:p>
          </p:txBody>
        </p:sp>
        <p:sp>
          <p:nvSpPr>
            <p:cNvPr id="178249" name="AutoShape 73"/>
            <p:cNvSpPr>
              <a:spLocks/>
            </p:cNvSpPr>
            <p:nvPr/>
          </p:nvSpPr>
          <p:spPr bwMode="auto">
            <a:xfrm>
              <a:off x="8302625" y="7440613"/>
              <a:ext cx="682625" cy="1114425"/>
            </a:xfrm>
            <a:custGeom>
              <a:avLst/>
              <a:gdLst>
                <a:gd name="T0" fmla="*/ 341288 w 21406"/>
                <a:gd name="T1" fmla="*/ 557290 h 21453"/>
                <a:gd name="T2" fmla="*/ 341288 w 21406"/>
                <a:gd name="T3" fmla="*/ 557290 h 21453"/>
                <a:gd name="T4" fmla="*/ 341288 w 21406"/>
                <a:gd name="T5" fmla="*/ 557290 h 21453"/>
                <a:gd name="T6" fmla="*/ 341288 w 21406"/>
                <a:gd name="T7" fmla="*/ 557290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50" name="AutoShape 74"/>
            <p:cNvSpPr>
              <a:spLocks/>
            </p:cNvSpPr>
            <p:nvPr/>
          </p:nvSpPr>
          <p:spPr bwMode="auto">
            <a:xfrm>
              <a:off x="8302625" y="7440613"/>
              <a:ext cx="690563" cy="1122362"/>
            </a:xfrm>
            <a:custGeom>
              <a:avLst/>
              <a:gdLst>
                <a:gd name="T0" fmla="*/ 345256 w 21550"/>
                <a:gd name="T1" fmla="*/ 561286 h 21600"/>
                <a:gd name="T2" fmla="*/ 345256 w 21550"/>
                <a:gd name="T3" fmla="*/ 561286 h 21600"/>
                <a:gd name="T4" fmla="*/ 345256 w 21550"/>
                <a:gd name="T5" fmla="*/ 561286 h 21600"/>
                <a:gd name="T6" fmla="*/ 345256 w 21550"/>
                <a:gd name="T7" fmla="*/ 5612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600"/>
                  </a:moveTo>
                  <a:cubicBezTo>
                    <a:pt x="4484" y="21600"/>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600"/>
                    <a:pt x="4692"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51" name="AutoShape 75"/>
            <p:cNvSpPr>
              <a:spLocks/>
            </p:cNvSpPr>
            <p:nvPr/>
          </p:nvSpPr>
          <p:spPr bwMode="auto">
            <a:xfrm>
              <a:off x="9178925" y="7310438"/>
              <a:ext cx="884238" cy="681037"/>
            </a:xfrm>
            <a:custGeom>
              <a:avLst/>
              <a:gdLst>
                <a:gd name="T0" fmla="*/ 442087 w 21428"/>
                <a:gd name="T1" fmla="*/ 344248 h 21461"/>
                <a:gd name="T2" fmla="*/ 442087 w 21428"/>
                <a:gd name="T3" fmla="*/ 344248 h 21461"/>
                <a:gd name="T4" fmla="*/ 442087 w 21428"/>
                <a:gd name="T5" fmla="*/ 344248 h 21461"/>
                <a:gd name="T6" fmla="*/ 442087 w 21428"/>
                <a:gd name="T7" fmla="*/ 344248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a:solidFill>
                  <a:schemeClr val="bg1"/>
                </a:solidFill>
              </a:endParaRPr>
            </a:p>
          </p:txBody>
        </p:sp>
        <p:sp>
          <p:nvSpPr>
            <p:cNvPr id="178252" name="AutoShape 76"/>
            <p:cNvSpPr>
              <a:spLocks/>
            </p:cNvSpPr>
            <p:nvPr/>
          </p:nvSpPr>
          <p:spPr bwMode="auto">
            <a:xfrm>
              <a:off x="9178925" y="7310438"/>
              <a:ext cx="892175" cy="688975"/>
            </a:xfrm>
            <a:custGeom>
              <a:avLst/>
              <a:gdLst>
                <a:gd name="T0" fmla="*/ 446034 w 21397"/>
                <a:gd name="T1" fmla="*/ 344552 h 21600"/>
                <a:gd name="T2" fmla="*/ 446034 w 21397"/>
                <a:gd name="T3" fmla="*/ 344552 h 21600"/>
                <a:gd name="T4" fmla="*/ 446034 w 21397"/>
                <a:gd name="T5" fmla="*/ 344552 h 21600"/>
                <a:gd name="T6" fmla="*/ 446034 w 21397"/>
                <a:gd name="T7" fmla="*/ 3445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2"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a:solidFill>
                  <a:schemeClr val="bg1"/>
                </a:solidFill>
              </a:endParaRPr>
            </a:p>
          </p:txBody>
        </p:sp>
        <p:sp>
          <p:nvSpPr>
            <p:cNvPr id="178253" name="AutoShape 77"/>
            <p:cNvSpPr>
              <a:spLocks/>
            </p:cNvSpPr>
            <p:nvPr/>
          </p:nvSpPr>
          <p:spPr bwMode="auto">
            <a:xfrm>
              <a:off x="8496300" y="8285163"/>
              <a:ext cx="1603375" cy="1214437"/>
            </a:xfrm>
            <a:custGeom>
              <a:avLst/>
              <a:gdLst>
                <a:gd name="T0" fmla="*/ 801591 w 21571"/>
                <a:gd name="T1" fmla="*/ 607303 h 21571"/>
                <a:gd name="T2" fmla="*/ 801591 w 21571"/>
                <a:gd name="T3" fmla="*/ 607303 h 21571"/>
                <a:gd name="T4" fmla="*/ 801591 w 21571"/>
                <a:gd name="T5" fmla="*/ 607303 h 21571"/>
                <a:gd name="T6" fmla="*/ 801591 w 21571"/>
                <a:gd name="T7" fmla="*/ 607303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1"/>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8254" name="AutoShape 78"/>
            <p:cNvSpPr>
              <a:spLocks/>
            </p:cNvSpPr>
            <p:nvPr/>
          </p:nvSpPr>
          <p:spPr bwMode="auto">
            <a:xfrm>
              <a:off x="8496300" y="8285163"/>
              <a:ext cx="1611313" cy="1222375"/>
            </a:xfrm>
            <a:custGeom>
              <a:avLst/>
              <a:gdLst>
                <a:gd name="T0" fmla="*/ 805597 w 21570"/>
                <a:gd name="T1" fmla="*/ 611301 h 21600"/>
                <a:gd name="T2" fmla="*/ 805597 w 21570"/>
                <a:gd name="T3" fmla="*/ 611301 h 21600"/>
                <a:gd name="T4" fmla="*/ 805597 w 21570"/>
                <a:gd name="T5" fmla="*/ 611301 h 21600"/>
                <a:gd name="T6" fmla="*/ 805597 w 21570"/>
                <a:gd name="T7" fmla="*/ 611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3"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20"/>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6"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55" name="AutoShape 79"/>
            <p:cNvSpPr>
              <a:spLocks/>
            </p:cNvSpPr>
            <p:nvPr/>
          </p:nvSpPr>
          <p:spPr bwMode="auto">
            <a:xfrm>
              <a:off x="8985250" y="6823075"/>
              <a:ext cx="1489075" cy="676275"/>
            </a:xfrm>
            <a:custGeom>
              <a:avLst/>
              <a:gdLst>
                <a:gd name="T0" fmla="*/ 744448 w 21585"/>
                <a:gd name="T1" fmla="*/ 338201 h 21600"/>
                <a:gd name="T2" fmla="*/ 744448 w 21585"/>
                <a:gd name="T3" fmla="*/ 338201 h 21600"/>
                <a:gd name="T4" fmla="*/ 744448 w 21585"/>
                <a:gd name="T5" fmla="*/ 338201 h 21600"/>
                <a:gd name="T6" fmla="*/ 744448 w 21585"/>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56" name="AutoShape 80"/>
            <p:cNvSpPr>
              <a:spLocks/>
            </p:cNvSpPr>
            <p:nvPr/>
          </p:nvSpPr>
          <p:spPr bwMode="auto">
            <a:xfrm>
              <a:off x="8985250" y="6823075"/>
              <a:ext cx="1497013" cy="684213"/>
            </a:xfrm>
            <a:custGeom>
              <a:avLst/>
              <a:gdLst>
                <a:gd name="T0" fmla="*/ 748417 w 21581"/>
                <a:gd name="T1" fmla="*/ 342170 h 21600"/>
                <a:gd name="T2" fmla="*/ 748417 w 21581"/>
                <a:gd name="T3" fmla="*/ 342170 h 21600"/>
                <a:gd name="T4" fmla="*/ 748417 w 21581"/>
                <a:gd name="T5" fmla="*/ 342170 h 21600"/>
                <a:gd name="T6" fmla="*/ 748417 w 21581"/>
                <a:gd name="T7" fmla="*/ 342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57" name="AutoShape 81"/>
            <p:cNvSpPr>
              <a:spLocks/>
            </p:cNvSpPr>
            <p:nvPr/>
          </p:nvSpPr>
          <p:spPr bwMode="auto">
            <a:xfrm>
              <a:off x="10283825" y="5653088"/>
              <a:ext cx="268288" cy="603250"/>
            </a:xfrm>
            <a:custGeom>
              <a:avLst/>
              <a:gdLst>
                <a:gd name="T0" fmla="*/ 134134 w 21510"/>
                <a:gd name="T1" fmla="*/ 310284 h 21250"/>
                <a:gd name="T2" fmla="*/ 134134 w 21510"/>
                <a:gd name="T3" fmla="*/ 310284 h 21250"/>
                <a:gd name="T4" fmla="*/ 134134 w 21510"/>
                <a:gd name="T5" fmla="*/ 310284 h 21250"/>
                <a:gd name="T6" fmla="*/ 134134 w 21510"/>
                <a:gd name="T7" fmla="*/ 310284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58" name="AutoShape 82"/>
            <p:cNvSpPr>
              <a:spLocks/>
            </p:cNvSpPr>
            <p:nvPr/>
          </p:nvSpPr>
          <p:spPr bwMode="auto">
            <a:xfrm>
              <a:off x="10283825" y="5653088"/>
              <a:ext cx="276225" cy="611187"/>
            </a:xfrm>
            <a:custGeom>
              <a:avLst/>
              <a:gdLst>
                <a:gd name="T0" fmla="*/ 138103 w 21478"/>
                <a:gd name="T1" fmla="*/ 305651 h 21600"/>
                <a:gd name="T2" fmla="*/ 138103 w 21478"/>
                <a:gd name="T3" fmla="*/ 305651 h 21600"/>
                <a:gd name="T4" fmla="*/ 138103 w 21478"/>
                <a:gd name="T5" fmla="*/ 305651 h 21600"/>
                <a:gd name="T6" fmla="*/ 138103 w 21478"/>
                <a:gd name="T7" fmla="*/ 3056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3"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59" name="AutoShape 83"/>
            <p:cNvSpPr>
              <a:spLocks/>
            </p:cNvSpPr>
            <p:nvPr/>
          </p:nvSpPr>
          <p:spPr bwMode="auto">
            <a:xfrm>
              <a:off x="10283825" y="6075363"/>
              <a:ext cx="187325" cy="311150"/>
            </a:xfrm>
            <a:custGeom>
              <a:avLst/>
              <a:gdLst>
                <a:gd name="T0" fmla="*/ 93651 w 21469"/>
                <a:gd name="T1" fmla="*/ 155690 h 21594"/>
                <a:gd name="T2" fmla="*/ 93651 w 21469"/>
                <a:gd name="T3" fmla="*/ 155690 h 21594"/>
                <a:gd name="T4" fmla="*/ 93651 w 21469"/>
                <a:gd name="T5" fmla="*/ 155690 h 21594"/>
                <a:gd name="T6" fmla="*/ 93651 w 21469"/>
                <a:gd name="T7" fmla="*/ 1556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0" name="AutoShape 84"/>
            <p:cNvSpPr>
              <a:spLocks/>
            </p:cNvSpPr>
            <p:nvPr/>
          </p:nvSpPr>
          <p:spPr bwMode="auto">
            <a:xfrm>
              <a:off x="10283825" y="6075363"/>
              <a:ext cx="195263" cy="320675"/>
            </a:xfrm>
            <a:custGeom>
              <a:avLst/>
              <a:gdLst>
                <a:gd name="T0" fmla="*/ 97620 w 21461"/>
                <a:gd name="T1" fmla="*/ 160368 h 21600"/>
                <a:gd name="T2" fmla="*/ 97620 w 21461"/>
                <a:gd name="T3" fmla="*/ 160368 h 21600"/>
                <a:gd name="T4" fmla="*/ 97620 w 21461"/>
                <a:gd name="T5" fmla="*/ 160368 h 21600"/>
                <a:gd name="T6" fmla="*/ 97620 w 21461"/>
                <a:gd name="T7" fmla="*/ 160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1" name="AutoShape 85"/>
            <p:cNvSpPr>
              <a:spLocks/>
            </p:cNvSpPr>
            <p:nvPr/>
          </p:nvSpPr>
          <p:spPr bwMode="auto">
            <a:xfrm>
              <a:off x="9666288" y="6140450"/>
              <a:ext cx="795337" cy="388938"/>
            </a:xfrm>
            <a:custGeom>
              <a:avLst/>
              <a:gdLst>
                <a:gd name="T0" fmla="*/ 397639 w 21550"/>
                <a:gd name="T1" fmla="*/ 194496 h 21415"/>
                <a:gd name="T2" fmla="*/ 397639 w 21550"/>
                <a:gd name="T3" fmla="*/ 194496 h 21415"/>
                <a:gd name="T4" fmla="*/ 397639 w 21550"/>
                <a:gd name="T5" fmla="*/ 194496 h 21415"/>
                <a:gd name="T6" fmla="*/ 397639 w 21550"/>
                <a:gd name="T7" fmla="*/ 19449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599" y="15435"/>
                    <a:pt x="21356" y="16627"/>
                    <a:pt x="21356" y="16627"/>
                  </a:cubicBezTo>
                  <a:cubicBezTo>
                    <a:pt x="21356" y="16627"/>
                    <a:pt x="21070" y="17682"/>
                    <a:pt x="20986" y="17981"/>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2" name="AutoShape 86"/>
            <p:cNvSpPr>
              <a:spLocks/>
            </p:cNvSpPr>
            <p:nvPr/>
          </p:nvSpPr>
          <p:spPr bwMode="auto">
            <a:xfrm>
              <a:off x="9666288" y="6108700"/>
              <a:ext cx="803275" cy="396875"/>
            </a:xfrm>
            <a:custGeom>
              <a:avLst/>
              <a:gdLst>
                <a:gd name="T0" fmla="*/ 401608 w 21548"/>
                <a:gd name="T1" fmla="*/ 198475 h 21600"/>
                <a:gd name="T2" fmla="*/ 401608 w 21548"/>
                <a:gd name="T3" fmla="*/ 198475 h 21600"/>
                <a:gd name="T4" fmla="*/ 401608 w 21548"/>
                <a:gd name="T5" fmla="*/ 198475 h 21600"/>
                <a:gd name="T6" fmla="*/ 401608 w 21548"/>
                <a:gd name="T7" fmla="*/ 1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4"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2"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3" name="AutoShape 87"/>
            <p:cNvSpPr>
              <a:spLocks/>
            </p:cNvSpPr>
            <p:nvPr/>
          </p:nvSpPr>
          <p:spPr bwMode="auto">
            <a:xfrm>
              <a:off x="10707688" y="4191000"/>
              <a:ext cx="644525" cy="1017588"/>
            </a:xfrm>
            <a:custGeom>
              <a:avLst/>
              <a:gdLst>
                <a:gd name="T0" fmla="*/ 322224 w 21571"/>
                <a:gd name="T1" fmla="*/ 508912 h 21591"/>
                <a:gd name="T2" fmla="*/ 322224 w 21571"/>
                <a:gd name="T3" fmla="*/ 508912 h 21591"/>
                <a:gd name="T4" fmla="*/ 322224 w 21571"/>
                <a:gd name="T5" fmla="*/ 508912 h 21591"/>
                <a:gd name="T6" fmla="*/ 322224 w 21571"/>
                <a:gd name="T7" fmla="*/ 508912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8"/>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4" name="AutoShape 88"/>
            <p:cNvSpPr>
              <a:spLocks/>
            </p:cNvSpPr>
            <p:nvPr/>
          </p:nvSpPr>
          <p:spPr bwMode="auto">
            <a:xfrm>
              <a:off x="10512425" y="5230813"/>
              <a:ext cx="587375" cy="320675"/>
            </a:xfrm>
            <a:custGeom>
              <a:avLst/>
              <a:gdLst>
                <a:gd name="T0" fmla="*/ 293666 w 21572"/>
                <a:gd name="T1" fmla="*/ 161075 h 21537"/>
                <a:gd name="T2" fmla="*/ 293666 w 21572"/>
                <a:gd name="T3" fmla="*/ 161075 h 21537"/>
                <a:gd name="T4" fmla="*/ 293666 w 21572"/>
                <a:gd name="T5" fmla="*/ 161075 h 21537"/>
                <a:gd name="T6" fmla="*/ 293666 w 21572"/>
                <a:gd name="T7" fmla="*/ 1610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5" name="AutoShape 89"/>
            <p:cNvSpPr>
              <a:spLocks/>
            </p:cNvSpPr>
            <p:nvPr/>
          </p:nvSpPr>
          <p:spPr bwMode="auto">
            <a:xfrm>
              <a:off x="10512425" y="5230813"/>
              <a:ext cx="595313" cy="328612"/>
            </a:xfrm>
            <a:custGeom>
              <a:avLst/>
              <a:gdLst>
                <a:gd name="T0" fmla="*/ 297635 w 21578"/>
                <a:gd name="T1" fmla="*/ 164337 h 21600"/>
                <a:gd name="T2" fmla="*/ 297635 w 21578"/>
                <a:gd name="T3" fmla="*/ 164337 h 21600"/>
                <a:gd name="T4" fmla="*/ 297635 w 21578"/>
                <a:gd name="T5" fmla="*/ 164337 h 21600"/>
                <a:gd name="T6" fmla="*/ 297635 w 21578"/>
                <a:gd name="T7" fmla="*/ 164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6" name="AutoShape 90"/>
            <p:cNvSpPr>
              <a:spLocks/>
            </p:cNvSpPr>
            <p:nvPr/>
          </p:nvSpPr>
          <p:spPr bwMode="auto">
            <a:xfrm>
              <a:off x="10544175" y="5457825"/>
              <a:ext cx="303213" cy="293688"/>
            </a:xfrm>
            <a:custGeom>
              <a:avLst/>
              <a:gdLst>
                <a:gd name="T0" fmla="*/ 151588 w 21575"/>
                <a:gd name="T1" fmla="*/ 146865 h 21553"/>
                <a:gd name="T2" fmla="*/ 151588 w 21575"/>
                <a:gd name="T3" fmla="*/ 146865 h 21553"/>
                <a:gd name="T4" fmla="*/ 151588 w 21575"/>
                <a:gd name="T5" fmla="*/ 146865 h 21553"/>
                <a:gd name="T6" fmla="*/ 151588 w 21575"/>
                <a:gd name="T7" fmla="*/ 146865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7" name="AutoShape 91"/>
            <p:cNvSpPr>
              <a:spLocks/>
            </p:cNvSpPr>
            <p:nvPr/>
          </p:nvSpPr>
          <p:spPr bwMode="auto">
            <a:xfrm>
              <a:off x="10512425" y="5457825"/>
              <a:ext cx="311150" cy="303213"/>
            </a:xfrm>
            <a:custGeom>
              <a:avLst/>
              <a:gdLst>
                <a:gd name="T0" fmla="*/ 155564 w 21570"/>
                <a:gd name="T1" fmla="*/ 151635 h 21600"/>
                <a:gd name="T2" fmla="*/ 155564 w 21570"/>
                <a:gd name="T3" fmla="*/ 151635 h 21600"/>
                <a:gd name="T4" fmla="*/ 155564 w 21570"/>
                <a:gd name="T5" fmla="*/ 151635 h 21600"/>
                <a:gd name="T6" fmla="*/ 155564 w 21570"/>
                <a:gd name="T7" fmla="*/ 151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8" name="AutoShape 92"/>
            <p:cNvSpPr>
              <a:spLocks/>
            </p:cNvSpPr>
            <p:nvPr/>
          </p:nvSpPr>
          <p:spPr bwMode="auto">
            <a:xfrm>
              <a:off x="4922838" y="7213600"/>
              <a:ext cx="2457450" cy="2393950"/>
            </a:xfrm>
            <a:custGeom>
              <a:avLst/>
              <a:gdLst>
                <a:gd name="T0" fmla="*/ 1228635 w 21596"/>
                <a:gd name="T1" fmla="*/ 1197142 h 21595"/>
                <a:gd name="T2" fmla="*/ 1228635 w 21596"/>
                <a:gd name="T3" fmla="*/ 1197142 h 21595"/>
                <a:gd name="T4" fmla="*/ 1228635 w 21596"/>
                <a:gd name="T5" fmla="*/ 1197142 h 21595"/>
                <a:gd name="T6" fmla="*/ 1228635 w 21596"/>
                <a:gd name="T7" fmla="*/ 1197142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599"/>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69" name="AutoShape 93"/>
            <p:cNvSpPr>
              <a:spLocks/>
            </p:cNvSpPr>
            <p:nvPr/>
          </p:nvSpPr>
          <p:spPr bwMode="auto">
            <a:xfrm>
              <a:off x="7132638" y="7180263"/>
              <a:ext cx="877887" cy="812800"/>
            </a:xfrm>
            <a:custGeom>
              <a:avLst/>
              <a:gdLst>
                <a:gd name="T0" fmla="*/ 438911 w 21556"/>
                <a:gd name="T1" fmla="*/ 406476 h 21600"/>
                <a:gd name="T2" fmla="*/ 438911 w 21556"/>
                <a:gd name="T3" fmla="*/ 406476 h 21600"/>
                <a:gd name="T4" fmla="*/ 438911 w 21556"/>
                <a:gd name="T5" fmla="*/ 406476 h 21600"/>
                <a:gd name="T6" fmla="*/ 438911 w 21556"/>
                <a:gd name="T7" fmla="*/ 406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a:solidFill>
                  <a:schemeClr val="bg1"/>
                </a:solidFill>
              </a:endParaRPr>
            </a:p>
          </p:txBody>
        </p:sp>
        <p:sp>
          <p:nvSpPr>
            <p:cNvPr id="178270" name="AutoShape 94"/>
            <p:cNvSpPr>
              <a:spLocks/>
            </p:cNvSpPr>
            <p:nvPr/>
          </p:nvSpPr>
          <p:spPr bwMode="auto">
            <a:xfrm>
              <a:off x="7132638" y="7180263"/>
              <a:ext cx="885825" cy="820737"/>
            </a:xfrm>
            <a:custGeom>
              <a:avLst/>
              <a:gdLst>
                <a:gd name="T0" fmla="*/ 442880 w 21544"/>
                <a:gd name="T1" fmla="*/ 410445 h 21600"/>
                <a:gd name="T2" fmla="*/ 442880 w 21544"/>
                <a:gd name="T3" fmla="*/ 410445 h 21600"/>
                <a:gd name="T4" fmla="*/ 442880 w 21544"/>
                <a:gd name="T5" fmla="*/ 410445 h 21600"/>
                <a:gd name="T6" fmla="*/ 442880 w 21544"/>
                <a:gd name="T7" fmla="*/ 410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71" name="AutoShape 95"/>
            <p:cNvSpPr>
              <a:spLocks/>
            </p:cNvSpPr>
            <p:nvPr/>
          </p:nvSpPr>
          <p:spPr bwMode="auto">
            <a:xfrm>
              <a:off x="7912100" y="6985000"/>
              <a:ext cx="1489075" cy="533400"/>
            </a:xfrm>
            <a:custGeom>
              <a:avLst/>
              <a:gdLst>
                <a:gd name="T0" fmla="*/ 744483 w 21600"/>
                <a:gd name="T1" fmla="*/ 266750 h 21600"/>
                <a:gd name="T2" fmla="*/ 744483 w 21600"/>
                <a:gd name="T3" fmla="*/ 266750 h 21600"/>
                <a:gd name="T4" fmla="*/ 744483 w 21600"/>
                <a:gd name="T5" fmla="*/ 266750 h 21600"/>
                <a:gd name="T6" fmla="*/ 744483 w 21600"/>
                <a:gd name="T7" fmla="*/ 2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600"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72" name="AutoShape 96"/>
            <p:cNvSpPr>
              <a:spLocks/>
            </p:cNvSpPr>
            <p:nvPr/>
          </p:nvSpPr>
          <p:spPr bwMode="auto">
            <a:xfrm>
              <a:off x="7912100" y="6985000"/>
              <a:ext cx="1501775" cy="541338"/>
            </a:xfrm>
            <a:custGeom>
              <a:avLst/>
              <a:gdLst>
                <a:gd name="T0" fmla="*/ 750832 w 21600"/>
                <a:gd name="T1" fmla="*/ 270720 h 21600"/>
                <a:gd name="T2" fmla="*/ 750832 w 21600"/>
                <a:gd name="T3" fmla="*/ 270720 h 21600"/>
                <a:gd name="T4" fmla="*/ 750832 w 21600"/>
                <a:gd name="T5" fmla="*/ 270720 h 21600"/>
                <a:gd name="T6" fmla="*/ 750832 w 21600"/>
                <a:gd name="T7" fmla="*/ 2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73" name="AutoShape 97"/>
            <p:cNvSpPr>
              <a:spLocks/>
            </p:cNvSpPr>
            <p:nvPr/>
          </p:nvSpPr>
          <p:spPr bwMode="auto">
            <a:xfrm>
              <a:off x="7262813" y="7993063"/>
              <a:ext cx="989012" cy="857250"/>
            </a:xfrm>
            <a:custGeom>
              <a:avLst/>
              <a:gdLst>
                <a:gd name="T0" fmla="*/ 494470 w 21438"/>
                <a:gd name="T1" fmla="*/ 429658 h 21572"/>
                <a:gd name="T2" fmla="*/ 494470 w 21438"/>
                <a:gd name="T3" fmla="*/ 429658 h 21572"/>
                <a:gd name="T4" fmla="*/ 494470 w 21438"/>
                <a:gd name="T5" fmla="*/ 429658 h 21572"/>
                <a:gd name="T6" fmla="*/ 494470 w 21438"/>
                <a:gd name="T7" fmla="*/ 42965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599"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74" name="AutoShape 98"/>
            <p:cNvSpPr>
              <a:spLocks/>
            </p:cNvSpPr>
            <p:nvPr/>
          </p:nvSpPr>
          <p:spPr bwMode="auto">
            <a:xfrm>
              <a:off x="7262813" y="7993063"/>
              <a:ext cx="996950" cy="865187"/>
            </a:xfrm>
            <a:custGeom>
              <a:avLst/>
              <a:gdLst>
                <a:gd name="T0" fmla="*/ 498415 w 21569"/>
                <a:gd name="T1" fmla="*/ 432674 h 21600"/>
                <a:gd name="T2" fmla="*/ 498415 w 21569"/>
                <a:gd name="T3" fmla="*/ 432674 h 21600"/>
                <a:gd name="T4" fmla="*/ 498415 w 21569"/>
                <a:gd name="T5" fmla="*/ 432674 h 21600"/>
                <a:gd name="T6" fmla="*/ 498415 w 21569"/>
                <a:gd name="T7" fmla="*/ 432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75" name="AutoShape 99"/>
            <p:cNvSpPr>
              <a:spLocks/>
            </p:cNvSpPr>
            <p:nvPr/>
          </p:nvSpPr>
          <p:spPr bwMode="auto">
            <a:xfrm>
              <a:off x="5668963" y="7083425"/>
              <a:ext cx="1517650" cy="774700"/>
            </a:xfrm>
            <a:custGeom>
              <a:avLst/>
              <a:gdLst>
                <a:gd name="T0" fmla="*/ 758769 w 21600"/>
                <a:gd name="T1" fmla="*/ 387422 h 21600"/>
                <a:gd name="T2" fmla="*/ 758769 w 21600"/>
                <a:gd name="T3" fmla="*/ 387422 h 21600"/>
                <a:gd name="T4" fmla="*/ 758769 w 21600"/>
                <a:gd name="T5" fmla="*/ 387422 h 21600"/>
                <a:gd name="T6" fmla="*/ 758769 w 21600"/>
                <a:gd name="T7" fmla="*/ 387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600"/>
                    <a:pt x="21599"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4"/>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8276" name="AutoShape 100"/>
            <p:cNvSpPr>
              <a:spLocks/>
            </p:cNvSpPr>
            <p:nvPr/>
          </p:nvSpPr>
          <p:spPr bwMode="auto">
            <a:xfrm>
              <a:off x="5668963" y="7083425"/>
              <a:ext cx="1527175" cy="784225"/>
            </a:xfrm>
            <a:custGeom>
              <a:avLst/>
              <a:gdLst>
                <a:gd name="T0" fmla="*/ 763531 w 21600"/>
                <a:gd name="T1" fmla="*/ 392186 h 21600"/>
                <a:gd name="T2" fmla="*/ 763531 w 21600"/>
                <a:gd name="T3" fmla="*/ 392186 h 21600"/>
                <a:gd name="T4" fmla="*/ 763531 w 21600"/>
                <a:gd name="T5" fmla="*/ 392186 h 21600"/>
                <a:gd name="T6" fmla="*/ 763531 w 21600"/>
                <a:gd name="T7" fmla="*/ 39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77" name="AutoShape 101"/>
            <p:cNvSpPr>
              <a:spLocks/>
            </p:cNvSpPr>
            <p:nvPr/>
          </p:nvSpPr>
          <p:spPr bwMode="auto">
            <a:xfrm>
              <a:off x="4467225" y="6985000"/>
              <a:ext cx="1214438" cy="1270000"/>
            </a:xfrm>
            <a:custGeom>
              <a:avLst/>
              <a:gdLst>
                <a:gd name="T0" fmla="*/ 607174 w 21600"/>
                <a:gd name="T1" fmla="*/ 635118 h 21600"/>
                <a:gd name="T2" fmla="*/ 607174 w 21600"/>
                <a:gd name="T3" fmla="*/ 635118 h 21600"/>
                <a:gd name="T4" fmla="*/ 607174 w 21600"/>
                <a:gd name="T5" fmla="*/ 635118 h 21600"/>
                <a:gd name="T6" fmla="*/ 607174 w 21600"/>
                <a:gd name="T7" fmla="*/ 635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78" name="AutoShape 102"/>
            <p:cNvSpPr>
              <a:spLocks/>
            </p:cNvSpPr>
            <p:nvPr/>
          </p:nvSpPr>
          <p:spPr bwMode="auto">
            <a:xfrm>
              <a:off x="4467225" y="6985000"/>
              <a:ext cx="1222375" cy="1277938"/>
            </a:xfrm>
            <a:custGeom>
              <a:avLst/>
              <a:gdLst>
                <a:gd name="T0" fmla="*/ 611143 w 21600"/>
                <a:gd name="T1" fmla="*/ 639088 h 21600"/>
                <a:gd name="T2" fmla="*/ 611143 w 21600"/>
                <a:gd name="T3" fmla="*/ 639088 h 21600"/>
                <a:gd name="T4" fmla="*/ 611143 w 21600"/>
                <a:gd name="T5" fmla="*/ 639088 h 21600"/>
                <a:gd name="T6" fmla="*/ 611143 w 21600"/>
                <a:gd name="T7" fmla="*/ 63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599"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79" name="AutoShape 103"/>
            <p:cNvSpPr>
              <a:spLocks/>
            </p:cNvSpPr>
            <p:nvPr/>
          </p:nvSpPr>
          <p:spPr bwMode="auto">
            <a:xfrm>
              <a:off x="10804525" y="5457825"/>
              <a:ext cx="93663" cy="166688"/>
            </a:xfrm>
            <a:custGeom>
              <a:avLst/>
              <a:gdLst>
                <a:gd name="T0" fmla="*/ 46826 w 20857"/>
                <a:gd name="T1" fmla="*/ 83360 h 21600"/>
                <a:gd name="T2" fmla="*/ 46826 w 20857"/>
                <a:gd name="T3" fmla="*/ 83360 h 21600"/>
                <a:gd name="T4" fmla="*/ 46826 w 20857"/>
                <a:gd name="T5" fmla="*/ 83360 h 21600"/>
                <a:gd name="T6" fmla="*/ 46826 w 20857"/>
                <a:gd name="T7" fmla="*/ 83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4"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0" name="AutoShape 104"/>
            <p:cNvSpPr>
              <a:spLocks/>
            </p:cNvSpPr>
            <p:nvPr/>
          </p:nvSpPr>
          <p:spPr bwMode="auto">
            <a:xfrm>
              <a:off x="10804525" y="5457825"/>
              <a:ext cx="101600" cy="177800"/>
            </a:xfrm>
            <a:custGeom>
              <a:avLst/>
              <a:gdLst>
                <a:gd name="T0" fmla="*/ 50797 w 21328"/>
                <a:gd name="T1" fmla="*/ 88916 h 21600"/>
                <a:gd name="T2" fmla="*/ 50797 w 21328"/>
                <a:gd name="T3" fmla="*/ 88916 h 21600"/>
                <a:gd name="T4" fmla="*/ 50797 w 21328"/>
                <a:gd name="T5" fmla="*/ 88916 h 21600"/>
                <a:gd name="T6" fmla="*/ 50797 w 21328"/>
                <a:gd name="T7" fmla="*/ 8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7" y="20263"/>
                    <a:pt x="10885" y="20482"/>
                  </a:cubicBezTo>
                  <a:cubicBezTo>
                    <a:pt x="10885" y="20482"/>
                    <a:pt x="7052" y="21599"/>
                    <a:pt x="7052"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1" name="AutoShape 105"/>
            <p:cNvSpPr>
              <a:spLocks/>
            </p:cNvSpPr>
            <p:nvPr/>
          </p:nvSpPr>
          <p:spPr bwMode="auto">
            <a:xfrm>
              <a:off x="9407525" y="5621338"/>
              <a:ext cx="1019175" cy="666750"/>
            </a:xfrm>
            <a:custGeom>
              <a:avLst/>
              <a:gdLst>
                <a:gd name="T0" fmla="*/ 509526 w 21585"/>
                <a:gd name="T1" fmla="*/ 333437 h 21600"/>
                <a:gd name="T2" fmla="*/ 509526 w 21585"/>
                <a:gd name="T3" fmla="*/ 333437 h 21600"/>
                <a:gd name="T4" fmla="*/ 509526 w 21585"/>
                <a:gd name="T5" fmla="*/ 333437 h 21600"/>
                <a:gd name="T6" fmla="*/ 509526 w 21585"/>
                <a:gd name="T7" fmla="*/ 333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2" name="AutoShape 106"/>
            <p:cNvSpPr>
              <a:spLocks/>
            </p:cNvSpPr>
            <p:nvPr/>
          </p:nvSpPr>
          <p:spPr bwMode="auto">
            <a:xfrm>
              <a:off x="9407525" y="5621338"/>
              <a:ext cx="1027113" cy="676275"/>
            </a:xfrm>
            <a:custGeom>
              <a:avLst/>
              <a:gdLst>
                <a:gd name="T0" fmla="*/ 513495 w 21583"/>
                <a:gd name="T1" fmla="*/ 338201 h 21600"/>
                <a:gd name="T2" fmla="*/ 513495 w 21583"/>
                <a:gd name="T3" fmla="*/ 338201 h 21600"/>
                <a:gd name="T4" fmla="*/ 513495 w 21583"/>
                <a:gd name="T5" fmla="*/ 338201 h 21600"/>
                <a:gd name="T6" fmla="*/ 513495 w 21583"/>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599"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3" name="AutoShape 107"/>
            <p:cNvSpPr>
              <a:spLocks/>
            </p:cNvSpPr>
            <p:nvPr/>
          </p:nvSpPr>
          <p:spPr bwMode="auto">
            <a:xfrm>
              <a:off x="10544175" y="5686425"/>
              <a:ext cx="293688" cy="169863"/>
            </a:xfrm>
            <a:custGeom>
              <a:avLst/>
              <a:gdLst>
                <a:gd name="T0" fmla="*/ 146826 w 20825"/>
                <a:gd name="T1" fmla="*/ 91418 h 20807"/>
                <a:gd name="T2" fmla="*/ 146826 w 20825"/>
                <a:gd name="T3" fmla="*/ 91418 h 20807"/>
                <a:gd name="T4" fmla="*/ 146826 w 20825"/>
                <a:gd name="T5" fmla="*/ 91418 h 20807"/>
                <a:gd name="T6" fmla="*/ 146826 w 20825"/>
                <a:gd name="T7" fmla="*/ 91418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4" name="AutoShape 108"/>
            <p:cNvSpPr>
              <a:spLocks/>
            </p:cNvSpPr>
            <p:nvPr/>
          </p:nvSpPr>
          <p:spPr bwMode="auto">
            <a:xfrm>
              <a:off x="9504363" y="4873625"/>
              <a:ext cx="1052512" cy="942975"/>
            </a:xfrm>
            <a:custGeom>
              <a:avLst/>
              <a:gdLst>
                <a:gd name="T0" fmla="*/ 526193 w 21589"/>
                <a:gd name="T1" fmla="*/ 471575 h 21592"/>
                <a:gd name="T2" fmla="*/ 526193 w 21589"/>
                <a:gd name="T3" fmla="*/ 471575 h 21592"/>
                <a:gd name="T4" fmla="*/ 526193 w 21589"/>
                <a:gd name="T5" fmla="*/ 471575 h 21592"/>
                <a:gd name="T6" fmla="*/ 526193 w 21589"/>
                <a:gd name="T7" fmla="*/ 471575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5" name="AutoShape 109"/>
            <p:cNvSpPr>
              <a:spLocks/>
            </p:cNvSpPr>
            <p:nvPr/>
          </p:nvSpPr>
          <p:spPr bwMode="auto">
            <a:xfrm>
              <a:off x="9504363" y="4873625"/>
              <a:ext cx="1060450" cy="950913"/>
            </a:xfrm>
            <a:custGeom>
              <a:avLst/>
              <a:gdLst>
                <a:gd name="T0" fmla="*/ 530186 w 21584"/>
                <a:gd name="T1" fmla="*/ 475545 h 21600"/>
                <a:gd name="T2" fmla="*/ 530186 w 21584"/>
                <a:gd name="T3" fmla="*/ 475545 h 21600"/>
                <a:gd name="T4" fmla="*/ 530186 w 21584"/>
                <a:gd name="T5" fmla="*/ 475545 h 21600"/>
                <a:gd name="T6" fmla="*/ 530186 w 21584"/>
                <a:gd name="T7" fmla="*/ 475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6" name="AutoShape 110"/>
            <p:cNvSpPr>
              <a:spLocks/>
            </p:cNvSpPr>
            <p:nvPr/>
          </p:nvSpPr>
          <p:spPr bwMode="auto">
            <a:xfrm>
              <a:off x="10382250" y="4808538"/>
              <a:ext cx="295275" cy="557212"/>
            </a:xfrm>
            <a:custGeom>
              <a:avLst/>
              <a:gdLst>
                <a:gd name="T0" fmla="*/ 147620 w 21573"/>
                <a:gd name="T1" fmla="*/ 278658 h 21600"/>
                <a:gd name="T2" fmla="*/ 147620 w 21573"/>
                <a:gd name="T3" fmla="*/ 278658 h 21600"/>
                <a:gd name="T4" fmla="*/ 147620 w 21573"/>
                <a:gd name="T5" fmla="*/ 278658 h 21600"/>
                <a:gd name="T6" fmla="*/ 147620 w 21573"/>
                <a:gd name="T7" fmla="*/ 2786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600"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7" name="AutoShape 111"/>
            <p:cNvSpPr>
              <a:spLocks/>
            </p:cNvSpPr>
            <p:nvPr/>
          </p:nvSpPr>
          <p:spPr bwMode="auto">
            <a:xfrm>
              <a:off x="10609263" y="4743450"/>
              <a:ext cx="293687" cy="609600"/>
            </a:xfrm>
            <a:custGeom>
              <a:avLst/>
              <a:gdLst>
                <a:gd name="T0" fmla="*/ 146833 w 21340"/>
                <a:gd name="T1" fmla="*/ 305267 h 21545"/>
                <a:gd name="T2" fmla="*/ 146833 w 21340"/>
                <a:gd name="T3" fmla="*/ 305267 h 21545"/>
                <a:gd name="T4" fmla="*/ 146833 w 21340"/>
                <a:gd name="T5" fmla="*/ 305267 h 21545"/>
                <a:gd name="T6" fmla="*/ 146833 w 21340"/>
                <a:gd name="T7" fmla="*/ 305267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8" name="AutoShape 112"/>
            <p:cNvSpPr>
              <a:spLocks/>
            </p:cNvSpPr>
            <p:nvPr/>
          </p:nvSpPr>
          <p:spPr bwMode="auto">
            <a:xfrm>
              <a:off x="10609263" y="4743450"/>
              <a:ext cx="301625" cy="617538"/>
            </a:xfrm>
            <a:custGeom>
              <a:avLst/>
              <a:gdLst>
                <a:gd name="T0" fmla="*/ 150802 w 21432"/>
                <a:gd name="T1" fmla="*/ 308827 h 21600"/>
                <a:gd name="T2" fmla="*/ 150802 w 21432"/>
                <a:gd name="T3" fmla="*/ 308827 h 21600"/>
                <a:gd name="T4" fmla="*/ 150802 w 21432"/>
                <a:gd name="T5" fmla="*/ 308827 h 21600"/>
                <a:gd name="T6" fmla="*/ 150802 w 21432"/>
                <a:gd name="T7" fmla="*/ 3088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40"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89" name="AutoShape 113"/>
            <p:cNvSpPr>
              <a:spLocks/>
            </p:cNvSpPr>
            <p:nvPr/>
          </p:nvSpPr>
          <p:spPr bwMode="auto">
            <a:xfrm>
              <a:off x="5572125" y="5751513"/>
              <a:ext cx="1447800" cy="711200"/>
            </a:xfrm>
            <a:custGeom>
              <a:avLst/>
              <a:gdLst>
                <a:gd name="T0" fmla="*/ 723847 w 21600"/>
                <a:gd name="T1" fmla="*/ 355666 h 21600"/>
                <a:gd name="T2" fmla="*/ 723847 w 21600"/>
                <a:gd name="T3" fmla="*/ 355666 h 21600"/>
                <a:gd name="T4" fmla="*/ 723847 w 21600"/>
                <a:gd name="T5" fmla="*/ 355666 h 21600"/>
                <a:gd name="T6" fmla="*/ 723847 w 21600"/>
                <a:gd name="T7" fmla="*/ 355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sp>
          <p:nvSpPr>
            <p:cNvPr id="178290" name="AutoShape 114"/>
            <p:cNvSpPr>
              <a:spLocks/>
            </p:cNvSpPr>
            <p:nvPr/>
          </p:nvSpPr>
          <p:spPr bwMode="auto">
            <a:xfrm>
              <a:off x="5540375" y="5751513"/>
              <a:ext cx="1452563" cy="719137"/>
            </a:xfrm>
            <a:custGeom>
              <a:avLst/>
              <a:gdLst>
                <a:gd name="T0" fmla="*/ 726228 w 21600"/>
                <a:gd name="T1" fmla="*/ 359636 h 21600"/>
                <a:gd name="T2" fmla="*/ 726228 w 21600"/>
                <a:gd name="T3" fmla="*/ 359636 h 21600"/>
                <a:gd name="T4" fmla="*/ 726228 w 21600"/>
                <a:gd name="T5" fmla="*/ 359636 h 21600"/>
                <a:gd name="T6" fmla="*/ 726228 w 21600"/>
                <a:gd name="T7" fmla="*/ 359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600"/>
                  </a:moveTo>
                  <a:lnTo>
                    <a:pt x="17371" y="21600"/>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600"/>
                    <a:pt x="17372"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38100" tIns="38100" rIns="38100" bIns="38100" anchor="ctr"/>
            <a:lstStyle/>
            <a:p>
              <a:endParaRPr lang="id-ID">
                <a:solidFill>
                  <a:schemeClr val="bg1"/>
                </a:solidFill>
              </a:endParaRPr>
            </a:p>
          </p:txBody>
        </p:sp>
      </p:grpSp>
      <p:sp>
        <p:nvSpPr>
          <p:cNvPr id="178291" name="AutoShape 115"/>
          <p:cNvSpPr>
            <a:spLocks/>
          </p:cNvSpPr>
          <p:nvPr/>
        </p:nvSpPr>
        <p:spPr bwMode="auto">
          <a:xfrm>
            <a:off x="2173288" y="9715500"/>
            <a:ext cx="3817937" cy="56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dirty="0">
                <a:solidFill>
                  <a:schemeClr val="bg1"/>
                </a:solidFill>
                <a:latin typeface="Roboto" charset="0"/>
                <a:ea typeface="ＭＳ Ｐゴシック" charset="0"/>
                <a:cs typeface="Roboto" charset="0"/>
                <a:sym typeface="Roboto" charset="0"/>
              </a:rPr>
              <a:t>Title Name</a:t>
            </a:r>
            <a:endParaRPr lang="en-US" dirty="0">
              <a:solidFill>
                <a:schemeClr val="bg1"/>
              </a:solidFill>
              <a:latin typeface="Roboto" charset="0"/>
              <a:ea typeface="ＭＳ Ｐゴシック" charset="0"/>
              <a:cs typeface="Roboto" charset="0"/>
              <a:sym typeface="Roboto" charset="0"/>
            </a:endParaRPr>
          </a:p>
        </p:txBody>
      </p:sp>
      <p:sp>
        <p:nvSpPr>
          <p:cNvPr id="178292" name="AutoShape 116"/>
          <p:cNvSpPr>
            <a:spLocks/>
          </p:cNvSpPr>
          <p:nvPr/>
        </p:nvSpPr>
        <p:spPr bwMode="auto">
          <a:xfrm>
            <a:off x="2173288" y="10317163"/>
            <a:ext cx="9779000" cy="1620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8293" name="AutoShape 117"/>
          <p:cNvSpPr>
            <a:spLocks/>
          </p:cNvSpPr>
          <p:nvPr/>
        </p:nvSpPr>
        <p:spPr bwMode="auto">
          <a:xfrm>
            <a:off x="15697200" y="656431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78294" name="AutoShape 118"/>
          <p:cNvSpPr>
            <a:spLocks/>
          </p:cNvSpPr>
          <p:nvPr/>
        </p:nvSpPr>
        <p:spPr bwMode="auto">
          <a:xfrm>
            <a:off x="15697200" y="7072313"/>
            <a:ext cx="71834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5" name="AutoShape 119"/>
          <p:cNvSpPr>
            <a:spLocks/>
          </p:cNvSpPr>
          <p:nvPr/>
        </p:nvSpPr>
        <p:spPr bwMode="auto">
          <a:xfrm>
            <a:off x="15697200" y="80232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78296" name="AutoShape 120"/>
          <p:cNvSpPr>
            <a:spLocks/>
          </p:cNvSpPr>
          <p:nvPr/>
        </p:nvSpPr>
        <p:spPr bwMode="auto">
          <a:xfrm>
            <a:off x="15697200" y="8553450"/>
            <a:ext cx="71834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297" name="AutoShape 121"/>
          <p:cNvSpPr>
            <a:spLocks/>
          </p:cNvSpPr>
          <p:nvPr/>
        </p:nvSpPr>
        <p:spPr bwMode="auto">
          <a:xfrm>
            <a:off x="15697200" y="95408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78298" name="AutoShape 122"/>
          <p:cNvSpPr>
            <a:spLocks/>
          </p:cNvSpPr>
          <p:nvPr/>
        </p:nvSpPr>
        <p:spPr bwMode="auto">
          <a:xfrm>
            <a:off x="15697200" y="10048875"/>
            <a:ext cx="71834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9" name="AutoShape 123"/>
          <p:cNvSpPr>
            <a:spLocks/>
          </p:cNvSpPr>
          <p:nvPr/>
        </p:nvSpPr>
        <p:spPr bwMode="auto">
          <a:xfrm>
            <a:off x="15697200" y="110013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178300" name="AutoShape 124"/>
          <p:cNvSpPr>
            <a:spLocks/>
          </p:cNvSpPr>
          <p:nvPr/>
        </p:nvSpPr>
        <p:spPr bwMode="auto">
          <a:xfrm>
            <a:off x="15697200" y="11531600"/>
            <a:ext cx="71834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301" name="AutoShape 125"/>
          <p:cNvSpPr>
            <a:spLocks/>
          </p:cNvSpPr>
          <p:nvPr/>
        </p:nvSpPr>
        <p:spPr bwMode="auto">
          <a:xfrm>
            <a:off x="13789025" y="6411913"/>
            <a:ext cx="1600200"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a:solidFill>
                  <a:schemeClr val="bg1"/>
                </a:solidFill>
                <a:latin typeface="Roboto" charset="0"/>
                <a:ea typeface="ＭＳ Ｐゴシック" charset="0"/>
                <a:cs typeface="Roboto" charset="0"/>
                <a:sym typeface="Roboto" charset="0"/>
              </a:rPr>
              <a:t>1.289</a:t>
            </a:r>
            <a:endParaRPr lang="en-US">
              <a:solidFill>
                <a:schemeClr val="bg1"/>
              </a:solidFill>
              <a:latin typeface="Roboto" charset="0"/>
              <a:ea typeface="ＭＳ Ｐゴシック" charset="0"/>
              <a:cs typeface="Roboto" charset="0"/>
              <a:sym typeface="Roboto" charset="0"/>
            </a:endParaRPr>
          </a:p>
        </p:txBody>
      </p:sp>
      <p:sp>
        <p:nvSpPr>
          <p:cNvPr id="178302" name="AutoShape 126"/>
          <p:cNvSpPr>
            <a:spLocks/>
          </p:cNvSpPr>
          <p:nvPr/>
        </p:nvSpPr>
        <p:spPr bwMode="auto">
          <a:xfrm>
            <a:off x="13789025" y="8031163"/>
            <a:ext cx="1600200"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a:solidFill>
                  <a:schemeClr val="bg1"/>
                </a:solidFill>
                <a:latin typeface="Roboto" charset="0"/>
                <a:ea typeface="ＭＳ Ｐゴシック" charset="0"/>
                <a:cs typeface="Roboto" charset="0"/>
                <a:sym typeface="Roboto" charset="0"/>
              </a:rPr>
              <a:t>2.113</a:t>
            </a:r>
            <a:endParaRPr lang="en-US">
              <a:solidFill>
                <a:schemeClr val="bg1"/>
              </a:solidFill>
              <a:latin typeface="Roboto" charset="0"/>
              <a:ea typeface="ＭＳ Ｐゴシック" charset="0"/>
              <a:cs typeface="Roboto" charset="0"/>
              <a:sym typeface="Roboto" charset="0"/>
            </a:endParaRPr>
          </a:p>
        </p:txBody>
      </p:sp>
      <p:sp>
        <p:nvSpPr>
          <p:cNvPr id="178303" name="AutoShape 127"/>
          <p:cNvSpPr>
            <a:spLocks/>
          </p:cNvSpPr>
          <p:nvPr/>
        </p:nvSpPr>
        <p:spPr bwMode="auto">
          <a:xfrm>
            <a:off x="13789025" y="9488488"/>
            <a:ext cx="1600200"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a:solidFill>
                  <a:schemeClr val="bg1"/>
                </a:solidFill>
                <a:latin typeface="Roboto" charset="0"/>
                <a:ea typeface="ＭＳ Ｐゴシック" charset="0"/>
                <a:cs typeface="Roboto" charset="0"/>
                <a:sym typeface="Roboto" charset="0"/>
              </a:rPr>
              <a:t>876</a:t>
            </a:r>
            <a:endParaRPr lang="en-US">
              <a:solidFill>
                <a:schemeClr val="bg1"/>
              </a:solidFill>
              <a:latin typeface="Roboto" charset="0"/>
              <a:ea typeface="ＭＳ Ｐゴシック" charset="0"/>
              <a:cs typeface="Roboto" charset="0"/>
              <a:sym typeface="Roboto" charset="0"/>
            </a:endParaRPr>
          </a:p>
        </p:txBody>
      </p:sp>
      <p:sp>
        <p:nvSpPr>
          <p:cNvPr id="178304" name="AutoShape 128"/>
          <p:cNvSpPr>
            <a:spLocks/>
          </p:cNvSpPr>
          <p:nvPr/>
        </p:nvSpPr>
        <p:spPr bwMode="auto">
          <a:xfrm>
            <a:off x="13789025" y="10945813"/>
            <a:ext cx="1600200" cy="890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b="1">
                <a:solidFill>
                  <a:schemeClr val="bg1"/>
                </a:solidFill>
                <a:latin typeface="Roboto" charset="0"/>
                <a:ea typeface="ＭＳ Ｐゴシック" charset="0"/>
                <a:cs typeface="Roboto" charset="0"/>
                <a:sym typeface="Roboto" charset="0"/>
              </a:rPr>
              <a:t>367</a:t>
            </a:r>
            <a:endParaRPr lang="en-US">
              <a:solidFill>
                <a:schemeClr val="bg1"/>
              </a:solidFill>
              <a:latin typeface="Roboto" charset="0"/>
              <a:ea typeface="ＭＳ Ｐゴシック" charset="0"/>
              <a:cs typeface="Roboto" charset="0"/>
              <a:sym typeface="Roboto" charset="0"/>
            </a:endParaRPr>
          </a:p>
        </p:txBody>
      </p:sp>
      <p:sp>
        <p:nvSpPr>
          <p:cNvPr id="178305" name="AutoShape 129"/>
          <p:cNvSpPr>
            <a:spLocks/>
          </p:cNvSpPr>
          <p:nvPr/>
        </p:nvSpPr>
        <p:spPr bwMode="auto">
          <a:xfrm>
            <a:off x="18535650" y="4173538"/>
            <a:ext cx="1274763" cy="1276350"/>
          </a:xfrm>
          <a:custGeom>
            <a:avLst/>
            <a:gdLst>
              <a:gd name="T0" fmla="*/ 637349 w 19679"/>
              <a:gd name="T1" fmla="*/ 700472 h 19679"/>
              <a:gd name="T2" fmla="*/ 637349 w 19679"/>
              <a:gd name="T3" fmla="*/ 700472 h 19679"/>
              <a:gd name="T4" fmla="*/ 637349 w 19679"/>
              <a:gd name="T5" fmla="*/ 700472 h 19679"/>
              <a:gd name="T6" fmla="*/ 637349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12700" cap="flat" cmpd="sng">
            <a:solidFill>
              <a:schemeClr val="accent2"/>
            </a:solidFill>
            <a:prstDash val="solid"/>
            <a:miter lim="0"/>
            <a:headEnd/>
            <a:tailEnd/>
          </a:ln>
          <a:effectLst/>
          <a:extLst/>
        </p:spPr>
        <p:txBody>
          <a:bodyPr lIns="0" tIns="0" rIns="0" bIns="0" anchor="ctr"/>
          <a:lstStyle/>
          <a:p>
            <a:endParaRPr lang="id-ID">
              <a:solidFill>
                <a:schemeClr val="bg1"/>
              </a:solidFill>
            </a:endParaRPr>
          </a:p>
        </p:txBody>
      </p:sp>
      <p:sp>
        <p:nvSpPr>
          <p:cNvPr id="178306" name="AutoShape 130"/>
          <p:cNvSpPr>
            <a:spLocks/>
          </p:cNvSpPr>
          <p:nvPr/>
        </p:nvSpPr>
        <p:spPr bwMode="auto">
          <a:xfrm>
            <a:off x="13554075" y="4367213"/>
            <a:ext cx="1600200"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tx2"/>
                </a:solidFill>
                <a:latin typeface="Roboto" charset="0"/>
                <a:ea typeface="ＭＳ Ｐゴシック" charset="0"/>
                <a:cs typeface="Roboto" charset="0"/>
                <a:sym typeface="Roboto" charset="0"/>
              </a:rPr>
              <a:t>45%</a:t>
            </a:r>
            <a:endParaRPr lang="en-US" dirty="0">
              <a:solidFill>
                <a:schemeClr val="tx2"/>
              </a:solidFill>
              <a:latin typeface="Roboto" charset="0"/>
              <a:ea typeface="ＭＳ Ｐゴシック" charset="0"/>
              <a:cs typeface="Roboto" charset="0"/>
              <a:sym typeface="Roboto" charset="0"/>
            </a:endParaRPr>
          </a:p>
        </p:txBody>
      </p:sp>
      <p:sp>
        <p:nvSpPr>
          <p:cNvPr id="178307" name="AutoShape 131"/>
          <p:cNvSpPr>
            <a:spLocks/>
          </p:cNvSpPr>
          <p:nvPr/>
        </p:nvSpPr>
        <p:spPr bwMode="auto">
          <a:xfrm>
            <a:off x="18372138" y="4367213"/>
            <a:ext cx="1600200" cy="889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32%</a:t>
            </a:r>
            <a:endParaRPr lang="en-US">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730EF0B-3C29-4F9D-B744-0D45B7163129}" type="slidenum">
              <a:rPr lang="en-US" sz="2000">
                <a:solidFill>
                  <a:schemeClr val="bg1"/>
                </a:solidFill>
              </a:rPr>
              <a:pPr algn="ctr" eaLnBrk="1">
                <a:lnSpc>
                  <a:spcPct val="100000"/>
                </a:lnSpc>
              </a:pPr>
              <a:t>171</a:t>
            </a:fld>
            <a:endParaRPr lang="en-US">
              <a:solidFill>
                <a:schemeClr val="bg1"/>
              </a:solidFill>
            </a:endParaRPr>
          </a:p>
        </p:txBody>
      </p:sp>
      <p:grpSp>
        <p:nvGrpSpPr>
          <p:cNvPr id="179204" name="Group 4"/>
          <p:cNvGrpSpPr>
            <a:grpSpLocks/>
          </p:cNvGrpSpPr>
          <p:nvPr/>
        </p:nvGrpSpPr>
        <p:grpSpPr bwMode="auto">
          <a:xfrm>
            <a:off x="17978438" y="3494088"/>
            <a:ext cx="2851150" cy="1870075"/>
            <a:chOff x="0" y="0"/>
            <a:chExt cx="2851239" cy="1869532"/>
          </a:xfrm>
          <a:solidFill>
            <a:schemeClr val="accent1"/>
          </a:solidFill>
        </p:grpSpPr>
        <p:sp>
          <p:nvSpPr>
            <p:cNvPr id="179205" name="AutoShape 5"/>
            <p:cNvSpPr>
              <a:spLocks/>
            </p:cNvSpPr>
            <p:nvPr/>
          </p:nvSpPr>
          <p:spPr bwMode="auto">
            <a:xfrm>
              <a:off x="0" y="0"/>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9206" name="AutoShape 6"/>
            <p:cNvSpPr>
              <a:spLocks/>
            </p:cNvSpPr>
            <p:nvPr/>
          </p:nvSpPr>
          <p:spPr bwMode="auto">
            <a:xfrm>
              <a:off x="1109697" y="311060"/>
              <a:ext cx="541355" cy="8823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a:t>
              </a:r>
              <a:endParaRPr lang="en-US">
                <a:solidFill>
                  <a:schemeClr val="bg1"/>
                </a:solidFill>
                <a:latin typeface="Roboto" charset="0"/>
                <a:ea typeface="ＭＳ Ｐゴシック" charset="0"/>
                <a:cs typeface="Roboto" charset="0"/>
                <a:sym typeface="Roboto" charset="0"/>
              </a:endParaRPr>
            </a:p>
          </p:txBody>
        </p:sp>
      </p:grpSp>
      <p:grpSp>
        <p:nvGrpSpPr>
          <p:cNvPr id="179207" name="Group 7"/>
          <p:cNvGrpSpPr>
            <a:grpSpLocks/>
          </p:cNvGrpSpPr>
          <p:nvPr/>
        </p:nvGrpSpPr>
        <p:grpSpPr bwMode="auto">
          <a:xfrm>
            <a:off x="19559588" y="4799013"/>
            <a:ext cx="3338512" cy="3338512"/>
            <a:chOff x="0" y="0"/>
            <a:chExt cx="3338089" cy="3338089"/>
          </a:xfrm>
          <a:solidFill>
            <a:schemeClr val="accent2"/>
          </a:solidFill>
        </p:grpSpPr>
        <p:sp>
          <p:nvSpPr>
            <p:cNvPr id="179208" name="AutoShape 8"/>
            <p:cNvSpPr>
              <a:spLocks/>
            </p:cNvSpPr>
            <p:nvPr/>
          </p:nvSpPr>
          <p:spPr bwMode="auto">
            <a:xfrm rot="2700000">
              <a:off x="242856" y="734919"/>
              <a:ext cx="2852377" cy="1868251"/>
            </a:xfrm>
            <a:custGeom>
              <a:avLst/>
              <a:gdLst>
                <a:gd name="T0" fmla="*/ 1426189 w 21600"/>
                <a:gd name="T1" fmla="*/ 934126 h 21600"/>
                <a:gd name="T2" fmla="*/ 1426189 w 21600"/>
                <a:gd name="T3" fmla="*/ 934126 h 21600"/>
                <a:gd name="T4" fmla="*/ 1426189 w 21600"/>
                <a:gd name="T5" fmla="*/ 934126 h 21600"/>
                <a:gd name="T6" fmla="*/ 1426189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9209" name="AutoShape 9"/>
            <p:cNvSpPr>
              <a:spLocks/>
            </p:cNvSpPr>
            <p:nvPr/>
          </p:nvSpPr>
          <p:spPr bwMode="auto">
            <a:xfrm>
              <a:off x="1512695" y="1111109"/>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a:t>
              </a:r>
              <a:endParaRPr lang="en-US" dirty="0">
                <a:solidFill>
                  <a:schemeClr val="bg1"/>
                </a:solidFill>
                <a:latin typeface="Roboto" charset="0"/>
                <a:ea typeface="ＭＳ Ｐゴシック" charset="0"/>
                <a:cs typeface="Roboto" charset="0"/>
                <a:sym typeface="Roboto" charset="0"/>
              </a:endParaRPr>
            </a:p>
          </p:txBody>
        </p:sp>
      </p:grpSp>
      <p:grpSp>
        <p:nvGrpSpPr>
          <p:cNvPr id="179210" name="Group 10"/>
          <p:cNvGrpSpPr>
            <a:grpSpLocks/>
          </p:cNvGrpSpPr>
          <p:nvPr/>
        </p:nvGrpSpPr>
        <p:grpSpPr bwMode="auto">
          <a:xfrm>
            <a:off x="20143788" y="7775575"/>
            <a:ext cx="1868487" cy="2851150"/>
            <a:chOff x="0" y="0"/>
            <a:chExt cx="1869532" cy="2851239"/>
          </a:xfrm>
          <a:solidFill>
            <a:schemeClr val="accent3"/>
          </a:solidFill>
        </p:grpSpPr>
        <p:sp>
          <p:nvSpPr>
            <p:cNvPr id="179211" name="AutoShape 11"/>
            <p:cNvSpPr>
              <a:spLocks/>
            </p:cNvSpPr>
            <p:nvPr/>
          </p:nvSpPr>
          <p:spPr bwMode="auto">
            <a:xfrm rot="5400000">
              <a:off x="-490853" y="490853"/>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9212" name="AutoShape 12"/>
            <p:cNvSpPr>
              <a:spLocks/>
            </p:cNvSpPr>
            <p:nvPr/>
          </p:nvSpPr>
          <p:spPr bwMode="auto">
            <a:xfrm>
              <a:off x="740189" y="1185900"/>
              <a:ext cx="541640"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3</a:t>
              </a:r>
              <a:endParaRPr lang="en-US">
                <a:solidFill>
                  <a:schemeClr val="bg1"/>
                </a:solidFill>
                <a:latin typeface="Roboto" charset="0"/>
                <a:ea typeface="ＭＳ Ｐゴシック" charset="0"/>
                <a:cs typeface="Roboto" charset="0"/>
                <a:sym typeface="Roboto" charset="0"/>
              </a:endParaRPr>
            </a:p>
          </p:txBody>
        </p:sp>
      </p:grpSp>
      <p:grpSp>
        <p:nvGrpSpPr>
          <p:cNvPr id="179213" name="Group 13"/>
          <p:cNvGrpSpPr>
            <a:grpSpLocks/>
          </p:cNvGrpSpPr>
          <p:nvPr/>
        </p:nvGrpSpPr>
        <p:grpSpPr bwMode="auto">
          <a:xfrm>
            <a:off x="17370425" y="9358313"/>
            <a:ext cx="3336925" cy="3338512"/>
            <a:chOff x="0" y="0"/>
            <a:chExt cx="3338089" cy="3338089"/>
          </a:xfrm>
          <a:solidFill>
            <a:schemeClr val="accent4"/>
          </a:solidFill>
        </p:grpSpPr>
        <p:sp>
          <p:nvSpPr>
            <p:cNvPr id="179214" name="AutoShape 14"/>
            <p:cNvSpPr>
              <a:spLocks/>
            </p:cNvSpPr>
            <p:nvPr/>
          </p:nvSpPr>
          <p:spPr bwMode="auto">
            <a:xfrm rot="8100000">
              <a:off x="242973" y="734919"/>
              <a:ext cx="2852145" cy="1868251"/>
            </a:xfrm>
            <a:custGeom>
              <a:avLst/>
              <a:gdLst>
                <a:gd name="T0" fmla="*/ 1426072 w 21600"/>
                <a:gd name="T1" fmla="*/ 934126 h 21600"/>
                <a:gd name="T2" fmla="*/ 1426072 w 21600"/>
                <a:gd name="T3" fmla="*/ 934126 h 21600"/>
                <a:gd name="T4" fmla="*/ 1426072 w 21600"/>
                <a:gd name="T5" fmla="*/ 934126 h 21600"/>
                <a:gd name="T6" fmla="*/ 1426072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9215" name="AutoShape 15"/>
            <p:cNvSpPr>
              <a:spLocks/>
            </p:cNvSpPr>
            <p:nvPr/>
          </p:nvSpPr>
          <p:spPr bwMode="auto">
            <a:xfrm>
              <a:off x="1291088" y="1353965"/>
              <a:ext cx="541526"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4</a:t>
              </a:r>
              <a:endParaRPr lang="en-US" dirty="0">
                <a:solidFill>
                  <a:schemeClr val="bg1"/>
                </a:solidFill>
                <a:latin typeface="Roboto" charset="0"/>
                <a:ea typeface="ＭＳ Ｐゴシック" charset="0"/>
                <a:cs typeface="Roboto" charset="0"/>
                <a:sym typeface="Roboto" charset="0"/>
              </a:endParaRPr>
            </a:p>
          </p:txBody>
        </p:sp>
      </p:grpSp>
      <p:grpSp>
        <p:nvGrpSpPr>
          <p:cNvPr id="179216" name="Group 16"/>
          <p:cNvGrpSpPr>
            <a:grpSpLocks/>
          </p:cNvGrpSpPr>
          <p:nvPr/>
        </p:nvGrpSpPr>
        <p:grpSpPr bwMode="auto">
          <a:xfrm>
            <a:off x="14879638" y="9940925"/>
            <a:ext cx="2851150" cy="1870075"/>
            <a:chOff x="0" y="-1"/>
            <a:chExt cx="2851239" cy="1869533"/>
          </a:xfrm>
          <a:solidFill>
            <a:schemeClr val="accent5"/>
          </a:solidFill>
        </p:grpSpPr>
        <p:sp>
          <p:nvSpPr>
            <p:cNvPr id="179217" name="AutoShape 17"/>
            <p:cNvSpPr>
              <a:spLocks/>
            </p:cNvSpPr>
            <p:nvPr/>
          </p:nvSpPr>
          <p:spPr bwMode="auto">
            <a:xfrm rot="10800000">
              <a:off x="0" y="-1"/>
              <a:ext cx="2851239"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79218" name="AutoShape 18"/>
            <p:cNvSpPr>
              <a:spLocks/>
            </p:cNvSpPr>
            <p:nvPr/>
          </p:nvSpPr>
          <p:spPr bwMode="auto">
            <a:xfrm>
              <a:off x="1082709" y="630054"/>
              <a:ext cx="542942" cy="88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5</a:t>
              </a:r>
              <a:endParaRPr lang="en-US" dirty="0">
                <a:solidFill>
                  <a:schemeClr val="bg1"/>
                </a:solidFill>
                <a:latin typeface="Roboto" charset="0"/>
                <a:ea typeface="ＭＳ Ｐゴシック" charset="0"/>
                <a:cs typeface="Roboto" charset="0"/>
                <a:sym typeface="Roboto" charset="0"/>
              </a:endParaRPr>
            </a:p>
          </p:txBody>
        </p:sp>
      </p:grpSp>
      <p:grpSp>
        <p:nvGrpSpPr>
          <p:cNvPr id="179219" name="Group 19"/>
          <p:cNvGrpSpPr>
            <a:grpSpLocks/>
          </p:cNvGrpSpPr>
          <p:nvPr/>
        </p:nvGrpSpPr>
        <p:grpSpPr bwMode="auto">
          <a:xfrm>
            <a:off x="12811125" y="7167563"/>
            <a:ext cx="3338513" cy="3338512"/>
            <a:chOff x="0" y="0"/>
            <a:chExt cx="3338089" cy="3338089"/>
          </a:xfrm>
          <a:solidFill>
            <a:schemeClr val="accent6"/>
          </a:solidFill>
        </p:grpSpPr>
        <p:sp>
          <p:nvSpPr>
            <p:cNvPr id="179220" name="AutoShape 20"/>
            <p:cNvSpPr>
              <a:spLocks/>
            </p:cNvSpPr>
            <p:nvPr/>
          </p:nvSpPr>
          <p:spPr bwMode="auto">
            <a:xfrm rot="-8100000">
              <a:off x="242857" y="734919"/>
              <a:ext cx="2852377" cy="1868250"/>
            </a:xfrm>
            <a:custGeom>
              <a:avLst/>
              <a:gdLst>
                <a:gd name="T0" fmla="*/ 1426189 w 21600"/>
                <a:gd name="T1" fmla="*/ 934125 h 21600"/>
                <a:gd name="T2" fmla="*/ 1426189 w 21600"/>
                <a:gd name="T3" fmla="*/ 934125 h 21600"/>
                <a:gd name="T4" fmla="*/ 1426189 w 21600"/>
                <a:gd name="T5" fmla="*/ 934125 h 21600"/>
                <a:gd name="T6" fmla="*/ 1426189 w 21600"/>
                <a:gd name="T7" fmla="*/ 934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solidFill>
                  <a:schemeClr val="bg1"/>
                </a:solidFill>
              </a:endParaRPr>
            </a:p>
          </p:txBody>
        </p:sp>
        <p:sp>
          <p:nvSpPr>
            <p:cNvPr id="179221" name="AutoShape 21"/>
            <p:cNvSpPr>
              <a:spLocks/>
            </p:cNvSpPr>
            <p:nvPr/>
          </p:nvSpPr>
          <p:spPr bwMode="auto">
            <a:xfrm>
              <a:off x="1260315" y="1392061"/>
              <a:ext cx="541269"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p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6</a:t>
              </a:r>
              <a:endParaRPr lang="en-US" dirty="0">
                <a:solidFill>
                  <a:schemeClr val="bg1"/>
                </a:solidFill>
                <a:latin typeface="Roboto" charset="0"/>
                <a:ea typeface="ＭＳ Ｐゴシック" charset="0"/>
                <a:cs typeface="Roboto" charset="0"/>
                <a:sym typeface="Roboto" charset="0"/>
              </a:endParaRPr>
            </a:p>
          </p:txBody>
        </p:sp>
      </p:grpSp>
      <p:grpSp>
        <p:nvGrpSpPr>
          <p:cNvPr id="179222" name="Group 22"/>
          <p:cNvGrpSpPr>
            <a:grpSpLocks/>
          </p:cNvGrpSpPr>
          <p:nvPr/>
        </p:nvGrpSpPr>
        <p:grpSpPr bwMode="auto">
          <a:xfrm>
            <a:off x="13696950" y="4678363"/>
            <a:ext cx="1868488" cy="2851150"/>
            <a:chOff x="-1" y="0"/>
            <a:chExt cx="1869533" cy="2851240"/>
          </a:xfrm>
          <a:solidFill>
            <a:schemeClr val="bg1">
              <a:lumMod val="65000"/>
            </a:schemeClr>
          </a:solidFill>
        </p:grpSpPr>
        <p:sp>
          <p:nvSpPr>
            <p:cNvPr id="179223" name="AutoShape 23"/>
            <p:cNvSpPr>
              <a:spLocks/>
            </p:cNvSpPr>
            <p:nvPr/>
          </p:nvSpPr>
          <p:spPr bwMode="auto">
            <a:xfrm rot="-5400000">
              <a:off x="-490855" y="490854"/>
              <a:ext cx="2851240"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solidFill>
                  <a:schemeClr val="bg1"/>
                </a:solidFill>
              </a:endParaRPr>
            </a:p>
          </p:txBody>
        </p:sp>
        <p:sp>
          <p:nvSpPr>
            <p:cNvPr id="179224" name="AutoShape 24"/>
            <p:cNvSpPr>
              <a:spLocks/>
            </p:cNvSpPr>
            <p:nvPr/>
          </p:nvSpPr>
          <p:spPr bwMode="auto">
            <a:xfrm>
              <a:off x="444748" y="1066834"/>
              <a:ext cx="543229"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7</a:t>
              </a:r>
              <a:endParaRPr lang="en-US" dirty="0">
                <a:solidFill>
                  <a:schemeClr val="bg1"/>
                </a:solidFill>
                <a:latin typeface="Roboto" charset="0"/>
                <a:ea typeface="ＭＳ Ｐゴシック" charset="0"/>
                <a:cs typeface="Roboto" charset="0"/>
                <a:sym typeface="Roboto" charset="0"/>
              </a:endParaRPr>
            </a:p>
          </p:txBody>
        </p:sp>
      </p:grpSp>
      <p:grpSp>
        <p:nvGrpSpPr>
          <p:cNvPr id="179225" name="Group 25"/>
          <p:cNvGrpSpPr>
            <a:grpSpLocks/>
          </p:cNvGrpSpPr>
          <p:nvPr/>
        </p:nvGrpSpPr>
        <p:grpSpPr bwMode="auto">
          <a:xfrm>
            <a:off x="15001875" y="2608263"/>
            <a:ext cx="3338513" cy="3338512"/>
            <a:chOff x="0" y="0"/>
            <a:chExt cx="3338089" cy="3338089"/>
          </a:xfrm>
          <a:solidFill>
            <a:schemeClr val="bg1">
              <a:lumMod val="85000"/>
            </a:schemeClr>
          </a:solidFill>
        </p:grpSpPr>
        <p:sp>
          <p:nvSpPr>
            <p:cNvPr id="179226" name="AutoShape 26"/>
            <p:cNvSpPr>
              <a:spLocks/>
            </p:cNvSpPr>
            <p:nvPr/>
          </p:nvSpPr>
          <p:spPr bwMode="auto">
            <a:xfrm rot="-2700000">
              <a:off x="242857" y="734919"/>
              <a:ext cx="2852375" cy="1868251"/>
            </a:xfrm>
            <a:custGeom>
              <a:avLst/>
              <a:gdLst>
                <a:gd name="T0" fmla="*/ 1426188 w 21600"/>
                <a:gd name="T1" fmla="*/ 934126 h 21600"/>
                <a:gd name="T2" fmla="*/ 1426188 w 21600"/>
                <a:gd name="T3" fmla="*/ 934126 h 21600"/>
                <a:gd name="T4" fmla="*/ 1426188 w 21600"/>
                <a:gd name="T5" fmla="*/ 934126 h 21600"/>
                <a:gd name="T6" fmla="*/ 1426188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solidFill>
                  <a:schemeClr val="bg1"/>
                </a:solidFill>
              </a:endParaRPr>
            </a:p>
          </p:txBody>
        </p:sp>
        <p:sp>
          <p:nvSpPr>
            <p:cNvPr id="179227" name="AutoShape 27"/>
            <p:cNvSpPr>
              <a:spLocks/>
            </p:cNvSpPr>
            <p:nvPr/>
          </p:nvSpPr>
          <p:spPr bwMode="auto">
            <a:xfrm>
              <a:off x="1057141" y="1196823"/>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8</a:t>
              </a:r>
              <a:endParaRPr lang="en-US" dirty="0">
                <a:solidFill>
                  <a:schemeClr val="bg1"/>
                </a:solidFill>
                <a:latin typeface="Roboto" charset="0"/>
                <a:ea typeface="ＭＳ Ｐゴシック" charset="0"/>
                <a:cs typeface="Roboto" charset="0"/>
                <a:sym typeface="Roboto" charset="0"/>
              </a:endParaRPr>
            </a:p>
          </p:txBody>
        </p:sp>
      </p:grpSp>
      <p:sp>
        <p:nvSpPr>
          <p:cNvPr id="179228" name="AutoShape 28"/>
          <p:cNvSpPr>
            <a:spLocks/>
          </p:cNvSpPr>
          <p:nvPr/>
        </p:nvSpPr>
        <p:spPr bwMode="auto">
          <a:xfrm>
            <a:off x="2173288" y="4194175"/>
            <a:ext cx="8140700" cy="295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6300" dirty="0">
                <a:solidFill>
                  <a:schemeClr val="bg1"/>
                </a:solidFill>
              </a:rPr>
              <a:t>”</a:t>
            </a:r>
            <a:r>
              <a:rPr lang="en-US" altLang="ja-JP" sz="6300" dirty="0">
                <a:solidFill>
                  <a:schemeClr val="bg1"/>
                </a:solidFill>
              </a:rPr>
              <a:t>Human intelligence as you can find advertising agency.</a:t>
            </a:r>
            <a:r>
              <a:rPr lang="ja-JP" altLang="en-US" sz="6300" dirty="0">
                <a:solidFill>
                  <a:schemeClr val="bg1"/>
                </a:solidFill>
              </a:rPr>
              <a:t>”</a:t>
            </a:r>
            <a:endParaRPr lang="en-US" dirty="0">
              <a:solidFill>
                <a:schemeClr val="bg1"/>
              </a:solidFill>
            </a:endParaRPr>
          </a:p>
        </p:txBody>
      </p:sp>
      <p:sp>
        <p:nvSpPr>
          <p:cNvPr id="179229" name="AutoShape 29"/>
          <p:cNvSpPr>
            <a:spLocks/>
          </p:cNvSpPr>
          <p:nvPr/>
        </p:nvSpPr>
        <p:spPr bwMode="auto">
          <a:xfrm>
            <a:off x="2211388" y="8188325"/>
            <a:ext cx="8142287" cy="284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don't look even slightly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slightly.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a:t>
            </a:r>
          </a:p>
        </p:txBody>
      </p:sp>
      <p:sp>
        <p:nvSpPr>
          <p:cNvPr id="179230" name="AutoShape 30"/>
          <p:cNvSpPr>
            <a:spLocks/>
          </p:cNvSpPr>
          <p:nvPr/>
        </p:nvSpPr>
        <p:spPr bwMode="auto">
          <a:xfrm>
            <a:off x="16968788" y="5799138"/>
            <a:ext cx="2017712" cy="3460750"/>
          </a:xfrm>
          <a:custGeom>
            <a:avLst/>
            <a:gdLst>
              <a:gd name="T0" fmla="*/ 1008856 w 21146"/>
              <a:gd name="T1" fmla="*/ 1730294 h 21433"/>
              <a:gd name="T2" fmla="*/ 1008856 w 21146"/>
              <a:gd name="T3" fmla="*/ 1730294 h 21433"/>
              <a:gd name="T4" fmla="*/ 1008856 w 21146"/>
              <a:gd name="T5" fmla="*/ 1730294 h 21433"/>
              <a:gd name="T6" fmla="*/ 1008856 w 21146"/>
              <a:gd name="T7" fmla="*/ 173029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7"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79230"/>
                                        </p:tgtEl>
                                        <p:attrNameLst>
                                          <p:attrName>style.visibility</p:attrName>
                                        </p:attrNameLst>
                                      </p:cBhvr>
                                      <p:to>
                                        <p:strVal val="visible"/>
                                      </p:to>
                                    </p:set>
                                    <p:anim calcmode="lin" valueType="num">
                                      <p:cBhvr>
                                        <p:cTn id="7" dur="500" fill="hold"/>
                                        <p:tgtEl>
                                          <p:spTgt spid="179230"/>
                                        </p:tgtEl>
                                        <p:attrNameLst>
                                          <p:attrName>ppt_w</p:attrName>
                                        </p:attrNameLst>
                                      </p:cBhvr>
                                      <p:tavLst>
                                        <p:tav tm="0">
                                          <p:val>
                                            <p:fltVal val="0"/>
                                          </p:val>
                                        </p:tav>
                                        <p:tav tm="100000">
                                          <p:val>
                                            <p:strVal val="#ppt_w"/>
                                          </p:val>
                                        </p:tav>
                                      </p:tavLst>
                                    </p:anim>
                                    <p:anim calcmode="lin" valueType="num">
                                      <p:cBhvr>
                                        <p:cTn id="8" dur="500" fill="hold"/>
                                        <p:tgtEl>
                                          <p:spTgt spid="1792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79204"/>
                                        </p:tgtEl>
                                        <p:attrNameLst>
                                          <p:attrName>style.visibility</p:attrName>
                                        </p:attrNameLst>
                                      </p:cBhvr>
                                      <p:to>
                                        <p:strVal val="visible"/>
                                      </p:to>
                                    </p:set>
                                    <p:anim calcmode="lin" valueType="num">
                                      <p:cBhvr>
                                        <p:cTn id="12" dur="400" fill="hold"/>
                                        <p:tgtEl>
                                          <p:spTgt spid="179204"/>
                                        </p:tgtEl>
                                        <p:attrNameLst>
                                          <p:attrName>ppt_w</p:attrName>
                                        </p:attrNameLst>
                                      </p:cBhvr>
                                      <p:tavLst>
                                        <p:tav tm="0">
                                          <p:val>
                                            <p:fltVal val="0"/>
                                          </p:val>
                                        </p:tav>
                                        <p:tav tm="100000">
                                          <p:val>
                                            <p:strVal val="#ppt_w"/>
                                          </p:val>
                                        </p:tav>
                                      </p:tavLst>
                                    </p:anim>
                                    <p:anim calcmode="lin" valueType="num">
                                      <p:cBhvr>
                                        <p:cTn id="13" dur="400" fill="hold"/>
                                        <p:tgtEl>
                                          <p:spTgt spid="17920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900"/>
                            </p:stCondLst>
                            <p:childTnLst>
                              <p:par>
                                <p:cTn id="15" presetID="23" presetClass="entr" presetSubtype="16" fill="hold" nodeType="afterEffect">
                                  <p:stCondLst>
                                    <p:cond delay="0"/>
                                  </p:stCondLst>
                                  <p:childTnLst>
                                    <p:set>
                                      <p:cBhvr>
                                        <p:cTn id="16" dur="1" fill="hold">
                                          <p:stCondLst>
                                            <p:cond delay="0"/>
                                          </p:stCondLst>
                                        </p:cTn>
                                        <p:tgtEl>
                                          <p:spTgt spid="179207"/>
                                        </p:tgtEl>
                                        <p:attrNameLst>
                                          <p:attrName>style.visibility</p:attrName>
                                        </p:attrNameLst>
                                      </p:cBhvr>
                                      <p:to>
                                        <p:strVal val="visible"/>
                                      </p:to>
                                    </p:set>
                                    <p:anim calcmode="lin" valueType="num">
                                      <p:cBhvr>
                                        <p:cTn id="17" dur="400" fill="hold"/>
                                        <p:tgtEl>
                                          <p:spTgt spid="179207"/>
                                        </p:tgtEl>
                                        <p:attrNameLst>
                                          <p:attrName>ppt_w</p:attrName>
                                        </p:attrNameLst>
                                      </p:cBhvr>
                                      <p:tavLst>
                                        <p:tav tm="0">
                                          <p:val>
                                            <p:fltVal val="0"/>
                                          </p:val>
                                        </p:tav>
                                        <p:tav tm="100000">
                                          <p:val>
                                            <p:strVal val="#ppt_w"/>
                                          </p:val>
                                        </p:tav>
                                      </p:tavLst>
                                    </p:anim>
                                    <p:anim calcmode="lin" valueType="num">
                                      <p:cBhvr>
                                        <p:cTn id="18" dur="400" fill="hold"/>
                                        <p:tgtEl>
                                          <p:spTgt spid="1792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300"/>
                            </p:stCondLst>
                            <p:childTnLst>
                              <p:par>
                                <p:cTn id="20" presetID="23" presetClass="entr" presetSubtype="16" fill="hold" nodeType="afterEffect">
                                  <p:stCondLst>
                                    <p:cond delay="0"/>
                                  </p:stCondLst>
                                  <p:childTnLst>
                                    <p:set>
                                      <p:cBhvr>
                                        <p:cTn id="21" dur="1" fill="hold">
                                          <p:stCondLst>
                                            <p:cond delay="0"/>
                                          </p:stCondLst>
                                        </p:cTn>
                                        <p:tgtEl>
                                          <p:spTgt spid="179210"/>
                                        </p:tgtEl>
                                        <p:attrNameLst>
                                          <p:attrName>style.visibility</p:attrName>
                                        </p:attrNameLst>
                                      </p:cBhvr>
                                      <p:to>
                                        <p:strVal val="visible"/>
                                      </p:to>
                                    </p:set>
                                    <p:anim calcmode="lin" valueType="num">
                                      <p:cBhvr>
                                        <p:cTn id="22" dur="400" fill="hold"/>
                                        <p:tgtEl>
                                          <p:spTgt spid="179210"/>
                                        </p:tgtEl>
                                        <p:attrNameLst>
                                          <p:attrName>ppt_w</p:attrName>
                                        </p:attrNameLst>
                                      </p:cBhvr>
                                      <p:tavLst>
                                        <p:tav tm="0">
                                          <p:val>
                                            <p:fltVal val="0"/>
                                          </p:val>
                                        </p:tav>
                                        <p:tav tm="100000">
                                          <p:val>
                                            <p:strVal val="#ppt_w"/>
                                          </p:val>
                                        </p:tav>
                                      </p:tavLst>
                                    </p:anim>
                                    <p:anim calcmode="lin" valueType="num">
                                      <p:cBhvr>
                                        <p:cTn id="23" dur="400" fill="hold"/>
                                        <p:tgtEl>
                                          <p:spTgt spid="17921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700"/>
                            </p:stCondLst>
                            <p:childTnLst>
                              <p:par>
                                <p:cTn id="25" presetID="23" presetClass="entr" presetSubtype="16" fill="hold" nodeType="afterEffect">
                                  <p:stCondLst>
                                    <p:cond delay="0"/>
                                  </p:stCondLst>
                                  <p:childTnLst>
                                    <p:set>
                                      <p:cBhvr>
                                        <p:cTn id="26" dur="1" fill="hold">
                                          <p:stCondLst>
                                            <p:cond delay="0"/>
                                          </p:stCondLst>
                                        </p:cTn>
                                        <p:tgtEl>
                                          <p:spTgt spid="179213"/>
                                        </p:tgtEl>
                                        <p:attrNameLst>
                                          <p:attrName>style.visibility</p:attrName>
                                        </p:attrNameLst>
                                      </p:cBhvr>
                                      <p:to>
                                        <p:strVal val="visible"/>
                                      </p:to>
                                    </p:set>
                                    <p:anim calcmode="lin" valueType="num">
                                      <p:cBhvr>
                                        <p:cTn id="27" dur="400" fill="hold"/>
                                        <p:tgtEl>
                                          <p:spTgt spid="179213"/>
                                        </p:tgtEl>
                                        <p:attrNameLst>
                                          <p:attrName>ppt_w</p:attrName>
                                        </p:attrNameLst>
                                      </p:cBhvr>
                                      <p:tavLst>
                                        <p:tav tm="0">
                                          <p:val>
                                            <p:fltVal val="0"/>
                                          </p:val>
                                        </p:tav>
                                        <p:tav tm="100000">
                                          <p:val>
                                            <p:strVal val="#ppt_w"/>
                                          </p:val>
                                        </p:tav>
                                      </p:tavLst>
                                    </p:anim>
                                    <p:anim calcmode="lin" valueType="num">
                                      <p:cBhvr>
                                        <p:cTn id="28" dur="400" fill="hold"/>
                                        <p:tgtEl>
                                          <p:spTgt spid="179213"/>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100"/>
                            </p:stCondLst>
                            <p:childTnLst>
                              <p:par>
                                <p:cTn id="30" presetID="23" presetClass="entr" presetSubtype="16" fill="hold" nodeType="afterEffect">
                                  <p:stCondLst>
                                    <p:cond delay="0"/>
                                  </p:stCondLst>
                                  <p:childTnLst>
                                    <p:set>
                                      <p:cBhvr>
                                        <p:cTn id="31" dur="1" fill="hold">
                                          <p:stCondLst>
                                            <p:cond delay="0"/>
                                          </p:stCondLst>
                                        </p:cTn>
                                        <p:tgtEl>
                                          <p:spTgt spid="179216"/>
                                        </p:tgtEl>
                                        <p:attrNameLst>
                                          <p:attrName>style.visibility</p:attrName>
                                        </p:attrNameLst>
                                      </p:cBhvr>
                                      <p:to>
                                        <p:strVal val="visible"/>
                                      </p:to>
                                    </p:set>
                                    <p:anim calcmode="lin" valueType="num">
                                      <p:cBhvr>
                                        <p:cTn id="32" dur="400" fill="hold"/>
                                        <p:tgtEl>
                                          <p:spTgt spid="179216"/>
                                        </p:tgtEl>
                                        <p:attrNameLst>
                                          <p:attrName>ppt_w</p:attrName>
                                        </p:attrNameLst>
                                      </p:cBhvr>
                                      <p:tavLst>
                                        <p:tav tm="0">
                                          <p:val>
                                            <p:fltVal val="0"/>
                                          </p:val>
                                        </p:tav>
                                        <p:tav tm="100000">
                                          <p:val>
                                            <p:strVal val="#ppt_w"/>
                                          </p:val>
                                        </p:tav>
                                      </p:tavLst>
                                    </p:anim>
                                    <p:anim calcmode="lin" valueType="num">
                                      <p:cBhvr>
                                        <p:cTn id="33" dur="400" fill="hold"/>
                                        <p:tgtEl>
                                          <p:spTgt spid="179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2500"/>
                            </p:stCondLst>
                            <p:childTnLst>
                              <p:par>
                                <p:cTn id="35" presetID="23" presetClass="entr" presetSubtype="16" fill="hold" nodeType="afterEffect">
                                  <p:stCondLst>
                                    <p:cond delay="0"/>
                                  </p:stCondLst>
                                  <p:childTnLst>
                                    <p:set>
                                      <p:cBhvr>
                                        <p:cTn id="36" dur="1" fill="hold">
                                          <p:stCondLst>
                                            <p:cond delay="0"/>
                                          </p:stCondLst>
                                        </p:cTn>
                                        <p:tgtEl>
                                          <p:spTgt spid="179219"/>
                                        </p:tgtEl>
                                        <p:attrNameLst>
                                          <p:attrName>style.visibility</p:attrName>
                                        </p:attrNameLst>
                                      </p:cBhvr>
                                      <p:to>
                                        <p:strVal val="visible"/>
                                      </p:to>
                                    </p:set>
                                    <p:anim calcmode="lin" valueType="num">
                                      <p:cBhvr>
                                        <p:cTn id="37" dur="400" fill="hold"/>
                                        <p:tgtEl>
                                          <p:spTgt spid="179219"/>
                                        </p:tgtEl>
                                        <p:attrNameLst>
                                          <p:attrName>ppt_w</p:attrName>
                                        </p:attrNameLst>
                                      </p:cBhvr>
                                      <p:tavLst>
                                        <p:tav tm="0">
                                          <p:val>
                                            <p:fltVal val="0"/>
                                          </p:val>
                                        </p:tav>
                                        <p:tav tm="100000">
                                          <p:val>
                                            <p:strVal val="#ppt_w"/>
                                          </p:val>
                                        </p:tav>
                                      </p:tavLst>
                                    </p:anim>
                                    <p:anim calcmode="lin" valueType="num">
                                      <p:cBhvr>
                                        <p:cTn id="38" dur="400" fill="hold"/>
                                        <p:tgtEl>
                                          <p:spTgt spid="179219"/>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900"/>
                            </p:stCondLst>
                            <p:childTnLst>
                              <p:par>
                                <p:cTn id="40" presetID="23" presetClass="entr" presetSubtype="16" fill="hold" nodeType="afterEffect">
                                  <p:stCondLst>
                                    <p:cond delay="0"/>
                                  </p:stCondLst>
                                  <p:childTnLst>
                                    <p:set>
                                      <p:cBhvr>
                                        <p:cTn id="41" dur="1" fill="hold">
                                          <p:stCondLst>
                                            <p:cond delay="0"/>
                                          </p:stCondLst>
                                        </p:cTn>
                                        <p:tgtEl>
                                          <p:spTgt spid="179222"/>
                                        </p:tgtEl>
                                        <p:attrNameLst>
                                          <p:attrName>style.visibility</p:attrName>
                                        </p:attrNameLst>
                                      </p:cBhvr>
                                      <p:to>
                                        <p:strVal val="visible"/>
                                      </p:to>
                                    </p:set>
                                    <p:anim calcmode="lin" valueType="num">
                                      <p:cBhvr>
                                        <p:cTn id="42" dur="400" fill="hold"/>
                                        <p:tgtEl>
                                          <p:spTgt spid="179222"/>
                                        </p:tgtEl>
                                        <p:attrNameLst>
                                          <p:attrName>ppt_w</p:attrName>
                                        </p:attrNameLst>
                                      </p:cBhvr>
                                      <p:tavLst>
                                        <p:tav tm="0">
                                          <p:val>
                                            <p:fltVal val="0"/>
                                          </p:val>
                                        </p:tav>
                                        <p:tav tm="100000">
                                          <p:val>
                                            <p:strVal val="#ppt_w"/>
                                          </p:val>
                                        </p:tav>
                                      </p:tavLst>
                                    </p:anim>
                                    <p:anim calcmode="lin" valueType="num">
                                      <p:cBhvr>
                                        <p:cTn id="43" dur="400" fill="hold"/>
                                        <p:tgtEl>
                                          <p:spTgt spid="17922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300"/>
                            </p:stCondLst>
                            <p:childTnLst>
                              <p:par>
                                <p:cTn id="45" presetID="23" presetClass="entr" presetSubtype="16" fill="hold" nodeType="afterEffect">
                                  <p:stCondLst>
                                    <p:cond delay="0"/>
                                  </p:stCondLst>
                                  <p:childTnLst>
                                    <p:set>
                                      <p:cBhvr>
                                        <p:cTn id="46" dur="1" fill="hold">
                                          <p:stCondLst>
                                            <p:cond delay="0"/>
                                          </p:stCondLst>
                                        </p:cTn>
                                        <p:tgtEl>
                                          <p:spTgt spid="179225"/>
                                        </p:tgtEl>
                                        <p:attrNameLst>
                                          <p:attrName>style.visibility</p:attrName>
                                        </p:attrNameLst>
                                      </p:cBhvr>
                                      <p:to>
                                        <p:strVal val="visible"/>
                                      </p:to>
                                    </p:set>
                                    <p:anim calcmode="lin" valueType="num">
                                      <p:cBhvr>
                                        <p:cTn id="47" dur="500" fill="hold"/>
                                        <p:tgtEl>
                                          <p:spTgt spid="179225"/>
                                        </p:tgtEl>
                                        <p:attrNameLst>
                                          <p:attrName>ppt_w</p:attrName>
                                        </p:attrNameLst>
                                      </p:cBhvr>
                                      <p:tavLst>
                                        <p:tav tm="0">
                                          <p:val>
                                            <p:fltVal val="0"/>
                                          </p:val>
                                        </p:tav>
                                        <p:tav tm="100000">
                                          <p:val>
                                            <p:strVal val="#ppt_w"/>
                                          </p:val>
                                        </p:tav>
                                      </p:tavLst>
                                    </p:anim>
                                    <p:anim calcmode="lin" valueType="num">
                                      <p:cBhvr>
                                        <p:cTn id="48" dur="500" fill="hold"/>
                                        <p:tgtEl>
                                          <p:spTgt spid="17922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3800"/>
                            </p:stCondLst>
                            <p:childTnLst>
                              <p:par>
                                <p:cTn id="50" presetID="2" presetClass="entr" presetSubtype="8" decel="64000" fill="hold" grpId="0" nodeType="afterEffect">
                                  <p:stCondLst>
                                    <p:cond delay="0"/>
                                  </p:stCondLst>
                                  <p:iterate type="wd">
                                    <p:tmPct val="5000"/>
                                  </p:iterate>
                                  <p:childTnLst>
                                    <p:set>
                                      <p:cBhvr>
                                        <p:cTn id="51" dur="1" fill="hold">
                                          <p:stCondLst>
                                            <p:cond delay="0"/>
                                          </p:stCondLst>
                                        </p:cTn>
                                        <p:tgtEl>
                                          <p:spTgt spid="179228"/>
                                        </p:tgtEl>
                                        <p:attrNameLst>
                                          <p:attrName>style.visibility</p:attrName>
                                        </p:attrNameLst>
                                      </p:cBhvr>
                                      <p:to>
                                        <p:strVal val="visible"/>
                                      </p:to>
                                    </p:set>
                                    <p:anim calcmode="lin" valueType="num">
                                      <p:cBhvr additive="base">
                                        <p:cTn id="52" dur="500" fill="hold"/>
                                        <p:tgtEl>
                                          <p:spTgt spid="179228"/>
                                        </p:tgtEl>
                                        <p:attrNameLst>
                                          <p:attrName>ppt_x</p:attrName>
                                        </p:attrNameLst>
                                      </p:cBhvr>
                                      <p:tavLst>
                                        <p:tav tm="0">
                                          <p:val>
                                            <p:strVal val="0-#ppt_w/2"/>
                                          </p:val>
                                        </p:tav>
                                        <p:tav tm="100000">
                                          <p:val>
                                            <p:strVal val="#ppt_x"/>
                                          </p:val>
                                        </p:tav>
                                      </p:tavLst>
                                    </p:anim>
                                    <p:anim calcmode="lin" valueType="num">
                                      <p:cBhvr additive="base">
                                        <p:cTn id="53" dur="500" fill="hold"/>
                                        <p:tgtEl>
                                          <p:spTgt spid="179228"/>
                                        </p:tgtEl>
                                        <p:attrNameLst>
                                          <p:attrName>ppt_y</p:attrName>
                                        </p:attrNameLst>
                                      </p:cBhvr>
                                      <p:tavLst>
                                        <p:tav tm="0">
                                          <p:val>
                                            <p:strVal val="#ppt_y"/>
                                          </p:val>
                                        </p:tav>
                                        <p:tav tm="100000">
                                          <p:val>
                                            <p:strVal val="#ppt_y"/>
                                          </p:val>
                                        </p:tav>
                                      </p:tavLst>
                                    </p:anim>
                                  </p:childTnLst>
                                </p:cTn>
                              </p:par>
                              <p:par>
                                <p:cTn id="54" presetID="2" presetClass="entr" presetSubtype="8" decel="64000" fill="hold" grpId="0" nodeType="withEffect">
                                  <p:stCondLst>
                                    <p:cond delay="300"/>
                                  </p:stCondLst>
                                  <p:iterate type="wd">
                                    <p:tmPct val="5000"/>
                                  </p:iterate>
                                  <p:childTnLst>
                                    <p:set>
                                      <p:cBhvr>
                                        <p:cTn id="55" dur="1" fill="hold">
                                          <p:stCondLst>
                                            <p:cond delay="0"/>
                                          </p:stCondLst>
                                        </p:cTn>
                                        <p:tgtEl>
                                          <p:spTgt spid="179229"/>
                                        </p:tgtEl>
                                        <p:attrNameLst>
                                          <p:attrName>style.visibility</p:attrName>
                                        </p:attrNameLst>
                                      </p:cBhvr>
                                      <p:to>
                                        <p:strVal val="visible"/>
                                      </p:to>
                                    </p:set>
                                    <p:anim calcmode="lin" valueType="num">
                                      <p:cBhvr additive="base">
                                        <p:cTn id="56" dur="500" fill="hold"/>
                                        <p:tgtEl>
                                          <p:spTgt spid="179229"/>
                                        </p:tgtEl>
                                        <p:attrNameLst>
                                          <p:attrName>ppt_x</p:attrName>
                                        </p:attrNameLst>
                                      </p:cBhvr>
                                      <p:tavLst>
                                        <p:tav tm="0">
                                          <p:val>
                                            <p:strVal val="0-#ppt_w/2"/>
                                          </p:val>
                                        </p:tav>
                                        <p:tav tm="100000">
                                          <p:val>
                                            <p:strVal val="#ppt_x"/>
                                          </p:val>
                                        </p:tav>
                                      </p:tavLst>
                                    </p:anim>
                                    <p:anim calcmode="lin" valueType="num">
                                      <p:cBhvr additive="base">
                                        <p:cTn id="57" dur="500" fill="hold"/>
                                        <p:tgtEl>
                                          <p:spTgt spid="179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28" grpId="0" autoUpdateAnimBg="0"/>
      <p:bldP spid="179229" grpId="0" autoUpdateAnimBg="0"/>
      <p:bldP spid="179230"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AB1FAC9-66BD-4074-AD63-E8A11FF0B365}" type="slidenum">
              <a:rPr lang="en-US" sz="2000">
                <a:solidFill>
                  <a:schemeClr val="bg1"/>
                </a:solidFill>
              </a:rPr>
              <a:pPr algn="ctr" eaLnBrk="1">
                <a:lnSpc>
                  <a:spcPct val="100000"/>
                </a:lnSpc>
              </a:pPr>
              <a:t>172</a:t>
            </a:fld>
            <a:endParaRPr lang="en-US">
              <a:solidFill>
                <a:schemeClr val="bg1"/>
              </a:solidFill>
            </a:endParaRPr>
          </a:p>
        </p:txBody>
      </p:sp>
      <p:grpSp>
        <p:nvGrpSpPr>
          <p:cNvPr id="180228" name="Group 4"/>
          <p:cNvGrpSpPr>
            <a:grpSpLocks/>
          </p:cNvGrpSpPr>
          <p:nvPr/>
        </p:nvGrpSpPr>
        <p:grpSpPr bwMode="auto">
          <a:xfrm>
            <a:off x="2976563" y="3911600"/>
            <a:ext cx="7807325" cy="7699375"/>
            <a:chOff x="0" y="0"/>
            <a:chExt cx="7807063" cy="7700715"/>
          </a:xfrm>
        </p:grpSpPr>
        <p:sp>
          <p:nvSpPr>
            <p:cNvPr id="180229" name="AutoShape 5"/>
            <p:cNvSpPr>
              <a:spLocks/>
            </p:cNvSpPr>
            <p:nvPr/>
          </p:nvSpPr>
          <p:spPr bwMode="auto">
            <a:xfrm rot="1075248">
              <a:off x="4367065" y="90504"/>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30" name="AutoShape 6"/>
            <p:cNvSpPr>
              <a:spLocks/>
            </p:cNvSpPr>
            <p:nvPr/>
          </p:nvSpPr>
          <p:spPr bwMode="auto">
            <a:xfrm rot="1075248">
              <a:off x="4219433" y="1022528"/>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31" name="AutoShape 7"/>
            <p:cNvSpPr>
              <a:spLocks/>
            </p:cNvSpPr>
            <p:nvPr/>
          </p:nvSpPr>
          <p:spPr bwMode="auto">
            <a:xfrm rot="-9724744">
              <a:off x="2554201" y="5692178"/>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80232" name="AutoShape 8"/>
            <p:cNvSpPr>
              <a:spLocks/>
            </p:cNvSpPr>
            <p:nvPr/>
          </p:nvSpPr>
          <p:spPr bwMode="auto">
            <a:xfrm rot="-9724744">
              <a:off x="2701834" y="5719170"/>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33" name="AutoShape 9"/>
            <p:cNvSpPr>
              <a:spLocks/>
            </p:cNvSpPr>
            <p:nvPr/>
          </p:nvSpPr>
          <p:spPr bwMode="auto">
            <a:xfrm rot="5400000">
              <a:off x="6405255"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34" name="AutoShape 10"/>
            <p:cNvSpPr>
              <a:spLocks/>
            </p:cNvSpPr>
            <p:nvPr/>
          </p:nvSpPr>
          <p:spPr bwMode="auto">
            <a:xfrm rot="5400000">
              <a:off x="5929021"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35" name="AutoShape 11"/>
            <p:cNvSpPr>
              <a:spLocks/>
            </p:cNvSpPr>
            <p:nvPr/>
          </p:nvSpPr>
          <p:spPr bwMode="auto">
            <a:xfrm rot="-5400005">
              <a:off x="515828"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80236" name="AutoShape 12"/>
            <p:cNvSpPr>
              <a:spLocks/>
            </p:cNvSpPr>
            <p:nvPr/>
          </p:nvSpPr>
          <p:spPr bwMode="auto">
            <a:xfrm rot="-5400005">
              <a:off x="992062"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80237" name="AutoShape 13"/>
            <p:cNvSpPr>
              <a:spLocks/>
            </p:cNvSpPr>
            <p:nvPr/>
          </p:nvSpPr>
          <p:spPr bwMode="auto">
            <a:xfrm rot="3237253">
              <a:off x="5841711" y="1159277"/>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38" name="AutoShape 14"/>
            <p:cNvSpPr>
              <a:spLocks/>
            </p:cNvSpPr>
            <p:nvPr/>
          </p:nvSpPr>
          <p:spPr bwMode="auto">
            <a:xfrm rot="3237253">
              <a:off x="5455962" y="1918134"/>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39" name="AutoShape 15"/>
            <p:cNvSpPr>
              <a:spLocks/>
            </p:cNvSpPr>
            <p:nvPr/>
          </p:nvSpPr>
          <p:spPr bwMode="auto">
            <a:xfrm rot="-7562734">
              <a:off x="1079371" y="4623805"/>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80240" name="AutoShape 16"/>
            <p:cNvSpPr>
              <a:spLocks/>
            </p:cNvSpPr>
            <p:nvPr/>
          </p:nvSpPr>
          <p:spPr bwMode="auto">
            <a:xfrm rot="-7562734">
              <a:off x="1465121" y="4823765"/>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80241" name="AutoShape 17"/>
            <p:cNvSpPr>
              <a:spLocks/>
            </p:cNvSpPr>
            <p:nvPr/>
          </p:nvSpPr>
          <p:spPr bwMode="auto">
            <a:xfrm rot="7561241">
              <a:off x="5840917" y="4623010"/>
              <a:ext cx="887567" cy="1917636"/>
            </a:xfrm>
            <a:custGeom>
              <a:avLst/>
              <a:gdLst>
                <a:gd name="T0" fmla="*/ 443784 w 21310"/>
                <a:gd name="T1" fmla="*/ 958818 h 21600"/>
                <a:gd name="T2" fmla="*/ 443784 w 21310"/>
                <a:gd name="T3" fmla="*/ 958818 h 21600"/>
                <a:gd name="T4" fmla="*/ 443784 w 21310"/>
                <a:gd name="T5" fmla="*/ 958818 h 21600"/>
                <a:gd name="T6" fmla="*/ 443784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42" name="AutoShape 18"/>
            <p:cNvSpPr>
              <a:spLocks/>
            </p:cNvSpPr>
            <p:nvPr/>
          </p:nvSpPr>
          <p:spPr bwMode="auto">
            <a:xfrm rot="7561241">
              <a:off x="5457549" y="4822177"/>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3" y="20061"/>
                  </a:lnTo>
                  <a:lnTo>
                    <a:pt x="14543"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43" name="AutoShape 19"/>
            <p:cNvSpPr>
              <a:spLocks/>
            </p:cNvSpPr>
            <p:nvPr/>
          </p:nvSpPr>
          <p:spPr bwMode="auto">
            <a:xfrm rot="-3238786">
              <a:off x="1078578" y="1160070"/>
              <a:ext cx="887566" cy="1917636"/>
            </a:xfrm>
            <a:custGeom>
              <a:avLst/>
              <a:gdLst>
                <a:gd name="T0" fmla="*/ 443783 w 21310"/>
                <a:gd name="T1" fmla="*/ 958818 h 21600"/>
                <a:gd name="T2" fmla="*/ 443783 w 21310"/>
                <a:gd name="T3" fmla="*/ 958818 h 21600"/>
                <a:gd name="T4" fmla="*/ 443783 w 21310"/>
                <a:gd name="T5" fmla="*/ 958818 h 21600"/>
                <a:gd name="T6" fmla="*/ 443783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80244" name="AutoShape 20"/>
            <p:cNvSpPr>
              <a:spLocks/>
            </p:cNvSpPr>
            <p:nvPr/>
          </p:nvSpPr>
          <p:spPr bwMode="auto">
            <a:xfrm rot="-3238786">
              <a:off x="1463533" y="1919722"/>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80245" name="AutoShape 21"/>
            <p:cNvSpPr>
              <a:spLocks/>
            </p:cNvSpPr>
            <p:nvPr/>
          </p:nvSpPr>
          <p:spPr bwMode="auto">
            <a:xfrm rot="9719599">
              <a:off x="4370240" y="5692178"/>
              <a:ext cx="887383"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46" name="AutoShape 22"/>
            <p:cNvSpPr>
              <a:spLocks/>
            </p:cNvSpPr>
            <p:nvPr/>
          </p:nvSpPr>
          <p:spPr bwMode="auto">
            <a:xfrm rot="9719599">
              <a:off x="4224195" y="5717583"/>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0247" name="AutoShape 23"/>
            <p:cNvSpPr>
              <a:spLocks/>
            </p:cNvSpPr>
            <p:nvPr/>
          </p:nvSpPr>
          <p:spPr bwMode="auto">
            <a:xfrm rot="-1080405">
              <a:off x="2549439" y="90504"/>
              <a:ext cx="887382"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80248" name="AutoShape 24"/>
            <p:cNvSpPr>
              <a:spLocks/>
            </p:cNvSpPr>
            <p:nvPr/>
          </p:nvSpPr>
          <p:spPr bwMode="auto">
            <a:xfrm rot="-1080405">
              <a:off x="2697071" y="1024116"/>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0"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180249" name="AutoShape 25"/>
          <p:cNvSpPr>
            <a:spLocks/>
          </p:cNvSpPr>
          <p:nvPr/>
        </p:nvSpPr>
        <p:spPr bwMode="auto">
          <a:xfrm>
            <a:off x="5256213" y="6135688"/>
            <a:ext cx="3249612" cy="325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bg1"/>
                </a:solidFill>
                <a:latin typeface="Roboto" charset="0"/>
                <a:ea typeface="ＭＳ Ｐゴシック" charset="0"/>
                <a:cs typeface="Roboto" charset="0"/>
                <a:sym typeface="Roboto" charset="0"/>
              </a:rPr>
              <a:t>45%</a:t>
            </a:r>
            <a:endParaRPr lang="en-US" dirty="0">
              <a:solidFill>
                <a:schemeClr val="bg1"/>
              </a:solidFill>
              <a:latin typeface="Roboto" charset="0"/>
              <a:ea typeface="ＭＳ Ｐゴシック" charset="0"/>
              <a:cs typeface="Roboto" charset="0"/>
              <a:sym typeface="Roboto" charset="0"/>
            </a:endParaRPr>
          </a:p>
        </p:txBody>
      </p:sp>
      <p:sp>
        <p:nvSpPr>
          <p:cNvPr id="180250" name="AutoShape 26"/>
          <p:cNvSpPr>
            <a:spLocks/>
          </p:cNvSpPr>
          <p:nvPr/>
        </p:nvSpPr>
        <p:spPr bwMode="auto">
          <a:xfrm>
            <a:off x="13200063" y="3998913"/>
            <a:ext cx="7408862" cy="1169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bg1"/>
                </a:solidFill>
                <a:latin typeface="Roboto" charset="0"/>
                <a:ea typeface="ＭＳ Ｐゴシック" charset="0"/>
                <a:cs typeface="Roboto" charset="0"/>
                <a:sym typeface="Roboto" charset="0"/>
              </a:rPr>
              <a:t>45% Female Said Yes</a:t>
            </a:r>
            <a:endParaRPr lang="en-US">
              <a:solidFill>
                <a:schemeClr val="bg1"/>
              </a:solidFill>
              <a:latin typeface="Roboto" charset="0"/>
              <a:ea typeface="ＭＳ Ｐゴシック" charset="0"/>
              <a:cs typeface="Roboto" charset="0"/>
              <a:sym typeface="Roboto" charset="0"/>
            </a:endParaRPr>
          </a:p>
        </p:txBody>
      </p:sp>
      <p:sp>
        <p:nvSpPr>
          <p:cNvPr id="180251" name="AutoShape 27"/>
          <p:cNvSpPr>
            <a:spLocks/>
          </p:cNvSpPr>
          <p:nvPr/>
        </p:nvSpPr>
        <p:spPr bwMode="auto">
          <a:xfrm>
            <a:off x="13200063" y="5041900"/>
            <a:ext cx="8156575" cy="2462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mollis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est</a:t>
            </a:r>
            <a:r>
              <a:rPr lang="en-US" dirty="0">
                <a:solidFill>
                  <a:schemeClr val="bg1"/>
                </a:solidFill>
                <a:latin typeface="Roboto Light" panose="02000000000000000000" pitchFamily="2" charset="0"/>
                <a:ea typeface="Roboto Light" panose="02000000000000000000" pitchFamily="2" charset="0"/>
              </a:rPr>
              <a:t> non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luctus</a:t>
            </a:r>
            <a:r>
              <a:rPr lang="en-US" dirty="0">
                <a:solidFill>
                  <a:schemeClr val="bg1"/>
                </a:solidFill>
                <a:latin typeface="Roboto Light" panose="02000000000000000000" pitchFamily="2" charset="0"/>
                <a:ea typeface="Roboto Light" panose="02000000000000000000" pitchFamily="2" charset="0"/>
              </a:rPr>
              <a:t>, nisi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porttitor</a:t>
            </a:r>
            <a:r>
              <a:rPr lang="en-US" dirty="0">
                <a:solidFill>
                  <a:schemeClr val="bg1"/>
                </a:solidFill>
                <a:latin typeface="Roboto Light" panose="02000000000000000000" pitchFamily="2" charset="0"/>
                <a:ea typeface="Roboto Light" panose="02000000000000000000" pitchFamily="2" charset="0"/>
              </a:rPr>
              <a:t> ligula, </a:t>
            </a:r>
            <a:r>
              <a:rPr lang="en-US" dirty="0" err="1">
                <a:solidFill>
                  <a:schemeClr val="bg1"/>
                </a:solidFill>
                <a:latin typeface="Roboto Light" panose="02000000000000000000" pitchFamily="2" charset="0"/>
                <a:ea typeface="Roboto Light" panose="02000000000000000000" pitchFamily="2" charset="0"/>
              </a:rPr>
              <a:t>eget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lacinia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dui. </a:t>
            </a:r>
            <a:r>
              <a:rPr lang="en-US" dirty="0" err="1">
                <a:solidFill>
                  <a:schemeClr val="bg1"/>
                </a:solidFill>
                <a:latin typeface="Roboto Light" panose="02000000000000000000" pitchFamily="2" charset="0"/>
                <a:ea typeface="Roboto Light" panose="02000000000000000000" pitchFamily="2" charset="0"/>
              </a:rPr>
              <a:t>Fusce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cursus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condimentum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nibh</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fermentum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massa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justo</a:t>
            </a:r>
            <a:r>
              <a:rPr lang="en-US" dirty="0">
                <a:solidFill>
                  <a:schemeClr val="bg1"/>
                </a:solidFill>
                <a:latin typeface="Roboto Light" panose="02000000000000000000" pitchFamily="2" charset="0"/>
                <a:ea typeface="Roboto Light" panose="02000000000000000000" pitchFamily="2" charset="0"/>
              </a:rPr>
              <a:t>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dui. </a:t>
            </a:r>
            <a:r>
              <a:rPr lang="en-US" dirty="0" err="1">
                <a:solidFill>
                  <a:schemeClr val="bg1"/>
                </a:solidFill>
                <a:latin typeface="Roboto Light" panose="02000000000000000000" pitchFamily="2" charset="0"/>
                <a:ea typeface="Roboto Light" panose="02000000000000000000" pitchFamily="2" charset="0"/>
              </a:rPr>
              <a:t>Fusce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cursus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r>
              <a:rPr lang="en-US" dirty="0">
                <a:solidFill>
                  <a:schemeClr val="bg1"/>
                </a:solidFill>
                <a:latin typeface="Roboto Light" panose="02000000000000000000" pitchFamily="2" charset="0"/>
                <a:ea typeface="Roboto Light" panose="02000000000000000000" pitchFamily="2" charset="0"/>
              </a:rPr>
              <a:t> </a:t>
            </a:r>
          </a:p>
        </p:txBody>
      </p:sp>
      <p:sp>
        <p:nvSpPr>
          <p:cNvPr id="180252" name="AutoShape 28"/>
          <p:cNvSpPr>
            <a:spLocks/>
          </p:cNvSpPr>
          <p:nvPr/>
        </p:nvSpPr>
        <p:spPr bwMode="auto">
          <a:xfrm>
            <a:off x="13200063" y="8018463"/>
            <a:ext cx="7408862" cy="1169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bg1"/>
                </a:solidFill>
                <a:latin typeface="Roboto" charset="0"/>
                <a:ea typeface="ＭＳ Ｐゴシック" charset="0"/>
                <a:cs typeface="Roboto" charset="0"/>
                <a:sym typeface="Roboto" charset="0"/>
              </a:rPr>
              <a:t>54% Female Said No</a:t>
            </a:r>
            <a:endParaRPr lang="en-US">
              <a:solidFill>
                <a:schemeClr val="bg1"/>
              </a:solidFill>
              <a:latin typeface="Roboto" charset="0"/>
              <a:ea typeface="ＭＳ Ｐゴシック" charset="0"/>
              <a:cs typeface="Roboto" charset="0"/>
              <a:sym typeface="Roboto" charset="0"/>
            </a:endParaRPr>
          </a:p>
        </p:txBody>
      </p:sp>
      <p:sp>
        <p:nvSpPr>
          <p:cNvPr id="180253" name="AutoShape 29"/>
          <p:cNvSpPr>
            <a:spLocks/>
          </p:cNvSpPr>
          <p:nvPr/>
        </p:nvSpPr>
        <p:spPr bwMode="auto">
          <a:xfrm>
            <a:off x="13200063" y="9061450"/>
            <a:ext cx="8156575" cy="2462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chemeClr val="bg1"/>
                </a:solidFill>
                <a:latin typeface="Roboto Light" panose="02000000000000000000" pitchFamily="2" charset="0"/>
                <a:ea typeface="Roboto Light" panose="02000000000000000000" pitchFamily="2" charset="0"/>
              </a:rPr>
              <a:t>Duis mollis, est non commodo luctus, nisi erat porttitor ligula, eget lacinia odio sem nec elit. Donec sed odio dui. Fusce, tellus ac cursus commodo, mauris condimentum nibh, ut fermentum massa justo sit amet. Donec sed odio dui. Fusce, tellus ac cursus commodo, mauris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1" presetClass="entr" presetSubtype="1" fill="hold" nodeType="after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heel(1)">
                                      <p:cBhvr>
                                        <p:cTn id="7" dur="1000"/>
                                        <p:tgtEl>
                                          <p:spTgt spid="180228"/>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80249"/>
                                        </p:tgtEl>
                                        <p:attrNameLst>
                                          <p:attrName>style.visibility</p:attrName>
                                        </p:attrNameLst>
                                      </p:cBhvr>
                                      <p:to>
                                        <p:strVal val="visible"/>
                                      </p:to>
                                    </p:set>
                                    <p:animEffect transition="in" filter="fade">
                                      <p:cBhvr>
                                        <p:cTn id="11" dur="500"/>
                                        <p:tgtEl>
                                          <p:spTgt spid="180249"/>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180250"/>
                                        </p:tgtEl>
                                        <p:attrNameLst>
                                          <p:attrName>style.visibility</p:attrName>
                                        </p:attrNameLst>
                                      </p:cBhvr>
                                      <p:to>
                                        <p:strVal val="visible"/>
                                      </p:to>
                                    </p:set>
                                    <p:animEffect transition="in" filter="fade">
                                      <p:cBhvr>
                                        <p:cTn id="15" dur="500"/>
                                        <p:tgtEl>
                                          <p:spTgt spid="18025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0251"/>
                                        </p:tgtEl>
                                        <p:attrNameLst>
                                          <p:attrName>style.visibility</p:attrName>
                                        </p:attrNameLst>
                                      </p:cBhvr>
                                      <p:to>
                                        <p:strVal val="visible"/>
                                      </p:to>
                                    </p:set>
                                    <p:animEffect transition="in" filter="fade">
                                      <p:cBhvr>
                                        <p:cTn id="18" dur="500"/>
                                        <p:tgtEl>
                                          <p:spTgt spid="18025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252"/>
                                        </p:tgtEl>
                                        <p:attrNameLst>
                                          <p:attrName>style.visibility</p:attrName>
                                        </p:attrNameLst>
                                      </p:cBhvr>
                                      <p:to>
                                        <p:strVal val="visible"/>
                                      </p:to>
                                    </p:set>
                                    <p:animEffect transition="in" filter="fade">
                                      <p:cBhvr>
                                        <p:cTn id="21" dur="500"/>
                                        <p:tgtEl>
                                          <p:spTgt spid="18025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80253"/>
                                        </p:tgtEl>
                                        <p:attrNameLst>
                                          <p:attrName>style.visibility</p:attrName>
                                        </p:attrNameLst>
                                      </p:cBhvr>
                                      <p:to>
                                        <p:strVal val="visible"/>
                                      </p:to>
                                    </p:set>
                                    <p:animEffect transition="in" filter="fade">
                                      <p:cBhvr>
                                        <p:cTn id="24" dur="500"/>
                                        <p:tgtEl>
                                          <p:spTgt spid="1802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49" grpId="0"/>
      <p:bldP spid="180250" grpId="0"/>
      <p:bldP spid="180251" grpId="0"/>
      <p:bldP spid="180252" grpId="0"/>
      <p:bldP spid="180253"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86E7471-F851-40CD-A773-5E85F023E5B3}" type="slidenum">
              <a:rPr lang="en-US" sz="2000">
                <a:solidFill>
                  <a:schemeClr val="bg1"/>
                </a:solidFill>
              </a:rPr>
              <a:pPr algn="ctr" eaLnBrk="1">
                <a:lnSpc>
                  <a:spcPct val="100000"/>
                </a:lnSpc>
              </a:pPr>
              <a:t>173</a:t>
            </a:fld>
            <a:endParaRPr lang="en-US">
              <a:solidFill>
                <a:schemeClr val="bg1"/>
              </a:solidFill>
            </a:endParaRPr>
          </a:p>
        </p:txBody>
      </p:sp>
      <p:sp>
        <p:nvSpPr>
          <p:cNvPr id="181252" name="AutoShape 4"/>
          <p:cNvSpPr>
            <a:spLocks/>
          </p:cNvSpPr>
          <p:nvPr/>
        </p:nvSpPr>
        <p:spPr bwMode="auto">
          <a:xfrm>
            <a:off x="9067800" y="6883400"/>
            <a:ext cx="6246813" cy="6824663"/>
          </a:xfrm>
          <a:custGeom>
            <a:avLst/>
            <a:gdLst>
              <a:gd name="T0" fmla="*/ 3123407 w 21600"/>
              <a:gd name="T1" fmla="*/ 3412332 h 21600"/>
              <a:gd name="T2" fmla="*/ 3123407 w 21600"/>
              <a:gd name="T3" fmla="*/ 3412332 h 21600"/>
              <a:gd name="T4" fmla="*/ 3123407 w 21600"/>
              <a:gd name="T5" fmla="*/ 3412332 h 21600"/>
              <a:gd name="T6" fmla="*/ 3123407 w 21600"/>
              <a:gd name="T7" fmla="*/ 341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216" y="133"/>
                  <a:pt x="6505" y="2754"/>
                  <a:pt x="6613" y="3845"/>
                </a:cubicBezTo>
                <a:cubicBezTo>
                  <a:pt x="6669" y="4709"/>
                  <a:pt x="6889" y="5837"/>
                  <a:pt x="6889" y="5837"/>
                </a:cubicBezTo>
                <a:cubicBezTo>
                  <a:pt x="6889" y="5837"/>
                  <a:pt x="6503" y="6032"/>
                  <a:pt x="6503" y="6795"/>
                </a:cubicBezTo>
                <a:cubicBezTo>
                  <a:pt x="6614" y="8677"/>
                  <a:pt x="7411" y="7873"/>
                  <a:pt x="7522" y="8687"/>
                </a:cubicBezTo>
                <a:cubicBezTo>
                  <a:pt x="7912" y="10721"/>
                  <a:pt x="8735" y="10367"/>
                  <a:pt x="8735" y="11486"/>
                </a:cubicBezTo>
                <a:cubicBezTo>
                  <a:pt x="8735" y="13317"/>
                  <a:pt x="7847" y="14126"/>
                  <a:pt x="5125" y="15143"/>
                </a:cubicBezTo>
                <a:cubicBezTo>
                  <a:pt x="2347" y="16160"/>
                  <a:pt x="0" y="17177"/>
                  <a:pt x="0" y="18245"/>
                </a:cubicBezTo>
                <a:cubicBezTo>
                  <a:pt x="0" y="18957"/>
                  <a:pt x="0" y="21599"/>
                  <a:pt x="0" y="21599"/>
                </a:cubicBezTo>
                <a:lnTo>
                  <a:pt x="10800" y="21599"/>
                </a:lnTo>
                <a:lnTo>
                  <a:pt x="21600" y="21599"/>
                </a:lnTo>
                <a:cubicBezTo>
                  <a:pt x="21600" y="21599"/>
                  <a:pt x="21600" y="18957"/>
                  <a:pt x="21600" y="18245"/>
                </a:cubicBezTo>
                <a:cubicBezTo>
                  <a:pt x="21600" y="17177"/>
                  <a:pt x="19252" y="16160"/>
                  <a:pt x="16474" y="15143"/>
                </a:cubicBezTo>
                <a:cubicBezTo>
                  <a:pt x="13752" y="14126"/>
                  <a:pt x="12864" y="13317"/>
                  <a:pt x="12864" y="11486"/>
                </a:cubicBezTo>
                <a:cubicBezTo>
                  <a:pt x="12864" y="10367"/>
                  <a:pt x="13687" y="10721"/>
                  <a:pt x="14077" y="8687"/>
                </a:cubicBezTo>
                <a:cubicBezTo>
                  <a:pt x="14188" y="7873"/>
                  <a:pt x="14985" y="8677"/>
                  <a:pt x="15096" y="6795"/>
                </a:cubicBezTo>
                <a:cubicBezTo>
                  <a:pt x="15096" y="6032"/>
                  <a:pt x="14710" y="5837"/>
                  <a:pt x="14710" y="5837"/>
                </a:cubicBezTo>
                <a:cubicBezTo>
                  <a:pt x="14710" y="5837"/>
                  <a:pt x="14930" y="4709"/>
                  <a:pt x="14986" y="3845"/>
                </a:cubicBezTo>
                <a:cubicBezTo>
                  <a:pt x="15094" y="2754"/>
                  <a:pt x="14383" y="133"/>
                  <a:pt x="10800"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1253" name="AutoShape 5"/>
          <p:cNvSpPr>
            <a:spLocks/>
          </p:cNvSpPr>
          <p:nvPr/>
        </p:nvSpPr>
        <p:spPr bwMode="auto">
          <a:xfrm>
            <a:off x="14122400" y="8789988"/>
            <a:ext cx="2887663" cy="4918075"/>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1254" name="AutoShape 6"/>
          <p:cNvSpPr>
            <a:spLocks/>
          </p:cNvSpPr>
          <p:nvPr/>
        </p:nvSpPr>
        <p:spPr bwMode="auto">
          <a:xfrm flipH="1">
            <a:off x="7372350" y="8789988"/>
            <a:ext cx="2887663" cy="4918075"/>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1255" name="AutoShape 7"/>
          <p:cNvSpPr>
            <a:spLocks/>
          </p:cNvSpPr>
          <p:nvPr/>
        </p:nvSpPr>
        <p:spPr bwMode="auto">
          <a:xfrm>
            <a:off x="16119475" y="9607550"/>
            <a:ext cx="2408238" cy="4100513"/>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81256" name="AutoShape 8"/>
          <p:cNvSpPr>
            <a:spLocks/>
          </p:cNvSpPr>
          <p:nvPr/>
        </p:nvSpPr>
        <p:spPr bwMode="auto">
          <a:xfrm flipH="1">
            <a:off x="5854700" y="9607550"/>
            <a:ext cx="2408238" cy="4100513"/>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1257" name="AutoShape 9"/>
          <p:cNvSpPr>
            <a:spLocks/>
          </p:cNvSpPr>
          <p:nvPr/>
        </p:nvSpPr>
        <p:spPr bwMode="auto">
          <a:xfrm>
            <a:off x="9215438" y="9086850"/>
            <a:ext cx="379412" cy="844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bg1"/>
                </a:solidFill>
                <a:latin typeface="Roboto" charset="0"/>
                <a:ea typeface="ＭＳ Ｐゴシック" charset="0"/>
                <a:cs typeface="Roboto" charset="0"/>
                <a:sym typeface="Roboto" charset="0"/>
              </a:rPr>
              <a:t>2</a:t>
            </a:r>
            <a:endParaRPr lang="en-US">
              <a:solidFill>
                <a:schemeClr val="bg1"/>
              </a:solidFill>
              <a:latin typeface="Roboto" charset="0"/>
              <a:ea typeface="ＭＳ Ｐゴシック" charset="0"/>
              <a:cs typeface="Roboto" charset="0"/>
              <a:sym typeface="Roboto" charset="0"/>
            </a:endParaRPr>
          </a:p>
        </p:txBody>
      </p:sp>
      <p:sp>
        <p:nvSpPr>
          <p:cNvPr id="181258" name="AutoShape 10"/>
          <p:cNvSpPr>
            <a:spLocks/>
          </p:cNvSpPr>
          <p:nvPr/>
        </p:nvSpPr>
        <p:spPr bwMode="auto">
          <a:xfrm>
            <a:off x="14712950" y="9086850"/>
            <a:ext cx="379413" cy="844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bg1"/>
                </a:solidFill>
                <a:latin typeface="Roboto" charset="0"/>
                <a:ea typeface="ＭＳ Ｐゴシック" charset="0"/>
                <a:cs typeface="Roboto" charset="0"/>
                <a:sym typeface="Roboto" charset="0"/>
              </a:rPr>
              <a:t>3</a:t>
            </a:r>
            <a:endParaRPr lang="en-US">
              <a:solidFill>
                <a:schemeClr val="bg1"/>
              </a:solidFill>
              <a:latin typeface="Roboto" charset="0"/>
              <a:ea typeface="ＭＳ Ｐゴシック" charset="0"/>
              <a:cs typeface="Roboto" charset="0"/>
              <a:sym typeface="Roboto" charset="0"/>
            </a:endParaRPr>
          </a:p>
        </p:txBody>
      </p:sp>
      <p:sp>
        <p:nvSpPr>
          <p:cNvPr id="181259" name="AutoShape 11"/>
          <p:cNvSpPr>
            <a:spLocks/>
          </p:cNvSpPr>
          <p:nvPr/>
        </p:nvSpPr>
        <p:spPr bwMode="auto">
          <a:xfrm>
            <a:off x="16629063" y="9931400"/>
            <a:ext cx="381000" cy="842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bg1"/>
                </a:solidFill>
                <a:latin typeface="Roboto" charset="0"/>
                <a:ea typeface="ＭＳ Ｐゴシック" charset="0"/>
                <a:cs typeface="Roboto" charset="0"/>
                <a:sym typeface="Roboto" charset="0"/>
              </a:rPr>
              <a:t>5</a:t>
            </a:r>
            <a:endParaRPr lang="en-US">
              <a:solidFill>
                <a:schemeClr val="bg1"/>
              </a:solidFill>
              <a:latin typeface="Roboto" charset="0"/>
              <a:ea typeface="ＭＳ Ｐゴシック" charset="0"/>
              <a:cs typeface="Roboto" charset="0"/>
              <a:sym typeface="Roboto" charset="0"/>
            </a:endParaRPr>
          </a:p>
        </p:txBody>
      </p:sp>
      <p:sp>
        <p:nvSpPr>
          <p:cNvPr id="181260" name="AutoShape 12"/>
          <p:cNvSpPr>
            <a:spLocks/>
          </p:cNvSpPr>
          <p:nvPr/>
        </p:nvSpPr>
        <p:spPr bwMode="auto">
          <a:xfrm>
            <a:off x="7372350" y="9931400"/>
            <a:ext cx="381000" cy="842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bg1"/>
                </a:solidFill>
                <a:latin typeface="Roboto" charset="0"/>
                <a:ea typeface="ＭＳ Ｐゴシック" charset="0"/>
                <a:cs typeface="Roboto" charset="0"/>
                <a:sym typeface="Roboto" charset="0"/>
              </a:rPr>
              <a:t>4</a:t>
            </a:r>
            <a:endParaRPr lang="en-US">
              <a:solidFill>
                <a:schemeClr val="bg1"/>
              </a:solidFill>
              <a:latin typeface="Roboto" charset="0"/>
              <a:ea typeface="ＭＳ Ｐゴシック" charset="0"/>
              <a:cs typeface="Roboto" charset="0"/>
              <a:sym typeface="Roboto" charset="0"/>
            </a:endParaRPr>
          </a:p>
        </p:txBody>
      </p:sp>
      <p:sp>
        <p:nvSpPr>
          <p:cNvPr id="181261" name="AutoShape 13"/>
          <p:cNvSpPr>
            <a:spLocks/>
          </p:cNvSpPr>
          <p:nvPr/>
        </p:nvSpPr>
        <p:spPr bwMode="auto">
          <a:xfrm>
            <a:off x="16116300" y="5970588"/>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2" name="AutoShape 14"/>
          <p:cNvSpPr>
            <a:spLocks/>
          </p:cNvSpPr>
          <p:nvPr/>
        </p:nvSpPr>
        <p:spPr bwMode="auto">
          <a:xfrm>
            <a:off x="16116300" y="5305425"/>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Think Three</a:t>
            </a:r>
            <a:endParaRPr lang="en-US">
              <a:solidFill>
                <a:schemeClr val="bg1"/>
              </a:solidFill>
              <a:latin typeface="Roboto" charset="0"/>
              <a:ea typeface="ＭＳ Ｐゴシック" charset="0"/>
              <a:cs typeface="Roboto" charset="0"/>
              <a:sym typeface="Roboto" charset="0"/>
            </a:endParaRPr>
          </a:p>
        </p:txBody>
      </p:sp>
      <p:sp>
        <p:nvSpPr>
          <p:cNvPr id="181263" name="AutoShape 15"/>
          <p:cNvSpPr>
            <a:spLocks/>
          </p:cNvSpPr>
          <p:nvPr/>
        </p:nvSpPr>
        <p:spPr bwMode="auto">
          <a:xfrm>
            <a:off x="1543050" y="8942388"/>
            <a:ext cx="4462463" cy="1730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81264" name="AutoShape 16"/>
          <p:cNvSpPr>
            <a:spLocks/>
          </p:cNvSpPr>
          <p:nvPr/>
        </p:nvSpPr>
        <p:spPr bwMode="auto">
          <a:xfrm>
            <a:off x="1543050" y="8277225"/>
            <a:ext cx="44624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Think Four</a:t>
            </a:r>
            <a:endParaRPr lang="en-US">
              <a:solidFill>
                <a:schemeClr val="bg1"/>
              </a:solidFill>
              <a:latin typeface="Roboto" charset="0"/>
              <a:ea typeface="ＭＳ Ｐゴシック" charset="0"/>
              <a:cs typeface="Roboto" charset="0"/>
              <a:sym typeface="Roboto" charset="0"/>
            </a:endParaRPr>
          </a:p>
        </p:txBody>
      </p:sp>
      <p:sp>
        <p:nvSpPr>
          <p:cNvPr id="181265" name="AutoShape 17"/>
          <p:cNvSpPr>
            <a:spLocks/>
          </p:cNvSpPr>
          <p:nvPr/>
        </p:nvSpPr>
        <p:spPr bwMode="auto">
          <a:xfrm>
            <a:off x="3117850" y="5970588"/>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6" name="AutoShape 18"/>
          <p:cNvSpPr>
            <a:spLocks/>
          </p:cNvSpPr>
          <p:nvPr/>
        </p:nvSpPr>
        <p:spPr bwMode="auto">
          <a:xfrm>
            <a:off x="3111500" y="5305425"/>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Think Two</a:t>
            </a:r>
            <a:endParaRPr lang="en-US">
              <a:solidFill>
                <a:schemeClr val="bg1"/>
              </a:solidFill>
              <a:latin typeface="Roboto" charset="0"/>
              <a:ea typeface="ＭＳ Ｐゴシック" charset="0"/>
              <a:cs typeface="Roboto" charset="0"/>
              <a:sym typeface="Roboto" charset="0"/>
            </a:endParaRPr>
          </a:p>
        </p:txBody>
      </p:sp>
      <p:sp>
        <p:nvSpPr>
          <p:cNvPr id="181267" name="AutoShape 19"/>
          <p:cNvSpPr>
            <a:spLocks/>
          </p:cNvSpPr>
          <p:nvPr/>
        </p:nvSpPr>
        <p:spPr bwMode="auto">
          <a:xfrm>
            <a:off x="9178925" y="4259263"/>
            <a:ext cx="601821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8" name="AutoShape 20"/>
          <p:cNvSpPr>
            <a:spLocks/>
          </p:cNvSpPr>
          <p:nvPr/>
        </p:nvSpPr>
        <p:spPr bwMode="auto">
          <a:xfrm>
            <a:off x="9613900" y="3592513"/>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81269" name="AutoShape 21"/>
          <p:cNvSpPr>
            <a:spLocks/>
          </p:cNvSpPr>
          <p:nvPr/>
        </p:nvSpPr>
        <p:spPr bwMode="auto">
          <a:xfrm>
            <a:off x="18378488" y="8942388"/>
            <a:ext cx="4464050" cy="1730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70" name="AutoShape 22"/>
          <p:cNvSpPr>
            <a:spLocks/>
          </p:cNvSpPr>
          <p:nvPr/>
        </p:nvSpPr>
        <p:spPr bwMode="auto">
          <a:xfrm>
            <a:off x="18378488" y="8277225"/>
            <a:ext cx="4464050"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Think Five</a:t>
            </a:r>
            <a:endParaRPr lang="en-US">
              <a:solidFill>
                <a:schemeClr val="bg1"/>
              </a:solidFill>
              <a:latin typeface="Roboto" charset="0"/>
              <a:ea typeface="ＭＳ Ｐゴシック" charset="0"/>
              <a:cs typeface="Roboto" charset="0"/>
              <a:sym typeface="Roboto" charset="0"/>
            </a:endParaRPr>
          </a:p>
        </p:txBody>
      </p:sp>
      <p:sp>
        <p:nvSpPr>
          <p:cNvPr id="181271" name="AutoShape 23"/>
          <p:cNvSpPr>
            <a:spLocks/>
          </p:cNvSpPr>
          <p:nvPr/>
        </p:nvSpPr>
        <p:spPr bwMode="auto">
          <a:xfrm>
            <a:off x="12022138" y="7705725"/>
            <a:ext cx="338137" cy="749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bg1"/>
                </a:solidFill>
                <a:latin typeface="Roboto" charset="0"/>
                <a:ea typeface="ＭＳ Ｐゴシック" charset="0"/>
                <a:cs typeface="Roboto" charset="0"/>
                <a:sym typeface="Roboto" charset="0"/>
              </a:rPr>
              <a:t>1</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1268"/>
                                        </p:tgtEl>
                                        <p:attrNameLst>
                                          <p:attrName>style.visibility</p:attrName>
                                        </p:attrNameLst>
                                      </p:cBhvr>
                                      <p:to>
                                        <p:strVal val="visible"/>
                                      </p:to>
                                    </p:set>
                                    <p:animEffect transition="in" filter="fade">
                                      <p:cBhvr>
                                        <p:cTn id="7" dur="500"/>
                                        <p:tgtEl>
                                          <p:spTgt spid="18126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1267"/>
                                        </p:tgtEl>
                                        <p:attrNameLst>
                                          <p:attrName>style.visibility</p:attrName>
                                        </p:attrNameLst>
                                      </p:cBhvr>
                                      <p:to>
                                        <p:strVal val="visible"/>
                                      </p:to>
                                    </p:set>
                                    <p:animEffect transition="in" filter="fade">
                                      <p:cBhvr>
                                        <p:cTn id="10" dur="500"/>
                                        <p:tgtEl>
                                          <p:spTgt spid="1812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1266"/>
                                        </p:tgtEl>
                                        <p:attrNameLst>
                                          <p:attrName>style.visibility</p:attrName>
                                        </p:attrNameLst>
                                      </p:cBhvr>
                                      <p:to>
                                        <p:strVal val="visible"/>
                                      </p:to>
                                    </p:set>
                                    <p:animEffect transition="in" filter="fade">
                                      <p:cBhvr>
                                        <p:cTn id="13" dur="500"/>
                                        <p:tgtEl>
                                          <p:spTgt spid="18126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1265"/>
                                        </p:tgtEl>
                                        <p:attrNameLst>
                                          <p:attrName>style.visibility</p:attrName>
                                        </p:attrNameLst>
                                      </p:cBhvr>
                                      <p:to>
                                        <p:strVal val="visible"/>
                                      </p:to>
                                    </p:set>
                                    <p:animEffect transition="in" filter="fade">
                                      <p:cBhvr>
                                        <p:cTn id="16" dur="500"/>
                                        <p:tgtEl>
                                          <p:spTgt spid="18126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1262"/>
                                        </p:tgtEl>
                                        <p:attrNameLst>
                                          <p:attrName>style.visibility</p:attrName>
                                        </p:attrNameLst>
                                      </p:cBhvr>
                                      <p:to>
                                        <p:strVal val="visible"/>
                                      </p:to>
                                    </p:set>
                                    <p:animEffect transition="in" filter="fade">
                                      <p:cBhvr>
                                        <p:cTn id="19" dur="500"/>
                                        <p:tgtEl>
                                          <p:spTgt spid="1812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1261"/>
                                        </p:tgtEl>
                                        <p:attrNameLst>
                                          <p:attrName>style.visibility</p:attrName>
                                        </p:attrNameLst>
                                      </p:cBhvr>
                                      <p:to>
                                        <p:strVal val="visible"/>
                                      </p:to>
                                    </p:set>
                                    <p:animEffect transition="in" filter="fade">
                                      <p:cBhvr>
                                        <p:cTn id="22" dur="500"/>
                                        <p:tgtEl>
                                          <p:spTgt spid="18126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1264"/>
                                        </p:tgtEl>
                                        <p:attrNameLst>
                                          <p:attrName>style.visibility</p:attrName>
                                        </p:attrNameLst>
                                      </p:cBhvr>
                                      <p:to>
                                        <p:strVal val="visible"/>
                                      </p:to>
                                    </p:set>
                                    <p:animEffect transition="in" filter="fade">
                                      <p:cBhvr>
                                        <p:cTn id="25" dur="500"/>
                                        <p:tgtEl>
                                          <p:spTgt spid="18126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1263"/>
                                        </p:tgtEl>
                                        <p:attrNameLst>
                                          <p:attrName>style.visibility</p:attrName>
                                        </p:attrNameLst>
                                      </p:cBhvr>
                                      <p:to>
                                        <p:strVal val="visible"/>
                                      </p:to>
                                    </p:set>
                                    <p:animEffect transition="in" filter="fade">
                                      <p:cBhvr>
                                        <p:cTn id="28" dur="500"/>
                                        <p:tgtEl>
                                          <p:spTgt spid="18126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81270"/>
                                        </p:tgtEl>
                                        <p:attrNameLst>
                                          <p:attrName>style.visibility</p:attrName>
                                        </p:attrNameLst>
                                      </p:cBhvr>
                                      <p:to>
                                        <p:strVal val="visible"/>
                                      </p:to>
                                    </p:set>
                                    <p:animEffect transition="in" filter="fade">
                                      <p:cBhvr>
                                        <p:cTn id="31" dur="500"/>
                                        <p:tgtEl>
                                          <p:spTgt spid="18127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1269"/>
                                        </p:tgtEl>
                                        <p:attrNameLst>
                                          <p:attrName>style.visibility</p:attrName>
                                        </p:attrNameLst>
                                      </p:cBhvr>
                                      <p:to>
                                        <p:strVal val="visible"/>
                                      </p:to>
                                    </p:set>
                                    <p:animEffect transition="in" filter="fade">
                                      <p:cBhvr>
                                        <p:cTn id="34" dur="500"/>
                                        <p:tgtEl>
                                          <p:spTgt spid="18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61" grpId="0" autoUpdateAnimBg="0"/>
      <p:bldP spid="181262" grpId="0" autoUpdateAnimBg="0"/>
      <p:bldP spid="181263" grpId="0" autoUpdateAnimBg="0"/>
      <p:bldP spid="181264" grpId="0" autoUpdateAnimBg="0"/>
      <p:bldP spid="181265" grpId="0" autoUpdateAnimBg="0"/>
      <p:bldP spid="181266" grpId="0" autoUpdateAnimBg="0"/>
      <p:bldP spid="181267" grpId="0" autoUpdateAnimBg="0"/>
      <p:bldP spid="181268" grpId="0" autoUpdateAnimBg="0"/>
      <p:bldP spid="181269" grpId="0" autoUpdateAnimBg="0"/>
      <p:bldP spid="181270" grpId="0"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69C276-7F93-4C14-82D5-3889F9340394}" type="slidenum">
              <a:rPr lang="en-US" sz="2000">
                <a:solidFill>
                  <a:schemeClr val="bg1"/>
                </a:solidFill>
              </a:rPr>
              <a:pPr algn="ctr" eaLnBrk="1">
                <a:lnSpc>
                  <a:spcPct val="100000"/>
                </a:lnSpc>
              </a:pPr>
              <a:t>174</a:t>
            </a:fld>
            <a:endParaRPr lang="en-US">
              <a:solidFill>
                <a:schemeClr val="bg1"/>
              </a:solidFill>
            </a:endParaRPr>
          </a:p>
        </p:txBody>
      </p:sp>
      <p:sp>
        <p:nvSpPr>
          <p:cNvPr id="182276" name="AutoShape 4"/>
          <p:cNvSpPr>
            <a:spLocks/>
          </p:cNvSpPr>
          <p:nvPr/>
        </p:nvSpPr>
        <p:spPr bwMode="auto">
          <a:xfrm rot="5400000" flipH="1">
            <a:off x="13162757" y="7500144"/>
            <a:ext cx="3024187" cy="3902075"/>
          </a:xfrm>
          <a:custGeom>
            <a:avLst/>
            <a:gdLst>
              <a:gd name="T0" fmla="*/ 1512094 w 21600"/>
              <a:gd name="T1" fmla="*/ 1951038 h 21600"/>
              <a:gd name="T2" fmla="*/ 1512094 w 21600"/>
              <a:gd name="T3" fmla="*/ 1951038 h 21600"/>
              <a:gd name="T4" fmla="*/ 1512094 w 21600"/>
              <a:gd name="T5" fmla="*/ 1951038 h 21600"/>
              <a:gd name="T6" fmla="*/ 1512094 w 21600"/>
              <a:gd name="T7" fmla="*/ 195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09" y="0"/>
                </a:moveTo>
                <a:lnTo>
                  <a:pt x="21599" y="21599"/>
                </a:lnTo>
                <a:lnTo>
                  <a:pt x="0" y="9679"/>
                </a:lnTo>
                <a:lnTo>
                  <a:pt x="15209" y="0"/>
                </a:lnTo>
                <a:close/>
              </a:path>
            </a:pathLst>
          </a:custGeom>
          <a:solidFill>
            <a:schemeClr val="accent3">
              <a:alpha val="39999"/>
            </a:schemeClr>
          </a:solidFill>
          <a:ln>
            <a:noFill/>
          </a:ln>
          <a:effectLst/>
          <a:extLst/>
        </p:spPr>
        <p:txBody>
          <a:bodyPr lIns="0" tIns="0" rIns="0" bIns="0" anchor="ctr"/>
          <a:lstStyle/>
          <a:p>
            <a:endParaRPr lang="id-ID">
              <a:solidFill>
                <a:schemeClr val="bg1"/>
              </a:solidFill>
            </a:endParaRPr>
          </a:p>
        </p:txBody>
      </p:sp>
      <p:sp>
        <p:nvSpPr>
          <p:cNvPr id="182277" name="AutoShape 5"/>
          <p:cNvSpPr>
            <a:spLocks/>
          </p:cNvSpPr>
          <p:nvPr/>
        </p:nvSpPr>
        <p:spPr bwMode="auto">
          <a:xfrm rot="13500000" flipH="1">
            <a:off x="13503275" y="4214813"/>
            <a:ext cx="2411413" cy="4605337"/>
          </a:xfrm>
          <a:custGeom>
            <a:avLst/>
            <a:gdLst>
              <a:gd name="T0" fmla="*/ 1205707 w 21600"/>
              <a:gd name="T1" fmla="*/ 2302669 h 21600"/>
              <a:gd name="T2" fmla="*/ 1205707 w 21600"/>
              <a:gd name="T3" fmla="*/ 2302669 h 21600"/>
              <a:gd name="T4" fmla="*/ 1205707 w 21600"/>
              <a:gd name="T5" fmla="*/ 2302669 h 21600"/>
              <a:gd name="T6" fmla="*/ 1205707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04" y="0"/>
                </a:moveTo>
                <a:lnTo>
                  <a:pt x="21600" y="21599"/>
                </a:lnTo>
                <a:lnTo>
                  <a:pt x="0" y="15207"/>
                </a:lnTo>
                <a:lnTo>
                  <a:pt x="9204" y="0"/>
                </a:lnTo>
                <a:close/>
              </a:path>
            </a:pathLst>
          </a:custGeom>
          <a:solidFill>
            <a:schemeClr val="accent2">
              <a:alpha val="39999"/>
            </a:schemeClr>
          </a:solidFill>
          <a:ln>
            <a:noFill/>
          </a:ln>
          <a:effectLst/>
          <a:extLst/>
        </p:spPr>
        <p:txBody>
          <a:bodyPr lIns="0" tIns="0" rIns="0" bIns="0" anchor="ctr"/>
          <a:lstStyle/>
          <a:p>
            <a:endParaRPr lang="id-ID">
              <a:solidFill>
                <a:schemeClr val="bg1"/>
              </a:solidFill>
            </a:endParaRPr>
          </a:p>
        </p:txBody>
      </p:sp>
      <p:sp>
        <p:nvSpPr>
          <p:cNvPr id="182278" name="AutoShape 6"/>
          <p:cNvSpPr>
            <a:spLocks/>
          </p:cNvSpPr>
          <p:nvPr/>
        </p:nvSpPr>
        <p:spPr bwMode="auto">
          <a:xfrm rot="-5400000">
            <a:off x="8720138" y="7723188"/>
            <a:ext cx="2574925" cy="3673475"/>
          </a:xfrm>
          <a:custGeom>
            <a:avLst/>
            <a:gdLst>
              <a:gd name="T0" fmla="*/ 1287463 w 21600"/>
              <a:gd name="T1" fmla="*/ 1836738 h 21600"/>
              <a:gd name="T2" fmla="*/ 1287463 w 21600"/>
              <a:gd name="T3" fmla="*/ 1836738 h 21600"/>
              <a:gd name="T4" fmla="*/ 1287463 w 21600"/>
              <a:gd name="T5" fmla="*/ 1836738 h 21600"/>
              <a:gd name="T6" fmla="*/ 1287463 w 21600"/>
              <a:gd name="T7" fmla="*/ 183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50" y="0"/>
                </a:moveTo>
                <a:lnTo>
                  <a:pt x="21600" y="21599"/>
                </a:lnTo>
                <a:lnTo>
                  <a:pt x="0" y="8986"/>
                </a:lnTo>
                <a:lnTo>
                  <a:pt x="18250" y="0"/>
                </a:lnTo>
                <a:close/>
              </a:path>
            </a:pathLst>
          </a:custGeom>
          <a:solidFill>
            <a:schemeClr val="accent4">
              <a:alpha val="39999"/>
            </a:schemeClr>
          </a:solidFill>
          <a:ln>
            <a:noFill/>
          </a:ln>
          <a:effectLst/>
          <a:extLst/>
        </p:spPr>
        <p:txBody>
          <a:bodyPr lIns="0" tIns="0" rIns="0" bIns="0" anchor="ctr"/>
          <a:lstStyle/>
          <a:p>
            <a:endParaRPr lang="id-ID">
              <a:solidFill>
                <a:schemeClr val="bg1"/>
              </a:solidFill>
            </a:endParaRPr>
          </a:p>
        </p:txBody>
      </p:sp>
      <p:sp>
        <p:nvSpPr>
          <p:cNvPr id="182279" name="AutoShape 7"/>
          <p:cNvSpPr>
            <a:spLocks/>
          </p:cNvSpPr>
          <p:nvPr/>
        </p:nvSpPr>
        <p:spPr bwMode="auto">
          <a:xfrm rot="8100000">
            <a:off x="8664575" y="4575175"/>
            <a:ext cx="2336800" cy="4605338"/>
          </a:xfrm>
          <a:custGeom>
            <a:avLst/>
            <a:gdLst>
              <a:gd name="T0" fmla="*/ 1168400 w 21600"/>
              <a:gd name="T1" fmla="*/ 2302669 h 21600"/>
              <a:gd name="T2" fmla="*/ 1168400 w 21600"/>
              <a:gd name="T3" fmla="*/ 2302669 h 21600"/>
              <a:gd name="T4" fmla="*/ 1168400 w 21600"/>
              <a:gd name="T5" fmla="*/ 2302669 h 21600"/>
              <a:gd name="T6" fmla="*/ 1168400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807" y="0"/>
                </a:moveTo>
                <a:lnTo>
                  <a:pt x="21599" y="21599"/>
                </a:lnTo>
                <a:lnTo>
                  <a:pt x="0" y="14997"/>
                </a:lnTo>
                <a:lnTo>
                  <a:pt x="8807" y="0"/>
                </a:lnTo>
                <a:close/>
              </a:path>
            </a:pathLst>
          </a:custGeom>
          <a:solidFill>
            <a:schemeClr val="accent1">
              <a:alpha val="39999"/>
            </a:schemeClr>
          </a:solidFill>
          <a:ln>
            <a:noFill/>
          </a:ln>
          <a:effectLst/>
          <a:extLst/>
        </p:spPr>
        <p:txBody>
          <a:bodyPr lIns="0" tIns="0" rIns="0" bIns="0" anchor="ctr"/>
          <a:lstStyle/>
          <a:p>
            <a:endParaRPr lang="id-ID">
              <a:solidFill>
                <a:schemeClr val="bg1"/>
              </a:solidFill>
            </a:endParaRPr>
          </a:p>
        </p:txBody>
      </p:sp>
      <p:sp>
        <p:nvSpPr>
          <p:cNvPr id="182280" name="AutoShape 8"/>
          <p:cNvSpPr>
            <a:spLocks/>
          </p:cNvSpPr>
          <p:nvPr/>
        </p:nvSpPr>
        <p:spPr bwMode="auto">
          <a:xfrm>
            <a:off x="10514013" y="3336925"/>
            <a:ext cx="3913187" cy="9293225"/>
          </a:xfrm>
          <a:custGeom>
            <a:avLst/>
            <a:gdLst>
              <a:gd name="T0" fmla="*/ 1956502 w 21403"/>
              <a:gd name="T1" fmla="*/ 4646613 h 21510"/>
              <a:gd name="T2" fmla="*/ 1956502 w 21403"/>
              <a:gd name="T3" fmla="*/ 4646613 h 21510"/>
              <a:gd name="T4" fmla="*/ 1956502 w 21403"/>
              <a:gd name="T5" fmla="*/ 4646613 h 21510"/>
              <a:gd name="T6" fmla="*/ 1956502 w 21403"/>
              <a:gd name="T7" fmla="*/ 4646613 h 21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3" h="21510">
                <a:moveTo>
                  <a:pt x="20654" y="20928"/>
                </a:moveTo>
                <a:cubicBezTo>
                  <a:pt x="20062" y="20783"/>
                  <a:pt x="19626" y="20402"/>
                  <a:pt x="19408" y="20296"/>
                </a:cubicBezTo>
                <a:cubicBezTo>
                  <a:pt x="19190" y="20204"/>
                  <a:pt x="19470" y="20231"/>
                  <a:pt x="19283" y="20033"/>
                </a:cubicBezTo>
                <a:cubicBezTo>
                  <a:pt x="19096" y="19836"/>
                  <a:pt x="18504" y="18677"/>
                  <a:pt x="18410" y="18309"/>
                </a:cubicBezTo>
                <a:cubicBezTo>
                  <a:pt x="18286" y="17927"/>
                  <a:pt x="18348" y="16650"/>
                  <a:pt x="17943" y="16045"/>
                </a:cubicBezTo>
                <a:cubicBezTo>
                  <a:pt x="17506" y="15439"/>
                  <a:pt x="16197" y="13491"/>
                  <a:pt x="16010" y="12965"/>
                </a:cubicBezTo>
                <a:cubicBezTo>
                  <a:pt x="15823" y="12425"/>
                  <a:pt x="15543" y="11885"/>
                  <a:pt x="15543" y="11596"/>
                </a:cubicBezTo>
                <a:cubicBezTo>
                  <a:pt x="15543" y="11293"/>
                  <a:pt x="15480" y="11096"/>
                  <a:pt x="15262" y="10885"/>
                </a:cubicBezTo>
                <a:cubicBezTo>
                  <a:pt x="15075" y="10674"/>
                  <a:pt x="15325" y="10385"/>
                  <a:pt x="15325" y="10385"/>
                </a:cubicBezTo>
                <a:cubicBezTo>
                  <a:pt x="15325" y="10385"/>
                  <a:pt x="15823" y="10543"/>
                  <a:pt x="16135" y="10661"/>
                </a:cubicBezTo>
                <a:cubicBezTo>
                  <a:pt x="16447" y="10780"/>
                  <a:pt x="16447" y="10595"/>
                  <a:pt x="16291" y="10332"/>
                </a:cubicBezTo>
                <a:cubicBezTo>
                  <a:pt x="16135" y="10069"/>
                  <a:pt x="16228" y="9924"/>
                  <a:pt x="16384" y="10003"/>
                </a:cubicBezTo>
                <a:cubicBezTo>
                  <a:pt x="16540" y="10095"/>
                  <a:pt x="16665" y="9582"/>
                  <a:pt x="17039" y="9279"/>
                </a:cubicBezTo>
                <a:cubicBezTo>
                  <a:pt x="17444" y="8963"/>
                  <a:pt x="18286" y="8331"/>
                  <a:pt x="18099" y="7976"/>
                </a:cubicBezTo>
                <a:cubicBezTo>
                  <a:pt x="17912" y="7608"/>
                  <a:pt x="17818" y="6976"/>
                  <a:pt x="17600" y="6660"/>
                </a:cubicBezTo>
                <a:cubicBezTo>
                  <a:pt x="17351" y="6357"/>
                  <a:pt x="17132" y="5804"/>
                  <a:pt x="16852" y="5462"/>
                </a:cubicBezTo>
                <a:cubicBezTo>
                  <a:pt x="16571" y="5120"/>
                  <a:pt x="16634" y="4949"/>
                  <a:pt x="16291" y="4606"/>
                </a:cubicBezTo>
                <a:cubicBezTo>
                  <a:pt x="15917" y="4264"/>
                  <a:pt x="15543" y="3882"/>
                  <a:pt x="15543" y="3711"/>
                </a:cubicBezTo>
                <a:cubicBezTo>
                  <a:pt x="15543" y="3619"/>
                  <a:pt x="15449" y="3540"/>
                  <a:pt x="15106" y="3488"/>
                </a:cubicBezTo>
                <a:cubicBezTo>
                  <a:pt x="14857" y="3435"/>
                  <a:pt x="14421" y="3395"/>
                  <a:pt x="13797" y="3356"/>
                </a:cubicBezTo>
                <a:cubicBezTo>
                  <a:pt x="13143" y="3317"/>
                  <a:pt x="12551" y="3264"/>
                  <a:pt x="12083" y="3198"/>
                </a:cubicBezTo>
                <a:cubicBezTo>
                  <a:pt x="12052" y="3198"/>
                  <a:pt x="12021" y="3185"/>
                  <a:pt x="11990" y="3185"/>
                </a:cubicBezTo>
                <a:cubicBezTo>
                  <a:pt x="11990" y="3185"/>
                  <a:pt x="11958" y="3185"/>
                  <a:pt x="11958" y="3185"/>
                </a:cubicBezTo>
                <a:cubicBezTo>
                  <a:pt x="11335" y="3093"/>
                  <a:pt x="10525" y="2816"/>
                  <a:pt x="10525" y="2816"/>
                </a:cubicBezTo>
                <a:cubicBezTo>
                  <a:pt x="10275" y="2961"/>
                  <a:pt x="10275" y="2961"/>
                  <a:pt x="10275" y="2961"/>
                </a:cubicBezTo>
                <a:cubicBezTo>
                  <a:pt x="10369" y="2908"/>
                  <a:pt x="10431" y="2869"/>
                  <a:pt x="10525" y="2816"/>
                </a:cubicBezTo>
                <a:cubicBezTo>
                  <a:pt x="10431" y="2777"/>
                  <a:pt x="10275" y="2685"/>
                  <a:pt x="10431" y="2685"/>
                </a:cubicBezTo>
                <a:cubicBezTo>
                  <a:pt x="10774" y="2672"/>
                  <a:pt x="10836" y="2092"/>
                  <a:pt x="11023" y="1921"/>
                </a:cubicBezTo>
                <a:cubicBezTo>
                  <a:pt x="11210" y="1750"/>
                  <a:pt x="11148" y="1632"/>
                  <a:pt x="11023" y="1474"/>
                </a:cubicBezTo>
                <a:cubicBezTo>
                  <a:pt x="10899" y="1329"/>
                  <a:pt x="11148" y="1105"/>
                  <a:pt x="10836" y="855"/>
                </a:cubicBezTo>
                <a:cubicBezTo>
                  <a:pt x="10525" y="618"/>
                  <a:pt x="10961" y="315"/>
                  <a:pt x="10525" y="289"/>
                </a:cubicBezTo>
                <a:cubicBezTo>
                  <a:pt x="10088" y="263"/>
                  <a:pt x="10244" y="39"/>
                  <a:pt x="9839" y="39"/>
                </a:cubicBezTo>
                <a:cubicBezTo>
                  <a:pt x="9714" y="39"/>
                  <a:pt x="9621" y="26"/>
                  <a:pt x="9558" y="0"/>
                </a:cubicBezTo>
                <a:cubicBezTo>
                  <a:pt x="9215" y="276"/>
                  <a:pt x="8686" y="184"/>
                  <a:pt x="8686" y="184"/>
                </a:cubicBezTo>
                <a:cubicBezTo>
                  <a:pt x="7875" y="105"/>
                  <a:pt x="7345" y="184"/>
                  <a:pt x="6971" y="302"/>
                </a:cubicBezTo>
                <a:cubicBezTo>
                  <a:pt x="6971" y="302"/>
                  <a:pt x="6940" y="315"/>
                  <a:pt x="6909" y="315"/>
                </a:cubicBezTo>
                <a:cubicBezTo>
                  <a:pt x="6441" y="500"/>
                  <a:pt x="6286" y="750"/>
                  <a:pt x="6286" y="763"/>
                </a:cubicBezTo>
                <a:cubicBezTo>
                  <a:pt x="6254" y="855"/>
                  <a:pt x="6223" y="947"/>
                  <a:pt x="6223" y="1013"/>
                </a:cubicBezTo>
                <a:cubicBezTo>
                  <a:pt x="6286" y="1250"/>
                  <a:pt x="6441" y="1487"/>
                  <a:pt x="6473" y="1592"/>
                </a:cubicBezTo>
                <a:cubicBezTo>
                  <a:pt x="6504" y="1684"/>
                  <a:pt x="6628" y="2079"/>
                  <a:pt x="6815" y="2079"/>
                </a:cubicBezTo>
                <a:cubicBezTo>
                  <a:pt x="7003" y="2079"/>
                  <a:pt x="7065" y="2092"/>
                  <a:pt x="7065" y="2092"/>
                </a:cubicBezTo>
                <a:cubicBezTo>
                  <a:pt x="7065" y="2092"/>
                  <a:pt x="7283" y="2395"/>
                  <a:pt x="7283" y="2632"/>
                </a:cubicBezTo>
                <a:cubicBezTo>
                  <a:pt x="7283" y="2737"/>
                  <a:pt x="7283" y="2790"/>
                  <a:pt x="7283" y="2829"/>
                </a:cubicBezTo>
                <a:cubicBezTo>
                  <a:pt x="7283" y="2829"/>
                  <a:pt x="7283" y="2829"/>
                  <a:pt x="7283" y="2829"/>
                </a:cubicBezTo>
                <a:cubicBezTo>
                  <a:pt x="7283" y="2829"/>
                  <a:pt x="7283" y="2829"/>
                  <a:pt x="7283" y="2829"/>
                </a:cubicBezTo>
                <a:cubicBezTo>
                  <a:pt x="7283" y="2829"/>
                  <a:pt x="7283" y="2829"/>
                  <a:pt x="7283" y="2829"/>
                </a:cubicBezTo>
                <a:cubicBezTo>
                  <a:pt x="7283" y="2829"/>
                  <a:pt x="6784" y="3132"/>
                  <a:pt x="6223" y="3238"/>
                </a:cubicBezTo>
                <a:cubicBezTo>
                  <a:pt x="5662" y="3356"/>
                  <a:pt x="4852" y="3527"/>
                  <a:pt x="4384" y="3580"/>
                </a:cubicBezTo>
                <a:cubicBezTo>
                  <a:pt x="4041" y="3619"/>
                  <a:pt x="3667" y="3672"/>
                  <a:pt x="3387" y="3751"/>
                </a:cubicBezTo>
                <a:cubicBezTo>
                  <a:pt x="3013" y="3856"/>
                  <a:pt x="2701" y="4014"/>
                  <a:pt x="2577" y="4291"/>
                </a:cubicBezTo>
                <a:cubicBezTo>
                  <a:pt x="2358" y="4804"/>
                  <a:pt x="1112" y="6515"/>
                  <a:pt x="488" y="6989"/>
                </a:cubicBezTo>
                <a:cubicBezTo>
                  <a:pt x="-104" y="7463"/>
                  <a:pt x="-197" y="8108"/>
                  <a:pt x="426" y="8503"/>
                </a:cubicBezTo>
                <a:cubicBezTo>
                  <a:pt x="1018" y="8897"/>
                  <a:pt x="2483" y="9872"/>
                  <a:pt x="2701" y="10003"/>
                </a:cubicBezTo>
                <a:cubicBezTo>
                  <a:pt x="2919" y="10135"/>
                  <a:pt x="2982" y="10240"/>
                  <a:pt x="3325" y="10227"/>
                </a:cubicBezTo>
                <a:cubicBezTo>
                  <a:pt x="3325" y="10227"/>
                  <a:pt x="3356" y="10214"/>
                  <a:pt x="3387" y="10214"/>
                </a:cubicBezTo>
                <a:cubicBezTo>
                  <a:pt x="3667" y="10214"/>
                  <a:pt x="3854" y="10227"/>
                  <a:pt x="3854" y="10227"/>
                </a:cubicBezTo>
                <a:cubicBezTo>
                  <a:pt x="3854" y="10227"/>
                  <a:pt x="4010" y="10477"/>
                  <a:pt x="4260" y="10556"/>
                </a:cubicBezTo>
                <a:cubicBezTo>
                  <a:pt x="4509" y="10635"/>
                  <a:pt x="4821" y="10898"/>
                  <a:pt x="4883" y="10806"/>
                </a:cubicBezTo>
                <a:cubicBezTo>
                  <a:pt x="4977" y="10714"/>
                  <a:pt x="5195" y="11477"/>
                  <a:pt x="5413" y="11885"/>
                </a:cubicBezTo>
                <a:cubicBezTo>
                  <a:pt x="5631" y="12293"/>
                  <a:pt x="6660" y="15163"/>
                  <a:pt x="6660" y="15571"/>
                </a:cubicBezTo>
                <a:cubicBezTo>
                  <a:pt x="6660" y="15979"/>
                  <a:pt x="7034" y="16400"/>
                  <a:pt x="7003" y="16690"/>
                </a:cubicBezTo>
                <a:cubicBezTo>
                  <a:pt x="6971" y="16993"/>
                  <a:pt x="7127" y="17756"/>
                  <a:pt x="7158" y="18177"/>
                </a:cubicBezTo>
                <a:cubicBezTo>
                  <a:pt x="7190" y="18598"/>
                  <a:pt x="8125" y="19046"/>
                  <a:pt x="8125" y="19349"/>
                </a:cubicBezTo>
                <a:cubicBezTo>
                  <a:pt x="8125" y="19665"/>
                  <a:pt x="7906" y="19809"/>
                  <a:pt x="8000" y="19994"/>
                </a:cubicBezTo>
                <a:cubicBezTo>
                  <a:pt x="8125" y="20165"/>
                  <a:pt x="8093" y="20296"/>
                  <a:pt x="7626" y="20507"/>
                </a:cubicBezTo>
                <a:cubicBezTo>
                  <a:pt x="7158" y="20718"/>
                  <a:pt x="6971" y="20915"/>
                  <a:pt x="7003" y="21086"/>
                </a:cubicBezTo>
                <a:cubicBezTo>
                  <a:pt x="7034" y="21244"/>
                  <a:pt x="7158" y="21310"/>
                  <a:pt x="8093" y="21323"/>
                </a:cubicBezTo>
                <a:cubicBezTo>
                  <a:pt x="9028" y="21336"/>
                  <a:pt x="9901" y="21231"/>
                  <a:pt x="9901" y="21126"/>
                </a:cubicBezTo>
                <a:cubicBezTo>
                  <a:pt x="9901" y="21034"/>
                  <a:pt x="10213" y="20994"/>
                  <a:pt x="10493" y="20994"/>
                </a:cubicBezTo>
                <a:cubicBezTo>
                  <a:pt x="10743" y="20994"/>
                  <a:pt x="10712" y="20889"/>
                  <a:pt x="10587" y="20652"/>
                </a:cubicBezTo>
                <a:cubicBezTo>
                  <a:pt x="10493" y="20428"/>
                  <a:pt x="10088" y="20112"/>
                  <a:pt x="10338" y="20152"/>
                </a:cubicBezTo>
                <a:cubicBezTo>
                  <a:pt x="10556" y="20178"/>
                  <a:pt x="10743" y="20112"/>
                  <a:pt x="10743" y="19796"/>
                </a:cubicBezTo>
                <a:cubicBezTo>
                  <a:pt x="10743" y="19467"/>
                  <a:pt x="10867" y="19362"/>
                  <a:pt x="10525" y="19178"/>
                </a:cubicBezTo>
                <a:cubicBezTo>
                  <a:pt x="10182" y="18980"/>
                  <a:pt x="10244" y="18625"/>
                  <a:pt x="10338" y="18322"/>
                </a:cubicBezTo>
                <a:cubicBezTo>
                  <a:pt x="10400" y="18032"/>
                  <a:pt x="10649" y="17822"/>
                  <a:pt x="10462" y="17466"/>
                </a:cubicBezTo>
                <a:cubicBezTo>
                  <a:pt x="10244" y="17098"/>
                  <a:pt x="10213" y="16663"/>
                  <a:pt x="10338" y="16479"/>
                </a:cubicBezTo>
                <a:cubicBezTo>
                  <a:pt x="10462" y="16308"/>
                  <a:pt x="10369" y="16084"/>
                  <a:pt x="10057" y="15940"/>
                </a:cubicBezTo>
                <a:cubicBezTo>
                  <a:pt x="9745" y="15795"/>
                  <a:pt x="10213" y="15531"/>
                  <a:pt x="10213" y="15374"/>
                </a:cubicBezTo>
                <a:cubicBezTo>
                  <a:pt x="10213" y="15216"/>
                  <a:pt x="10088" y="14531"/>
                  <a:pt x="10306" y="13847"/>
                </a:cubicBezTo>
                <a:cubicBezTo>
                  <a:pt x="10493" y="13149"/>
                  <a:pt x="10525" y="12636"/>
                  <a:pt x="10556" y="12451"/>
                </a:cubicBezTo>
                <a:cubicBezTo>
                  <a:pt x="10587" y="12280"/>
                  <a:pt x="10836" y="12359"/>
                  <a:pt x="11397" y="13044"/>
                </a:cubicBezTo>
                <a:cubicBezTo>
                  <a:pt x="11990" y="13728"/>
                  <a:pt x="13454" y="15861"/>
                  <a:pt x="13735" y="16334"/>
                </a:cubicBezTo>
                <a:cubicBezTo>
                  <a:pt x="13953" y="16742"/>
                  <a:pt x="14764" y="18230"/>
                  <a:pt x="15106" y="18901"/>
                </a:cubicBezTo>
                <a:cubicBezTo>
                  <a:pt x="15169" y="19006"/>
                  <a:pt x="15200" y="19099"/>
                  <a:pt x="15231" y="19151"/>
                </a:cubicBezTo>
                <a:cubicBezTo>
                  <a:pt x="15418" y="19559"/>
                  <a:pt x="15667" y="20375"/>
                  <a:pt x="15917" y="20375"/>
                </a:cubicBezTo>
                <a:cubicBezTo>
                  <a:pt x="16197" y="20375"/>
                  <a:pt x="16135" y="20454"/>
                  <a:pt x="16166" y="20691"/>
                </a:cubicBezTo>
                <a:cubicBezTo>
                  <a:pt x="16197" y="20915"/>
                  <a:pt x="16727" y="20955"/>
                  <a:pt x="17039" y="20994"/>
                </a:cubicBezTo>
                <a:cubicBezTo>
                  <a:pt x="17351" y="21047"/>
                  <a:pt x="17444" y="20915"/>
                  <a:pt x="17444" y="20915"/>
                </a:cubicBezTo>
                <a:cubicBezTo>
                  <a:pt x="17444" y="20915"/>
                  <a:pt x="17943" y="21363"/>
                  <a:pt x="18815" y="21402"/>
                </a:cubicBezTo>
                <a:cubicBezTo>
                  <a:pt x="19719" y="21455"/>
                  <a:pt x="21402" y="21599"/>
                  <a:pt x="21402" y="21428"/>
                </a:cubicBezTo>
                <a:cubicBezTo>
                  <a:pt x="21402" y="21244"/>
                  <a:pt x="21215" y="21086"/>
                  <a:pt x="20654" y="20928"/>
                </a:cubicBezTo>
                <a:close/>
                <a:moveTo>
                  <a:pt x="3792" y="8476"/>
                </a:moveTo>
                <a:cubicBezTo>
                  <a:pt x="3792" y="8318"/>
                  <a:pt x="3605" y="8147"/>
                  <a:pt x="3387" y="8002"/>
                </a:cubicBezTo>
                <a:cubicBezTo>
                  <a:pt x="3075" y="7818"/>
                  <a:pt x="2764" y="7660"/>
                  <a:pt x="2888" y="7568"/>
                </a:cubicBezTo>
                <a:cubicBezTo>
                  <a:pt x="3075" y="7410"/>
                  <a:pt x="3231" y="7410"/>
                  <a:pt x="3387" y="7292"/>
                </a:cubicBezTo>
                <a:cubicBezTo>
                  <a:pt x="3480" y="7226"/>
                  <a:pt x="3574" y="7121"/>
                  <a:pt x="3699" y="6897"/>
                </a:cubicBezTo>
                <a:cubicBezTo>
                  <a:pt x="3667" y="7357"/>
                  <a:pt x="4041" y="8042"/>
                  <a:pt x="3792" y="8476"/>
                </a:cubicBezTo>
                <a:close/>
                <a:moveTo>
                  <a:pt x="12613" y="9069"/>
                </a:moveTo>
                <a:cubicBezTo>
                  <a:pt x="12488" y="9082"/>
                  <a:pt x="12332" y="9082"/>
                  <a:pt x="12114" y="9082"/>
                </a:cubicBezTo>
                <a:cubicBezTo>
                  <a:pt x="12114" y="9016"/>
                  <a:pt x="12114" y="8950"/>
                  <a:pt x="12052" y="8871"/>
                </a:cubicBezTo>
                <a:cubicBezTo>
                  <a:pt x="11927" y="8621"/>
                  <a:pt x="11241" y="6884"/>
                  <a:pt x="10743" y="5896"/>
                </a:cubicBezTo>
                <a:cubicBezTo>
                  <a:pt x="10244" y="4909"/>
                  <a:pt x="9714" y="4172"/>
                  <a:pt x="9590" y="4040"/>
                </a:cubicBezTo>
                <a:cubicBezTo>
                  <a:pt x="9465" y="3909"/>
                  <a:pt x="9870" y="3856"/>
                  <a:pt x="9870" y="3856"/>
                </a:cubicBezTo>
                <a:cubicBezTo>
                  <a:pt x="9122" y="3540"/>
                  <a:pt x="9122" y="3540"/>
                  <a:pt x="9122" y="3540"/>
                </a:cubicBezTo>
                <a:cubicBezTo>
                  <a:pt x="8779" y="3606"/>
                  <a:pt x="8530" y="3830"/>
                  <a:pt x="8530" y="3830"/>
                </a:cubicBezTo>
                <a:cubicBezTo>
                  <a:pt x="8530" y="3830"/>
                  <a:pt x="8904" y="3935"/>
                  <a:pt x="8966" y="4040"/>
                </a:cubicBezTo>
                <a:cubicBezTo>
                  <a:pt x="9028" y="4146"/>
                  <a:pt x="8904" y="4277"/>
                  <a:pt x="8717" y="4514"/>
                </a:cubicBezTo>
                <a:cubicBezTo>
                  <a:pt x="8561" y="4764"/>
                  <a:pt x="8779" y="5831"/>
                  <a:pt x="8997" y="6383"/>
                </a:cubicBezTo>
                <a:cubicBezTo>
                  <a:pt x="9215" y="6936"/>
                  <a:pt x="9621" y="8174"/>
                  <a:pt x="9870" y="8805"/>
                </a:cubicBezTo>
                <a:cubicBezTo>
                  <a:pt x="9901" y="8911"/>
                  <a:pt x="9964" y="8990"/>
                  <a:pt x="9995" y="9069"/>
                </a:cubicBezTo>
                <a:cubicBezTo>
                  <a:pt x="9403" y="9055"/>
                  <a:pt x="8810" y="9042"/>
                  <a:pt x="8343" y="9042"/>
                </a:cubicBezTo>
                <a:cubicBezTo>
                  <a:pt x="7034" y="9042"/>
                  <a:pt x="5756" y="9108"/>
                  <a:pt x="5756" y="9108"/>
                </a:cubicBezTo>
                <a:cubicBezTo>
                  <a:pt x="5756" y="9108"/>
                  <a:pt x="6005" y="8845"/>
                  <a:pt x="6410" y="8463"/>
                </a:cubicBezTo>
                <a:cubicBezTo>
                  <a:pt x="6784" y="8095"/>
                  <a:pt x="6847" y="7752"/>
                  <a:pt x="7127" y="7134"/>
                </a:cubicBezTo>
                <a:cubicBezTo>
                  <a:pt x="7439" y="6515"/>
                  <a:pt x="7190" y="6094"/>
                  <a:pt x="7190" y="5344"/>
                </a:cubicBezTo>
                <a:cubicBezTo>
                  <a:pt x="7190" y="4751"/>
                  <a:pt x="7096" y="3948"/>
                  <a:pt x="7003" y="3461"/>
                </a:cubicBezTo>
                <a:cubicBezTo>
                  <a:pt x="7003" y="3382"/>
                  <a:pt x="7003" y="3093"/>
                  <a:pt x="7532" y="2961"/>
                </a:cubicBezTo>
                <a:cubicBezTo>
                  <a:pt x="7813" y="3106"/>
                  <a:pt x="8156" y="3264"/>
                  <a:pt x="8561" y="3382"/>
                </a:cubicBezTo>
                <a:cubicBezTo>
                  <a:pt x="9278" y="3593"/>
                  <a:pt x="9340" y="3435"/>
                  <a:pt x="9777" y="3211"/>
                </a:cubicBezTo>
                <a:cubicBezTo>
                  <a:pt x="9964" y="3119"/>
                  <a:pt x="10088" y="3053"/>
                  <a:pt x="10213" y="2987"/>
                </a:cubicBezTo>
                <a:cubicBezTo>
                  <a:pt x="10213" y="2987"/>
                  <a:pt x="10213" y="2987"/>
                  <a:pt x="10213" y="2987"/>
                </a:cubicBezTo>
                <a:cubicBezTo>
                  <a:pt x="10805" y="2869"/>
                  <a:pt x="11335" y="3356"/>
                  <a:pt x="11335" y="3356"/>
                </a:cubicBezTo>
                <a:cubicBezTo>
                  <a:pt x="11709" y="3790"/>
                  <a:pt x="11678" y="4593"/>
                  <a:pt x="11678" y="5436"/>
                </a:cubicBezTo>
                <a:cubicBezTo>
                  <a:pt x="11678" y="6291"/>
                  <a:pt x="12052" y="7134"/>
                  <a:pt x="12457" y="7752"/>
                </a:cubicBezTo>
                <a:cubicBezTo>
                  <a:pt x="12831" y="8371"/>
                  <a:pt x="13423" y="8924"/>
                  <a:pt x="13423" y="8924"/>
                </a:cubicBezTo>
                <a:cubicBezTo>
                  <a:pt x="13423" y="8924"/>
                  <a:pt x="13080" y="9003"/>
                  <a:pt x="12613" y="9069"/>
                </a:cubicBezTo>
                <a:close/>
                <a:moveTo>
                  <a:pt x="15106" y="8305"/>
                </a:moveTo>
                <a:cubicBezTo>
                  <a:pt x="15044" y="8253"/>
                  <a:pt x="15075" y="7897"/>
                  <a:pt x="14888" y="7621"/>
                </a:cubicBezTo>
                <a:cubicBezTo>
                  <a:pt x="14670" y="7318"/>
                  <a:pt x="14577" y="6897"/>
                  <a:pt x="14545" y="6383"/>
                </a:cubicBezTo>
                <a:cubicBezTo>
                  <a:pt x="14545" y="6383"/>
                  <a:pt x="14826" y="6818"/>
                  <a:pt x="15106" y="7081"/>
                </a:cubicBezTo>
                <a:cubicBezTo>
                  <a:pt x="15231" y="7199"/>
                  <a:pt x="15325" y="7278"/>
                  <a:pt x="15418" y="7278"/>
                </a:cubicBezTo>
                <a:cubicBezTo>
                  <a:pt x="15730" y="7318"/>
                  <a:pt x="15761" y="7502"/>
                  <a:pt x="15418" y="7581"/>
                </a:cubicBezTo>
                <a:cubicBezTo>
                  <a:pt x="15075" y="7660"/>
                  <a:pt x="15325" y="8213"/>
                  <a:pt x="15169" y="8292"/>
                </a:cubicBezTo>
                <a:cubicBezTo>
                  <a:pt x="15138" y="8305"/>
                  <a:pt x="15106" y="8305"/>
                  <a:pt x="15106" y="8305"/>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2281" name="AutoShape 9"/>
          <p:cNvSpPr>
            <a:spLocks/>
          </p:cNvSpPr>
          <p:nvPr/>
        </p:nvSpPr>
        <p:spPr bwMode="auto">
          <a:xfrm flipH="1">
            <a:off x="6962775" y="4457700"/>
            <a:ext cx="3076575" cy="1939925"/>
          </a:xfrm>
          <a:prstGeom prst="wedgeEllipseCallout">
            <a:avLst>
              <a:gd name="adj1" fmla="val -40880"/>
              <a:gd name="adj2" fmla="val 6206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82282" name="AutoShape 10"/>
          <p:cNvSpPr>
            <a:spLocks/>
          </p:cNvSpPr>
          <p:nvPr/>
        </p:nvSpPr>
        <p:spPr bwMode="auto">
          <a:xfrm flipH="1">
            <a:off x="6965950" y="8647113"/>
            <a:ext cx="3073400" cy="1936750"/>
          </a:xfrm>
          <a:prstGeom prst="wedgeEllipseCallout">
            <a:avLst>
              <a:gd name="adj1" fmla="val -39037"/>
              <a:gd name="adj2" fmla="val 64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82283" name="AutoShape 11"/>
          <p:cNvSpPr>
            <a:spLocks/>
          </p:cNvSpPr>
          <p:nvPr/>
        </p:nvSpPr>
        <p:spPr bwMode="auto">
          <a:xfrm>
            <a:off x="14511338" y="4124325"/>
            <a:ext cx="3073400" cy="1938338"/>
          </a:xfrm>
          <a:prstGeom prst="wedgeEllipseCallout">
            <a:avLst>
              <a:gd name="adj1" fmla="val -39037"/>
              <a:gd name="adj2" fmla="val 645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82284" name="AutoShape 12"/>
          <p:cNvSpPr>
            <a:spLocks/>
          </p:cNvSpPr>
          <p:nvPr/>
        </p:nvSpPr>
        <p:spPr bwMode="auto">
          <a:xfrm>
            <a:off x="14511338" y="8756650"/>
            <a:ext cx="3073400" cy="1936750"/>
          </a:xfrm>
          <a:prstGeom prst="wedgeEllipseCallout">
            <a:avLst>
              <a:gd name="adj1" fmla="val -39037"/>
              <a:gd name="adj2" fmla="val 645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182285" name="AutoShape 13"/>
          <p:cNvSpPr>
            <a:spLocks/>
          </p:cNvSpPr>
          <p:nvPr/>
        </p:nvSpPr>
        <p:spPr bwMode="auto">
          <a:xfrm>
            <a:off x="1543050" y="516572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6" name="AutoShape 14"/>
          <p:cNvSpPr>
            <a:spLocks/>
          </p:cNvSpPr>
          <p:nvPr/>
        </p:nvSpPr>
        <p:spPr bwMode="auto">
          <a:xfrm>
            <a:off x="1543050" y="44989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82287" name="AutoShape 15"/>
          <p:cNvSpPr>
            <a:spLocks/>
          </p:cNvSpPr>
          <p:nvPr/>
        </p:nvSpPr>
        <p:spPr bwMode="auto">
          <a:xfrm>
            <a:off x="1543050" y="943927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8" name="AutoShape 16"/>
          <p:cNvSpPr>
            <a:spLocks/>
          </p:cNvSpPr>
          <p:nvPr/>
        </p:nvSpPr>
        <p:spPr bwMode="auto">
          <a:xfrm>
            <a:off x="1543050" y="877411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Think Three</a:t>
            </a:r>
            <a:endParaRPr lang="en-US">
              <a:solidFill>
                <a:schemeClr val="bg1"/>
              </a:solidFill>
              <a:latin typeface="Roboto" charset="0"/>
              <a:ea typeface="ＭＳ Ｐゴシック" charset="0"/>
              <a:cs typeface="Roboto" charset="0"/>
              <a:sym typeface="Roboto" charset="0"/>
            </a:endParaRPr>
          </a:p>
        </p:txBody>
      </p:sp>
      <p:sp>
        <p:nvSpPr>
          <p:cNvPr id="182289" name="AutoShape 17"/>
          <p:cNvSpPr>
            <a:spLocks/>
          </p:cNvSpPr>
          <p:nvPr/>
        </p:nvSpPr>
        <p:spPr bwMode="auto">
          <a:xfrm>
            <a:off x="18456275" y="516572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0" name="AutoShape 18"/>
          <p:cNvSpPr>
            <a:spLocks/>
          </p:cNvSpPr>
          <p:nvPr/>
        </p:nvSpPr>
        <p:spPr bwMode="auto">
          <a:xfrm>
            <a:off x="18456275" y="44989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Think Two</a:t>
            </a:r>
            <a:endParaRPr lang="en-US">
              <a:solidFill>
                <a:schemeClr val="bg1"/>
              </a:solidFill>
              <a:latin typeface="Roboto" charset="0"/>
              <a:ea typeface="ＭＳ Ｐゴシック" charset="0"/>
              <a:cs typeface="Roboto" charset="0"/>
              <a:sym typeface="Roboto" charset="0"/>
            </a:endParaRPr>
          </a:p>
        </p:txBody>
      </p:sp>
      <p:sp>
        <p:nvSpPr>
          <p:cNvPr id="182291" name="AutoShape 19"/>
          <p:cNvSpPr>
            <a:spLocks/>
          </p:cNvSpPr>
          <p:nvPr/>
        </p:nvSpPr>
        <p:spPr bwMode="auto">
          <a:xfrm>
            <a:off x="18456275" y="943927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2" name="AutoShape 20"/>
          <p:cNvSpPr>
            <a:spLocks/>
          </p:cNvSpPr>
          <p:nvPr/>
        </p:nvSpPr>
        <p:spPr bwMode="auto">
          <a:xfrm>
            <a:off x="18456275" y="8774113"/>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Think Four</a:t>
            </a:r>
            <a:endParaRPr lang="en-US">
              <a:solidFill>
                <a:schemeClr val="bg1"/>
              </a:solidFill>
              <a:latin typeface="Roboto" charset="0"/>
              <a:ea typeface="ＭＳ Ｐゴシック" charset="0"/>
              <a:cs typeface="Roboto" charset="0"/>
              <a:sym typeface="Roboto" charset="0"/>
            </a:endParaRPr>
          </a:p>
        </p:txBody>
      </p:sp>
      <p:sp>
        <p:nvSpPr>
          <p:cNvPr id="182293" name="AutoShape 21"/>
          <p:cNvSpPr>
            <a:spLocks/>
          </p:cNvSpPr>
          <p:nvPr/>
        </p:nvSpPr>
        <p:spPr bwMode="auto">
          <a:xfrm>
            <a:off x="8037513" y="4978400"/>
            <a:ext cx="827087" cy="827088"/>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2294" name="AutoShape 22"/>
          <p:cNvSpPr>
            <a:spLocks/>
          </p:cNvSpPr>
          <p:nvPr/>
        </p:nvSpPr>
        <p:spPr bwMode="auto">
          <a:xfrm>
            <a:off x="15662275" y="4699000"/>
            <a:ext cx="771525" cy="773113"/>
          </a:xfrm>
          <a:custGeom>
            <a:avLst/>
            <a:gdLst>
              <a:gd name="T0" fmla="*/ 385763 w 21470"/>
              <a:gd name="T1" fmla="*/ 391238 h 21470"/>
              <a:gd name="T2" fmla="*/ 385763 w 21470"/>
              <a:gd name="T3" fmla="*/ 391238 h 21470"/>
              <a:gd name="T4" fmla="*/ 385763 w 21470"/>
              <a:gd name="T5" fmla="*/ 391238 h 21470"/>
              <a:gd name="T6" fmla="*/ 385763 w 21470"/>
              <a:gd name="T7" fmla="*/ 3912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2295" name="AutoShape 23"/>
          <p:cNvSpPr>
            <a:spLocks/>
          </p:cNvSpPr>
          <p:nvPr/>
        </p:nvSpPr>
        <p:spPr bwMode="auto">
          <a:xfrm>
            <a:off x="15622588" y="9245600"/>
            <a:ext cx="850900" cy="852488"/>
          </a:xfrm>
          <a:custGeom>
            <a:avLst/>
            <a:gdLst>
              <a:gd name="T0" fmla="*/ 425450 w 21600"/>
              <a:gd name="T1" fmla="*/ 426244 h 21600"/>
              <a:gd name="T2" fmla="*/ 425450 w 21600"/>
              <a:gd name="T3" fmla="*/ 426244 h 21600"/>
              <a:gd name="T4" fmla="*/ 425450 w 21600"/>
              <a:gd name="T5" fmla="*/ 426244 h 21600"/>
              <a:gd name="T6" fmla="*/ 425450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2296" name="AutoShape 24"/>
          <p:cNvSpPr>
            <a:spLocks/>
          </p:cNvSpPr>
          <p:nvPr/>
        </p:nvSpPr>
        <p:spPr bwMode="auto">
          <a:xfrm>
            <a:off x="8086725" y="9201150"/>
            <a:ext cx="827088" cy="757238"/>
          </a:xfrm>
          <a:custGeom>
            <a:avLst/>
            <a:gdLst>
              <a:gd name="T0" fmla="*/ 413525 w 21455"/>
              <a:gd name="T1" fmla="*/ 378619 h 21600"/>
              <a:gd name="T2" fmla="*/ 413525 w 21455"/>
              <a:gd name="T3" fmla="*/ 378619 h 21600"/>
              <a:gd name="T4" fmla="*/ 413525 w 21455"/>
              <a:gd name="T5" fmla="*/ 378619 h 21600"/>
              <a:gd name="T6" fmla="*/ 413525 w 21455"/>
              <a:gd name="T7" fmla="*/ 378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2732CD-54A3-49E0-BB2B-5A4A9EC7A36A}" type="slidenum">
              <a:rPr lang="en-US" sz="2000">
                <a:solidFill>
                  <a:schemeClr val="bg1"/>
                </a:solidFill>
              </a:rPr>
              <a:pPr algn="ctr" eaLnBrk="1">
                <a:lnSpc>
                  <a:spcPct val="100000"/>
                </a:lnSpc>
              </a:pPr>
              <a:t>175</a:t>
            </a:fld>
            <a:endParaRPr lang="en-US">
              <a:solidFill>
                <a:schemeClr val="bg1"/>
              </a:solidFill>
            </a:endParaRPr>
          </a:p>
        </p:txBody>
      </p:sp>
      <p:sp>
        <p:nvSpPr>
          <p:cNvPr id="183300" name="AutoShape 4"/>
          <p:cNvSpPr>
            <a:spLocks/>
          </p:cNvSpPr>
          <p:nvPr/>
        </p:nvSpPr>
        <p:spPr bwMode="auto">
          <a:xfrm>
            <a:off x="1268413" y="3822700"/>
            <a:ext cx="2525712" cy="8285163"/>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3301" name="AutoShape 5"/>
          <p:cNvSpPr>
            <a:spLocks/>
          </p:cNvSpPr>
          <p:nvPr/>
        </p:nvSpPr>
        <p:spPr bwMode="auto">
          <a:xfrm flipH="1">
            <a:off x="12795250" y="3822700"/>
            <a:ext cx="2692400" cy="8275638"/>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3302" name="AutoShape 6"/>
          <p:cNvSpPr>
            <a:spLocks/>
          </p:cNvSpPr>
          <p:nvPr/>
        </p:nvSpPr>
        <p:spPr bwMode="auto">
          <a:xfrm>
            <a:off x="4414838" y="4475163"/>
            <a:ext cx="197326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dirty="0">
                <a:solidFill>
                  <a:schemeClr val="bg1"/>
                </a:solidFill>
                <a:latin typeface="Roboto" charset="0"/>
                <a:ea typeface="ＭＳ Ｐゴシック" charset="0"/>
                <a:cs typeface="Roboto" charset="0"/>
                <a:sym typeface="Roboto" charset="0"/>
              </a:rPr>
              <a:t>70%</a:t>
            </a:r>
            <a:endParaRPr lang="en-US" dirty="0">
              <a:solidFill>
                <a:schemeClr val="bg1"/>
              </a:solidFill>
              <a:latin typeface="Roboto" charset="0"/>
              <a:ea typeface="ＭＳ Ｐゴシック" charset="0"/>
              <a:cs typeface="Roboto" charset="0"/>
              <a:sym typeface="Roboto" charset="0"/>
            </a:endParaRPr>
          </a:p>
        </p:txBody>
      </p:sp>
      <p:sp>
        <p:nvSpPr>
          <p:cNvPr id="183303" name="AutoShape 7"/>
          <p:cNvSpPr>
            <a:spLocks/>
          </p:cNvSpPr>
          <p:nvPr/>
        </p:nvSpPr>
        <p:spPr bwMode="auto">
          <a:xfrm>
            <a:off x="4414838" y="5478463"/>
            <a:ext cx="21844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Male Sales</a:t>
            </a:r>
            <a:endParaRPr lang="en-US" dirty="0">
              <a:solidFill>
                <a:schemeClr val="bg1"/>
              </a:solidFill>
              <a:latin typeface="Roboto" charset="0"/>
              <a:ea typeface="ＭＳ Ｐゴシック" charset="0"/>
              <a:cs typeface="Roboto" charset="0"/>
              <a:sym typeface="Roboto" charset="0"/>
            </a:endParaRPr>
          </a:p>
        </p:txBody>
      </p:sp>
      <p:sp>
        <p:nvSpPr>
          <p:cNvPr id="183304" name="AutoShape 8"/>
          <p:cNvSpPr>
            <a:spLocks/>
          </p:cNvSpPr>
          <p:nvPr/>
        </p:nvSpPr>
        <p:spPr bwMode="auto">
          <a:xfrm>
            <a:off x="4414838" y="6262688"/>
            <a:ext cx="6864350" cy="2246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05" name="AutoShape 9"/>
          <p:cNvSpPr>
            <a:spLocks/>
          </p:cNvSpPr>
          <p:nvPr/>
        </p:nvSpPr>
        <p:spPr bwMode="auto">
          <a:xfrm>
            <a:off x="1268413" y="6580188"/>
            <a:ext cx="2525712" cy="5527675"/>
          </a:xfrm>
          <a:custGeom>
            <a:avLst/>
            <a:gdLst>
              <a:gd name="T0" fmla="*/ 1262856 w 21536"/>
              <a:gd name="T1" fmla="*/ 2763710 h 21597"/>
              <a:gd name="T2" fmla="*/ 1262856 w 21536"/>
              <a:gd name="T3" fmla="*/ 2763710 h 21597"/>
              <a:gd name="T4" fmla="*/ 1262856 w 21536"/>
              <a:gd name="T5" fmla="*/ 2763710 h 21597"/>
              <a:gd name="T6" fmla="*/ 1262856 w 21536"/>
              <a:gd name="T7" fmla="*/ 276371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426" y="0"/>
                </a:moveTo>
                <a:cubicBezTo>
                  <a:pt x="371" y="141"/>
                  <a:pt x="328" y="290"/>
                  <a:pt x="372" y="404"/>
                </a:cubicBezTo>
                <a:cubicBezTo>
                  <a:pt x="462" y="638"/>
                  <a:pt x="559" y="741"/>
                  <a:pt x="511" y="832"/>
                </a:cubicBezTo>
                <a:cubicBezTo>
                  <a:pt x="462" y="923"/>
                  <a:pt x="346" y="1529"/>
                  <a:pt x="274" y="1907"/>
                </a:cubicBezTo>
                <a:cubicBezTo>
                  <a:pt x="202" y="2284"/>
                  <a:pt x="280" y="2471"/>
                  <a:pt x="243" y="2637"/>
                </a:cubicBezTo>
                <a:cubicBezTo>
                  <a:pt x="207" y="2802"/>
                  <a:pt x="94" y="3511"/>
                  <a:pt x="64" y="3883"/>
                </a:cubicBezTo>
                <a:cubicBezTo>
                  <a:pt x="34" y="4255"/>
                  <a:pt x="141" y="4679"/>
                  <a:pt x="135" y="4710"/>
                </a:cubicBezTo>
                <a:cubicBezTo>
                  <a:pt x="129" y="4740"/>
                  <a:pt x="142" y="5466"/>
                  <a:pt x="88" y="5714"/>
                </a:cubicBezTo>
                <a:cubicBezTo>
                  <a:pt x="34" y="5962"/>
                  <a:pt x="-31" y="6205"/>
                  <a:pt x="16" y="6260"/>
                </a:cubicBezTo>
                <a:cubicBezTo>
                  <a:pt x="65" y="6315"/>
                  <a:pt x="251" y="6411"/>
                  <a:pt x="257" y="6438"/>
                </a:cubicBezTo>
                <a:cubicBezTo>
                  <a:pt x="263" y="6466"/>
                  <a:pt x="306" y="6582"/>
                  <a:pt x="318" y="6598"/>
                </a:cubicBezTo>
                <a:cubicBezTo>
                  <a:pt x="330" y="6615"/>
                  <a:pt x="473" y="6698"/>
                  <a:pt x="497" y="6707"/>
                </a:cubicBezTo>
                <a:cubicBezTo>
                  <a:pt x="521" y="6715"/>
                  <a:pt x="594" y="7172"/>
                  <a:pt x="575" y="7365"/>
                </a:cubicBezTo>
                <a:cubicBezTo>
                  <a:pt x="557" y="7559"/>
                  <a:pt x="719" y="7814"/>
                  <a:pt x="792" y="7869"/>
                </a:cubicBezTo>
                <a:cubicBezTo>
                  <a:pt x="864" y="7925"/>
                  <a:pt x="1326" y="8368"/>
                  <a:pt x="1374" y="8434"/>
                </a:cubicBezTo>
                <a:cubicBezTo>
                  <a:pt x="1422" y="8500"/>
                  <a:pt x="1816" y="8660"/>
                  <a:pt x="2268" y="8717"/>
                </a:cubicBezTo>
                <a:cubicBezTo>
                  <a:pt x="2719" y="8775"/>
                  <a:pt x="3048" y="8868"/>
                  <a:pt x="3307" y="8879"/>
                </a:cubicBezTo>
                <a:cubicBezTo>
                  <a:pt x="3566" y="8890"/>
                  <a:pt x="3837" y="8865"/>
                  <a:pt x="3855" y="8829"/>
                </a:cubicBezTo>
                <a:cubicBezTo>
                  <a:pt x="3873" y="8793"/>
                  <a:pt x="3854" y="8698"/>
                  <a:pt x="3764" y="8657"/>
                </a:cubicBezTo>
                <a:cubicBezTo>
                  <a:pt x="3674" y="8616"/>
                  <a:pt x="2922" y="8437"/>
                  <a:pt x="2819" y="8369"/>
                </a:cubicBezTo>
                <a:cubicBezTo>
                  <a:pt x="2717" y="8300"/>
                  <a:pt x="2736" y="8247"/>
                  <a:pt x="2610" y="8125"/>
                </a:cubicBezTo>
                <a:cubicBezTo>
                  <a:pt x="2483" y="8004"/>
                  <a:pt x="2327" y="7951"/>
                  <a:pt x="2315" y="7817"/>
                </a:cubicBezTo>
                <a:cubicBezTo>
                  <a:pt x="2303" y="7682"/>
                  <a:pt x="2326" y="7577"/>
                  <a:pt x="2447" y="7544"/>
                </a:cubicBezTo>
                <a:cubicBezTo>
                  <a:pt x="2567" y="7510"/>
                  <a:pt x="2741" y="7498"/>
                  <a:pt x="2758" y="7547"/>
                </a:cubicBezTo>
                <a:cubicBezTo>
                  <a:pt x="2777" y="7597"/>
                  <a:pt x="2862" y="7833"/>
                  <a:pt x="2904" y="7948"/>
                </a:cubicBezTo>
                <a:cubicBezTo>
                  <a:pt x="2946" y="8064"/>
                  <a:pt x="3050" y="8207"/>
                  <a:pt x="3134" y="8246"/>
                </a:cubicBezTo>
                <a:cubicBezTo>
                  <a:pt x="3219" y="8285"/>
                  <a:pt x="3356" y="8354"/>
                  <a:pt x="3452" y="8338"/>
                </a:cubicBezTo>
                <a:cubicBezTo>
                  <a:pt x="3548" y="8321"/>
                  <a:pt x="3722" y="8354"/>
                  <a:pt x="3686" y="8224"/>
                </a:cubicBezTo>
                <a:cubicBezTo>
                  <a:pt x="3650" y="8095"/>
                  <a:pt x="3657" y="8109"/>
                  <a:pt x="3622" y="7973"/>
                </a:cubicBezTo>
                <a:cubicBezTo>
                  <a:pt x="3585" y="7838"/>
                  <a:pt x="3549" y="7782"/>
                  <a:pt x="3483" y="7663"/>
                </a:cubicBezTo>
                <a:cubicBezTo>
                  <a:pt x="3417" y="7545"/>
                  <a:pt x="3373" y="7499"/>
                  <a:pt x="3385" y="7392"/>
                </a:cubicBezTo>
                <a:cubicBezTo>
                  <a:pt x="3397" y="7284"/>
                  <a:pt x="3296" y="7000"/>
                  <a:pt x="3290" y="6931"/>
                </a:cubicBezTo>
                <a:cubicBezTo>
                  <a:pt x="3284" y="6862"/>
                  <a:pt x="3222" y="6754"/>
                  <a:pt x="3199" y="6696"/>
                </a:cubicBezTo>
                <a:cubicBezTo>
                  <a:pt x="3175" y="6638"/>
                  <a:pt x="3006" y="6515"/>
                  <a:pt x="2958" y="6474"/>
                </a:cubicBezTo>
                <a:cubicBezTo>
                  <a:pt x="2909" y="6433"/>
                  <a:pt x="2917" y="6300"/>
                  <a:pt x="2911" y="6265"/>
                </a:cubicBezTo>
                <a:cubicBezTo>
                  <a:pt x="2905" y="6229"/>
                  <a:pt x="2906" y="6185"/>
                  <a:pt x="2948" y="6162"/>
                </a:cubicBezTo>
                <a:cubicBezTo>
                  <a:pt x="2990" y="6140"/>
                  <a:pt x="2953" y="5647"/>
                  <a:pt x="2965" y="5634"/>
                </a:cubicBezTo>
                <a:cubicBezTo>
                  <a:pt x="2977" y="5620"/>
                  <a:pt x="3144" y="3947"/>
                  <a:pt x="3168" y="3900"/>
                </a:cubicBezTo>
                <a:cubicBezTo>
                  <a:pt x="3192" y="3854"/>
                  <a:pt x="3723" y="1615"/>
                  <a:pt x="3723" y="1615"/>
                </a:cubicBezTo>
                <a:cubicBezTo>
                  <a:pt x="3723" y="1615"/>
                  <a:pt x="4143" y="99"/>
                  <a:pt x="4143" y="74"/>
                </a:cubicBezTo>
                <a:cubicBezTo>
                  <a:pt x="4143" y="71"/>
                  <a:pt x="4154" y="14"/>
                  <a:pt x="4157" y="0"/>
                </a:cubicBezTo>
                <a:lnTo>
                  <a:pt x="426" y="0"/>
                </a:lnTo>
                <a:close/>
                <a:moveTo>
                  <a:pt x="4850" y="0"/>
                </a:moveTo>
                <a:cubicBezTo>
                  <a:pt x="4785" y="135"/>
                  <a:pt x="4696" y="310"/>
                  <a:pt x="4729" y="333"/>
                </a:cubicBezTo>
                <a:cubicBezTo>
                  <a:pt x="4777" y="366"/>
                  <a:pt x="5030" y="529"/>
                  <a:pt x="4976" y="559"/>
                </a:cubicBezTo>
                <a:cubicBezTo>
                  <a:pt x="4921" y="589"/>
                  <a:pt x="4784" y="639"/>
                  <a:pt x="4766" y="683"/>
                </a:cubicBezTo>
                <a:cubicBezTo>
                  <a:pt x="4748" y="728"/>
                  <a:pt x="4615" y="942"/>
                  <a:pt x="4651" y="1165"/>
                </a:cubicBezTo>
                <a:cubicBezTo>
                  <a:pt x="4687" y="1388"/>
                  <a:pt x="4694" y="1341"/>
                  <a:pt x="4573" y="1474"/>
                </a:cubicBezTo>
                <a:cubicBezTo>
                  <a:pt x="4453" y="1606"/>
                  <a:pt x="4451" y="1929"/>
                  <a:pt x="4505" y="1956"/>
                </a:cubicBezTo>
                <a:cubicBezTo>
                  <a:pt x="4559" y="1984"/>
                  <a:pt x="4787" y="2053"/>
                  <a:pt x="4746" y="2069"/>
                </a:cubicBezTo>
                <a:cubicBezTo>
                  <a:pt x="4703" y="2086"/>
                  <a:pt x="4637" y="2161"/>
                  <a:pt x="4637" y="2221"/>
                </a:cubicBezTo>
                <a:cubicBezTo>
                  <a:pt x="4637" y="2282"/>
                  <a:pt x="4620" y="2536"/>
                  <a:pt x="4620" y="2536"/>
                </a:cubicBezTo>
                <a:cubicBezTo>
                  <a:pt x="4620" y="2536"/>
                  <a:pt x="4463" y="2624"/>
                  <a:pt x="4180" y="2745"/>
                </a:cubicBezTo>
                <a:cubicBezTo>
                  <a:pt x="3897" y="2866"/>
                  <a:pt x="3675" y="2918"/>
                  <a:pt x="3591" y="3125"/>
                </a:cubicBezTo>
                <a:cubicBezTo>
                  <a:pt x="3507" y="3332"/>
                  <a:pt x="3186" y="5325"/>
                  <a:pt x="3138" y="5421"/>
                </a:cubicBezTo>
                <a:cubicBezTo>
                  <a:pt x="3090" y="5518"/>
                  <a:pt x="3007" y="5614"/>
                  <a:pt x="3127" y="5666"/>
                </a:cubicBezTo>
                <a:cubicBezTo>
                  <a:pt x="3248" y="5719"/>
                  <a:pt x="3572" y="5946"/>
                  <a:pt x="3561" y="5973"/>
                </a:cubicBezTo>
                <a:cubicBezTo>
                  <a:pt x="3548" y="6001"/>
                  <a:pt x="3592" y="6380"/>
                  <a:pt x="3652" y="6496"/>
                </a:cubicBezTo>
                <a:cubicBezTo>
                  <a:pt x="3712" y="6612"/>
                  <a:pt x="4205" y="7252"/>
                  <a:pt x="4265" y="7437"/>
                </a:cubicBezTo>
                <a:cubicBezTo>
                  <a:pt x="4324" y="7621"/>
                  <a:pt x="5070" y="9352"/>
                  <a:pt x="5209" y="9705"/>
                </a:cubicBezTo>
                <a:cubicBezTo>
                  <a:pt x="5348" y="10058"/>
                  <a:pt x="5366" y="10113"/>
                  <a:pt x="5379" y="10328"/>
                </a:cubicBezTo>
                <a:cubicBezTo>
                  <a:pt x="5390" y="10544"/>
                  <a:pt x="5787" y="10838"/>
                  <a:pt x="5805" y="10924"/>
                </a:cubicBezTo>
                <a:cubicBezTo>
                  <a:pt x="5823" y="11009"/>
                  <a:pt x="5644" y="11483"/>
                  <a:pt x="5331" y="11803"/>
                </a:cubicBezTo>
                <a:cubicBezTo>
                  <a:pt x="5018" y="12122"/>
                  <a:pt x="5094" y="12385"/>
                  <a:pt x="5125" y="12412"/>
                </a:cubicBezTo>
                <a:cubicBezTo>
                  <a:pt x="5155" y="12440"/>
                  <a:pt x="6269" y="14854"/>
                  <a:pt x="6401" y="15119"/>
                </a:cubicBezTo>
                <a:cubicBezTo>
                  <a:pt x="6534" y="15384"/>
                  <a:pt x="7142" y="16641"/>
                  <a:pt x="7190" y="16891"/>
                </a:cubicBezTo>
                <a:cubicBezTo>
                  <a:pt x="7238" y="17142"/>
                  <a:pt x="7501" y="17668"/>
                  <a:pt x="7664" y="18051"/>
                </a:cubicBezTo>
                <a:cubicBezTo>
                  <a:pt x="7826" y="18434"/>
                  <a:pt x="8056" y="18969"/>
                  <a:pt x="8134" y="19308"/>
                </a:cubicBezTo>
                <a:cubicBezTo>
                  <a:pt x="8212" y="19647"/>
                  <a:pt x="8274" y="19927"/>
                  <a:pt x="8357" y="19910"/>
                </a:cubicBezTo>
                <a:cubicBezTo>
                  <a:pt x="8442" y="19894"/>
                  <a:pt x="8985" y="19881"/>
                  <a:pt x="9021" y="19904"/>
                </a:cubicBezTo>
                <a:cubicBezTo>
                  <a:pt x="9057" y="19926"/>
                  <a:pt x="9321" y="20072"/>
                  <a:pt x="9339" y="20080"/>
                </a:cubicBezTo>
                <a:cubicBezTo>
                  <a:pt x="9357" y="20089"/>
                  <a:pt x="9218" y="20295"/>
                  <a:pt x="9007" y="20485"/>
                </a:cubicBezTo>
                <a:cubicBezTo>
                  <a:pt x="8797" y="20675"/>
                  <a:pt x="8766" y="20726"/>
                  <a:pt x="8669" y="20859"/>
                </a:cubicBezTo>
                <a:cubicBezTo>
                  <a:pt x="8573" y="20991"/>
                  <a:pt x="8370" y="21032"/>
                  <a:pt x="8395" y="21161"/>
                </a:cubicBezTo>
                <a:cubicBezTo>
                  <a:pt x="8419" y="21291"/>
                  <a:pt x="8369" y="21464"/>
                  <a:pt x="8496" y="21497"/>
                </a:cubicBezTo>
                <a:cubicBezTo>
                  <a:pt x="8622" y="21531"/>
                  <a:pt x="8904" y="21599"/>
                  <a:pt x="8994" y="21597"/>
                </a:cubicBezTo>
                <a:cubicBezTo>
                  <a:pt x="9084" y="21594"/>
                  <a:pt x="10638" y="21569"/>
                  <a:pt x="11306" y="21558"/>
                </a:cubicBezTo>
                <a:cubicBezTo>
                  <a:pt x="11975" y="21547"/>
                  <a:pt x="12366" y="21505"/>
                  <a:pt x="12372" y="21442"/>
                </a:cubicBezTo>
                <a:cubicBezTo>
                  <a:pt x="12378" y="21378"/>
                  <a:pt x="12480" y="21423"/>
                  <a:pt x="12426" y="21271"/>
                </a:cubicBezTo>
                <a:cubicBezTo>
                  <a:pt x="12372" y="21119"/>
                  <a:pt x="12313" y="20828"/>
                  <a:pt x="12271" y="20629"/>
                </a:cubicBezTo>
                <a:cubicBezTo>
                  <a:pt x="12229" y="20431"/>
                  <a:pt x="12042" y="20067"/>
                  <a:pt x="12000" y="19952"/>
                </a:cubicBezTo>
                <a:cubicBezTo>
                  <a:pt x="11958" y="19836"/>
                  <a:pt x="11825" y="19750"/>
                  <a:pt x="11831" y="19697"/>
                </a:cubicBezTo>
                <a:cubicBezTo>
                  <a:pt x="11836" y="19645"/>
                  <a:pt x="11974" y="19614"/>
                  <a:pt x="11956" y="19570"/>
                </a:cubicBezTo>
                <a:cubicBezTo>
                  <a:pt x="11938" y="19526"/>
                  <a:pt x="11735" y="18694"/>
                  <a:pt x="11482" y="18394"/>
                </a:cubicBezTo>
                <a:cubicBezTo>
                  <a:pt x="11229" y="18093"/>
                  <a:pt x="10855" y="16598"/>
                  <a:pt x="10741" y="16389"/>
                </a:cubicBezTo>
                <a:cubicBezTo>
                  <a:pt x="10626" y="16179"/>
                  <a:pt x="10481" y="15074"/>
                  <a:pt x="10378" y="14876"/>
                </a:cubicBezTo>
                <a:cubicBezTo>
                  <a:pt x="10276" y="14677"/>
                  <a:pt x="10272" y="14003"/>
                  <a:pt x="10338" y="13942"/>
                </a:cubicBezTo>
                <a:cubicBezTo>
                  <a:pt x="10404" y="13882"/>
                  <a:pt x="10222" y="13669"/>
                  <a:pt x="10138" y="13575"/>
                </a:cubicBezTo>
                <a:cubicBezTo>
                  <a:pt x="10054" y="13481"/>
                  <a:pt x="9917" y="13088"/>
                  <a:pt x="9989" y="13049"/>
                </a:cubicBezTo>
                <a:cubicBezTo>
                  <a:pt x="10061" y="13010"/>
                  <a:pt x="10428" y="12859"/>
                  <a:pt x="10446" y="12812"/>
                </a:cubicBezTo>
                <a:cubicBezTo>
                  <a:pt x="10464" y="12765"/>
                  <a:pt x="10547" y="12152"/>
                  <a:pt x="10595" y="11995"/>
                </a:cubicBezTo>
                <a:cubicBezTo>
                  <a:pt x="10644" y="11838"/>
                  <a:pt x="10578" y="11745"/>
                  <a:pt x="10463" y="11657"/>
                </a:cubicBezTo>
                <a:cubicBezTo>
                  <a:pt x="10349" y="11569"/>
                  <a:pt x="10192" y="11562"/>
                  <a:pt x="10294" y="11477"/>
                </a:cubicBezTo>
                <a:cubicBezTo>
                  <a:pt x="10396" y="11391"/>
                  <a:pt x="10433" y="10868"/>
                  <a:pt x="10378" y="10714"/>
                </a:cubicBezTo>
                <a:cubicBezTo>
                  <a:pt x="10324" y="10560"/>
                  <a:pt x="10185" y="10290"/>
                  <a:pt x="10185" y="10290"/>
                </a:cubicBezTo>
                <a:cubicBezTo>
                  <a:pt x="10185" y="10290"/>
                  <a:pt x="10264" y="9733"/>
                  <a:pt x="10301" y="9662"/>
                </a:cubicBezTo>
                <a:cubicBezTo>
                  <a:pt x="10336" y="9590"/>
                  <a:pt x="10243" y="9495"/>
                  <a:pt x="10213" y="9393"/>
                </a:cubicBezTo>
                <a:cubicBezTo>
                  <a:pt x="10182" y="9291"/>
                  <a:pt x="10555" y="8735"/>
                  <a:pt x="10507" y="8865"/>
                </a:cubicBezTo>
                <a:cubicBezTo>
                  <a:pt x="10459" y="8994"/>
                  <a:pt x="10444" y="9440"/>
                  <a:pt x="10433" y="9535"/>
                </a:cubicBezTo>
                <a:cubicBezTo>
                  <a:pt x="10420" y="9628"/>
                  <a:pt x="10399" y="9616"/>
                  <a:pt x="10429" y="9851"/>
                </a:cubicBezTo>
                <a:cubicBezTo>
                  <a:pt x="10459" y="10085"/>
                  <a:pt x="10613" y="10617"/>
                  <a:pt x="10595" y="10829"/>
                </a:cubicBezTo>
                <a:cubicBezTo>
                  <a:pt x="10577" y="11042"/>
                  <a:pt x="10633" y="11163"/>
                  <a:pt x="10717" y="11246"/>
                </a:cubicBezTo>
                <a:cubicBezTo>
                  <a:pt x="10801" y="11329"/>
                  <a:pt x="10837" y="11395"/>
                  <a:pt x="10934" y="11452"/>
                </a:cubicBezTo>
                <a:cubicBezTo>
                  <a:pt x="11030" y="11510"/>
                  <a:pt x="11266" y="11605"/>
                  <a:pt x="11296" y="11624"/>
                </a:cubicBezTo>
                <a:cubicBezTo>
                  <a:pt x="11326" y="11644"/>
                  <a:pt x="11476" y="11725"/>
                  <a:pt x="11651" y="11846"/>
                </a:cubicBezTo>
                <a:cubicBezTo>
                  <a:pt x="11826" y="11968"/>
                  <a:pt x="12083" y="11952"/>
                  <a:pt x="11793" y="12090"/>
                </a:cubicBezTo>
                <a:cubicBezTo>
                  <a:pt x="11505" y="12227"/>
                  <a:pt x="11517" y="12291"/>
                  <a:pt x="11614" y="12398"/>
                </a:cubicBezTo>
                <a:cubicBezTo>
                  <a:pt x="11710" y="12506"/>
                  <a:pt x="11805" y="12589"/>
                  <a:pt x="11763" y="12688"/>
                </a:cubicBezTo>
                <a:cubicBezTo>
                  <a:pt x="11721" y="12787"/>
                  <a:pt x="11686" y="12845"/>
                  <a:pt x="11885" y="12925"/>
                </a:cubicBezTo>
                <a:cubicBezTo>
                  <a:pt x="12084" y="13005"/>
                  <a:pt x="12233" y="13095"/>
                  <a:pt x="12149" y="13238"/>
                </a:cubicBezTo>
                <a:cubicBezTo>
                  <a:pt x="12065" y="13382"/>
                  <a:pt x="12263" y="14146"/>
                  <a:pt x="12173" y="14471"/>
                </a:cubicBezTo>
                <a:cubicBezTo>
                  <a:pt x="12082" y="14796"/>
                  <a:pt x="12069" y="15645"/>
                  <a:pt x="11919" y="15838"/>
                </a:cubicBezTo>
                <a:cubicBezTo>
                  <a:pt x="11768" y="16032"/>
                  <a:pt x="11776" y="16320"/>
                  <a:pt x="11746" y="16425"/>
                </a:cubicBezTo>
                <a:cubicBezTo>
                  <a:pt x="11716" y="16529"/>
                  <a:pt x="11637" y="16804"/>
                  <a:pt x="11685" y="17071"/>
                </a:cubicBezTo>
                <a:cubicBezTo>
                  <a:pt x="11733" y="17338"/>
                  <a:pt x="11915" y="17638"/>
                  <a:pt x="11885" y="17930"/>
                </a:cubicBezTo>
                <a:cubicBezTo>
                  <a:pt x="11855" y="18222"/>
                  <a:pt x="11813" y="18286"/>
                  <a:pt x="11837" y="18507"/>
                </a:cubicBezTo>
                <a:cubicBezTo>
                  <a:pt x="11861" y="18727"/>
                  <a:pt x="12034" y="19116"/>
                  <a:pt x="12034" y="19116"/>
                </a:cubicBezTo>
                <a:cubicBezTo>
                  <a:pt x="12034" y="19116"/>
                  <a:pt x="12041" y="19431"/>
                  <a:pt x="12210" y="19665"/>
                </a:cubicBezTo>
                <a:cubicBezTo>
                  <a:pt x="12378" y="19899"/>
                  <a:pt x="12745" y="20281"/>
                  <a:pt x="13371" y="20276"/>
                </a:cubicBezTo>
                <a:cubicBezTo>
                  <a:pt x="13997" y="20270"/>
                  <a:pt x="14435" y="19995"/>
                  <a:pt x="14718" y="19744"/>
                </a:cubicBezTo>
                <a:cubicBezTo>
                  <a:pt x="15001" y="19493"/>
                  <a:pt x="15460" y="19061"/>
                  <a:pt x="15497" y="18730"/>
                </a:cubicBezTo>
                <a:cubicBezTo>
                  <a:pt x="15533" y="18399"/>
                  <a:pt x="15302" y="17705"/>
                  <a:pt x="15229" y="17545"/>
                </a:cubicBezTo>
                <a:cubicBezTo>
                  <a:pt x="15157" y="17386"/>
                  <a:pt x="14895" y="16816"/>
                  <a:pt x="14901" y="16725"/>
                </a:cubicBezTo>
                <a:cubicBezTo>
                  <a:pt x="14908" y="16635"/>
                  <a:pt x="15008" y="16563"/>
                  <a:pt x="15003" y="16497"/>
                </a:cubicBezTo>
                <a:cubicBezTo>
                  <a:pt x="14997" y="16431"/>
                  <a:pt x="15099" y="16340"/>
                  <a:pt x="15165" y="16296"/>
                </a:cubicBezTo>
                <a:cubicBezTo>
                  <a:pt x="15231" y="16252"/>
                  <a:pt x="15536" y="15722"/>
                  <a:pt x="15554" y="15598"/>
                </a:cubicBezTo>
                <a:cubicBezTo>
                  <a:pt x="15573" y="15474"/>
                  <a:pt x="15954" y="14507"/>
                  <a:pt x="16069" y="14141"/>
                </a:cubicBezTo>
                <a:cubicBezTo>
                  <a:pt x="16183" y="13774"/>
                  <a:pt x="16403" y="13197"/>
                  <a:pt x="16560" y="12976"/>
                </a:cubicBezTo>
                <a:cubicBezTo>
                  <a:pt x="16716" y="12756"/>
                  <a:pt x="16790" y="12340"/>
                  <a:pt x="16868" y="12228"/>
                </a:cubicBezTo>
                <a:cubicBezTo>
                  <a:pt x="16946" y="12114"/>
                  <a:pt x="16892" y="12012"/>
                  <a:pt x="16783" y="11945"/>
                </a:cubicBezTo>
                <a:cubicBezTo>
                  <a:pt x="16675" y="11879"/>
                  <a:pt x="16580" y="11697"/>
                  <a:pt x="16580" y="11697"/>
                </a:cubicBezTo>
                <a:cubicBezTo>
                  <a:pt x="16580" y="11697"/>
                  <a:pt x="16797" y="11417"/>
                  <a:pt x="16766" y="11335"/>
                </a:cubicBezTo>
                <a:cubicBezTo>
                  <a:pt x="16736" y="11252"/>
                  <a:pt x="16518" y="11155"/>
                  <a:pt x="16536" y="11105"/>
                </a:cubicBezTo>
                <a:cubicBezTo>
                  <a:pt x="16554" y="11055"/>
                  <a:pt x="16724" y="10822"/>
                  <a:pt x="16851" y="10576"/>
                </a:cubicBezTo>
                <a:cubicBezTo>
                  <a:pt x="16977" y="10331"/>
                  <a:pt x="16891" y="9746"/>
                  <a:pt x="16885" y="9550"/>
                </a:cubicBezTo>
                <a:cubicBezTo>
                  <a:pt x="16879" y="9354"/>
                  <a:pt x="17109" y="8991"/>
                  <a:pt x="17169" y="8713"/>
                </a:cubicBezTo>
                <a:cubicBezTo>
                  <a:pt x="17229" y="8434"/>
                  <a:pt x="17194" y="7913"/>
                  <a:pt x="17206" y="7877"/>
                </a:cubicBezTo>
                <a:cubicBezTo>
                  <a:pt x="17218" y="7842"/>
                  <a:pt x="18096" y="7565"/>
                  <a:pt x="18151" y="7538"/>
                </a:cubicBezTo>
                <a:cubicBezTo>
                  <a:pt x="18205" y="7510"/>
                  <a:pt x="18611" y="7393"/>
                  <a:pt x="18642" y="7376"/>
                </a:cubicBezTo>
                <a:cubicBezTo>
                  <a:pt x="18672" y="7360"/>
                  <a:pt x="18916" y="7303"/>
                  <a:pt x="18916" y="7303"/>
                </a:cubicBezTo>
                <a:cubicBezTo>
                  <a:pt x="18916" y="7303"/>
                  <a:pt x="18997" y="7251"/>
                  <a:pt x="18997" y="7243"/>
                </a:cubicBezTo>
                <a:cubicBezTo>
                  <a:pt x="18997" y="7235"/>
                  <a:pt x="19317" y="6720"/>
                  <a:pt x="19413" y="6665"/>
                </a:cubicBezTo>
                <a:cubicBezTo>
                  <a:pt x="19510" y="6609"/>
                  <a:pt x="19559" y="6453"/>
                  <a:pt x="19559" y="6420"/>
                </a:cubicBezTo>
                <a:cubicBezTo>
                  <a:pt x="19559" y="6387"/>
                  <a:pt x="19529" y="5840"/>
                  <a:pt x="19613" y="5818"/>
                </a:cubicBezTo>
                <a:cubicBezTo>
                  <a:pt x="19697" y="5796"/>
                  <a:pt x="19858" y="5771"/>
                  <a:pt x="19894" y="5744"/>
                </a:cubicBezTo>
                <a:cubicBezTo>
                  <a:pt x="19930" y="5716"/>
                  <a:pt x="20050" y="5807"/>
                  <a:pt x="20050" y="5807"/>
                </a:cubicBezTo>
                <a:cubicBezTo>
                  <a:pt x="20050" y="5807"/>
                  <a:pt x="20178" y="5943"/>
                  <a:pt x="20195" y="5924"/>
                </a:cubicBezTo>
                <a:cubicBezTo>
                  <a:pt x="20213" y="5904"/>
                  <a:pt x="20357" y="5236"/>
                  <a:pt x="20382" y="5093"/>
                </a:cubicBezTo>
                <a:cubicBezTo>
                  <a:pt x="20406" y="4949"/>
                  <a:pt x="20750" y="3517"/>
                  <a:pt x="20883" y="3384"/>
                </a:cubicBezTo>
                <a:cubicBezTo>
                  <a:pt x="21014" y="3252"/>
                  <a:pt x="21189" y="2146"/>
                  <a:pt x="21255" y="1992"/>
                </a:cubicBezTo>
                <a:cubicBezTo>
                  <a:pt x="21321" y="1837"/>
                  <a:pt x="21568" y="1063"/>
                  <a:pt x="21533" y="953"/>
                </a:cubicBezTo>
                <a:cubicBezTo>
                  <a:pt x="21497" y="843"/>
                  <a:pt x="21220" y="743"/>
                  <a:pt x="21323" y="677"/>
                </a:cubicBezTo>
                <a:cubicBezTo>
                  <a:pt x="21425" y="611"/>
                  <a:pt x="21447" y="393"/>
                  <a:pt x="21411" y="365"/>
                </a:cubicBezTo>
                <a:cubicBezTo>
                  <a:pt x="21393" y="352"/>
                  <a:pt x="21308" y="153"/>
                  <a:pt x="21245" y="0"/>
                </a:cubicBezTo>
                <a:lnTo>
                  <a:pt x="17382" y="0"/>
                </a:lnTo>
                <a:cubicBezTo>
                  <a:pt x="17422" y="219"/>
                  <a:pt x="17470" y="480"/>
                  <a:pt x="17474" y="503"/>
                </a:cubicBezTo>
                <a:cubicBezTo>
                  <a:pt x="17485" y="574"/>
                  <a:pt x="17639" y="940"/>
                  <a:pt x="17650" y="1058"/>
                </a:cubicBezTo>
                <a:cubicBezTo>
                  <a:pt x="17660" y="1177"/>
                  <a:pt x="17971" y="1442"/>
                  <a:pt x="18022" y="1565"/>
                </a:cubicBezTo>
                <a:cubicBezTo>
                  <a:pt x="18074" y="1689"/>
                  <a:pt x="17877" y="2788"/>
                  <a:pt x="17846" y="2745"/>
                </a:cubicBezTo>
                <a:cubicBezTo>
                  <a:pt x="17815" y="2702"/>
                  <a:pt x="17525" y="1944"/>
                  <a:pt x="17494" y="1907"/>
                </a:cubicBezTo>
                <a:cubicBezTo>
                  <a:pt x="17463" y="1869"/>
                  <a:pt x="17680" y="1840"/>
                  <a:pt x="17690" y="1812"/>
                </a:cubicBezTo>
                <a:cubicBezTo>
                  <a:pt x="17701" y="1783"/>
                  <a:pt x="17339" y="1536"/>
                  <a:pt x="17091" y="1252"/>
                </a:cubicBezTo>
                <a:cubicBezTo>
                  <a:pt x="16946" y="1085"/>
                  <a:pt x="16879" y="558"/>
                  <a:pt x="16871" y="0"/>
                </a:cubicBezTo>
                <a:lnTo>
                  <a:pt x="485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3306" name="AutoShape 10"/>
          <p:cNvSpPr>
            <a:spLocks/>
          </p:cNvSpPr>
          <p:nvPr/>
        </p:nvSpPr>
        <p:spPr bwMode="auto">
          <a:xfrm>
            <a:off x="12795250" y="8150225"/>
            <a:ext cx="2436813" cy="3948113"/>
          </a:xfrm>
          <a:custGeom>
            <a:avLst/>
            <a:gdLst>
              <a:gd name="T0" fmla="*/ 1218350 w 21583"/>
              <a:gd name="T1" fmla="*/ 1973965 h 21517"/>
              <a:gd name="T2" fmla="*/ 1218350 w 21583"/>
              <a:gd name="T3" fmla="*/ 1973965 h 21517"/>
              <a:gd name="T4" fmla="*/ 1218350 w 21583"/>
              <a:gd name="T5" fmla="*/ 1973965 h 21517"/>
              <a:gd name="T6" fmla="*/ 1218350 w 21583"/>
              <a:gd name="T7" fmla="*/ 1973965 h 215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17">
                <a:moveTo>
                  <a:pt x="279" y="0"/>
                </a:moveTo>
                <a:cubicBezTo>
                  <a:pt x="270" y="48"/>
                  <a:pt x="256" y="230"/>
                  <a:pt x="247" y="253"/>
                </a:cubicBezTo>
                <a:cubicBezTo>
                  <a:pt x="141" y="534"/>
                  <a:pt x="-17" y="1387"/>
                  <a:pt x="1" y="1485"/>
                </a:cubicBezTo>
                <a:cubicBezTo>
                  <a:pt x="18" y="1583"/>
                  <a:pt x="226" y="1721"/>
                  <a:pt x="226" y="1775"/>
                </a:cubicBezTo>
                <a:cubicBezTo>
                  <a:pt x="226" y="1829"/>
                  <a:pt x="212" y="2241"/>
                  <a:pt x="300" y="2350"/>
                </a:cubicBezTo>
                <a:cubicBezTo>
                  <a:pt x="387" y="2459"/>
                  <a:pt x="1422" y="2846"/>
                  <a:pt x="1422" y="2846"/>
                </a:cubicBezTo>
                <a:lnTo>
                  <a:pt x="2428" y="2867"/>
                </a:lnTo>
                <a:cubicBezTo>
                  <a:pt x="2434" y="2847"/>
                  <a:pt x="2439" y="2826"/>
                  <a:pt x="2445" y="2805"/>
                </a:cubicBezTo>
                <a:cubicBezTo>
                  <a:pt x="2429" y="2732"/>
                  <a:pt x="2381" y="2616"/>
                  <a:pt x="2227" y="2588"/>
                </a:cubicBezTo>
                <a:cubicBezTo>
                  <a:pt x="1999" y="2544"/>
                  <a:pt x="1774" y="2556"/>
                  <a:pt x="1774" y="2556"/>
                </a:cubicBezTo>
                <a:lnTo>
                  <a:pt x="2410" y="2500"/>
                </a:lnTo>
                <a:cubicBezTo>
                  <a:pt x="2410" y="2500"/>
                  <a:pt x="2418" y="2426"/>
                  <a:pt x="2252" y="2361"/>
                </a:cubicBezTo>
                <a:cubicBezTo>
                  <a:pt x="2085" y="2295"/>
                  <a:pt x="1751" y="2305"/>
                  <a:pt x="1707" y="2305"/>
                </a:cubicBezTo>
                <a:cubicBezTo>
                  <a:pt x="1663" y="2305"/>
                  <a:pt x="1189" y="2182"/>
                  <a:pt x="1179" y="2156"/>
                </a:cubicBezTo>
                <a:cubicBezTo>
                  <a:pt x="1171" y="2129"/>
                  <a:pt x="996" y="1929"/>
                  <a:pt x="996" y="1929"/>
                </a:cubicBezTo>
                <a:cubicBezTo>
                  <a:pt x="996" y="1929"/>
                  <a:pt x="1067" y="1269"/>
                  <a:pt x="1190" y="1176"/>
                </a:cubicBezTo>
                <a:cubicBezTo>
                  <a:pt x="1313" y="1083"/>
                  <a:pt x="1443" y="992"/>
                  <a:pt x="1443" y="992"/>
                </a:cubicBezTo>
                <a:cubicBezTo>
                  <a:pt x="1443" y="992"/>
                  <a:pt x="1516" y="1528"/>
                  <a:pt x="1506" y="1678"/>
                </a:cubicBezTo>
                <a:cubicBezTo>
                  <a:pt x="1497" y="1829"/>
                  <a:pt x="1645" y="2025"/>
                  <a:pt x="1760" y="2041"/>
                </a:cubicBezTo>
                <a:cubicBezTo>
                  <a:pt x="1874" y="2057"/>
                  <a:pt x="1883" y="2065"/>
                  <a:pt x="1883" y="2065"/>
                </a:cubicBezTo>
                <a:cubicBezTo>
                  <a:pt x="1883" y="2065"/>
                  <a:pt x="1953" y="1647"/>
                  <a:pt x="1953" y="1561"/>
                </a:cubicBezTo>
                <a:cubicBezTo>
                  <a:pt x="1953" y="1475"/>
                  <a:pt x="1893" y="1069"/>
                  <a:pt x="1893" y="973"/>
                </a:cubicBezTo>
                <a:cubicBezTo>
                  <a:pt x="1893" y="896"/>
                  <a:pt x="1832" y="350"/>
                  <a:pt x="1809" y="0"/>
                </a:cubicBezTo>
                <a:lnTo>
                  <a:pt x="279" y="0"/>
                </a:lnTo>
                <a:close/>
                <a:moveTo>
                  <a:pt x="2445" y="2805"/>
                </a:moveTo>
                <a:cubicBezTo>
                  <a:pt x="2453" y="2840"/>
                  <a:pt x="2456" y="2867"/>
                  <a:pt x="2456" y="2867"/>
                </a:cubicBezTo>
                <a:lnTo>
                  <a:pt x="2428" y="2867"/>
                </a:lnTo>
                <a:cubicBezTo>
                  <a:pt x="2379" y="3036"/>
                  <a:pt x="2333" y="3190"/>
                  <a:pt x="2333" y="3244"/>
                </a:cubicBezTo>
                <a:cubicBezTo>
                  <a:pt x="2333" y="3375"/>
                  <a:pt x="2178" y="5913"/>
                  <a:pt x="2178" y="5913"/>
                </a:cubicBezTo>
                <a:lnTo>
                  <a:pt x="4179" y="6034"/>
                </a:lnTo>
                <a:lnTo>
                  <a:pt x="5090" y="6088"/>
                </a:lnTo>
                <a:cubicBezTo>
                  <a:pt x="5090" y="6088"/>
                  <a:pt x="5230" y="8356"/>
                  <a:pt x="5195" y="9155"/>
                </a:cubicBezTo>
                <a:cubicBezTo>
                  <a:pt x="5160" y="9955"/>
                  <a:pt x="6246" y="14040"/>
                  <a:pt x="6352" y="14665"/>
                </a:cubicBezTo>
                <a:cubicBezTo>
                  <a:pt x="6458" y="15291"/>
                  <a:pt x="6914" y="16805"/>
                  <a:pt x="6739" y="17280"/>
                </a:cubicBezTo>
                <a:cubicBezTo>
                  <a:pt x="6564" y="17754"/>
                  <a:pt x="5934" y="19525"/>
                  <a:pt x="5934" y="19806"/>
                </a:cubicBezTo>
                <a:cubicBezTo>
                  <a:pt x="5934" y="20087"/>
                  <a:pt x="6246" y="20564"/>
                  <a:pt x="6352" y="20953"/>
                </a:cubicBezTo>
                <a:cubicBezTo>
                  <a:pt x="6458" y="21341"/>
                  <a:pt x="7198" y="21600"/>
                  <a:pt x="7653" y="21491"/>
                </a:cubicBezTo>
                <a:cubicBezTo>
                  <a:pt x="8110" y="21384"/>
                  <a:pt x="9021" y="20758"/>
                  <a:pt x="9021" y="20758"/>
                </a:cubicBezTo>
                <a:lnTo>
                  <a:pt x="9229" y="20520"/>
                </a:lnTo>
                <a:cubicBezTo>
                  <a:pt x="9229" y="20520"/>
                  <a:pt x="9378" y="20735"/>
                  <a:pt x="9633" y="20912"/>
                </a:cubicBezTo>
                <a:cubicBezTo>
                  <a:pt x="9773" y="21008"/>
                  <a:pt x="9944" y="21094"/>
                  <a:pt x="10143" y="21123"/>
                </a:cubicBezTo>
                <a:cubicBezTo>
                  <a:pt x="10705" y="21210"/>
                  <a:pt x="11547" y="20910"/>
                  <a:pt x="11933" y="20650"/>
                </a:cubicBezTo>
                <a:cubicBezTo>
                  <a:pt x="12319" y="20391"/>
                  <a:pt x="13020" y="19937"/>
                  <a:pt x="12984" y="19571"/>
                </a:cubicBezTo>
                <a:cubicBezTo>
                  <a:pt x="12950" y="19202"/>
                  <a:pt x="12987" y="17106"/>
                  <a:pt x="12812" y="16653"/>
                </a:cubicBezTo>
                <a:cubicBezTo>
                  <a:pt x="12636" y="16199"/>
                  <a:pt x="13020" y="13759"/>
                  <a:pt x="13266" y="12959"/>
                </a:cubicBezTo>
                <a:cubicBezTo>
                  <a:pt x="13512" y="12158"/>
                  <a:pt x="13757" y="10884"/>
                  <a:pt x="13723" y="9436"/>
                </a:cubicBezTo>
                <a:cubicBezTo>
                  <a:pt x="13688" y="7989"/>
                  <a:pt x="13617" y="7881"/>
                  <a:pt x="13617" y="7881"/>
                </a:cubicBezTo>
                <a:cubicBezTo>
                  <a:pt x="13617" y="7881"/>
                  <a:pt x="15526" y="7695"/>
                  <a:pt x="17197" y="7394"/>
                </a:cubicBezTo>
                <a:cubicBezTo>
                  <a:pt x="17815" y="7282"/>
                  <a:pt x="18398" y="7157"/>
                  <a:pt x="18843" y="7016"/>
                </a:cubicBezTo>
                <a:cubicBezTo>
                  <a:pt x="20492" y="6497"/>
                  <a:pt x="21582" y="6023"/>
                  <a:pt x="21582" y="6023"/>
                </a:cubicBezTo>
                <a:lnTo>
                  <a:pt x="18625" y="0"/>
                </a:lnTo>
                <a:lnTo>
                  <a:pt x="2396" y="0"/>
                </a:lnTo>
                <a:cubicBezTo>
                  <a:pt x="2363" y="695"/>
                  <a:pt x="2319" y="1521"/>
                  <a:pt x="2319" y="1615"/>
                </a:cubicBezTo>
                <a:cubicBezTo>
                  <a:pt x="2319" y="1919"/>
                  <a:pt x="2544" y="2208"/>
                  <a:pt x="2561" y="2316"/>
                </a:cubicBezTo>
                <a:cubicBezTo>
                  <a:pt x="2570" y="2374"/>
                  <a:pt x="2507" y="2593"/>
                  <a:pt x="2445" y="2805"/>
                </a:cubicBezTo>
                <a:close/>
                <a:moveTo>
                  <a:pt x="9791" y="8203"/>
                </a:moveTo>
                <a:cubicBezTo>
                  <a:pt x="9791" y="8203"/>
                  <a:pt x="9757" y="9846"/>
                  <a:pt x="9932" y="12007"/>
                </a:cubicBezTo>
                <a:cubicBezTo>
                  <a:pt x="10108" y="14168"/>
                  <a:pt x="10460" y="15529"/>
                  <a:pt x="10319" y="15961"/>
                </a:cubicBezTo>
                <a:cubicBezTo>
                  <a:pt x="10178" y="16394"/>
                  <a:pt x="9897" y="17624"/>
                  <a:pt x="9897" y="17624"/>
                </a:cubicBezTo>
                <a:lnTo>
                  <a:pt x="9633" y="17408"/>
                </a:lnTo>
                <a:lnTo>
                  <a:pt x="9580" y="17365"/>
                </a:lnTo>
                <a:cubicBezTo>
                  <a:pt x="9580" y="17365"/>
                  <a:pt x="9335" y="16653"/>
                  <a:pt x="9123" y="16199"/>
                </a:cubicBezTo>
                <a:cubicBezTo>
                  <a:pt x="8913" y="15745"/>
                  <a:pt x="9022" y="14946"/>
                  <a:pt x="8951" y="14298"/>
                </a:cubicBezTo>
                <a:cubicBezTo>
                  <a:pt x="8881" y="13648"/>
                  <a:pt x="9125" y="10039"/>
                  <a:pt x="9092" y="9585"/>
                </a:cubicBezTo>
                <a:cubicBezTo>
                  <a:pt x="9056" y="9133"/>
                  <a:pt x="8916" y="8398"/>
                  <a:pt x="8916" y="8398"/>
                </a:cubicBezTo>
                <a:lnTo>
                  <a:pt x="9633" y="8240"/>
                </a:lnTo>
                <a:lnTo>
                  <a:pt x="9791" y="8203"/>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07" name="AutoShape 11"/>
          <p:cNvSpPr>
            <a:spLocks/>
          </p:cNvSpPr>
          <p:nvPr/>
        </p:nvSpPr>
        <p:spPr bwMode="auto">
          <a:xfrm>
            <a:off x="4375150" y="8978900"/>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a:t>
            </a:r>
            <a:endParaRPr lang="en-US">
              <a:solidFill>
                <a:schemeClr val="bg1"/>
              </a:solidFill>
              <a:latin typeface="Roboto" charset="0"/>
              <a:ea typeface="ＭＳ Ｐゴシック" charset="0"/>
              <a:cs typeface="Roboto" charset="0"/>
              <a:sym typeface="Roboto" charset="0"/>
            </a:endParaRPr>
          </a:p>
        </p:txBody>
      </p:sp>
      <p:sp>
        <p:nvSpPr>
          <p:cNvPr id="183308" name="AutoShape 12"/>
          <p:cNvSpPr>
            <a:spLocks/>
          </p:cNvSpPr>
          <p:nvPr/>
        </p:nvSpPr>
        <p:spPr bwMode="auto">
          <a:xfrm>
            <a:off x="4375150" y="9445625"/>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Ipsum Sittament</a:t>
            </a:r>
            <a:endParaRPr lang="en-US">
              <a:solidFill>
                <a:schemeClr val="bg1"/>
              </a:solidFill>
              <a:latin typeface="Roboto" charset="0"/>
              <a:ea typeface="ＭＳ Ｐゴシック" charset="0"/>
              <a:cs typeface="Roboto" charset="0"/>
              <a:sym typeface="Roboto" charset="0"/>
            </a:endParaRPr>
          </a:p>
        </p:txBody>
      </p:sp>
      <p:sp>
        <p:nvSpPr>
          <p:cNvPr id="183309" name="AutoShape 13"/>
          <p:cNvSpPr>
            <a:spLocks/>
          </p:cNvSpPr>
          <p:nvPr/>
        </p:nvSpPr>
        <p:spPr bwMode="auto">
          <a:xfrm>
            <a:off x="4375150" y="9912350"/>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 Sitament</a:t>
            </a:r>
            <a:endParaRPr lang="en-US">
              <a:solidFill>
                <a:schemeClr val="bg1"/>
              </a:solidFill>
              <a:latin typeface="Roboto" charset="0"/>
              <a:ea typeface="ＭＳ Ｐゴシック" charset="0"/>
              <a:cs typeface="Roboto" charset="0"/>
              <a:sym typeface="Roboto" charset="0"/>
            </a:endParaRPr>
          </a:p>
        </p:txBody>
      </p:sp>
      <p:sp>
        <p:nvSpPr>
          <p:cNvPr id="183310" name="AutoShape 14"/>
          <p:cNvSpPr>
            <a:spLocks/>
          </p:cNvSpPr>
          <p:nvPr/>
        </p:nvSpPr>
        <p:spPr bwMode="auto">
          <a:xfrm>
            <a:off x="4375150" y="10345738"/>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a:t>
            </a:r>
            <a:endParaRPr lang="en-US">
              <a:solidFill>
                <a:schemeClr val="bg1"/>
              </a:solidFill>
              <a:latin typeface="Roboto" charset="0"/>
              <a:ea typeface="ＭＳ Ｐゴシック" charset="0"/>
              <a:cs typeface="Roboto" charset="0"/>
              <a:sym typeface="Roboto" charset="0"/>
            </a:endParaRPr>
          </a:p>
        </p:txBody>
      </p:sp>
      <p:sp>
        <p:nvSpPr>
          <p:cNvPr id="183311" name="AutoShape 15"/>
          <p:cNvSpPr>
            <a:spLocks/>
          </p:cNvSpPr>
          <p:nvPr/>
        </p:nvSpPr>
        <p:spPr bwMode="auto">
          <a:xfrm>
            <a:off x="1100137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12" name="AutoShape 16"/>
          <p:cNvSpPr>
            <a:spLocks/>
          </p:cNvSpPr>
          <p:nvPr/>
        </p:nvSpPr>
        <p:spPr bwMode="auto">
          <a:xfrm>
            <a:off x="1061720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13" name="AutoShape 17"/>
          <p:cNvSpPr>
            <a:spLocks/>
          </p:cNvSpPr>
          <p:nvPr/>
        </p:nvSpPr>
        <p:spPr bwMode="auto">
          <a:xfrm>
            <a:off x="1023302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14" name="AutoShape 18"/>
          <p:cNvSpPr>
            <a:spLocks/>
          </p:cNvSpPr>
          <p:nvPr/>
        </p:nvSpPr>
        <p:spPr bwMode="auto">
          <a:xfrm>
            <a:off x="984885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15" name="AutoShape 19"/>
          <p:cNvSpPr>
            <a:spLocks/>
          </p:cNvSpPr>
          <p:nvPr/>
        </p:nvSpPr>
        <p:spPr bwMode="auto">
          <a:xfrm>
            <a:off x="946467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16" name="AutoShape 20"/>
          <p:cNvSpPr>
            <a:spLocks/>
          </p:cNvSpPr>
          <p:nvPr/>
        </p:nvSpPr>
        <p:spPr bwMode="auto">
          <a:xfrm>
            <a:off x="908050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17" name="AutoShape 21"/>
          <p:cNvSpPr>
            <a:spLocks/>
          </p:cNvSpPr>
          <p:nvPr/>
        </p:nvSpPr>
        <p:spPr bwMode="auto">
          <a:xfrm>
            <a:off x="869632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18" name="AutoShape 22"/>
          <p:cNvSpPr>
            <a:spLocks/>
          </p:cNvSpPr>
          <p:nvPr/>
        </p:nvSpPr>
        <p:spPr bwMode="auto">
          <a:xfrm>
            <a:off x="831215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19" name="AutoShape 23"/>
          <p:cNvSpPr>
            <a:spLocks/>
          </p:cNvSpPr>
          <p:nvPr/>
        </p:nvSpPr>
        <p:spPr bwMode="auto">
          <a:xfrm>
            <a:off x="7940675"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20" name="AutoShape 24"/>
          <p:cNvSpPr>
            <a:spLocks/>
          </p:cNvSpPr>
          <p:nvPr/>
        </p:nvSpPr>
        <p:spPr bwMode="auto">
          <a:xfrm>
            <a:off x="7556500" y="9036050"/>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21" name="AutoShape 25"/>
          <p:cNvSpPr>
            <a:spLocks/>
          </p:cNvSpPr>
          <p:nvPr/>
        </p:nvSpPr>
        <p:spPr bwMode="auto">
          <a:xfrm>
            <a:off x="1100137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22" name="AutoShape 26"/>
          <p:cNvSpPr>
            <a:spLocks/>
          </p:cNvSpPr>
          <p:nvPr/>
        </p:nvSpPr>
        <p:spPr bwMode="auto">
          <a:xfrm>
            <a:off x="1061720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23" name="AutoShape 27"/>
          <p:cNvSpPr>
            <a:spLocks/>
          </p:cNvSpPr>
          <p:nvPr/>
        </p:nvSpPr>
        <p:spPr bwMode="auto">
          <a:xfrm>
            <a:off x="1023302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24" name="AutoShape 28"/>
          <p:cNvSpPr>
            <a:spLocks/>
          </p:cNvSpPr>
          <p:nvPr/>
        </p:nvSpPr>
        <p:spPr bwMode="auto">
          <a:xfrm>
            <a:off x="984885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25" name="AutoShape 29"/>
          <p:cNvSpPr>
            <a:spLocks/>
          </p:cNvSpPr>
          <p:nvPr/>
        </p:nvSpPr>
        <p:spPr bwMode="auto">
          <a:xfrm>
            <a:off x="946467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26" name="AutoShape 30"/>
          <p:cNvSpPr>
            <a:spLocks/>
          </p:cNvSpPr>
          <p:nvPr/>
        </p:nvSpPr>
        <p:spPr bwMode="auto">
          <a:xfrm>
            <a:off x="908050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27" name="AutoShape 31"/>
          <p:cNvSpPr>
            <a:spLocks/>
          </p:cNvSpPr>
          <p:nvPr/>
        </p:nvSpPr>
        <p:spPr bwMode="auto">
          <a:xfrm>
            <a:off x="869632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28" name="AutoShape 32"/>
          <p:cNvSpPr>
            <a:spLocks/>
          </p:cNvSpPr>
          <p:nvPr/>
        </p:nvSpPr>
        <p:spPr bwMode="auto">
          <a:xfrm>
            <a:off x="831215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29" name="AutoShape 33"/>
          <p:cNvSpPr>
            <a:spLocks/>
          </p:cNvSpPr>
          <p:nvPr/>
        </p:nvSpPr>
        <p:spPr bwMode="auto">
          <a:xfrm>
            <a:off x="7940675"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30" name="AutoShape 34"/>
          <p:cNvSpPr>
            <a:spLocks/>
          </p:cNvSpPr>
          <p:nvPr/>
        </p:nvSpPr>
        <p:spPr bwMode="auto">
          <a:xfrm>
            <a:off x="7556500" y="949483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31" name="AutoShape 35"/>
          <p:cNvSpPr>
            <a:spLocks/>
          </p:cNvSpPr>
          <p:nvPr/>
        </p:nvSpPr>
        <p:spPr bwMode="auto">
          <a:xfrm>
            <a:off x="1100137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32" name="AutoShape 36"/>
          <p:cNvSpPr>
            <a:spLocks/>
          </p:cNvSpPr>
          <p:nvPr/>
        </p:nvSpPr>
        <p:spPr bwMode="auto">
          <a:xfrm>
            <a:off x="1061720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33" name="AutoShape 37"/>
          <p:cNvSpPr>
            <a:spLocks/>
          </p:cNvSpPr>
          <p:nvPr/>
        </p:nvSpPr>
        <p:spPr bwMode="auto">
          <a:xfrm>
            <a:off x="1023302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34" name="AutoShape 38"/>
          <p:cNvSpPr>
            <a:spLocks/>
          </p:cNvSpPr>
          <p:nvPr/>
        </p:nvSpPr>
        <p:spPr bwMode="auto">
          <a:xfrm>
            <a:off x="984885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35" name="AutoShape 39"/>
          <p:cNvSpPr>
            <a:spLocks/>
          </p:cNvSpPr>
          <p:nvPr/>
        </p:nvSpPr>
        <p:spPr bwMode="auto">
          <a:xfrm>
            <a:off x="946467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36" name="AutoShape 40"/>
          <p:cNvSpPr>
            <a:spLocks/>
          </p:cNvSpPr>
          <p:nvPr/>
        </p:nvSpPr>
        <p:spPr bwMode="auto">
          <a:xfrm>
            <a:off x="908050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37" name="AutoShape 41"/>
          <p:cNvSpPr>
            <a:spLocks/>
          </p:cNvSpPr>
          <p:nvPr/>
        </p:nvSpPr>
        <p:spPr bwMode="auto">
          <a:xfrm>
            <a:off x="869632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38" name="AutoShape 42"/>
          <p:cNvSpPr>
            <a:spLocks/>
          </p:cNvSpPr>
          <p:nvPr/>
        </p:nvSpPr>
        <p:spPr bwMode="auto">
          <a:xfrm>
            <a:off x="831215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39" name="AutoShape 43"/>
          <p:cNvSpPr>
            <a:spLocks/>
          </p:cNvSpPr>
          <p:nvPr/>
        </p:nvSpPr>
        <p:spPr bwMode="auto">
          <a:xfrm>
            <a:off x="7940675"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40" name="AutoShape 44"/>
          <p:cNvSpPr>
            <a:spLocks/>
          </p:cNvSpPr>
          <p:nvPr/>
        </p:nvSpPr>
        <p:spPr bwMode="auto">
          <a:xfrm>
            <a:off x="7556500" y="99663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41" name="AutoShape 45"/>
          <p:cNvSpPr>
            <a:spLocks/>
          </p:cNvSpPr>
          <p:nvPr/>
        </p:nvSpPr>
        <p:spPr bwMode="auto">
          <a:xfrm>
            <a:off x="1100137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42" name="AutoShape 46"/>
          <p:cNvSpPr>
            <a:spLocks/>
          </p:cNvSpPr>
          <p:nvPr/>
        </p:nvSpPr>
        <p:spPr bwMode="auto">
          <a:xfrm>
            <a:off x="1061720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43" name="AutoShape 47"/>
          <p:cNvSpPr>
            <a:spLocks/>
          </p:cNvSpPr>
          <p:nvPr/>
        </p:nvSpPr>
        <p:spPr bwMode="auto">
          <a:xfrm>
            <a:off x="1023302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44" name="AutoShape 48"/>
          <p:cNvSpPr>
            <a:spLocks/>
          </p:cNvSpPr>
          <p:nvPr/>
        </p:nvSpPr>
        <p:spPr bwMode="auto">
          <a:xfrm>
            <a:off x="984885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45" name="AutoShape 49"/>
          <p:cNvSpPr>
            <a:spLocks/>
          </p:cNvSpPr>
          <p:nvPr/>
        </p:nvSpPr>
        <p:spPr bwMode="auto">
          <a:xfrm>
            <a:off x="946467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46" name="AutoShape 50"/>
          <p:cNvSpPr>
            <a:spLocks/>
          </p:cNvSpPr>
          <p:nvPr/>
        </p:nvSpPr>
        <p:spPr bwMode="auto">
          <a:xfrm>
            <a:off x="908050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47" name="AutoShape 51"/>
          <p:cNvSpPr>
            <a:spLocks/>
          </p:cNvSpPr>
          <p:nvPr/>
        </p:nvSpPr>
        <p:spPr bwMode="auto">
          <a:xfrm>
            <a:off x="869632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48" name="AutoShape 52"/>
          <p:cNvSpPr>
            <a:spLocks/>
          </p:cNvSpPr>
          <p:nvPr/>
        </p:nvSpPr>
        <p:spPr bwMode="auto">
          <a:xfrm>
            <a:off x="831215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49" name="AutoShape 53"/>
          <p:cNvSpPr>
            <a:spLocks/>
          </p:cNvSpPr>
          <p:nvPr/>
        </p:nvSpPr>
        <p:spPr bwMode="auto">
          <a:xfrm>
            <a:off x="7940675"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50" name="AutoShape 54"/>
          <p:cNvSpPr>
            <a:spLocks/>
          </p:cNvSpPr>
          <p:nvPr/>
        </p:nvSpPr>
        <p:spPr bwMode="auto">
          <a:xfrm>
            <a:off x="7556500" y="10436225"/>
            <a:ext cx="277813" cy="277813"/>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3351" name="AutoShape 55"/>
          <p:cNvSpPr>
            <a:spLocks/>
          </p:cNvSpPr>
          <p:nvPr/>
        </p:nvSpPr>
        <p:spPr bwMode="auto">
          <a:xfrm>
            <a:off x="16190913" y="4470400"/>
            <a:ext cx="197326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a:solidFill>
                  <a:schemeClr val="bg1"/>
                </a:solidFill>
                <a:latin typeface="Roboto" charset="0"/>
                <a:ea typeface="ＭＳ Ｐゴシック" charset="0"/>
                <a:cs typeface="Roboto" charset="0"/>
                <a:sym typeface="Roboto" charset="0"/>
              </a:rPr>
              <a:t>36%</a:t>
            </a:r>
            <a:endParaRPr lang="en-US">
              <a:solidFill>
                <a:schemeClr val="bg1"/>
              </a:solidFill>
              <a:latin typeface="Roboto" charset="0"/>
              <a:ea typeface="ＭＳ Ｐゴシック" charset="0"/>
              <a:cs typeface="Roboto" charset="0"/>
              <a:sym typeface="Roboto" charset="0"/>
            </a:endParaRPr>
          </a:p>
        </p:txBody>
      </p:sp>
      <p:sp>
        <p:nvSpPr>
          <p:cNvPr id="183352" name="AutoShape 56"/>
          <p:cNvSpPr>
            <a:spLocks/>
          </p:cNvSpPr>
          <p:nvPr/>
        </p:nvSpPr>
        <p:spPr bwMode="auto">
          <a:xfrm>
            <a:off x="16190913" y="5473700"/>
            <a:ext cx="21844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Male Sales</a:t>
            </a:r>
            <a:endParaRPr lang="en-US">
              <a:solidFill>
                <a:schemeClr val="bg1"/>
              </a:solidFill>
              <a:latin typeface="Roboto" charset="0"/>
              <a:ea typeface="ＭＳ Ｐゴシック" charset="0"/>
              <a:cs typeface="Roboto" charset="0"/>
              <a:sym typeface="Roboto" charset="0"/>
            </a:endParaRPr>
          </a:p>
        </p:txBody>
      </p:sp>
      <p:sp>
        <p:nvSpPr>
          <p:cNvPr id="183353" name="AutoShape 57"/>
          <p:cNvSpPr>
            <a:spLocks/>
          </p:cNvSpPr>
          <p:nvPr/>
        </p:nvSpPr>
        <p:spPr bwMode="auto">
          <a:xfrm>
            <a:off x="16190913" y="6257925"/>
            <a:ext cx="6864350" cy="224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54" name="AutoShape 58"/>
          <p:cNvSpPr>
            <a:spLocks/>
          </p:cNvSpPr>
          <p:nvPr/>
        </p:nvSpPr>
        <p:spPr bwMode="auto">
          <a:xfrm>
            <a:off x="16151225" y="8974138"/>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a:t>
            </a:r>
            <a:endParaRPr lang="en-US">
              <a:solidFill>
                <a:schemeClr val="bg1"/>
              </a:solidFill>
              <a:latin typeface="Roboto" charset="0"/>
              <a:ea typeface="ＭＳ Ｐゴシック" charset="0"/>
              <a:cs typeface="Roboto" charset="0"/>
              <a:sym typeface="Roboto" charset="0"/>
            </a:endParaRPr>
          </a:p>
        </p:txBody>
      </p:sp>
      <p:sp>
        <p:nvSpPr>
          <p:cNvPr id="183355" name="AutoShape 59"/>
          <p:cNvSpPr>
            <a:spLocks/>
          </p:cNvSpPr>
          <p:nvPr/>
        </p:nvSpPr>
        <p:spPr bwMode="auto">
          <a:xfrm>
            <a:off x="16151225" y="9440863"/>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Ipsum Sittament</a:t>
            </a:r>
            <a:endParaRPr lang="en-US">
              <a:solidFill>
                <a:schemeClr val="bg1"/>
              </a:solidFill>
              <a:latin typeface="Roboto" charset="0"/>
              <a:ea typeface="ＭＳ Ｐゴシック" charset="0"/>
              <a:cs typeface="Roboto" charset="0"/>
              <a:sym typeface="Roboto" charset="0"/>
            </a:endParaRPr>
          </a:p>
        </p:txBody>
      </p:sp>
      <p:sp>
        <p:nvSpPr>
          <p:cNvPr id="183356" name="AutoShape 60"/>
          <p:cNvSpPr>
            <a:spLocks/>
          </p:cNvSpPr>
          <p:nvPr/>
        </p:nvSpPr>
        <p:spPr bwMode="auto">
          <a:xfrm>
            <a:off x="16151225" y="9906000"/>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 Sitament</a:t>
            </a:r>
            <a:endParaRPr lang="en-US">
              <a:solidFill>
                <a:schemeClr val="bg1"/>
              </a:solidFill>
              <a:latin typeface="Roboto" charset="0"/>
              <a:ea typeface="ＭＳ Ｐゴシック" charset="0"/>
              <a:cs typeface="Roboto" charset="0"/>
              <a:sym typeface="Roboto" charset="0"/>
            </a:endParaRPr>
          </a:p>
        </p:txBody>
      </p:sp>
      <p:sp>
        <p:nvSpPr>
          <p:cNvPr id="183357" name="AutoShape 61"/>
          <p:cNvSpPr>
            <a:spLocks/>
          </p:cNvSpPr>
          <p:nvPr/>
        </p:nvSpPr>
        <p:spPr bwMode="auto">
          <a:xfrm>
            <a:off x="16151225" y="10340975"/>
            <a:ext cx="30956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charset="0"/>
                <a:ea typeface="ＭＳ Ｐゴシック" charset="0"/>
                <a:cs typeface="Roboto" charset="0"/>
                <a:sym typeface="Roboto" charset="0"/>
              </a:rPr>
              <a:t>Lorem Ipsum</a:t>
            </a:r>
            <a:endParaRPr lang="en-US">
              <a:solidFill>
                <a:schemeClr val="bg1"/>
              </a:solidFill>
              <a:latin typeface="Roboto" charset="0"/>
              <a:ea typeface="ＭＳ Ｐゴシック" charset="0"/>
              <a:cs typeface="Roboto" charset="0"/>
              <a:sym typeface="Roboto" charset="0"/>
            </a:endParaRPr>
          </a:p>
        </p:txBody>
      </p:sp>
      <p:sp>
        <p:nvSpPr>
          <p:cNvPr id="183358" name="AutoShape 62"/>
          <p:cNvSpPr>
            <a:spLocks/>
          </p:cNvSpPr>
          <p:nvPr/>
        </p:nvSpPr>
        <p:spPr bwMode="auto">
          <a:xfrm>
            <a:off x="22777450"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59" name="AutoShape 63"/>
          <p:cNvSpPr>
            <a:spLocks/>
          </p:cNvSpPr>
          <p:nvPr/>
        </p:nvSpPr>
        <p:spPr bwMode="auto">
          <a:xfrm>
            <a:off x="22393275"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60" name="AutoShape 64"/>
          <p:cNvSpPr>
            <a:spLocks/>
          </p:cNvSpPr>
          <p:nvPr/>
        </p:nvSpPr>
        <p:spPr bwMode="auto">
          <a:xfrm>
            <a:off x="22009100"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61" name="AutoShape 65"/>
          <p:cNvSpPr>
            <a:spLocks/>
          </p:cNvSpPr>
          <p:nvPr/>
        </p:nvSpPr>
        <p:spPr bwMode="auto">
          <a:xfrm>
            <a:off x="21624925"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62" name="AutoShape 66"/>
          <p:cNvSpPr>
            <a:spLocks/>
          </p:cNvSpPr>
          <p:nvPr/>
        </p:nvSpPr>
        <p:spPr bwMode="auto">
          <a:xfrm>
            <a:off x="21240750"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63" name="AutoShape 67"/>
          <p:cNvSpPr>
            <a:spLocks/>
          </p:cNvSpPr>
          <p:nvPr/>
        </p:nvSpPr>
        <p:spPr bwMode="auto">
          <a:xfrm>
            <a:off x="20856575"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64" name="AutoShape 68"/>
          <p:cNvSpPr>
            <a:spLocks/>
          </p:cNvSpPr>
          <p:nvPr/>
        </p:nvSpPr>
        <p:spPr bwMode="auto">
          <a:xfrm>
            <a:off x="20472400" y="9031288"/>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65" name="AutoShape 69"/>
          <p:cNvSpPr>
            <a:spLocks/>
          </p:cNvSpPr>
          <p:nvPr/>
        </p:nvSpPr>
        <p:spPr bwMode="auto">
          <a:xfrm>
            <a:off x="20088225" y="9031288"/>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66" name="AutoShape 70"/>
          <p:cNvSpPr>
            <a:spLocks/>
          </p:cNvSpPr>
          <p:nvPr/>
        </p:nvSpPr>
        <p:spPr bwMode="auto">
          <a:xfrm>
            <a:off x="19716750" y="9031288"/>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67" name="AutoShape 71"/>
          <p:cNvSpPr>
            <a:spLocks/>
          </p:cNvSpPr>
          <p:nvPr/>
        </p:nvSpPr>
        <p:spPr bwMode="auto">
          <a:xfrm>
            <a:off x="19332575" y="9031288"/>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68" name="AutoShape 72"/>
          <p:cNvSpPr>
            <a:spLocks/>
          </p:cNvSpPr>
          <p:nvPr/>
        </p:nvSpPr>
        <p:spPr bwMode="auto">
          <a:xfrm>
            <a:off x="22777450"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69" name="AutoShape 73"/>
          <p:cNvSpPr>
            <a:spLocks/>
          </p:cNvSpPr>
          <p:nvPr/>
        </p:nvSpPr>
        <p:spPr bwMode="auto">
          <a:xfrm>
            <a:off x="22393275"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70" name="AutoShape 74"/>
          <p:cNvSpPr>
            <a:spLocks/>
          </p:cNvSpPr>
          <p:nvPr/>
        </p:nvSpPr>
        <p:spPr bwMode="auto">
          <a:xfrm>
            <a:off x="22009100"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71" name="AutoShape 75"/>
          <p:cNvSpPr>
            <a:spLocks/>
          </p:cNvSpPr>
          <p:nvPr/>
        </p:nvSpPr>
        <p:spPr bwMode="auto">
          <a:xfrm>
            <a:off x="21624925"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72" name="AutoShape 76"/>
          <p:cNvSpPr>
            <a:spLocks/>
          </p:cNvSpPr>
          <p:nvPr/>
        </p:nvSpPr>
        <p:spPr bwMode="auto">
          <a:xfrm>
            <a:off x="21240750"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73" name="AutoShape 77"/>
          <p:cNvSpPr>
            <a:spLocks/>
          </p:cNvSpPr>
          <p:nvPr/>
        </p:nvSpPr>
        <p:spPr bwMode="auto">
          <a:xfrm>
            <a:off x="20856575"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74" name="AutoShape 78"/>
          <p:cNvSpPr>
            <a:spLocks/>
          </p:cNvSpPr>
          <p:nvPr/>
        </p:nvSpPr>
        <p:spPr bwMode="auto">
          <a:xfrm>
            <a:off x="20472400" y="9490075"/>
            <a:ext cx="277813" cy="27940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75" name="AutoShape 79"/>
          <p:cNvSpPr>
            <a:spLocks/>
          </p:cNvSpPr>
          <p:nvPr/>
        </p:nvSpPr>
        <p:spPr bwMode="auto">
          <a:xfrm>
            <a:off x="20088225" y="9490075"/>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76" name="AutoShape 80"/>
          <p:cNvSpPr>
            <a:spLocks/>
          </p:cNvSpPr>
          <p:nvPr/>
        </p:nvSpPr>
        <p:spPr bwMode="auto">
          <a:xfrm>
            <a:off x="19716750" y="9490075"/>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77" name="AutoShape 81"/>
          <p:cNvSpPr>
            <a:spLocks/>
          </p:cNvSpPr>
          <p:nvPr/>
        </p:nvSpPr>
        <p:spPr bwMode="auto">
          <a:xfrm>
            <a:off x="19332575" y="9490075"/>
            <a:ext cx="279400" cy="27940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78" name="AutoShape 82"/>
          <p:cNvSpPr>
            <a:spLocks/>
          </p:cNvSpPr>
          <p:nvPr/>
        </p:nvSpPr>
        <p:spPr bwMode="auto">
          <a:xfrm>
            <a:off x="22777450" y="99615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79" name="AutoShape 83"/>
          <p:cNvSpPr>
            <a:spLocks/>
          </p:cNvSpPr>
          <p:nvPr/>
        </p:nvSpPr>
        <p:spPr bwMode="auto">
          <a:xfrm>
            <a:off x="22393275" y="99615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80" name="AutoShape 84"/>
          <p:cNvSpPr>
            <a:spLocks/>
          </p:cNvSpPr>
          <p:nvPr/>
        </p:nvSpPr>
        <p:spPr bwMode="auto">
          <a:xfrm>
            <a:off x="22009100" y="99615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81" name="AutoShape 85"/>
          <p:cNvSpPr>
            <a:spLocks/>
          </p:cNvSpPr>
          <p:nvPr/>
        </p:nvSpPr>
        <p:spPr bwMode="auto">
          <a:xfrm>
            <a:off x="21624925"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82" name="AutoShape 86"/>
          <p:cNvSpPr>
            <a:spLocks/>
          </p:cNvSpPr>
          <p:nvPr/>
        </p:nvSpPr>
        <p:spPr bwMode="auto">
          <a:xfrm>
            <a:off x="21240750"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83" name="AutoShape 87"/>
          <p:cNvSpPr>
            <a:spLocks/>
          </p:cNvSpPr>
          <p:nvPr/>
        </p:nvSpPr>
        <p:spPr bwMode="auto">
          <a:xfrm>
            <a:off x="20856575"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84" name="AutoShape 88"/>
          <p:cNvSpPr>
            <a:spLocks/>
          </p:cNvSpPr>
          <p:nvPr/>
        </p:nvSpPr>
        <p:spPr bwMode="auto">
          <a:xfrm>
            <a:off x="20472400"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85" name="AutoShape 89"/>
          <p:cNvSpPr>
            <a:spLocks/>
          </p:cNvSpPr>
          <p:nvPr/>
        </p:nvSpPr>
        <p:spPr bwMode="auto">
          <a:xfrm>
            <a:off x="20088225"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86" name="AutoShape 90"/>
          <p:cNvSpPr>
            <a:spLocks/>
          </p:cNvSpPr>
          <p:nvPr/>
        </p:nvSpPr>
        <p:spPr bwMode="auto">
          <a:xfrm>
            <a:off x="19716750" y="99615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87" name="AutoShape 91"/>
          <p:cNvSpPr>
            <a:spLocks/>
          </p:cNvSpPr>
          <p:nvPr/>
        </p:nvSpPr>
        <p:spPr bwMode="auto">
          <a:xfrm>
            <a:off x="19334163" y="9961563"/>
            <a:ext cx="277812"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88" name="AutoShape 92"/>
          <p:cNvSpPr>
            <a:spLocks/>
          </p:cNvSpPr>
          <p:nvPr/>
        </p:nvSpPr>
        <p:spPr bwMode="auto">
          <a:xfrm>
            <a:off x="22777450" y="104314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89" name="AutoShape 93"/>
          <p:cNvSpPr>
            <a:spLocks/>
          </p:cNvSpPr>
          <p:nvPr/>
        </p:nvSpPr>
        <p:spPr bwMode="auto">
          <a:xfrm>
            <a:off x="22393275" y="104314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90" name="AutoShape 94"/>
          <p:cNvSpPr>
            <a:spLocks/>
          </p:cNvSpPr>
          <p:nvPr/>
        </p:nvSpPr>
        <p:spPr bwMode="auto">
          <a:xfrm>
            <a:off x="22009100" y="10431463"/>
            <a:ext cx="277813"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91" name="AutoShape 95"/>
          <p:cNvSpPr>
            <a:spLocks/>
          </p:cNvSpPr>
          <p:nvPr/>
        </p:nvSpPr>
        <p:spPr bwMode="auto">
          <a:xfrm>
            <a:off x="21624925"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92" name="AutoShape 96"/>
          <p:cNvSpPr>
            <a:spLocks/>
          </p:cNvSpPr>
          <p:nvPr/>
        </p:nvSpPr>
        <p:spPr bwMode="auto">
          <a:xfrm>
            <a:off x="21240750"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a:solidFill>
                <a:schemeClr val="bg1"/>
              </a:solidFill>
            </a:endParaRPr>
          </a:p>
        </p:txBody>
      </p:sp>
      <p:sp>
        <p:nvSpPr>
          <p:cNvPr id="183393" name="AutoShape 97"/>
          <p:cNvSpPr>
            <a:spLocks/>
          </p:cNvSpPr>
          <p:nvPr/>
        </p:nvSpPr>
        <p:spPr bwMode="auto">
          <a:xfrm>
            <a:off x="20856575"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94" name="AutoShape 98"/>
          <p:cNvSpPr>
            <a:spLocks/>
          </p:cNvSpPr>
          <p:nvPr/>
        </p:nvSpPr>
        <p:spPr bwMode="auto">
          <a:xfrm>
            <a:off x="20472400"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95" name="AutoShape 99"/>
          <p:cNvSpPr>
            <a:spLocks/>
          </p:cNvSpPr>
          <p:nvPr/>
        </p:nvSpPr>
        <p:spPr bwMode="auto">
          <a:xfrm>
            <a:off x="20088225"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96" name="AutoShape 100"/>
          <p:cNvSpPr>
            <a:spLocks/>
          </p:cNvSpPr>
          <p:nvPr/>
        </p:nvSpPr>
        <p:spPr bwMode="auto">
          <a:xfrm>
            <a:off x="19716750" y="10431463"/>
            <a:ext cx="279400" cy="277812"/>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3397" name="AutoShape 101"/>
          <p:cNvSpPr>
            <a:spLocks/>
          </p:cNvSpPr>
          <p:nvPr/>
        </p:nvSpPr>
        <p:spPr bwMode="auto">
          <a:xfrm>
            <a:off x="19334163" y="10431463"/>
            <a:ext cx="277812" cy="277812"/>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4000" fill="hold" grpId="0" nodeType="afterEffect">
                                  <p:stCondLst>
                                    <p:cond delay="0"/>
                                  </p:stCondLst>
                                  <p:childTnLst>
                                    <p:set>
                                      <p:cBhvr>
                                        <p:cTn id="6" dur="1" fill="hold">
                                          <p:stCondLst>
                                            <p:cond delay="0"/>
                                          </p:stCondLst>
                                        </p:cTn>
                                        <p:tgtEl>
                                          <p:spTgt spid="183300"/>
                                        </p:tgtEl>
                                        <p:attrNameLst>
                                          <p:attrName>style.visibility</p:attrName>
                                        </p:attrNameLst>
                                      </p:cBhvr>
                                      <p:to>
                                        <p:strVal val="visible"/>
                                      </p:to>
                                    </p:set>
                                    <p:anim calcmode="lin" valueType="num">
                                      <p:cBhvr additive="base">
                                        <p:cTn id="7" dur="500" fill="hold"/>
                                        <p:tgtEl>
                                          <p:spTgt spid="183300"/>
                                        </p:tgtEl>
                                        <p:attrNameLst>
                                          <p:attrName>ppt_x</p:attrName>
                                        </p:attrNameLst>
                                      </p:cBhvr>
                                      <p:tavLst>
                                        <p:tav tm="0">
                                          <p:val>
                                            <p:strVal val="1+#ppt_w/2"/>
                                          </p:val>
                                        </p:tav>
                                        <p:tav tm="100000">
                                          <p:val>
                                            <p:strVal val="#ppt_x"/>
                                          </p:val>
                                        </p:tav>
                                      </p:tavLst>
                                    </p:anim>
                                    <p:anim calcmode="lin" valueType="num">
                                      <p:cBhvr additive="base">
                                        <p:cTn id="8" dur="500" fill="hold"/>
                                        <p:tgtEl>
                                          <p:spTgt spid="1833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83305"/>
                                        </p:tgtEl>
                                        <p:attrNameLst>
                                          <p:attrName>style.visibility</p:attrName>
                                        </p:attrNameLst>
                                      </p:cBhvr>
                                      <p:to>
                                        <p:strVal val="visible"/>
                                      </p:to>
                                    </p:set>
                                    <p:animEffect transition="in" filter="wipe(down)">
                                      <p:cBhvr>
                                        <p:cTn id="12" dur="500"/>
                                        <p:tgtEl>
                                          <p:spTgt spid="183305"/>
                                        </p:tgtEl>
                                      </p:cBhvr>
                                    </p:animEffect>
                                  </p:childTnLst>
                                </p:cTn>
                              </p:par>
                            </p:childTnLst>
                          </p:cTn>
                        </p:par>
                        <p:par>
                          <p:cTn id="13" fill="hold" nodeType="afterGroup">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83302"/>
                                        </p:tgtEl>
                                        <p:attrNameLst>
                                          <p:attrName>style.visibility</p:attrName>
                                        </p:attrNameLst>
                                      </p:cBhvr>
                                      <p:to>
                                        <p:strVal val="visible"/>
                                      </p:to>
                                    </p:set>
                                    <p:animEffect transition="in" filter="fade">
                                      <p:cBhvr>
                                        <p:cTn id="16" dur="400"/>
                                        <p:tgtEl>
                                          <p:spTgt spid="1833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3303"/>
                                        </p:tgtEl>
                                        <p:attrNameLst>
                                          <p:attrName>style.visibility</p:attrName>
                                        </p:attrNameLst>
                                      </p:cBhvr>
                                      <p:to>
                                        <p:strVal val="visible"/>
                                      </p:to>
                                    </p:set>
                                    <p:animEffect transition="in" filter="fade">
                                      <p:cBhvr>
                                        <p:cTn id="19" dur="400"/>
                                        <p:tgtEl>
                                          <p:spTgt spid="183303"/>
                                        </p:tgtEl>
                                      </p:cBhvr>
                                    </p:animEffect>
                                  </p:childTnLst>
                                </p:cTn>
                              </p:par>
                            </p:childTnLst>
                          </p:cTn>
                        </p:par>
                        <p:par>
                          <p:cTn id="20" fill="hold">
                            <p:stCondLst>
                              <p:cond delay="1400"/>
                            </p:stCondLst>
                            <p:childTnLst>
                              <p:par>
                                <p:cTn id="21" presetID="10" presetClass="entr" presetSubtype="0" fill="hold" grpId="0" nodeType="afterEffect">
                                  <p:stCondLst>
                                    <p:cond delay="0"/>
                                  </p:stCondLst>
                                  <p:childTnLst>
                                    <p:set>
                                      <p:cBhvr>
                                        <p:cTn id="22" dur="1" fill="hold">
                                          <p:stCondLst>
                                            <p:cond delay="0"/>
                                          </p:stCondLst>
                                        </p:cTn>
                                        <p:tgtEl>
                                          <p:spTgt spid="183304"/>
                                        </p:tgtEl>
                                        <p:attrNameLst>
                                          <p:attrName>style.visibility</p:attrName>
                                        </p:attrNameLst>
                                      </p:cBhvr>
                                      <p:to>
                                        <p:strVal val="visible"/>
                                      </p:to>
                                    </p:set>
                                    <p:animEffect transition="in" filter="fade">
                                      <p:cBhvr>
                                        <p:cTn id="23" dur="400"/>
                                        <p:tgtEl>
                                          <p:spTgt spid="18330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83307"/>
                                        </p:tgtEl>
                                        <p:attrNameLst>
                                          <p:attrName>style.visibility</p:attrName>
                                        </p:attrNameLst>
                                      </p:cBhvr>
                                      <p:to>
                                        <p:strVal val="visible"/>
                                      </p:to>
                                    </p:set>
                                    <p:animEffect transition="in" filter="dissolve">
                                      <p:cBhvr>
                                        <p:cTn id="26" dur="500"/>
                                        <p:tgtEl>
                                          <p:spTgt spid="18330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83308"/>
                                        </p:tgtEl>
                                        <p:attrNameLst>
                                          <p:attrName>style.visibility</p:attrName>
                                        </p:attrNameLst>
                                      </p:cBhvr>
                                      <p:to>
                                        <p:strVal val="visible"/>
                                      </p:to>
                                    </p:set>
                                    <p:animEffect transition="in" filter="dissolve">
                                      <p:cBhvr>
                                        <p:cTn id="29" dur="500"/>
                                        <p:tgtEl>
                                          <p:spTgt spid="183308"/>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83309"/>
                                        </p:tgtEl>
                                        <p:attrNameLst>
                                          <p:attrName>style.visibility</p:attrName>
                                        </p:attrNameLst>
                                      </p:cBhvr>
                                      <p:to>
                                        <p:strVal val="visible"/>
                                      </p:to>
                                    </p:set>
                                    <p:animEffect transition="in" filter="dissolve">
                                      <p:cBhvr>
                                        <p:cTn id="32" dur="500"/>
                                        <p:tgtEl>
                                          <p:spTgt spid="183309"/>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83310"/>
                                        </p:tgtEl>
                                        <p:attrNameLst>
                                          <p:attrName>style.visibility</p:attrName>
                                        </p:attrNameLst>
                                      </p:cBhvr>
                                      <p:to>
                                        <p:strVal val="visible"/>
                                      </p:to>
                                    </p:set>
                                    <p:animEffect transition="in" filter="dissolve">
                                      <p:cBhvr>
                                        <p:cTn id="35" dur="500"/>
                                        <p:tgtEl>
                                          <p:spTgt spid="183310"/>
                                        </p:tgtEl>
                                      </p:cBhvr>
                                    </p:animEffect>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83320"/>
                                        </p:tgtEl>
                                        <p:attrNameLst>
                                          <p:attrName>style.visibility</p:attrName>
                                        </p:attrNameLst>
                                      </p:cBhvr>
                                      <p:to>
                                        <p:strVal val="visible"/>
                                      </p:to>
                                    </p:set>
                                    <p:anim calcmode="lin" valueType="num">
                                      <p:cBhvr>
                                        <p:cTn id="39" dur="100" fill="hold"/>
                                        <p:tgtEl>
                                          <p:spTgt spid="183320"/>
                                        </p:tgtEl>
                                        <p:attrNameLst>
                                          <p:attrName>ppt_w</p:attrName>
                                        </p:attrNameLst>
                                      </p:cBhvr>
                                      <p:tavLst>
                                        <p:tav tm="0">
                                          <p:val>
                                            <p:fltVal val="0"/>
                                          </p:val>
                                        </p:tav>
                                        <p:tav tm="100000">
                                          <p:val>
                                            <p:strVal val="#ppt_w"/>
                                          </p:val>
                                        </p:tav>
                                      </p:tavLst>
                                    </p:anim>
                                    <p:anim calcmode="lin" valueType="num">
                                      <p:cBhvr>
                                        <p:cTn id="40" dur="100" fill="hold"/>
                                        <p:tgtEl>
                                          <p:spTgt spid="18332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83319"/>
                                        </p:tgtEl>
                                        <p:attrNameLst>
                                          <p:attrName>style.visibility</p:attrName>
                                        </p:attrNameLst>
                                      </p:cBhvr>
                                      <p:to>
                                        <p:strVal val="visible"/>
                                      </p:to>
                                    </p:set>
                                    <p:anim calcmode="lin" valueType="num">
                                      <p:cBhvr>
                                        <p:cTn id="44" dur="100" fill="hold"/>
                                        <p:tgtEl>
                                          <p:spTgt spid="183319"/>
                                        </p:tgtEl>
                                        <p:attrNameLst>
                                          <p:attrName>ppt_w</p:attrName>
                                        </p:attrNameLst>
                                      </p:cBhvr>
                                      <p:tavLst>
                                        <p:tav tm="0">
                                          <p:val>
                                            <p:fltVal val="0"/>
                                          </p:val>
                                        </p:tav>
                                        <p:tav tm="100000">
                                          <p:val>
                                            <p:strVal val="#ppt_w"/>
                                          </p:val>
                                        </p:tav>
                                      </p:tavLst>
                                    </p:anim>
                                    <p:anim calcmode="lin" valueType="num">
                                      <p:cBhvr>
                                        <p:cTn id="45" dur="100" fill="hold"/>
                                        <p:tgtEl>
                                          <p:spTgt spid="183319"/>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83318"/>
                                        </p:tgtEl>
                                        <p:attrNameLst>
                                          <p:attrName>style.visibility</p:attrName>
                                        </p:attrNameLst>
                                      </p:cBhvr>
                                      <p:to>
                                        <p:strVal val="visible"/>
                                      </p:to>
                                    </p:set>
                                    <p:anim calcmode="lin" valueType="num">
                                      <p:cBhvr>
                                        <p:cTn id="49" dur="100" fill="hold"/>
                                        <p:tgtEl>
                                          <p:spTgt spid="183318"/>
                                        </p:tgtEl>
                                        <p:attrNameLst>
                                          <p:attrName>ppt_w</p:attrName>
                                        </p:attrNameLst>
                                      </p:cBhvr>
                                      <p:tavLst>
                                        <p:tav tm="0">
                                          <p:val>
                                            <p:fltVal val="0"/>
                                          </p:val>
                                        </p:tav>
                                        <p:tav tm="100000">
                                          <p:val>
                                            <p:strVal val="#ppt_w"/>
                                          </p:val>
                                        </p:tav>
                                      </p:tavLst>
                                    </p:anim>
                                    <p:anim calcmode="lin" valueType="num">
                                      <p:cBhvr>
                                        <p:cTn id="50" dur="100" fill="hold"/>
                                        <p:tgtEl>
                                          <p:spTgt spid="183318"/>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83317"/>
                                        </p:tgtEl>
                                        <p:attrNameLst>
                                          <p:attrName>style.visibility</p:attrName>
                                        </p:attrNameLst>
                                      </p:cBhvr>
                                      <p:to>
                                        <p:strVal val="visible"/>
                                      </p:to>
                                    </p:set>
                                    <p:anim calcmode="lin" valueType="num">
                                      <p:cBhvr>
                                        <p:cTn id="54" dur="100" fill="hold"/>
                                        <p:tgtEl>
                                          <p:spTgt spid="183317"/>
                                        </p:tgtEl>
                                        <p:attrNameLst>
                                          <p:attrName>ppt_w</p:attrName>
                                        </p:attrNameLst>
                                      </p:cBhvr>
                                      <p:tavLst>
                                        <p:tav tm="0">
                                          <p:val>
                                            <p:fltVal val="0"/>
                                          </p:val>
                                        </p:tav>
                                        <p:tav tm="100000">
                                          <p:val>
                                            <p:strVal val="#ppt_w"/>
                                          </p:val>
                                        </p:tav>
                                      </p:tavLst>
                                    </p:anim>
                                    <p:anim calcmode="lin" valueType="num">
                                      <p:cBhvr>
                                        <p:cTn id="55" dur="100" fill="hold"/>
                                        <p:tgtEl>
                                          <p:spTgt spid="183317"/>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83316"/>
                                        </p:tgtEl>
                                        <p:attrNameLst>
                                          <p:attrName>style.visibility</p:attrName>
                                        </p:attrNameLst>
                                      </p:cBhvr>
                                      <p:to>
                                        <p:strVal val="visible"/>
                                      </p:to>
                                    </p:set>
                                    <p:anim calcmode="lin" valueType="num">
                                      <p:cBhvr>
                                        <p:cTn id="59" dur="100" fill="hold"/>
                                        <p:tgtEl>
                                          <p:spTgt spid="183316"/>
                                        </p:tgtEl>
                                        <p:attrNameLst>
                                          <p:attrName>ppt_w</p:attrName>
                                        </p:attrNameLst>
                                      </p:cBhvr>
                                      <p:tavLst>
                                        <p:tav tm="0">
                                          <p:val>
                                            <p:fltVal val="0"/>
                                          </p:val>
                                        </p:tav>
                                        <p:tav tm="100000">
                                          <p:val>
                                            <p:strVal val="#ppt_w"/>
                                          </p:val>
                                        </p:tav>
                                      </p:tavLst>
                                    </p:anim>
                                    <p:anim calcmode="lin" valueType="num">
                                      <p:cBhvr>
                                        <p:cTn id="60" dur="100" fill="hold"/>
                                        <p:tgtEl>
                                          <p:spTgt spid="183316"/>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83315"/>
                                        </p:tgtEl>
                                        <p:attrNameLst>
                                          <p:attrName>style.visibility</p:attrName>
                                        </p:attrNameLst>
                                      </p:cBhvr>
                                      <p:to>
                                        <p:strVal val="visible"/>
                                      </p:to>
                                    </p:set>
                                    <p:anim calcmode="lin" valueType="num">
                                      <p:cBhvr>
                                        <p:cTn id="64" dur="100" fill="hold"/>
                                        <p:tgtEl>
                                          <p:spTgt spid="183315"/>
                                        </p:tgtEl>
                                        <p:attrNameLst>
                                          <p:attrName>ppt_w</p:attrName>
                                        </p:attrNameLst>
                                      </p:cBhvr>
                                      <p:tavLst>
                                        <p:tav tm="0">
                                          <p:val>
                                            <p:fltVal val="0"/>
                                          </p:val>
                                        </p:tav>
                                        <p:tav tm="100000">
                                          <p:val>
                                            <p:strVal val="#ppt_w"/>
                                          </p:val>
                                        </p:tav>
                                      </p:tavLst>
                                    </p:anim>
                                    <p:anim calcmode="lin" valueType="num">
                                      <p:cBhvr>
                                        <p:cTn id="65" dur="100" fill="hold"/>
                                        <p:tgtEl>
                                          <p:spTgt spid="18331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83314"/>
                                        </p:tgtEl>
                                        <p:attrNameLst>
                                          <p:attrName>style.visibility</p:attrName>
                                        </p:attrNameLst>
                                      </p:cBhvr>
                                      <p:to>
                                        <p:strVal val="visible"/>
                                      </p:to>
                                    </p:set>
                                    <p:anim calcmode="lin" valueType="num">
                                      <p:cBhvr>
                                        <p:cTn id="69" dur="100" fill="hold"/>
                                        <p:tgtEl>
                                          <p:spTgt spid="183314"/>
                                        </p:tgtEl>
                                        <p:attrNameLst>
                                          <p:attrName>ppt_w</p:attrName>
                                        </p:attrNameLst>
                                      </p:cBhvr>
                                      <p:tavLst>
                                        <p:tav tm="0">
                                          <p:val>
                                            <p:fltVal val="0"/>
                                          </p:val>
                                        </p:tav>
                                        <p:tav tm="100000">
                                          <p:val>
                                            <p:strVal val="#ppt_w"/>
                                          </p:val>
                                        </p:tav>
                                      </p:tavLst>
                                    </p:anim>
                                    <p:anim calcmode="lin" valueType="num">
                                      <p:cBhvr>
                                        <p:cTn id="70" dur="100" fill="hold"/>
                                        <p:tgtEl>
                                          <p:spTgt spid="183314"/>
                                        </p:tgtEl>
                                        <p:attrNameLst>
                                          <p:attrName>ppt_h</p:attrName>
                                        </p:attrNameLst>
                                      </p:cBhvr>
                                      <p:tavLst>
                                        <p:tav tm="0">
                                          <p:val>
                                            <p:fltVal val="0"/>
                                          </p:val>
                                        </p:tav>
                                        <p:tav tm="100000">
                                          <p:val>
                                            <p:strVal val="#ppt_h"/>
                                          </p:val>
                                        </p:tav>
                                      </p:tavLst>
                                    </p:anim>
                                  </p:childTnLst>
                                </p:cTn>
                              </p:par>
                            </p:childTnLst>
                          </p:cTn>
                        </p:par>
                        <p:par>
                          <p:cTn id="71" fill="hold" nodeType="afterGroup">
                            <p:stCondLst>
                              <p:cond delay="2600"/>
                            </p:stCondLst>
                            <p:childTnLst>
                              <p:par>
                                <p:cTn id="72" presetID="23" presetClass="entr" presetSubtype="16" fill="hold" grpId="0" nodeType="afterEffect">
                                  <p:stCondLst>
                                    <p:cond delay="0"/>
                                  </p:stCondLst>
                                  <p:childTnLst>
                                    <p:set>
                                      <p:cBhvr>
                                        <p:cTn id="73" dur="1" fill="hold">
                                          <p:stCondLst>
                                            <p:cond delay="0"/>
                                          </p:stCondLst>
                                        </p:cTn>
                                        <p:tgtEl>
                                          <p:spTgt spid="183313"/>
                                        </p:tgtEl>
                                        <p:attrNameLst>
                                          <p:attrName>style.visibility</p:attrName>
                                        </p:attrNameLst>
                                      </p:cBhvr>
                                      <p:to>
                                        <p:strVal val="visible"/>
                                      </p:to>
                                    </p:set>
                                    <p:anim calcmode="lin" valueType="num">
                                      <p:cBhvr>
                                        <p:cTn id="74" dur="100" fill="hold"/>
                                        <p:tgtEl>
                                          <p:spTgt spid="183313"/>
                                        </p:tgtEl>
                                        <p:attrNameLst>
                                          <p:attrName>ppt_w</p:attrName>
                                        </p:attrNameLst>
                                      </p:cBhvr>
                                      <p:tavLst>
                                        <p:tav tm="0">
                                          <p:val>
                                            <p:fltVal val="0"/>
                                          </p:val>
                                        </p:tav>
                                        <p:tav tm="100000">
                                          <p:val>
                                            <p:strVal val="#ppt_w"/>
                                          </p:val>
                                        </p:tav>
                                      </p:tavLst>
                                    </p:anim>
                                    <p:anim calcmode="lin" valueType="num">
                                      <p:cBhvr>
                                        <p:cTn id="75" dur="100" fill="hold"/>
                                        <p:tgtEl>
                                          <p:spTgt spid="18331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700"/>
                            </p:stCondLst>
                            <p:childTnLst>
                              <p:par>
                                <p:cTn id="77" presetID="23" presetClass="entr" presetSubtype="16" fill="hold" grpId="0" nodeType="afterEffect">
                                  <p:stCondLst>
                                    <p:cond delay="0"/>
                                  </p:stCondLst>
                                  <p:childTnLst>
                                    <p:set>
                                      <p:cBhvr>
                                        <p:cTn id="78" dur="1" fill="hold">
                                          <p:stCondLst>
                                            <p:cond delay="0"/>
                                          </p:stCondLst>
                                        </p:cTn>
                                        <p:tgtEl>
                                          <p:spTgt spid="183312"/>
                                        </p:tgtEl>
                                        <p:attrNameLst>
                                          <p:attrName>style.visibility</p:attrName>
                                        </p:attrNameLst>
                                      </p:cBhvr>
                                      <p:to>
                                        <p:strVal val="visible"/>
                                      </p:to>
                                    </p:set>
                                    <p:anim calcmode="lin" valueType="num">
                                      <p:cBhvr>
                                        <p:cTn id="79" dur="100" fill="hold"/>
                                        <p:tgtEl>
                                          <p:spTgt spid="183312"/>
                                        </p:tgtEl>
                                        <p:attrNameLst>
                                          <p:attrName>ppt_w</p:attrName>
                                        </p:attrNameLst>
                                      </p:cBhvr>
                                      <p:tavLst>
                                        <p:tav tm="0">
                                          <p:val>
                                            <p:fltVal val="0"/>
                                          </p:val>
                                        </p:tav>
                                        <p:tav tm="100000">
                                          <p:val>
                                            <p:strVal val="#ppt_w"/>
                                          </p:val>
                                        </p:tav>
                                      </p:tavLst>
                                    </p:anim>
                                    <p:anim calcmode="lin" valueType="num">
                                      <p:cBhvr>
                                        <p:cTn id="80" dur="100" fill="hold"/>
                                        <p:tgtEl>
                                          <p:spTgt spid="183312"/>
                                        </p:tgtEl>
                                        <p:attrNameLst>
                                          <p:attrName>ppt_h</p:attrName>
                                        </p:attrNameLst>
                                      </p:cBhvr>
                                      <p:tavLst>
                                        <p:tav tm="0">
                                          <p:val>
                                            <p:fltVal val="0"/>
                                          </p:val>
                                        </p:tav>
                                        <p:tav tm="100000">
                                          <p:val>
                                            <p:strVal val="#ppt_h"/>
                                          </p:val>
                                        </p:tav>
                                      </p:tavLst>
                                    </p:anim>
                                  </p:childTnLst>
                                </p:cTn>
                              </p:par>
                            </p:childTnLst>
                          </p:cTn>
                        </p:par>
                        <p:par>
                          <p:cTn id="81" fill="hold" nodeType="afterGroup">
                            <p:stCondLst>
                              <p:cond delay="2800"/>
                            </p:stCondLst>
                            <p:childTnLst>
                              <p:par>
                                <p:cTn id="82" presetID="23" presetClass="entr" presetSubtype="16" fill="hold" grpId="0" nodeType="afterEffect">
                                  <p:stCondLst>
                                    <p:cond delay="0"/>
                                  </p:stCondLst>
                                  <p:childTnLst>
                                    <p:set>
                                      <p:cBhvr>
                                        <p:cTn id="83" dur="1" fill="hold">
                                          <p:stCondLst>
                                            <p:cond delay="0"/>
                                          </p:stCondLst>
                                        </p:cTn>
                                        <p:tgtEl>
                                          <p:spTgt spid="183311"/>
                                        </p:tgtEl>
                                        <p:attrNameLst>
                                          <p:attrName>style.visibility</p:attrName>
                                        </p:attrNameLst>
                                      </p:cBhvr>
                                      <p:to>
                                        <p:strVal val="visible"/>
                                      </p:to>
                                    </p:set>
                                    <p:anim calcmode="lin" valueType="num">
                                      <p:cBhvr>
                                        <p:cTn id="84" dur="100" fill="hold"/>
                                        <p:tgtEl>
                                          <p:spTgt spid="183311"/>
                                        </p:tgtEl>
                                        <p:attrNameLst>
                                          <p:attrName>ppt_w</p:attrName>
                                        </p:attrNameLst>
                                      </p:cBhvr>
                                      <p:tavLst>
                                        <p:tav tm="0">
                                          <p:val>
                                            <p:fltVal val="0"/>
                                          </p:val>
                                        </p:tav>
                                        <p:tav tm="100000">
                                          <p:val>
                                            <p:strVal val="#ppt_w"/>
                                          </p:val>
                                        </p:tav>
                                      </p:tavLst>
                                    </p:anim>
                                    <p:anim calcmode="lin" valueType="num">
                                      <p:cBhvr>
                                        <p:cTn id="85" dur="100" fill="hold"/>
                                        <p:tgtEl>
                                          <p:spTgt spid="183311"/>
                                        </p:tgtEl>
                                        <p:attrNameLst>
                                          <p:attrName>ppt_h</p:attrName>
                                        </p:attrNameLst>
                                      </p:cBhvr>
                                      <p:tavLst>
                                        <p:tav tm="0">
                                          <p:val>
                                            <p:fltVal val="0"/>
                                          </p:val>
                                        </p:tav>
                                        <p:tav tm="100000">
                                          <p:val>
                                            <p:strVal val="#ppt_h"/>
                                          </p:val>
                                        </p:tav>
                                      </p:tavLst>
                                    </p:anim>
                                  </p:childTnLst>
                                </p:cTn>
                              </p:par>
                            </p:childTnLst>
                          </p:cTn>
                        </p:par>
                        <p:par>
                          <p:cTn id="86" fill="hold" nodeType="afterGroup">
                            <p:stCondLst>
                              <p:cond delay="2900"/>
                            </p:stCondLst>
                            <p:childTnLst>
                              <p:par>
                                <p:cTn id="87" presetID="23" presetClass="entr" presetSubtype="16" fill="hold" grpId="0" nodeType="afterEffect">
                                  <p:stCondLst>
                                    <p:cond delay="0"/>
                                  </p:stCondLst>
                                  <p:childTnLst>
                                    <p:set>
                                      <p:cBhvr>
                                        <p:cTn id="88" dur="1" fill="hold">
                                          <p:stCondLst>
                                            <p:cond delay="0"/>
                                          </p:stCondLst>
                                        </p:cTn>
                                        <p:tgtEl>
                                          <p:spTgt spid="183330"/>
                                        </p:tgtEl>
                                        <p:attrNameLst>
                                          <p:attrName>style.visibility</p:attrName>
                                        </p:attrNameLst>
                                      </p:cBhvr>
                                      <p:to>
                                        <p:strVal val="visible"/>
                                      </p:to>
                                    </p:set>
                                    <p:anim calcmode="lin" valueType="num">
                                      <p:cBhvr>
                                        <p:cTn id="89" dur="100" fill="hold"/>
                                        <p:tgtEl>
                                          <p:spTgt spid="183330"/>
                                        </p:tgtEl>
                                        <p:attrNameLst>
                                          <p:attrName>ppt_w</p:attrName>
                                        </p:attrNameLst>
                                      </p:cBhvr>
                                      <p:tavLst>
                                        <p:tav tm="0">
                                          <p:val>
                                            <p:fltVal val="0"/>
                                          </p:val>
                                        </p:tav>
                                        <p:tav tm="100000">
                                          <p:val>
                                            <p:strVal val="#ppt_w"/>
                                          </p:val>
                                        </p:tav>
                                      </p:tavLst>
                                    </p:anim>
                                    <p:anim calcmode="lin" valueType="num">
                                      <p:cBhvr>
                                        <p:cTn id="90" dur="100" fill="hold"/>
                                        <p:tgtEl>
                                          <p:spTgt spid="183330"/>
                                        </p:tgtEl>
                                        <p:attrNameLst>
                                          <p:attrName>ppt_h</p:attrName>
                                        </p:attrNameLst>
                                      </p:cBhvr>
                                      <p:tavLst>
                                        <p:tav tm="0">
                                          <p:val>
                                            <p:fltVal val="0"/>
                                          </p:val>
                                        </p:tav>
                                        <p:tav tm="100000">
                                          <p:val>
                                            <p:strVal val="#ppt_h"/>
                                          </p:val>
                                        </p:tav>
                                      </p:tavLst>
                                    </p:anim>
                                  </p:childTnLst>
                                </p:cTn>
                              </p:par>
                            </p:childTnLst>
                          </p:cTn>
                        </p:par>
                        <p:par>
                          <p:cTn id="91" fill="hold" nodeType="afterGroup">
                            <p:stCondLst>
                              <p:cond delay="3000"/>
                            </p:stCondLst>
                            <p:childTnLst>
                              <p:par>
                                <p:cTn id="92" presetID="23" presetClass="entr" presetSubtype="16" fill="hold" grpId="0" nodeType="afterEffect">
                                  <p:stCondLst>
                                    <p:cond delay="0"/>
                                  </p:stCondLst>
                                  <p:childTnLst>
                                    <p:set>
                                      <p:cBhvr>
                                        <p:cTn id="93" dur="1" fill="hold">
                                          <p:stCondLst>
                                            <p:cond delay="0"/>
                                          </p:stCondLst>
                                        </p:cTn>
                                        <p:tgtEl>
                                          <p:spTgt spid="183329"/>
                                        </p:tgtEl>
                                        <p:attrNameLst>
                                          <p:attrName>style.visibility</p:attrName>
                                        </p:attrNameLst>
                                      </p:cBhvr>
                                      <p:to>
                                        <p:strVal val="visible"/>
                                      </p:to>
                                    </p:set>
                                    <p:anim calcmode="lin" valueType="num">
                                      <p:cBhvr>
                                        <p:cTn id="94" dur="100" fill="hold"/>
                                        <p:tgtEl>
                                          <p:spTgt spid="183329"/>
                                        </p:tgtEl>
                                        <p:attrNameLst>
                                          <p:attrName>ppt_w</p:attrName>
                                        </p:attrNameLst>
                                      </p:cBhvr>
                                      <p:tavLst>
                                        <p:tav tm="0">
                                          <p:val>
                                            <p:fltVal val="0"/>
                                          </p:val>
                                        </p:tav>
                                        <p:tav tm="100000">
                                          <p:val>
                                            <p:strVal val="#ppt_w"/>
                                          </p:val>
                                        </p:tav>
                                      </p:tavLst>
                                    </p:anim>
                                    <p:anim calcmode="lin" valueType="num">
                                      <p:cBhvr>
                                        <p:cTn id="95" dur="100" fill="hold"/>
                                        <p:tgtEl>
                                          <p:spTgt spid="183329"/>
                                        </p:tgtEl>
                                        <p:attrNameLst>
                                          <p:attrName>ppt_h</p:attrName>
                                        </p:attrNameLst>
                                      </p:cBhvr>
                                      <p:tavLst>
                                        <p:tav tm="0">
                                          <p:val>
                                            <p:fltVal val="0"/>
                                          </p:val>
                                        </p:tav>
                                        <p:tav tm="100000">
                                          <p:val>
                                            <p:strVal val="#ppt_h"/>
                                          </p:val>
                                        </p:tav>
                                      </p:tavLst>
                                    </p:anim>
                                  </p:childTnLst>
                                </p:cTn>
                              </p:par>
                            </p:childTnLst>
                          </p:cTn>
                        </p:par>
                        <p:par>
                          <p:cTn id="96" fill="hold" nodeType="afterGroup">
                            <p:stCondLst>
                              <p:cond delay="3100"/>
                            </p:stCondLst>
                            <p:childTnLst>
                              <p:par>
                                <p:cTn id="97" presetID="23" presetClass="entr" presetSubtype="16" fill="hold" grpId="0" nodeType="afterEffect">
                                  <p:stCondLst>
                                    <p:cond delay="0"/>
                                  </p:stCondLst>
                                  <p:childTnLst>
                                    <p:set>
                                      <p:cBhvr>
                                        <p:cTn id="98" dur="1" fill="hold">
                                          <p:stCondLst>
                                            <p:cond delay="0"/>
                                          </p:stCondLst>
                                        </p:cTn>
                                        <p:tgtEl>
                                          <p:spTgt spid="183328"/>
                                        </p:tgtEl>
                                        <p:attrNameLst>
                                          <p:attrName>style.visibility</p:attrName>
                                        </p:attrNameLst>
                                      </p:cBhvr>
                                      <p:to>
                                        <p:strVal val="visible"/>
                                      </p:to>
                                    </p:set>
                                    <p:anim calcmode="lin" valueType="num">
                                      <p:cBhvr>
                                        <p:cTn id="99" dur="100" fill="hold"/>
                                        <p:tgtEl>
                                          <p:spTgt spid="183328"/>
                                        </p:tgtEl>
                                        <p:attrNameLst>
                                          <p:attrName>ppt_w</p:attrName>
                                        </p:attrNameLst>
                                      </p:cBhvr>
                                      <p:tavLst>
                                        <p:tav tm="0">
                                          <p:val>
                                            <p:fltVal val="0"/>
                                          </p:val>
                                        </p:tav>
                                        <p:tav tm="100000">
                                          <p:val>
                                            <p:strVal val="#ppt_w"/>
                                          </p:val>
                                        </p:tav>
                                      </p:tavLst>
                                    </p:anim>
                                    <p:anim calcmode="lin" valueType="num">
                                      <p:cBhvr>
                                        <p:cTn id="100" dur="100" fill="hold"/>
                                        <p:tgtEl>
                                          <p:spTgt spid="183328"/>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3200"/>
                            </p:stCondLst>
                            <p:childTnLst>
                              <p:par>
                                <p:cTn id="102" presetID="23" presetClass="entr" presetSubtype="16" fill="hold" grpId="0" nodeType="afterEffect">
                                  <p:stCondLst>
                                    <p:cond delay="0"/>
                                  </p:stCondLst>
                                  <p:childTnLst>
                                    <p:set>
                                      <p:cBhvr>
                                        <p:cTn id="103" dur="1" fill="hold">
                                          <p:stCondLst>
                                            <p:cond delay="0"/>
                                          </p:stCondLst>
                                        </p:cTn>
                                        <p:tgtEl>
                                          <p:spTgt spid="183327"/>
                                        </p:tgtEl>
                                        <p:attrNameLst>
                                          <p:attrName>style.visibility</p:attrName>
                                        </p:attrNameLst>
                                      </p:cBhvr>
                                      <p:to>
                                        <p:strVal val="visible"/>
                                      </p:to>
                                    </p:set>
                                    <p:anim calcmode="lin" valueType="num">
                                      <p:cBhvr>
                                        <p:cTn id="104" dur="100" fill="hold"/>
                                        <p:tgtEl>
                                          <p:spTgt spid="183327"/>
                                        </p:tgtEl>
                                        <p:attrNameLst>
                                          <p:attrName>ppt_w</p:attrName>
                                        </p:attrNameLst>
                                      </p:cBhvr>
                                      <p:tavLst>
                                        <p:tav tm="0">
                                          <p:val>
                                            <p:fltVal val="0"/>
                                          </p:val>
                                        </p:tav>
                                        <p:tav tm="100000">
                                          <p:val>
                                            <p:strVal val="#ppt_w"/>
                                          </p:val>
                                        </p:tav>
                                      </p:tavLst>
                                    </p:anim>
                                    <p:anim calcmode="lin" valueType="num">
                                      <p:cBhvr>
                                        <p:cTn id="105" dur="100" fill="hold"/>
                                        <p:tgtEl>
                                          <p:spTgt spid="183327"/>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3300"/>
                            </p:stCondLst>
                            <p:childTnLst>
                              <p:par>
                                <p:cTn id="107" presetID="23" presetClass="entr" presetSubtype="16" fill="hold" grpId="0" nodeType="afterEffect">
                                  <p:stCondLst>
                                    <p:cond delay="0"/>
                                  </p:stCondLst>
                                  <p:childTnLst>
                                    <p:set>
                                      <p:cBhvr>
                                        <p:cTn id="108" dur="1" fill="hold">
                                          <p:stCondLst>
                                            <p:cond delay="0"/>
                                          </p:stCondLst>
                                        </p:cTn>
                                        <p:tgtEl>
                                          <p:spTgt spid="183326"/>
                                        </p:tgtEl>
                                        <p:attrNameLst>
                                          <p:attrName>style.visibility</p:attrName>
                                        </p:attrNameLst>
                                      </p:cBhvr>
                                      <p:to>
                                        <p:strVal val="visible"/>
                                      </p:to>
                                    </p:set>
                                    <p:anim calcmode="lin" valueType="num">
                                      <p:cBhvr>
                                        <p:cTn id="109" dur="100" fill="hold"/>
                                        <p:tgtEl>
                                          <p:spTgt spid="183326"/>
                                        </p:tgtEl>
                                        <p:attrNameLst>
                                          <p:attrName>ppt_w</p:attrName>
                                        </p:attrNameLst>
                                      </p:cBhvr>
                                      <p:tavLst>
                                        <p:tav tm="0">
                                          <p:val>
                                            <p:fltVal val="0"/>
                                          </p:val>
                                        </p:tav>
                                        <p:tav tm="100000">
                                          <p:val>
                                            <p:strVal val="#ppt_w"/>
                                          </p:val>
                                        </p:tav>
                                      </p:tavLst>
                                    </p:anim>
                                    <p:anim calcmode="lin" valueType="num">
                                      <p:cBhvr>
                                        <p:cTn id="110" dur="100" fill="hold"/>
                                        <p:tgtEl>
                                          <p:spTgt spid="183326"/>
                                        </p:tgtEl>
                                        <p:attrNameLst>
                                          <p:attrName>ppt_h</p:attrName>
                                        </p:attrNameLst>
                                      </p:cBhvr>
                                      <p:tavLst>
                                        <p:tav tm="0">
                                          <p:val>
                                            <p:fltVal val="0"/>
                                          </p:val>
                                        </p:tav>
                                        <p:tav tm="100000">
                                          <p:val>
                                            <p:strVal val="#ppt_h"/>
                                          </p:val>
                                        </p:tav>
                                      </p:tavLst>
                                    </p:anim>
                                  </p:childTnLst>
                                </p:cTn>
                              </p:par>
                            </p:childTnLst>
                          </p:cTn>
                        </p:par>
                        <p:par>
                          <p:cTn id="111" fill="hold" nodeType="afterGroup">
                            <p:stCondLst>
                              <p:cond delay="3400"/>
                            </p:stCondLst>
                            <p:childTnLst>
                              <p:par>
                                <p:cTn id="112" presetID="23" presetClass="entr" presetSubtype="16" fill="hold" grpId="0" nodeType="afterEffect">
                                  <p:stCondLst>
                                    <p:cond delay="0"/>
                                  </p:stCondLst>
                                  <p:childTnLst>
                                    <p:set>
                                      <p:cBhvr>
                                        <p:cTn id="113" dur="1" fill="hold">
                                          <p:stCondLst>
                                            <p:cond delay="0"/>
                                          </p:stCondLst>
                                        </p:cTn>
                                        <p:tgtEl>
                                          <p:spTgt spid="183325"/>
                                        </p:tgtEl>
                                        <p:attrNameLst>
                                          <p:attrName>style.visibility</p:attrName>
                                        </p:attrNameLst>
                                      </p:cBhvr>
                                      <p:to>
                                        <p:strVal val="visible"/>
                                      </p:to>
                                    </p:set>
                                    <p:anim calcmode="lin" valueType="num">
                                      <p:cBhvr>
                                        <p:cTn id="114" dur="100" fill="hold"/>
                                        <p:tgtEl>
                                          <p:spTgt spid="183325"/>
                                        </p:tgtEl>
                                        <p:attrNameLst>
                                          <p:attrName>ppt_w</p:attrName>
                                        </p:attrNameLst>
                                      </p:cBhvr>
                                      <p:tavLst>
                                        <p:tav tm="0">
                                          <p:val>
                                            <p:fltVal val="0"/>
                                          </p:val>
                                        </p:tav>
                                        <p:tav tm="100000">
                                          <p:val>
                                            <p:strVal val="#ppt_w"/>
                                          </p:val>
                                        </p:tav>
                                      </p:tavLst>
                                    </p:anim>
                                    <p:anim calcmode="lin" valueType="num">
                                      <p:cBhvr>
                                        <p:cTn id="115" dur="100" fill="hold"/>
                                        <p:tgtEl>
                                          <p:spTgt spid="183325"/>
                                        </p:tgtEl>
                                        <p:attrNameLst>
                                          <p:attrName>ppt_h</p:attrName>
                                        </p:attrNameLst>
                                      </p:cBhvr>
                                      <p:tavLst>
                                        <p:tav tm="0">
                                          <p:val>
                                            <p:fltVal val="0"/>
                                          </p:val>
                                        </p:tav>
                                        <p:tav tm="100000">
                                          <p:val>
                                            <p:strVal val="#ppt_h"/>
                                          </p:val>
                                        </p:tav>
                                      </p:tavLst>
                                    </p:anim>
                                  </p:childTnLst>
                                </p:cTn>
                              </p:par>
                            </p:childTnLst>
                          </p:cTn>
                        </p:par>
                        <p:par>
                          <p:cTn id="116" fill="hold" nodeType="afterGroup">
                            <p:stCondLst>
                              <p:cond delay="3500"/>
                            </p:stCondLst>
                            <p:childTnLst>
                              <p:par>
                                <p:cTn id="117" presetID="23" presetClass="entr" presetSubtype="16" fill="hold" grpId="0" nodeType="afterEffect">
                                  <p:stCondLst>
                                    <p:cond delay="0"/>
                                  </p:stCondLst>
                                  <p:childTnLst>
                                    <p:set>
                                      <p:cBhvr>
                                        <p:cTn id="118" dur="1" fill="hold">
                                          <p:stCondLst>
                                            <p:cond delay="0"/>
                                          </p:stCondLst>
                                        </p:cTn>
                                        <p:tgtEl>
                                          <p:spTgt spid="183324"/>
                                        </p:tgtEl>
                                        <p:attrNameLst>
                                          <p:attrName>style.visibility</p:attrName>
                                        </p:attrNameLst>
                                      </p:cBhvr>
                                      <p:to>
                                        <p:strVal val="visible"/>
                                      </p:to>
                                    </p:set>
                                    <p:anim calcmode="lin" valueType="num">
                                      <p:cBhvr>
                                        <p:cTn id="119" dur="100" fill="hold"/>
                                        <p:tgtEl>
                                          <p:spTgt spid="183324"/>
                                        </p:tgtEl>
                                        <p:attrNameLst>
                                          <p:attrName>ppt_w</p:attrName>
                                        </p:attrNameLst>
                                      </p:cBhvr>
                                      <p:tavLst>
                                        <p:tav tm="0">
                                          <p:val>
                                            <p:fltVal val="0"/>
                                          </p:val>
                                        </p:tav>
                                        <p:tav tm="100000">
                                          <p:val>
                                            <p:strVal val="#ppt_w"/>
                                          </p:val>
                                        </p:tav>
                                      </p:tavLst>
                                    </p:anim>
                                    <p:anim calcmode="lin" valueType="num">
                                      <p:cBhvr>
                                        <p:cTn id="120" dur="100" fill="hold"/>
                                        <p:tgtEl>
                                          <p:spTgt spid="183324"/>
                                        </p:tgtEl>
                                        <p:attrNameLst>
                                          <p:attrName>ppt_h</p:attrName>
                                        </p:attrNameLst>
                                      </p:cBhvr>
                                      <p:tavLst>
                                        <p:tav tm="0">
                                          <p:val>
                                            <p:fltVal val="0"/>
                                          </p:val>
                                        </p:tav>
                                        <p:tav tm="100000">
                                          <p:val>
                                            <p:strVal val="#ppt_h"/>
                                          </p:val>
                                        </p:tav>
                                      </p:tavLst>
                                    </p:anim>
                                  </p:childTnLst>
                                </p:cTn>
                              </p:par>
                            </p:childTnLst>
                          </p:cTn>
                        </p:par>
                        <p:par>
                          <p:cTn id="121" fill="hold" nodeType="afterGroup">
                            <p:stCondLst>
                              <p:cond delay="3600"/>
                            </p:stCondLst>
                            <p:childTnLst>
                              <p:par>
                                <p:cTn id="122" presetID="23" presetClass="entr" presetSubtype="16" fill="hold" grpId="0" nodeType="afterEffect">
                                  <p:stCondLst>
                                    <p:cond delay="0"/>
                                  </p:stCondLst>
                                  <p:childTnLst>
                                    <p:set>
                                      <p:cBhvr>
                                        <p:cTn id="123" dur="1" fill="hold">
                                          <p:stCondLst>
                                            <p:cond delay="0"/>
                                          </p:stCondLst>
                                        </p:cTn>
                                        <p:tgtEl>
                                          <p:spTgt spid="183323"/>
                                        </p:tgtEl>
                                        <p:attrNameLst>
                                          <p:attrName>style.visibility</p:attrName>
                                        </p:attrNameLst>
                                      </p:cBhvr>
                                      <p:to>
                                        <p:strVal val="visible"/>
                                      </p:to>
                                    </p:set>
                                    <p:anim calcmode="lin" valueType="num">
                                      <p:cBhvr>
                                        <p:cTn id="124" dur="100" fill="hold"/>
                                        <p:tgtEl>
                                          <p:spTgt spid="183323"/>
                                        </p:tgtEl>
                                        <p:attrNameLst>
                                          <p:attrName>ppt_w</p:attrName>
                                        </p:attrNameLst>
                                      </p:cBhvr>
                                      <p:tavLst>
                                        <p:tav tm="0">
                                          <p:val>
                                            <p:fltVal val="0"/>
                                          </p:val>
                                        </p:tav>
                                        <p:tav tm="100000">
                                          <p:val>
                                            <p:strVal val="#ppt_w"/>
                                          </p:val>
                                        </p:tav>
                                      </p:tavLst>
                                    </p:anim>
                                    <p:anim calcmode="lin" valueType="num">
                                      <p:cBhvr>
                                        <p:cTn id="125" dur="100" fill="hold"/>
                                        <p:tgtEl>
                                          <p:spTgt spid="183323"/>
                                        </p:tgtEl>
                                        <p:attrNameLst>
                                          <p:attrName>ppt_h</p:attrName>
                                        </p:attrNameLst>
                                      </p:cBhvr>
                                      <p:tavLst>
                                        <p:tav tm="0">
                                          <p:val>
                                            <p:fltVal val="0"/>
                                          </p:val>
                                        </p:tav>
                                        <p:tav tm="100000">
                                          <p:val>
                                            <p:strVal val="#ppt_h"/>
                                          </p:val>
                                        </p:tav>
                                      </p:tavLst>
                                    </p:anim>
                                  </p:childTnLst>
                                </p:cTn>
                              </p:par>
                            </p:childTnLst>
                          </p:cTn>
                        </p:par>
                        <p:par>
                          <p:cTn id="126" fill="hold" nodeType="afterGroup">
                            <p:stCondLst>
                              <p:cond delay="3700"/>
                            </p:stCondLst>
                            <p:childTnLst>
                              <p:par>
                                <p:cTn id="127" presetID="23" presetClass="entr" presetSubtype="16" fill="hold" grpId="0" nodeType="afterEffect">
                                  <p:stCondLst>
                                    <p:cond delay="0"/>
                                  </p:stCondLst>
                                  <p:childTnLst>
                                    <p:set>
                                      <p:cBhvr>
                                        <p:cTn id="128" dur="1" fill="hold">
                                          <p:stCondLst>
                                            <p:cond delay="0"/>
                                          </p:stCondLst>
                                        </p:cTn>
                                        <p:tgtEl>
                                          <p:spTgt spid="183322"/>
                                        </p:tgtEl>
                                        <p:attrNameLst>
                                          <p:attrName>style.visibility</p:attrName>
                                        </p:attrNameLst>
                                      </p:cBhvr>
                                      <p:to>
                                        <p:strVal val="visible"/>
                                      </p:to>
                                    </p:set>
                                    <p:anim calcmode="lin" valueType="num">
                                      <p:cBhvr>
                                        <p:cTn id="129" dur="100" fill="hold"/>
                                        <p:tgtEl>
                                          <p:spTgt spid="183322"/>
                                        </p:tgtEl>
                                        <p:attrNameLst>
                                          <p:attrName>ppt_w</p:attrName>
                                        </p:attrNameLst>
                                      </p:cBhvr>
                                      <p:tavLst>
                                        <p:tav tm="0">
                                          <p:val>
                                            <p:fltVal val="0"/>
                                          </p:val>
                                        </p:tav>
                                        <p:tav tm="100000">
                                          <p:val>
                                            <p:strVal val="#ppt_w"/>
                                          </p:val>
                                        </p:tav>
                                      </p:tavLst>
                                    </p:anim>
                                    <p:anim calcmode="lin" valueType="num">
                                      <p:cBhvr>
                                        <p:cTn id="130" dur="100" fill="hold"/>
                                        <p:tgtEl>
                                          <p:spTgt spid="183322"/>
                                        </p:tgtEl>
                                        <p:attrNameLst>
                                          <p:attrName>ppt_h</p:attrName>
                                        </p:attrNameLst>
                                      </p:cBhvr>
                                      <p:tavLst>
                                        <p:tav tm="0">
                                          <p:val>
                                            <p:fltVal val="0"/>
                                          </p:val>
                                        </p:tav>
                                        <p:tav tm="100000">
                                          <p:val>
                                            <p:strVal val="#ppt_h"/>
                                          </p:val>
                                        </p:tav>
                                      </p:tavLst>
                                    </p:anim>
                                  </p:childTnLst>
                                </p:cTn>
                              </p:par>
                            </p:childTnLst>
                          </p:cTn>
                        </p:par>
                        <p:par>
                          <p:cTn id="131" fill="hold" nodeType="afterGroup">
                            <p:stCondLst>
                              <p:cond delay="3800"/>
                            </p:stCondLst>
                            <p:childTnLst>
                              <p:par>
                                <p:cTn id="132" presetID="23" presetClass="entr" presetSubtype="16" fill="hold" grpId="0" nodeType="afterEffect">
                                  <p:stCondLst>
                                    <p:cond delay="0"/>
                                  </p:stCondLst>
                                  <p:childTnLst>
                                    <p:set>
                                      <p:cBhvr>
                                        <p:cTn id="133" dur="1" fill="hold">
                                          <p:stCondLst>
                                            <p:cond delay="0"/>
                                          </p:stCondLst>
                                        </p:cTn>
                                        <p:tgtEl>
                                          <p:spTgt spid="183321"/>
                                        </p:tgtEl>
                                        <p:attrNameLst>
                                          <p:attrName>style.visibility</p:attrName>
                                        </p:attrNameLst>
                                      </p:cBhvr>
                                      <p:to>
                                        <p:strVal val="visible"/>
                                      </p:to>
                                    </p:set>
                                    <p:anim calcmode="lin" valueType="num">
                                      <p:cBhvr>
                                        <p:cTn id="134" dur="100" fill="hold"/>
                                        <p:tgtEl>
                                          <p:spTgt spid="183321"/>
                                        </p:tgtEl>
                                        <p:attrNameLst>
                                          <p:attrName>ppt_w</p:attrName>
                                        </p:attrNameLst>
                                      </p:cBhvr>
                                      <p:tavLst>
                                        <p:tav tm="0">
                                          <p:val>
                                            <p:fltVal val="0"/>
                                          </p:val>
                                        </p:tav>
                                        <p:tav tm="100000">
                                          <p:val>
                                            <p:strVal val="#ppt_w"/>
                                          </p:val>
                                        </p:tav>
                                      </p:tavLst>
                                    </p:anim>
                                    <p:anim calcmode="lin" valueType="num">
                                      <p:cBhvr>
                                        <p:cTn id="135" dur="100" fill="hold"/>
                                        <p:tgtEl>
                                          <p:spTgt spid="183321"/>
                                        </p:tgtEl>
                                        <p:attrNameLst>
                                          <p:attrName>ppt_h</p:attrName>
                                        </p:attrNameLst>
                                      </p:cBhvr>
                                      <p:tavLst>
                                        <p:tav tm="0">
                                          <p:val>
                                            <p:fltVal val="0"/>
                                          </p:val>
                                        </p:tav>
                                        <p:tav tm="100000">
                                          <p:val>
                                            <p:strVal val="#ppt_h"/>
                                          </p:val>
                                        </p:tav>
                                      </p:tavLst>
                                    </p:anim>
                                  </p:childTnLst>
                                </p:cTn>
                              </p:par>
                            </p:childTnLst>
                          </p:cTn>
                        </p:par>
                        <p:par>
                          <p:cTn id="136" fill="hold" nodeType="afterGroup">
                            <p:stCondLst>
                              <p:cond delay="3900"/>
                            </p:stCondLst>
                            <p:childTnLst>
                              <p:par>
                                <p:cTn id="137" presetID="23" presetClass="entr" presetSubtype="16" fill="hold" grpId="0" nodeType="afterEffect">
                                  <p:stCondLst>
                                    <p:cond delay="0"/>
                                  </p:stCondLst>
                                  <p:childTnLst>
                                    <p:set>
                                      <p:cBhvr>
                                        <p:cTn id="138" dur="1" fill="hold">
                                          <p:stCondLst>
                                            <p:cond delay="0"/>
                                          </p:stCondLst>
                                        </p:cTn>
                                        <p:tgtEl>
                                          <p:spTgt spid="183340"/>
                                        </p:tgtEl>
                                        <p:attrNameLst>
                                          <p:attrName>style.visibility</p:attrName>
                                        </p:attrNameLst>
                                      </p:cBhvr>
                                      <p:to>
                                        <p:strVal val="visible"/>
                                      </p:to>
                                    </p:set>
                                    <p:anim calcmode="lin" valueType="num">
                                      <p:cBhvr>
                                        <p:cTn id="139" dur="100" fill="hold"/>
                                        <p:tgtEl>
                                          <p:spTgt spid="183340"/>
                                        </p:tgtEl>
                                        <p:attrNameLst>
                                          <p:attrName>ppt_w</p:attrName>
                                        </p:attrNameLst>
                                      </p:cBhvr>
                                      <p:tavLst>
                                        <p:tav tm="0">
                                          <p:val>
                                            <p:fltVal val="0"/>
                                          </p:val>
                                        </p:tav>
                                        <p:tav tm="100000">
                                          <p:val>
                                            <p:strVal val="#ppt_w"/>
                                          </p:val>
                                        </p:tav>
                                      </p:tavLst>
                                    </p:anim>
                                    <p:anim calcmode="lin" valueType="num">
                                      <p:cBhvr>
                                        <p:cTn id="140" dur="100" fill="hold"/>
                                        <p:tgtEl>
                                          <p:spTgt spid="183340"/>
                                        </p:tgtEl>
                                        <p:attrNameLst>
                                          <p:attrName>ppt_h</p:attrName>
                                        </p:attrNameLst>
                                      </p:cBhvr>
                                      <p:tavLst>
                                        <p:tav tm="0">
                                          <p:val>
                                            <p:fltVal val="0"/>
                                          </p:val>
                                        </p:tav>
                                        <p:tav tm="100000">
                                          <p:val>
                                            <p:strVal val="#ppt_h"/>
                                          </p:val>
                                        </p:tav>
                                      </p:tavLst>
                                    </p:anim>
                                  </p:childTnLst>
                                </p:cTn>
                              </p:par>
                            </p:childTnLst>
                          </p:cTn>
                        </p:par>
                        <p:par>
                          <p:cTn id="141" fill="hold" nodeType="afterGroup">
                            <p:stCondLst>
                              <p:cond delay="4000"/>
                            </p:stCondLst>
                            <p:childTnLst>
                              <p:par>
                                <p:cTn id="142" presetID="23" presetClass="entr" presetSubtype="16" fill="hold" grpId="0" nodeType="afterEffect">
                                  <p:stCondLst>
                                    <p:cond delay="0"/>
                                  </p:stCondLst>
                                  <p:childTnLst>
                                    <p:set>
                                      <p:cBhvr>
                                        <p:cTn id="143" dur="1" fill="hold">
                                          <p:stCondLst>
                                            <p:cond delay="0"/>
                                          </p:stCondLst>
                                        </p:cTn>
                                        <p:tgtEl>
                                          <p:spTgt spid="183339"/>
                                        </p:tgtEl>
                                        <p:attrNameLst>
                                          <p:attrName>style.visibility</p:attrName>
                                        </p:attrNameLst>
                                      </p:cBhvr>
                                      <p:to>
                                        <p:strVal val="visible"/>
                                      </p:to>
                                    </p:set>
                                    <p:anim calcmode="lin" valueType="num">
                                      <p:cBhvr>
                                        <p:cTn id="144" dur="100" fill="hold"/>
                                        <p:tgtEl>
                                          <p:spTgt spid="183339"/>
                                        </p:tgtEl>
                                        <p:attrNameLst>
                                          <p:attrName>ppt_w</p:attrName>
                                        </p:attrNameLst>
                                      </p:cBhvr>
                                      <p:tavLst>
                                        <p:tav tm="0">
                                          <p:val>
                                            <p:fltVal val="0"/>
                                          </p:val>
                                        </p:tav>
                                        <p:tav tm="100000">
                                          <p:val>
                                            <p:strVal val="#ppt_w"/>
                                          </p:val>
                                        </p:tav>
                                      </p:tavLst>
                                    </p:anim>
                                    <p:anim calcmode="lin" valueType="num">
                                      <p:cBhvr>
                                        <p:cTn id="145" dur="100" fill="hold"/>
                                        <p:tgtEl>
                                          <p:spTgt spid="183339"/>
                                        </p:tgtEl>
                                        <p:attrNameLst>
                                          <p:attrName>ppt_h</p:attrName>
                                        </p:attrNameLst>
                                      </p:cBhvr>
                                      <p:tavLst>
                                        <p:tav tm="0">
                                          <p:val>
                                            <p:fltVal val="0"/>
                                          </p:val>
                                        </p:tav>
                                        <p:tav tm="100000">
                                          <p:val>
                                            <p:strVal val="#ppt_h"/>
                                          </p:val>
                                        </p:tav>
                                      </p:tavLst>
                                    </p:anim>
                                  </p:childTnLst>
                                </p:cTn>
                              </p:par>
                            </p:childTnLst>
                          </p:cTn>
                        </p:par>
                        <p:par>
                          <p:cTn id="146" fill="hold" nodeType="afterGroup">
                            <p:stCondLst>
                              <p:cond delay="4100"/>
                            </p:stCondLst>
                            <p:childTnLst>
                              <p:par>
                                <p:cTn id="147" presetID="23" presetClass="entr" presetSubtype="16" fill="hold" grpId="0" nodeType="afterEffect">
                                  <p:stCondLst>
                                    <p:cond delay="0"/>
                                  </p:stCondLst>
                                  <p:childTnLst>
                                    <p:set>
                                      <p:cBhvr>
                                        <p:cTn id="148" dur="1" fill="hold">
                                          <p:stCondLst>
                                            <p:cond delay="0"/>
                                          </p:stCondLst>
                                        </p:cTn>
                                        <p:tgtEl>
                                          <p:spTgt spid="183338"/>
                                        </p:tgtEl>
                                        <p:attrNameLst>
                                          <p:attrName>style.visibility</p:attrName>
                                        </p:attrNameLst>
                                      </p:cBhvr>
                                      <p:to>
                                        <p:strVal val="visible"/>
                                      </p:to>
                                    </p:set>
                                    <p:anim calcmode="lin" valueType="num">
                                      <p:cBhvr>
                                        <p:cTn id="149" dur="100" fill="hold"/>
                                        <p:tgtEl>
                                          <p:spTgt spid="183338"/>
                                        </p:tgtEl>
                                        <p:attrNameLst>
                                          <p:attrName>ppt_w</p:attrName>
                                        </p:attrNameLst>
                                      </p:cBhvr>
                                      <p:tavLst>
                                        <p:tav tm="0">
                                          <p:val>
                                            <p:fltVal val="0"/>
                                          </p:val>
                                        </p:tav>
                                        <p:tav tm="100000">
                                          <p:val>
                                            <p:strVal val="#ppt_w"/>
                                          </p:val>
                                        </p:tav>
                                      </p:tavLst>
                                    </p:anim>
                                    <p:anim calcmode="lin" valueType="num">
                                      <p:cBhvr>
                                        <p:cTn id="150" dur="100" fill="hold"/>
                                        <p:tgtEl>
                                          <p:spTgt spid="183338"/>
                                        </p:tgtEl>
                                        <p:attrNameLst>
                                          <p:attrName>ppt_h</p:attrName>
                                        </p:attrNameLst>
                                      </p:cBhvr>
                                      <p:tavLst>
                                        <p:tav tm="0">
                                          <p:val>
                                            <p:fltVal val="0"/>
                                          </p:val>
                                        </p:tav>
                                        <p:tav tm="100000">
                                          <p:val>
                                            <p:strVal val="#ppt_h"/>
                                          </p:val>
                                        </p:tav>
                                      </p:tavLst>
                                    </p:anim>
                                  </p:childTnLst>
                                </p:cTn>
                              </p:par>
                            </p:childTnLst>
                          </p:cTn>
                        </p:par>
                        <p:par>
                          <p:cTn id="151" fill="hold" nodeType="afterGroup">
                            <p:stCondLst>
                              <p:cond delay="4200"/>
                            </p:stCondLst>
                            <p:childTnLst>
                              <p:par>
                                <p:cTn id="152" presetID="23" presetClass="entr" presetSubtype="16" fill="hold" grpId="0" nodeType="afterEffect">
                                  <p:stCondLst>
                                    <p:cond delay="0"/>
                                  </p:stCondLst>
                                  <p:childTnLst>
                                    <p:set>
                                      <p:cBhvr>
                                        <p:cTn id="153" dur="1" fill="hold">
                                          <p:stCondLst>
                                            <p:cond delay="0"/>
                                          </p:stCondLst>
                                        </p:cTn>
                                        <p:tgtEl>
                                          <p:spTgt spid="183337"/>
                                        </p:tgtEl>
                                        <p:attrNameLst>
                                          <p:attrName>style.visibility</p:attrName>
                                        </p:attrNameLst>
                                      </p:cBhvr>
                                      <p:to>
                                        <p:strVal val="visible"/>
                                      </p:to>
                                    </p:set>
                                    <p:anim calcmode="lin" valueType="num">
                                      <p:cBhvr>
                                        <p:cTn id="154" dur="100" fill="hold"/>
                                        <p:tgtEl>
                                          <p:spTgt spid="183337"/>
                                        </p:tgtEl>
                                        <p:attrNameLst>
                                          <p:attrName>ppt_w</p:attrName>
                                        </p:attrNameLst>
                                      </p:cBhvr>
                                      <p:tavLst>
                                        <p:tav tm="0">
                                          <p:val>
                                            <p:fltVal val="0"/>
                                          </p:val>
                                        </p:tav>
                                        <p:tav tm="100000">
                                          <p:val>
                                            <p:strVal val="#ppt_w"/>
                                          </p:val>
                                        </p:tav>
                                      </p:tavLst>
                                    </p:anim>
                                    <p:anim calcmode="lin" valueType="num">
                                      <p:cBhvr>
                                        <p:cTn id="155" dur="100" fill="hold"/>
                                        <p:tgtEl>
                                          <p:spTgt spid="183337"/>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4300"/>
                            </p:stCondLst>
                            <p:childTnLst>
                              <p:par>
                                <p:cTn id="157" presetID="23" presetClass="entr" presetSubtype="16" fill="hold" grpId="0" nodeType="afterEffect">
                                  <p:stCondLst>
                                    <p:cond delay="0"/>
                                  </p:stCondLst>
                                  <p:childTnLst>
                                    <p:set>
                                      <p:cBhvr>
                                        <p:cTn id="158" dur="1" fill="hold">
                                          <p:stCondLst>
                                            <p:cond delay="0"/>
                                          </p:stCondLst>
                                        </p:cTn>
                                        <p:tgtEl>
                                          <p:spTgt spid="183336"/>
                                        </p:tgtEl>
                                        <p:attrNameLst>
                                          <p:attrName>style.visibility</p:attrName>
                                        </p:attrNameLst>
                                      </p:cBhvr>
                                      <p:to>
                                        <p:strVal val="visible"/>
                                      </p:to>
                                    </p:set>
                                    <p:anim calcmode="lin" valueType="num">
                                      <p:cBhvr>
                                        <p:cTn id="159" dur="100" fill="hold"/>
                                        <p:tgtEl>
                                          <p:spTgt spid="183336"/>
                                        </p:tgtEl>
                                        <p:attrNameLst>
                                          <p:attrName>ppt_w</p:attrName>
                                        </p:attrNameLst>
                                      </p:cBhvr>
                                      <p:tavLst>
                                        <p:tav tm="0">
                                          <p:val>
                                            <p:fltVal val="0"/>
                                          </p:val>
                                        </p:tav>
                                        <p:tav tm="100000">
                                          <p:val>
                                            <p:strVal val="#ppt_w"/>
                                          </p:val>
                                        </p:tav>
                                      </p:tavLst>
                                    </p:anim>
                                    <p:anim calcmode="lin" valueType="num">
                                      <p:cBhvr>
                                        <p:cTn id="160" dur="100" fill="hold"/>
                                        <p:tgtEl>
                                          <p:spTgt spid="183336"/>
                                        </p:tgtEl>
                                        <p:attrNameLst>
                                          <p:attrName>ppt_h</p:attrName>
                                        </p:attrNameLst>
                                      </p:cBhvr>
                                      <p:tavLst>
                                        <p:tav tm="0">
                                          <p:val>
                                            <p:fltVal val="0"/>
                                          </p:val>
                                        </p:tav>
                                        <p:tav tm="100000">
                                          <p:val>
                                            <p:strVal val="#ppt_h"/>
                                          </p:val>
                                        </p:tav>
                                      </p:tavLst>
                                    </p:anim>
                                  </p:childTnLst>
                                </p:cTn>
                              </p:par>
                            </p:childTnLst>
                          </p:cTn>
                        </p:par>
                        <p:par>
                          <p:cTn id="161" fill="hold" nodeType="afterGroup">
                            <p:stCondLst>
                              <p:cond delay="4400"/>
                            </p:stCondLst>
                            <p:childTnLst>
                              <p:par>
                                <p:cTn id="162" presetID="23" presetClass="entr" presetSubtype="16" fill="hold" grpId="0" nodeType="afterEffect">
                                  <p:stCondLst>
                                    <p:cond delay="0"/>
                                  </p:stCondLst>
                                  <p:childTnLst>
                                    <p:set>
                                      <p:cBhvr>
                                        <p:cTn id="163" dur="1" fill="hold">
                                          <p:stCondLst>
                                            <p:cond delay="0"/>
                                          </p:stCondLst>
                                        </p:cTn>
                                        <p:tgtEl>
                                          <p:spTgt spid="183335"/>
                                        </p:tgtEl>
                                        <p:attrNameLst>
                                          <p:attrName>style.visibility</p:attrName>
                                        </p:attrNameLst>
                                      </p:cBhvr>
                                      <p:to>
                                        <p:strVal val="visible"/>
                                      </p:to>
                                    </p:set>
                                    <p:anim calcmode="lin" valueType="num">
                                      <p:cBhvr>
                                        <p:cTn id="164" dur="100" fill="hold"/>
                                        <p:tgtEl>
                                          <p:spTgt spid="183335"/>
                                        </p:tgtEl>
                                        <p:attrNameLst>
                                          <p:attrName>ppt_w</p:attrName>
                                        </p:attrNameLst>
                                      </p:cBhvr>
                                      <p:tavLst>
                                        <p:tav tm="0">
                                          <p:val>
                                            <p:fltVal val="0"/>
                                          </p:val>
                                        </p:tav>
                                        <p:tav tm="100000">
                                          <p:val>
                                            <p:strVal val="#ppt_w"/>
                                          </p:val>
                                        </p:tav>
                                      </p:tavLst>
                                    </p:anim>
                                    <p:anim calcmode="lin" valueType="num">
                                      <p:cBhvr>
                                        <p:cTn id="165" dur="100" fill="hold"/>
                                        <p:tgtEl>
                                          <p:spTgt spid="183335"/>
                                        </p:tgtEl>
                                        <p:attrNameLst>
                                          <p:attrName>ppt_h</p:attrName>
                                        </p:attrNameLst>
                                      </p:cBhvr>
                                      <p:tavLst>
                                        <p:tav tm="0">
                                          <p:val>
                                            <p:fltVal val="0"/>
                                          </p:val>
                                        </p:tav>
                                        <p:tav tm="100000">
                                          <p:val>
                                            <p:strVal val="#ppt_h"/>
                                          </p:val>
                                        </p:tav>
                                      </p:tavLst>
                                    </p:anim>
                                  </p:childTnLst>
                                </p:cTn>
                              </p:par>
                            </p:childTnLst>
                          </p:cTn>
                        </p:par>
                        <p:par>
                          <p:cTn id="166" fill="hold" nodeType="afterGroup">
                            <p:stCondLst>
                              <p:cond delay="4500"/>
                            </p:stCondLst>
                            <p:childTnLst>
                              <p:par>
                                <p:cTn id="167" presetID="23" presetClass="entr" presetSubtype="16" fill="hold" grpId="0" nodeType="afterEffect">
                                  <p:stCondLst>
                                    <p:cond delay="0"/>
                                  </p:stCondLst>
                                  <p:childTnLst>
                                    <p:set>
                                      <p:cBhvr>
                                        <p:cTn id="168" dur="1" fill="hold">
                                          <p:stCondLst>
                                            <p:cond delay="0"/>
                                          </p:stCondLst>
                                        </p:cTn>
                                        <p:tgtEl>
                                          <p:spTgt spid="183334"/>
                                        </p:tgtEl>
                                        <p:attrNameLst>
                                          <p:attrName>style.visibility</p:attrName>
                                        </p:attrNameLst>
                                      </p:cBhvr>
                                      <p:to>
                                        <p:strVal val="visible"/>
                                      </p:to>
                                    </p:set>
                                    <p:anim calcmode="lin" valueType="num">
                                      <p:cBhvr>
                                        <p:cTn id="169" dur="100" fill="hold"/>
                                        <p:tgtEl>
                                          <p:spTgt spid="183334"/>
                                        </p:tgtEl>
                                        <p:attrNameLst>
                                          <p:attrName>ppt_w</p:attrName>
                                        </p:attrNameLst>
                                      </p:cBhvr>
                                      <p:tavLst>
                                        <p:tav tm="0">
                                          <p:val>
                                            <p:fltVal val="0"/>
                                          </p:val>
                                        </p:tav>
                                        <p:tav tm="100000">
                                          <p:val>
                                            <p:strVal val="#ppt_w"/>
                                          </p:val>
                                        </p:tav>
                                      </p:tavLst>
                                    </p:anim>
                                    <p:anim calcmode="lin" valueType="num">
                                      <p:cBhvr>
                                        <p:cTn id="170" dur="100" fill="hold"/>
                                        <p:tgtEl>
                                          <p:spTgt spid="183334"/>
                                        </p:tgtEl>
                                        <p:attrNameLst>
                                          <p:attrName>ppt_h</p:attrName>
                                        </p:attrNameLst>
                                      </p:cBhvr>
                                      <p:tavLst>
                                        <p:tav tm="0">
                                          <p:val>
                                            <p:fltVal val="0"/>
                                          </p:val>
                                        </p:tav>
                                        <p:tav tm="100000">
                                          <p:val>
                                            <p:strVal val="#ppt_h"/>
                                          </p:val>
                                        </p:tav>
                                      </p:tavLst>
                                    </p:anim>
                                  </p:childTnLst>
                                </p:cTn>
                              </p:par>
                            </p:childTnLst>
                          </p:cTn>
                        </p:par>
                        <p:par>
                          <p:cTn id="171" fill="hold" nodeType="afterGroup">
                            <p:stCondLst>
                              <p:cond delay="4600"/>
                            </p:stCondLst>
                            <p:childTnLst>
                              <p:par>
                                <p:cTn id="172" presetID="23" presetClass="entr" presetSubtype="16" fill="hold" grpId="0" nodeType="afterEffect">
                                  <p:stCondLst>
                                    <p:cond delay="0"/>
                                  </p:stCondLst>
                                  <p:childTnLst>
                                    <p:set>
                                      <p:cBhvr>
                                        <p:cTn id="173" dur="1" fill="hold">
                                          <p:stCondLst>
                                            <p:cond delay="0"/>
                                          </p:stCondLst>
                                        </p:cTn>
                                        <p:tgtEl>
                                          <p:spTgt spid="183333"/>
                                        </p:tgtEl>
                                        <p:attrNameLst>
                                          <p:attrName>style.visibility</p:attrName>
                                        </p:attrNameLst>
                                      </p:cBhvr>
                                      <p:to>
                                        <p:strVal val="visible"/>
                                      </p:to>
                                    </p:set>
                                    <p:anim calcmode="lin" valueType="num">
                                      <p:cBhvr>
                                        <p:cTn id="174" dur="100" fill="hold"/>
                                        <p:tgtEl>
                                          <p:spTgt spid="183333"/>
                                        </p:tgtEl>
                                        <p:attrNameLst>
                                          <p:attrName>ppt_w</p:attrName>
                                        </p:attrNameLst>
                                      </p:cBhvr>
                                      <p:tavLst>
                                        <p:tav tm="0">
                                          <p:val>
                                            <p:fltVal val="0"/>
                                          </p:val>
                                        </p:tav>
                                        <p:tav tm="100000">
                                          <p:val>
                                            <p:strVal val="#ppt_w"/>
                                          </p:val>
                                        </p:tav>
                                      </p:tavLst>
                                    </p:anim>
                                    <p:anim calcmode="lin" valueType="num">
                                      <p:cBhvr>
                                        <p:cTn id="175" dur="100" fill="hold"/>
                                        <p:tgtEl>
                                          <p:spTgt spid="183333"/>
                                        </p:tgtEl>
                                        <p:attrNameLst>
                                          <p:attrName>ppt_h</p:attrName>
                                        </p:attrNameLst>
                                      </p:cBhvr>
                                      <p:tavLst>
                                        <p:tav tm="0">
                                          <p:val>
                                            <p:fltVal val="0"/>
                                          </p:val>
                                        </p:tav>
                                        <p:tav tm="100000">
                                          <p:val>
                                            <p:strVal val="#ppt_h"/>
                                          </p:val>
                                        </p:tav>
                                      </p:tavLst>
                                    </p:anim>
                                  </p:childTnLst>
                                </p:cTn>
                              </p:par>
                            </p:childTnLst>
                          </p:cTn>
                        </p:par>
                        <p:par>
                          <p:cTn id="176" fill="hold" nodeType="afterGroup">
                            <p:stCondLst>
                              <p:cond delay="4700"/>
                            </p:stCondLst>
                            <p:childTnLst>
                              <p:par>
                                <p:cTn id="177" presetID="23" presetClass="entr" presetSubtype="16" fill="hold" grpId="0" nodeType="afterEffect">
                                  <p:stCondLst>
                                    <p:cond delay="0"/>
                                  </p:stCondLst>
                                  <p:childTnLst>
                                    <p:set>
                                      <p:cBhvr>
                                        <p:cTn id="178" dur="1" fill="hold">
                                          <p:stCondLst>
                                            <p:cond delay="0"/>
                                          </p:stCondLst>
                                        </p:cTn>
                                        <p:tgtEl>
                                          <p:spTgt spid="183332"/>
                                        </p:tgtEl>
                                        <p:attrNameLst>
                                          <p:attrName>style.visibility</p:attrName>
                                        </p:attrNameLst>
                                      </p:cBhvr>
                                      <p:to>
                                        <p:strVal val="visible"/>
                                      </p:to>
                                    </p:set>
                                    <p:anim calcmode="lin" valueType="num">
                                      <p:cBhvr>
                                        <p:cTn id="179" dur="100" fill="hold"/>
                                        <p:tgtEl>
                                          <p:spTgt spid="183332"/>
                                        </p:tgtEl>
                                        <p:attrNameLst>
                                          <p:attrName>ppt_w</p:attrName>
                                        </p:attrNameLst>
                                      </p:cBhvr>
                                      <p:tavLst>
                                        <p:tav tm="0">
                                          <p:val>
                                            <p:fltVal val="0"/>
                                          </p:val>
                                        </p:tav>
                                        <p:tav tm="100000">
                                          <p:val>
                                            <p:strVal val="#ppt_w"/>
                                          </p:val>
                                        </p:tav>
                                      </p:tavLst>
                                    </p:anim>
                                    <p:anim calcmode="lin" valueType="num">
                                      <p:cBhvr>
                                        <p:cTn id="180" dur="100" fill="hold"/>
                                        <p:tgtEl>
                                          <p:spTgt spid="183332"/>
                                        </p:tgtEl>
                                        <p:attrNameLst>
                                          <p:attrName>ppt_h</p:attrName>
                                        </p:attrNameLst>
                                      </p:cBhvr>
                                      <p:tavLst>
                                        <p:tav tm="0">
                                          <p:val>
                                            <p:fltVal val="0"/>
                                          </p:val>
                                        </p:tav>
                                        <p:tav tm="100000">
                                          <p:val>
                                            <p:strVal val="#ppt_h"/>
                                          </p:val>
                                        </p:tav>
                                      </p:tavLst>
                                    </p:anim>
                                  </p:childTnLst>
                                </p:cTn>
                              </p:par>
                            </p:childTnLst>
                          </p:cTn>
                        </p:par>
                        <p:par>
                          <p:cTn id="181" fill="hold" nodeType="afterGroup">
                            <p:stCondLst>
                              <p:cond delay="4800"/>
                            </p:stCondLst>
                            <p:childTnLst>
                              <p:par>
                                <p:cTn id="182" presetID="23" presetClass="entr" presetSubtype="16" fill="hold" grpId="0" nodeType="afterEffect">
                                  <p:stCondLst>
                                    <p:cond delay="0"/>
                                  </p:stCondLst>
                                  <p:childTnLst>
                                    <p:set>
                                      <p:cBhvr>
                                        <p:cTn id="183" dur="1" fill="hold">
                                          <p:stCondLst>
                                            <p:cond delay="0"/>
                                          </p:stCondLst>
                                        </p:cTn>
                                        <p:tgtEl>
                                          <p:spTgt spid="183331"/>
                                        </p:tgtEl>
                                        <p:attrNameLst>
                                          <p:attrName>style.visibility</p:attrName>
                                        </p:attrNameLst>
                                      </p:cBhvr>
                                      <p:to>
                                        <p:strVal val="visible"/>
                                      </p:to>
                                    </p:set>
                                    <p:anim calcmode="lin" valueType="num">
                                      <p:cBhvr>
                                        <p:cTn id="184" dur="100" fill="hold"/>
                                        <p:tgtEl>
                                          <p:spTgt spid="183331"/>
                                        </p:tgtEl>
                                        <p:attrNameLst>
                                          <p:attrName>ppt_w</p:attrName>
                                        </p:attrNameLst>
                                      </p:cBhvr>
                                      <p:tavLst>
                                        <p:tav tm="0">
                                          <p:val>
                                            <p:fltVal val="0"/>
                                          </p:val>
                                        </p:tav>
                                        <p:tav tm="100000">
                                          <p:val>
                                            <p:strVal val="#ppt_w"/>
                                          </p:val>
                                        </p:tav>
                                      </p:tavLst>
                                    </p:anim>
                                    <p:anim calcmode="lin" valueType="num">
                                      <p:cBhvr>
                                        <p:cTn id="185" dur="100" fill="hold"/>
                                        <p:tgtEl>
                                          <p:spTgt spid="183331"/>
                                        </p:tgtEl>
                                        <p:attrNameLst>
                                          <p:attrName>ppt_h</p:attrName>
                                        </p:attrNameLst>
                                      </p:cBhvr>
                                      <p:tavLst>
                                        <p:tav tm="0">
                                          <p:val>
                                            <p:fltVal val="0"/>
                                          </p:val>
                                        </p:tav>
                                        <p:tav tm="100000">
                                          <p:val>
                                            <p:strVal val="#ppt_h"/>
                                          </p:val>
                                        </p:tav>
                                      </p:tavLst>
                                    </p:anim>
                                  </p:childTnLst>
                                </p:cTn>
                              </p:par>
                            </p:childTnLst>
                          </p:cTn>
                        </p:par>
                        <p:par>
                          <p:cTn id="186" fill="hold" nodeType="afterGroup">
                            <p:stCondLst>
                              <p:cond delay="4900"/>
                            </p:stCondLst>
                            <p:childTnLst>
                              <p:par>
                                <p:cTn id="187" presetID="23" presetClass="entr" presetSubtype="16" fill="hold" grpId="0" nodeType="afterEffect">
                                  <p:stCondLst>
                                    <p:cond delay="0"/>
                                  </p:stCondLst>
                                  <p:childTnLst>
                                    <p:set>
                                      <p:cBhvr>
                                        <p:cTn id="188" dur="1" fill="hold">
                                          <p:stCondLst>
                                            <p:cond delay="0"/>
                                          </p:stCondLst>
                                        </p:cTn>
                                        <p:tgtEl>
                                          <p:spTgt spid="183350"/>
                                        </p:tgtEl>
                                        <p:attrNameLst>
                                          <p:attrName>style.visibility</p:attrName>
                                        </p:attrNameLst>
                                      </p:cBhvr>
                                      <p:to>
                                        <p:strVal val="visible"/>
                                      </p:to>
                                    </p:set>
                                    <p:anim calcmode="lin" valueType="num">
                                      <p:cBhvr>
                                        <p:cTn id="189" dur="100" fill="hold"/>
                                        <p:tgtEl>
                                          <p:spTgt spid="183350"/>
                                        </p:tgtEl>
                                        <p:attrNameLst>
                                          <p:attrName>ppt_w</p:attrName>
                                        </p:attrNameLst>
                                      </p:cBhvr>
                                      <p:tavLst>
                                        <p:tav tm="0">
                                          <p:val>
                                            <p:fltVal val="0"/>
                                          </p:val>
                                        </p:tav>
                                        <p:tav tm="100000">
                                          <p:val>
                                            <p:strVal val="#ppt_w"/>
                                          </p:val>
                                        </p:tav>
                                      </p:tavLst>
                                    </p:anim>
                                    <p:anim calcmode="lin" valueType="num">
                                      <p:cBhvr>
                                        <p:cTn id="190" dur="100" fill="hold"/>
                                        <p:tgtEl>
                                          <p:spTgt spid="183350"/>
                                        </p:tgtEl>
                                        <p:attrNameLst>
                                          <p:attrName>ppt_h</p:attrName>
                                        </p:attrNameLst>
                                      </p:cBhvr>
                                      <p:tavLst>
                                        <p:tav tm="0">
                                          <p:val>
                                            <p:fltVal val="0"/>
                                          </p:val>
                                        </p:tav>
                                        <p:tav tm="100000">
                                          <p:val>
                                            <p:strVal val="#ppt_h"/>
                                          </p:val>
                                        </p:tav>
                                      </p:tavLst>
                                    </p:anim>
                                  </p:childTnLst>
                                </p:cTn>
                              </p:par>
                            </p:childTnLst>
                          </p:cTn>
                        </p:par>
                        <p:par>
                          <p:cTn id="191" fill="hold" nodeType="afterGroup">
                            <p:stCondLst>
                              <p:cond delay="5000"/>
                            </p:stCondLst>
                            <p:childTnLst>
                              <p:par>
                                <p:cTn id="192" presetID="23" presetClass="entr" presetSubtype="16" fill="hold" grpId="0" nodeType="afterEffect">
                                  <p:stCondLst>
                                    <p:cond delay="0"/>
                                  </p:stCondLst>
                                  <p:childTnLst>
                                    <p:set>
                                      <p:cBhvr>
                                        <p:cTn id="193" dur="1" fill="hold">
                                          <p:stCondLst>
                                            <p:cond delay="0"/>
                                          </p:stCondLst>
                                        </p:cTn>
                                        <p:tgtEl>
                                          <p:spTgt spid="183349"/>
                                        </p:tgtEl>
                                        <p:attrNameLst>
                                          <p:attrName>style.visibility</p:attrName>
                                        </p:attrNameLst>
                                      </p:cBhvr>
                                      <p:to>
                                        <p:strVal val="visible"/>
                                      </p:to>
                                    </p:set>
                                    <p:anim calcmode="lin" valueType="num">
                                      <p:cBhvr>
                                        <p:cTn id="194" dur="100" fill="hold"/>
                                        <p:tgtEl>
                                          <p:spTgt spid="183349"/>
                                        </p:tgtEl>
                                        <p:attrNameLst>
                                          <p:attrName>ppt_w</p:attrName>
                                        </p:attrNameLst>
                                      </p:cBhvr>
                                      <p:tavLst>
                                        <p:tav tm="0">
                                          <p:val>
                                            <p:fltVal val="0"/>
                                          </p:val>
                                        </p:tav>
                                        <p:tav tm="100000">
                                          <p:val>
                                            <p:strVal val="#ppt_w"/>
                                          </p:val>
                                        </p:tav>
                                      </p:tavLst>
                                    </p:anim>
                                    <p:anim calcmode="lin" valueType="num">
                                      <p:cBhvr>
                                        <p:cTn id="195" dur="100" fill="hold"/>
                                        <p:tgtEl>
                                          <p:spTgt spid="183349"/>
                                        </p:tgtEl>
                                        <p:attrNameLst>
                                          <p:attrName>ppt_h</p:attrName>
                                        </p:attrNameLst>
                                      </p:cBhvr>
                                      <p:tavLst>
                                        <p:tav tm="0">
                                          <p:val>
                                            <p:fltVal val="0"/>
                                          </p:val>
                                        </p:tav>
                                        <p:tav tm="100000">
                                          <p:val>
                                            <p:strVal val="#ppt_h"/>
                                          </p:val>
                                        </p:tav>
                                      </p:tavLst>
                                    </p:anim>
                                  </p:childTnLst>
                                </p:cTn>
                              </p:par>
                            </p:childTnLst>
                          </p:cTn>
                        </p:par>
                        <p:par>
                          <p:cTn id="196" fill="hold" nodeType="afterGroup">
                            <p:stCondLst>
                              <p:cond delay="5100"/>
                            </p:stCondLst>
                            <p:childTnLst>
                              <p:par>
                                <p:cTn id="197" presetID="23" presetClass="entr" presetSubtype="16" fill="hold" grpId="0" nodeType="afterEffect">
                                  <p:stCondLst>
                                    <p:cond delay="0"/>
                                  </p:stCondLst>
                                  <p:childTnLst>
                                    <p:set>
                                      <p:cBhvr>
                                        <p:cTn id="198" dur="1" fill="hold">
                                          <p:stCondLst>
                                            <p:cond delay="0"/>
                                          </p:stCondLst>
                                        </p:cTn>
                                        <p:tgtEl>
                                          <p:spTgt spid="183348"/>
                                        </p:tgtEl>
                                        <p:attrNameLst>
                                          <p:attrName>style.visibility</p:attrName>
                                        </p:attrNameLst>
                                      </p:cBhvr>
                                      <p:to>
                                        <p:strVal val="visible"/>
                                      </p:to>
                                    </p:set>
                                    <p:anim calcmode="lin" valueType="num">
                                      <p:cBhvr>
                                        <p:cTn id="199" dur="100" fill="hold"/>
                                        <p:tgtEl>
                                          <p:spTgt spid="183348"/>
                                        </p:tgtEl>
                                        <p:attrNameLst>
                                          <p:attrName>ppt_w</p:attrName>
                                        </p:attrNameLst>
                                      </p:cBhvr>
                                      <p:tavLst>
                                        <p:tav tm="0">
                                          <p:val>
                                            <p:fltVal val="0"/>
                                          </p:val>
                                        </p:tav>
                                        <p:tav tm="100000">
                                          <p:val>
                                            <p:strVal val="#ppt_w"/>
                                          </p:val>
                                        </p:tav>
                                      </p:tavLst>
                                    </p:anim>
                                    <p:anim calcmode="lin" valueType="num">
                                      <p:cBhvr>
                                        <p:cTn id="200" dur="100" fill="hold"/>
                                        <p:tgtEl>
                                          <p:spTgt spid="183348"/>
                                        </p:tgtEl>
                                        <p:attrNameLst>
                                          <p:attrName>ppt_h</p:attrName>
                                        </p:attrNameLst>
                                      </p:cBhvr>
                                      <p:tavLst>
                                        <p:tav tm="0">
                                          <p:val>
                                            <p:fltVal val="0"/>
                                          </p:val>
                                        </p:tav>
                                        <p:tav tm="100000">
                                          <p:val>
                                            <p:strVal val="#ppt_h"/>
                                          </p:val>
                                        </p:tav>
                                      </p:tavLst>
                                    </p:anim>
                                  </p:childTnLst>
                                </p:cTn>
                              </p:par>
                            </p:childTnLst>
                          </p:cTn>
                        </p:par>
                        <p:par>
                          <p:cTn id="201" fill="hold" nodeType="afterGroup">
                            <p:stCondLst>
                              <p:cond delay="5200"/>
                            </p:stCondLst>
                            <p:childTnLst>
                              <p:par>
                                <p:cTn id="202" presetID="23" presetClass="entr" presetSubtype="16" fill="hold" grpId="0" nodeType="afterEffect">
                                  <p:stCondLst>
                                    <p:cond delay="0"/>
                                  </p:stCondLst>
                                  <p:childTnLst>
                                    <p:set>
                                      <p:cBhvr>
                                        <p:cTn id="203" dur="1" fill="hold">
                                          <p:stCondLst>
                                            <p:cond delay="0"/>
                                          </p:stCondLst>
                                        </p:cTn>
                                        <p:tgtEl>
                                          <p:spTgt spid="183347"/>
                                        </p:tgtEl>
                                        <p:attrNameLst>
                                          <p:attrName>style.visibility</p:attrName>
                                        </p:attrNameLst>
                                      </p:cBhvr>
                                      <p:to>
                                        <p:strVal val="visible"/>
                                      </p:to>
                                    </p:set>
                                    <p:anim calcmode="lin" valueType="num">
                                      <p:cBhvr>
                                        <p:cTn id="204" dur="100" fill="hold"/>
                                        <p:tgtEl>
                                          <p:spTgt spid="183347"/>
                                        </p:tgtEl>
                                        <p:attrNameLst>
                                          <p:attrName>ppt_w</p:attrName>
                                        </p:attrNameLst>
                                      </p:cBhvr>
                                      <p:tavLst>
                                        <p:tav tm="0">
                                          <p:val>
                                            <p:fltVal val="0"/>
                                          </p:val>
                                        </p:tav>
                                        <p:tav tm="100000">
                                          <p:val>
                                            <p:strVal val="#ppt_w"/>
                                          </p:val>
                                        </p:tav>
                                      </p:tavLst>
                                    </p:anim>
                                    <p:anim calcmode="lin" valueType="num">
                                      <p:cBhvr>
                                        <p:cTn id="205" dur="100" fill="hold"/>
                                        <p:tgtEl>
                                          <p:spTgt spid="183347"/>
                                        </p:tgtEl>
                                        <p:attrNameLst>
                                          <p:attrName>ppt_h</p:attrName>
                                        </p:attrNameLst>
                                      </p:cBhvr>
                                      <p:tavLst>
                                        <p:tav tm="0">
                                          <p:val>
                                            <p:fltVal val="0"/>
                                          </p:val>
                                        </p:tav>
                                        <p:tav tm="100000">
                                          <p:val>
                                            <p:strVal val="#ppt_h"/>
                                          </p:val>
                                        </p:tav>
                                      </p:tavLst>
                                    </p:anim>
                                  </p:childTnLst>
                                </p:cTn>
                              </p:par>
                            </p:childTnLst>
                          </p:cTn>
                        </p:par>
                        <p:par>
                          <p:cTn id="206" fill="hold" nodeType="afterGroup">
                            <p:stCondLst>
                              <p:cond delay="5300"/>
                            </p:stCondLst>
                            <p:childTnLst>
                              <p:par>
                                <p:cTn id="207" presetID="23" presetClass="entr" presetSubtype="16" fill="hold" grpId="0" nodeType="afterEffect">
                                  <p:stCondLst>
                                    <p:cond delay="0"/>
                                  </p:stCondLst>
                                  <p:childTnLst>
                                    <p:set>
                                      <p:cBhvr>
                                        <p:cTn id="208" dur="1" fill="hold">
                                          <p:stCondLst>
                                            <p:cond delay="0"/>
                                          </p:stCondLst>
                                        </p:cTn>
                                        <p:tgtEl>
                                          <p:spTgt spid="183346"/>
                                        </p:tgtEl>
                                        <p:attrNameLst>
                                          <p:attrName>style.visibility</p:attrName>
                                        </p:attrNameLst>
                                      </p:cBhvr>
                                      <p:to>
                                        <p:strVal val="visible"/>
                                      </p:to>
                                    </p:set>
                                    <p:anim calcmode="lin" valueType="num">
                                      <p:cBhvr>
                                        <p:cTn id="209" dur="100" fill="hold"/>
                                        <p:tgtEl>
                                          <p:spTgt spid="183346"/>
                                        </p:tgtEl>
                                        <p:attrNameLst>
                                          <p:attrName>ppt_w</p:attrName>
                                        </p:attrNameLst>
                                      </p:cBhvr>
                                      <p:tavLst>
                                        <p:tav tm="0">
                                          <p:val>
                                            <p:fltVal val="0"/>
                                          </p:val>
                                        </p:tav>
                                        <p:tav tm="100000">
                                          <p:val>
                                            <p:strVal val="#ppt_w"/>
                                          </p:val>
                                        </p:tav>
                                      </p:tavLst>
                                    </p:anim>
                                    <p:anim calcmode="lin" valueType="num">
                                      <p:cBhvr>
                                        <p:cTn id="210" dur="100" fill="hold"/>
                                        <p:tgtEl>
                                          <p:spTgt spid="183346"/>
                                        </p:tgtEl>
                                        <p:attrNameLst>
                                          <p:attrName>ppt_h</p:attrName>
                                        </p:attrNameLst>
                                      </p:cBhvr>
                                      <p:tavLst>
                                        <p:tav tm="0">
                                          <p:val>
                                            <p:fltVal val="0"/>
                                          </p:val>
                                        </p:tav>
                                        <p:tav tm="100000">
                                          <p:val>
                                            <p:strVal val="#ppt_h"/>
                                          </p:val>
                                        </p:tav>
                                      </p:tavLst>
                                    </p:anim>
                                  </p:childTnLst>
                                </p:cTn>
                              </p:par>
                            </p:childTnLst>
                          </p:cTn>
                        </p:par>
                        <p:par>
                          <p:cTn id="211" fill="hold" nodeType="afterGroup">
                            <p:stCondLst>
                              <p:cond delay="5400"/>
                            </p:stCondLst>
                            <p:childTnLst>
                              <p:par>
                                <p:cTn id="212" presetID="23" presetClass="entr" presetSubtype="16" fill="hold" grpId="0" nodeType="afterEffect">
                                  <p:stCondLst>
                                    <p:cond delay="0"/>
                                  </p:stCondLst>
                                  <p:childTnLst>
                                    <p:set>
                                      <p:cBhvr>
                                        <p:cTn id="213" dur="1" fill="hold">
                                          <p:stCondLst>
                                            <p:cond delay="0"/>
                                          </p:stCondLst>
                                        </p:cTn>
                                        <p:tgtEl>
                                          <p:spTgt spid="183345"/>
                                        </p:tgtEl>
                                        <p:attrNameLst>
                                          <p:attrName>style.visibility</p:attrName>
                                        </p:attrNameLst>
                                      </p:cBhvr>
                                      <p:to>
                                        <p:strVal val="visible"/>
                                      </p:to>
                                    </p:set>
                                    <p:anim calcmode="lin" valueType="num">
                                      <p:cBhvr>
                                        <p:cTn id="214" dur="100" fill="hold"/>
                                        <p:tgtEl>
                                          <p:spTgt spid="183345"/>
                                        </p:tgtEl>
                                        <p:attrNameLst>
                                          <p:attrName>ppt_w</p:attrName>
                                        </p:attrNameLst>
                                      </p:cBhvr>
                                      <p:tavLst>
                                        <p:tav tm="0">
                                          <p:val>
                                            <p:fltVal val="0"/>
                                          </p:val>
                                        </p:tav>
                                        <p:tav tm="100000">
                                          <p:val>
                                            <p:strVal val="#ppt_w"/>
                                          </p:val>
                                        </p:tav>
                                      </p:tavLst>
                                    </p:anim>
                                    <p:anim calcmode="lin" valueType="num">
                                      <p:cBhvr>
                                        <p:cTn id="215" dur="100" fill="hold"/>
                                        <p:tgtEl>
                                          <p:spTgt spid="183345"/>
                                        </p:tgtEl>
                                        <p:attrNameLst>
                                          <p:attrName>ppt_h</p:attrName>
                                        </p:attrNameLst>
                                      </p:cBhvr>
                                      <p:tavLst>
                                        <p:tav tm="0">
                                          <p:val>
                                            <p:fltVal val="0"/>
                                          </p:val>
                                        </p:tav>
                                        <p:tav tm="100000">
                                          <p:val>
                                            <p:strVal val="#ppt_h"/>
                                          </p:val>
                                        </p:tav>
                                      </p:tavLst>
                                    </p:anim>
                                  </p:childTnLst>
                                </p:cTn>
                              </p:par>
                            </p:childTnLst>
                          </p:cTn>
                        </p:par>
                        <p:par>
                          <p:cTn id="216" fill="hold" nodeType="afterGroup">
                            <p:stCondLst>
                              <p:cond delay="5500"/>
                            </p:stCondLst>
                            <p:childTnLst>
                              <p:par>
                                <p:cTn id="217" presetID="23" presetClass="entr" presetSubtype="16" fill="hold" grpId="0" nodeType="afterEffect">
                                  <p:stCondLst>
                                    <p:cond delay="0"/>
                                  </p:stCondLst>
                                  <p:childTnLst>
                                    <p:set>
                                      <p:cBhvr>
                                        <p:cTn id="218" dur="1" fill="hold">
                                          <p:stCondLst>
                                            <p:cond delay="0"/>
                                          </p:stCondLst>
                                        </p:cTn>
                                        <p:tgtEl>
                                          <p:spTgt spid="183344"/>
                                        </p:tgtEl>
                                        <p:attrNameLst>
                                          <p:attrName>style.visibility</p:attrName>
                                        </p:attrNameLst>
                                      </p:cBhvr>
                                      <p:to>
                                        <p:strVal val="visible"/>
                                      </p:to>
                                    </p:set>
                                    <p:anim calcmode="lin" valueType="num">
                                      <p:cBhvr>
                                        <p:cTn id="219" dur="100" fill="hold"/>
                                        <p:tgtEl>
                                          <p:spTgt spid="183344"/>
                                        </p:tgtEl>
                                        <p:attrNameLst>
                                          <p:attrName>ppt_w</p:attrName>
                                        </p:attrNameLst>
                                      </p:cBhvr>
                                      <p:tavLst>
                                        <p:tav tm="0">
                                          <p:val>
                                            <p:fltVal val="0"/>
                                          </p:val>
                                        </p:tav>
                                        <p:tav tm="100000">
                                          <p:val>
                                            <p:strVal val="#ppt_w"/>
                                          </p:val>
                                        </p:tav>
                                      </p:tavLst>
                                    </p:anim>
                                    <p:anim calcmode="lin" valueType="num">
                                      <p:cBhvr>
                                        <p:cTn id="220" dur="100" fill="hold"/>
                                        <p:tgtEl>
                                          <p:spTgt spid="183344"/>
                                        </p:tgtEl>
                                        <p:attrNameLst>
                                          <p:attrName>ppt_h</p:attrName>
                                        </p:attrNameLst>
                                      </p:cBhvr>
                                      <p:tavLst>
                                        <p:tav tm="0">
                                          <p:val>
                                            <p:fltVal val="0"/>
                                          </p:val>
                                        </p:tav>
                                        <p:tav tm="100000">
                                          <p:val>
                                            <p:strVal val="#ppt_h"/>
                                          </p:val>
                                        </p:tav>
                                      </p:tavLst>
                                    </p:anim>
                                  </p:childTnLst>
                                </p:cTn>
                              </p:par>
                            </p:childTnLst>
                          </p:cTn>
                        </p:par>
                        <p:par>
                          <p:cTn id="221" fill="hold" nodeType="afterGroup">
                            <p:stCondLst>
                              <p:cond delay="5600"/>
                            </p:stCondLst>
                            <p:childTnLst>
                              <p:par>
                                <p:cTn id="222" presetID="23" presetClass="entr" presetSubtype="16" fill="hold" grpId="0" nodeType="afterEffect">
                                  <p:stCondLst>
                                    <p:cond delay="0"/>
                                  </p:stCondLst>
                                  <p:childTnLst>
                                    <p:set>
                                      <p:cBhvr>
                                        <p:cTn id="223" dur="1" fill="hold">
                                          <p:stCondLst>
                                            <p:cond delay="0"/>
                                          </p:stCondLst>
                                        </p:cTn>
                                        <p:tgtEl>
                                          <p:spTgt spid="183343"/>
                                        </p:tgtEl>
                                        <p:attrNameLst>
                                          <p:attrName>style.visibility</p:attrName>
                                        </p:attrNameLst>
                                      </p:cBhvr>
                                      <p:to>
                                        <p:strVal val="visible"/>
                                      </p:to>
                                    </p:set>
                                    <p:anim calcmode="lin" valueType="num">
                                      <p:cBhvr>
                                        <p:cTn id="224" dur="100" fill="hold"/>
                                        <p:tgtEl>
                                          <p:spTgt spid="183343"/>
                                        </p:tgtEl>
                                        <p:attrNameLst>
                                          <p:attrName>ppt_w</p:attrName>
                                        </p:attrNameLst>
                                      </p:cBhvr>
                                      <p:tavLst>
                                        <p:tav tm="0">
                                          <p:val>
                                            <p:fltVal val="0"/>
                                          </p:val>
                                        </p:tav>
                                        <p:tav tm="100000">
                                          <p:val>
                                            <p:strVal val="#ppt_w"/>
                                          </p:val>
                                        </p:tav>
                                      </p:tavLst>
                                    </p:anim>
                                    <p:anim calcmode="lin" valueType="num">
                                      <p:cBhvr>
                                        <p:cTn id="225" dur="100" fill="hold"/>
                                        <p:tgtEl>
                                          <p:spTgt spid="183343"/>
                                        </p:tgtEl>
                                        <p:attrNameLst>
                                          <p:attrName>ppt_h</p:attrName>
                                        </p:attrNameLst>
                                      </p:cBhvr>
                                      <p:tavLst>
                                        <p:tav tm="0">
                                          <p:val>
                                            <p:fltVal val="0"/>
                                          </p:val>
                                        </p:tav>
                                        <p:tav tm="100000">
                                          <p:val>
                                            <p:strVal val="#ppt_h"/>
                                          </p:val>
                                        </p:tav>
                                      </p:tavLst>
                                    </p:anim>
                                  </p:childTnLst>
                                </p:cTn>
                              </p:par>
                            </p:childTnLst>
                          </p:cTn>
                        </p:par>
                        <p:par>
                          <p:cTn id="226" fill="hold" nodeType="afterGroup">
                            <p:stCondLst>
                              <p:cond delay="5700"/>
                            </p:stCondLst>
                            <p:childTnLst>
                              <p:par>
                                <p:cTn id="227" presetID="23" presetClass="entr" presetSubtype="16" fill="hold" grpId="0" nodeType="afterEffect">
                                  <p:stCondLst>
                                    <p:cond delay="0"/>
                                  </p:stCondLst>
                                  <p:childTnLst>
                                    <p:set>
                                      <p:cBhvr>
                                        <p:cTn id="228" dur="1" fill="hold">
                                          <p:stCondLst>
                                            <p:cond delay="0"/>
                                          </p:stCondLst>
                                        </p:cTn>
                                        <p:tgtEl>
                                          <p:spTgt spid="183342"/>
                                        </p:tgtEl>
                                        <p:attrNameLst>
                                          <p:attrName>style.visibility</p:attrName>
                                        </p:attrNameLst>
                                      </p:cBhvr>
                                      <p:to>
                                        <p:strVal val="visible"/>
                                      </p:to>
                                    </p:set>
                                    <p:anim calcmode="lin" valueType="num">
                                      <p:cBhvr>
                                        <p:cTn id="229" dur="100" fill="hold"/>
                                        <p:tgtEl>
                                          <p:spTgt spid="183342"/>
                                        </p:tgtEl>
                                        <p:attrNameLst>
                                          <p:attrName>ppt_w</p:attrName>
                                        </p:attrNameLst>
                                      </p:cBhvr>
                                      <p:tavLst>
                                        <p:tav tm="0">
                                          <p:val>
                                            <p:fltVal val="0"/>
                                          </p:val>
                                        </p:tav>
                                        <p:tav tm="100000">
                                          <p:val>
                                            <p:strVal val="#ppt_w"/>
                                          </p:val>
                                        </p:tav>
                                      </p:tavLst>
                                    </p:anim>
                                    <p:anim calcmode="lin" valueType="num">
                                      <p:cBhvr>
                                        <p:cTn id="230" dur="100" fill="hold"/>
                                        <p:tgtEl>
                                          <p:spTgt spid="183342"/>
                                        </p:tgtEl>
                                        <p:attrNameLst>
                                          <p:attrName>ppt_h</p:attrName>
                                        </p:attrNameLst>
                                      </p:cBhvr>
                                      <p:tavLst>
                                        <p:tav tm="0">
                                          <p:val>
                                            <p:fltVal val="0"/>
                                          </p:val>
                                        </p:tav>
                                        <p:tav tm="100000">
                                          <p:val>
                                            <p:strVal val="#ppt_h"/>
                                          </p:val>
                                        </p:tav>
                                      </p:tavLst>
                                    </p:anim>
                                  </p:childTnLst>
                                </p:cTn>
                              </p:par>
                            </p:childTnLst>
                          </p:cTn>
                        </p:par>
                        <p:par>
                          <p:cTn id="231" fill="hold" nodeType="afterGroup">
                            <p:stCondLst>
                              <p:cond delay="5800"/>
                            </p:stCondLst>
                            <p:childTnLst>
                              <p:par>
                                <p:cTn id="232" presetID="23" presetClass="entr" presetSubtype="16" fill="hold" grpId="0" nodeType="afterEffect">
                                  <p:stCondLst>
                                    <p:cond delay="0"/>
                                  </p:stCondLst>
                                  <p:childTnLst>
                                    <p:set>
                                      <p:cBhvr>
                                        <p:cTn id="233" dur="1" fill="hold">
                                          <p:stCondLst>
                                            <p:cond delay="0"/>
                                          </p:stCondLst>
                                        </p:cTn>
                                        <p:tgtEl>
                                          <p:spTgt spid="183341"/>
                                        </p:tgtEl>
                                        <p:attrNameLst>
                                          <p:attrName>style.visibility</p:attrName>
                                        </p:attrNameLst>
                                      </p:cBhvr>
                                      <p:to>
                                        <p:strVal val="visible"/>
                                      </p:to>
                                    </p:set>
                                    <p:anim calcmode="lin" valueType="num">
                                      <p:cBhvr>
                                        <p:cTn id="234" dur="100" fill="hold"/>
                                        <p:tgtEl>
                                          <p:spTgt spid="183341"/>
                                        </p:tgtEl>
                                        <p:attrNameLst>
                                          <p:attrName>ppt_w</p:attrName>
                                        </p:attrNameLst>
                                      </p:cBhvr>
                                      <p:tavLst>
                                        <p:tav tm="0">
                                          <p:val>
                                            <p:fltVal val="0"/>
                                          </p:val>
                                        </p:tav>
                                        <p:tav tm="100000">
                                          <p:val>
                                            <p:strVal val="#ppt_w"/>
                                          </p:val>
                                        </p:tav>
                                      </p:tavLst>
                                    </p:anim>
                                    <p:anim calcmode="lin" valueType="num">
                                      <p:cBhvr>
                                        <p:cTn id="235" dur="100" fill="hold"/>
                                        <p:tgtEl>
                                          <p:spTgt spid="183341"/>
                                        </p:tgtEl>
                                        <p:attrNameLst>
                                          <p:attrName>ppt_h</p:attrName>
                                        </p:attrNameLst>
                                      </p:cBhvr>
                                      <p:tavLst>
                                        <p:tav tm="0">
                                          <p:val>
                                            <p:fltVal val="0"/>
                                          </p:val>
                                        </p:tav>
                                        <p:tav tm="100000">
                                          <p:val>
                                            <p:strVal val="#ppt_h"/>
                                          </p:val>
                                        </p:tav>
                                      </p:tavLst>
                                    </p:anim>
                                  </p:childTnLst>
                                </p:cTn>
                              </p:par>
                            </p:childTnLst>
                          </p:cTn>
                        </p:par>
                      </p:childTnLst>
                    </p:cTn>
                  </p:par>
                  <p:par>
                    <p:cTn id="236" fill="hold">
                      <p:stCondLst>
                        <p:cond delay="indefinite"/>
                      </p:stCondLst>
                      <p:childTnLst>
                        <p:par>
                          <p:cTn id="237" fill="hold" nodeType="afterGroup">
                            <p:stCondLst>
                              <p:cond delay="0"/>
                            </p:stCondLst>
                            <p:childTnLst>
                              <p:par>
                                <p:cTn id="238" presetID="2" presetClass="entr" presetSubtype="2" decel="54000" fill="hold" grpId="0" nodeType="clickEffect">
                                  <p:stCondLst>
                                    <p:cond delay="0"/>
                                  </p:stCondLst>
                                  <p:childTnLst>
                                    <p:set>
                                      <p:cBhvr>
                                        <p:cTn id="239" dur="1" fill="hold">
                                          <p:stCondLst>
                                            <p:cond delay="0"/>
                                          </p:stCondLst>
                                        </p:cTn>
                                        <p:tgtEl>
                                          <p:spTgt spid="183301"/>
                                        </p:tgtEl>
                                        <p:attrNameLst>
                                          <p:attrName>style.visibility</p:attrName>
                                        </p:attrNameLst>
                                      </p:cBhvr>
                                      <p:to>
                                        <p:strVal val="visible"/>
                                      </p:to>
                                    </p:set>
                                    <p:anim calcmode="lin" valueType="num">
                                      <p:cBhvr additive="base">
                                        <p:cTn id="240" dur="500" fill="hold"/>
                                        <p:tgtEl>
                                          <p:spTgt spid="183301"/>
                                        </p:tgtEl>
                                        <p:attrNameLst>
                                          <p:attrName>ppt_x</p:attrName>
                                        </p:attrNameLst>
                                      </p:cBhvr>
                                      <p:tavLst>
                                        <p:tav tm="0">
                                          <p:val>
                                            <p:strVal val="1+#ppt_w/2"/>
                                          </p:val>
                                        </p:tav>
                                        <p:tav tm="100000">
                                          <p:val>
                                            <p:strVal val="#ppt_x"/>
                                          </p:val>
                                        </p:tav>
                                      </p:tavLst>
                                    </p:anim>
                                    <p:anim calcmode="lin" valueType="num">
                                      <p:cBhvr additive="base">
                                        <p:cTn id="241" dur="500" fill="hold"/>
                                        <p:tgtEl>
                                          <p:spTgt spid="183301"/>
                                        </p:tgtEl>
                                        <p:attrNameLst>
                                          <p:attrName>ppt_y</p:attrName>
                                        </p:attrNameLst>
                                      </p:cBhvr>
                                      <p:tavLst>
                                        <p:tav tm="0">
                                          <p:val>
                                            <p:strVal val="#ppt_y"/>
                                          </p:val>
                                        </p:tav>
                                        <p:tav tm="100000">
                                          <p:val>
                                            <p:strVal val="#ppt_y"/>
                                          </p:val>
                                        </p:tav>
                                      </p:tavLst>
                                    </p:anim>
                                  </p:childTnLst>
                                </p:cTn>
                              </p:par>
                            </p:childTnLst>
                          </p:cTn>
                        </p:par>
                        <p:par>
                          <p:cTn id="242" fill="hold" nodeType="afterGroup">
                            <p:stCondLst>
                              <p:cond delay="500"/>
                            </p:stCondLst>
                            <p:childTnLst>
                              <p:par>
                                <p:cTn id="243" presetID="22" presetClass="entr" presetSubtype="4" fill="hold" grpId="0" nodeType="afterEffect">
                                  <p:stCondLst>
                                    <p:cond delay="0"/>
                                  </p:stCondLst>
                                  <p:childTnLst>
                                    <p:set>
                                      <p:cBhvr>
                                        <p:cTn id="244" dur="1" fill="hold">
                                          <p:stCondLst>
                                            <p:cond delay="0"/>
                                          </p:stCondLst>
                                        </p:cTn>
                                        <p:tgtEl>
                                          <p:spTgt spid="183306"/>
                                        </p:tgtEl>
                                        <p:attrNameLst>
                                          <p:attrName>style.visibility</p:attrName>
                                        </p:attrNameLst>
                                      </p:cBhvr>
                                      <p:to>
                                        <p:strVal val="visible"/>
                                      </p:to>
                                    </p:set>
                                    <p:animEffect transition="in" filter="wipe(down)">
                                      <p:cBhvr>
                                        <p:cTn id="245" dur="500"/>
                                        <p:tgtEl>
                                          <p:spTgt spid="183306"/>
                                        </p:tgtEl>
                                      </p:cBhvr>
                                    </p:animEffect>
                                  </p:childTnLst>
                                </p:cTn>
                              </p:par>
                            </p:childTnLst>
                          </p:cTn>
                        </p:par>
                        <p:par>
                          <p:cTn id="246" fill="hold">
                            <p:stCondLst>
                              <p:cond delay="1000"/>
                            </p:stCondLst>
                            <p:childTnLst>
                              <p:par>
                                <p:cTn id="247" presetID="10" presetClass="entr" presetSubtype="0" fill="hold" grpId="0" nodeType="afterEffect">
                                  <p:stCondLst>
                                    <p:cond delay="0"/>
                                  </p:stCondLst>
                                  <p:childTnLst>
                                    <p:set>
                                      <p:cBhvr>
                                        <p:cTn id="248" dur="1" fill="hold">
                                          <p:stCondLst>
                                            <p:cond delay="0"/>
                                          </p:stCondLst>
                                        </p:cTn>
                                        <p:tgtEl>
                                          <p:spTgt spid="183351"/>
                                        </p:tgtEl>
                                        <p:attrNameLst>
                                          <p:attrName>style.visibility</p:attrName>
                                        </p:attrNameLst>
                                      </p:cBhvr>
                                      <p:to>
                                        <p:strVal val="visible"/>
                                      </p:to>
                                    </p:set>
                                    <p:animEffect transition="in" filter="fade">
                                      <p:cBhvr>
                                        <p:cTn id="249" dur="400"/>
                                        <p:tgtEl>
                                          <p:spTgt spid="183351"/>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183352"/>
                                        </p:tgtEl>
                                        <p:attrNameLst>
                                          <p:attrName>style.visibility</p:attrName>
                                        </p:attrNameLst>
                                      </p:cBhvr>
                                      <p:to>
                                        <p:strVal val="visible"/>
                                      </p:to>
                                    </p:set>
                                    <p:animEffect transition="in" filter="fade">
                                      <p:cBhvr>
                                        <p:cTn id="252" dur="400"/>
                                        <p:tgtEl>
                                          <p:spTgt spid="183352"/>
                                        </p:tgtEl>
                                      </p:cBhvr>
                                    </p:animEffect>
                                  </p:childTnLst>
                                </p:cTn>
                              </p:par>
                            </p:childTnLst>
                          </p:cTn>
                        </p:par>
                        <p:par>
                          <p:cTn id="253" fill="hold">
                            <p:stCondLst>
                              <p:cond delay="1400"/>
                            </p:stCondLst>
                            <p:childTnLst>
                              <p:par>
                                <p:cTn id="254" presetID="10" presetClass="entr" presetSubtype="0" fill="hold" grpId="0" nodeType="afterEffect">
                                  <p:stCondLst>
                                    <p:cond delay="0"/>
                                  </p:stCondLst>
                                  <p:childTnLst>
                                    <p:set>
                                      <p:cBhvr>
                                        <p:cTn id="255" dur="1" fill="hold">
                                          <p:stCondLst>
                                            <p:cond delay="0"/>
                                          </p:stCondLst>
                                        </p:cTn>
                                        <p:tgtEl>
                                          <p:spTgt spid="183353"/>
                                        </p:tgtEl>
                                        <p:attrNameLst>
                                          <p:attrName>style.visibility</p:attrName>
                                        </p:attrNameLst>
                                      </p:cBhvr>
                                      <p:to>
                                        <p:strVal val="visible"/>
                                      </p:to>
                                    </p:set>
                                    <p:animEffect transition="in" filter="fade">
                                      <p:cBhvr>
                                        <p:cTn id="256" dur="400"/>
                                        <p:tgtEl>
                                          <p:spTgt spid="183353"/>
                                        </p:tgtEl>
                                      </p:cBhvr>
                                    </p:animEffect>
                                  </p:childTnLst>
                                </p:cTn>
                              </p:par>
                              <p:par>
                                <p:cTn id="257" presetID="10" presetClass="entr" presetSubtype="0" fill="hold" grpId="0" nodeType="withEffect">
                                  <p:stCondLst>
                                    <p:cond delay="0"/>
                                  </p:stCondLst>
                                  <p:childTnLst>
                                    <p:set>
                                      <p:cBhvr>
                                        <p:cTn id="258" dur="1" fill="hold">
                                          <p:stCondLst>
                                            <p:cond delay="0"/>
                                          </p:stCondLst>
                                        </p:cTn>
                                        <p:tgtEl>
                                          <p:spTgt spid="183354"/>
                                        </p:tgtEl>
                                        <p:attrNameLst>
                                          <p:attrName>style.visibility</p:attrName>
                                        </p:attrNameLst>
                                      </p:cBhvr>
                                      <p:to>
                                        <p:strVal val="visible"/>
                                      </p:to>
                                    </p:set>
                                    <p:animEffect transition="in" filter="fade">
                                      <p:cBhvr>
                                        <p:cTn id="259" dur="400"/>
                                        <p:tgtEl>
                                          <p:spTgt spid="183354"/>
                                        </p:tgtEl>
                                      </p:cBhvr>
                                    </p:animEffect>
                                  </p:childTnLst>
                                </p:cTn>
                              </p:par>
                              <p:par>
                                <p:cTn id="260" presetID="10" presetClass="entr" presetSubtype="0" fill="hold" grpId="0" nodeType="withEffect">
                                  <p:stCondLst>
                                    <p:cond delay="0"/>
                                  </p:stCondLst>
                                  <p:childTnLst>
                                    <p:set>
                                      <p:cBhvr>
                                        <p:cTn id="261" dur="1" fill="hold">
                                          <p:stCondLst>
                                            <p:cond delay="0"/>
                                          </p:stCondLst>
                                        </p:cTn>
                                        <p:tgtEl>
                                          <p:spTgt spid="183355"/>
                                        </p:tgtEl>
                                        <p:attrNameLst>
                                          <p:attrName>style.visibility</p:attrName>
                                        </p:attrNameLst>
                                      </p:cBhvr>
                                      <p:to>
                                        <p:strVal val="visible"/>
                                      </p:to>
                                    </p:set>
                                    <p:animEffect transition="in" filter="fade">
                                      <p:cBhvr>
                                        <p:cTn id="262" dur="400"/>
                                        <p:tgtEl>
                                          <p:spTgt spid="183355"/>
                                        </p:tgtEl>
                                      </p:cBhvr>
                                    </p:animEffect>
                                  </p:childTnLst>
                                </p:cTn>
                              </p:par>
                              <p:par>
                                <p:cTn id="263" presetID="10" presetClass="entr" presetSubtype="0" fill="hold" grpId="0" nodeType="withEffect">
                                  <p:stCondLst>
                                    <p:cond delay="0"/>
                                  </p:stCondLst>
                                  <p:childTnLst>
                                    <p:set>
                                      <p:cBhvr>
                                        <p:cTn id="264" dur="1" fill="hold">
                                          <p:stCondLst>
                                            <p:cond delay="0"/>
                                          </p:stCondLst>
                                        </p:cTn>
                                        <p:tgtEl>
                                          <p:spTgt spid="183356"/>
                                        </p:tgtEl>
                                        <p:attrNameLst>
                                          <p:attrName>style.visibility</p:attrName>
                                        </p:attrNameLst>
                                      </p:cBhvr>
                                      <p:to>
                                        <p:strVal val="visible"/>
                                      </p:to>
                                    </p:set>
                                    <p:animEffect transition="in" filter="fade">
                                      <p:cBhvr>
                                        <p:cTn id="265" dur="400"/>
                                        <p:tgtEl>
                                          <p:spTgt spid="183356"/>
                                        </p:tgtEl>
                                      </p:cBhvr>
                                    </p:animEffect>
                                  </p:childTnLst>
                                </p:cTn>
                              </p:par>
                              <p:par>
                                <p:cTn id="266" presetID="10" presetClass="entr" presetSubtype="0" fill="hold" grpId="0" nodeType="withEffect">
                                  <p:stCondLst>
                                    <p:cond delay="0"/>
                                  </p:stCondLst>
                                  <p:childTnLst>
                                    <p:set>
                                      <p:cBhvr>
                                        <p:cTn id="267" dur="1" fill="hold">
                                          <p:stCondLst>
                                            <p:cond delay="0"/>
                                          </p:stCondLst>
                                        </p:cTn>
                                        <p:tgtEl>
                                          <p:spTgt spid="183357"/>
                                        </p:tgtEl>
                                        <p:attrNameLst>
                                          <p:attrName>style.visibility</p:attrName>
                                        </p:attrNameLst>
                                      </p:cBhvr>
                                      <p:to>
                                        <p:strVal val="visible"/>
                                      </p:to>
                                    </p:set>
                                    <p:animEffect transition="in" filter="fade">
                                      <p:cBhvr>
                                        <p:cTn id="268" dur="400"/>
                                        <p:tgtEl>
                                          <p:spTgt spid="183357"/>
                                        </p:tgtEl>
                                      </p:cBhvr>
                                    </p:animEffect>
                                  </p:childTnLst>
                                </p:cTn>
                              </p:par>
                            </p:childTnLst>
                          </p:cTn>
                        </p:par>
                        <p:par>
                          <p:cTn id="269" fill="hold">
                            <p:stCondLst>
                              <p:cond delay="1800"/>
                            </p:stCondLst>
                            <p:childTnLst>
                              <p:par>
                                <p:cTn id="270" presetID="23" presetClass="entr" presetSubtype="16" fill="hold" grpId="0" nodeType="afterEffect">
                                  <p:stCondLst>
                                    <p:cond delay="0"/>
                                  </p:stCondLst>
                                  <p:childTnLst>
                                    <p:set>
                                      <p:cBhvr>
                                        <p:cTn id="271" dur="1" fill="hold">
                                          <p:stCondLst>
                                            <p:cond delay="0"/>
                                          </p:stCondLst>
                                        </p:cTn>
                                        <p:tgtEl>
                                          <p:spTgt spid="183367"/>
                                        </p:tgtEl>
                                        <p:attrNameLst>
                                          <p:attrName>style.visibility</p:attrName>
                                        </p:attrNameLst>
                                      </p:cBhvr>
                                      <p:to>
                                        <p:strVal val="visible"/>
                                      </p:to>
                                    </p:set>
                                    <p:anim calcmode="lin" valueType="num">
                                      <p:cBhvr>
                                        <p:cTn id="272" dur="100" fill="hold"/>
                                        <p:tgtEl>
                                          <p:spTgt spid="183367"/>
                                        </p:tgtEl>
                                        <p:attrNameLst>
                                          <p:attrName>ppt_w</p:attrName>
                                        </p:attrNameLst>
                                      </p:cBhvr>
                                      <p:tavLst>
                                        <p:tav tm="0">
                                          <p:val>
                                            <p:fltVal val="0"/>
                                          </p:val>
                                        </p:tav>
                                        <p:tav tm="100000">
                                          <p:val>
                                            <p:strVal val="#ppt_w"/>
                                          </p:val>
                                        </p:tav>
                                      </p:tavLst>
                                    </p:anim>
                                    <p:anim calcmode="lin" valueType="num">
                                      <p:cBhvr>
                                        <p:cTn id="273" dur="100" fill="hold"/>
                                        <p:tgtEl>
                                          <p:spTgt spid="183367"/>
                                        </p:tgtEl>
                                        <p:attrNameLst>
                                          <p:attrName>ppt_h</p:attrName>
                                        </p:attrNameLst>
                                      </p:cBhvr>
                                      <p:tavLst>
                                        <p:tav tm="0">
                                          <p:val>
                                            <p:fltVal val="0"/>
                                          </p:val>
                                        </p:tav>
                                        <p:tav tm="100000">
                                          <p:val>
                                            <p:strVal val="#ppt_h"/>
                                          </p:val>
                                        </p:tav>
                                      </p:tavLst>
                                    </p:anim>
                                  </p:childTnLst>
                                </p:cTn>
                              </p:par>
                            </p:childTnLst>
                          </p:cTn>
                        </p:par>
                        <p:par>
                          <p:cTn id="274" fill="hold" nodeType="afterGroup">
                            <p:stCondLst>
                              <p:cond delay="1900"/>
                            </p:stCondLst>
                            <p:childTnLst>
                              <p:par>
                                <p:cTn id="275" presetID="23" presetClass="entr" presetSubtype="16" fill="hold" grpId="0" nodeType="afterEffect">
                                  <p:stCondLst>
                                    <p:cond delay="0"/>
                                  </p:stCondLst>
                                  <p:childTnLst>
                                    <p:set>
                                      <p:cBhvr>
                                        <p:cTn id="276" dur="1" fill="hold">
                                          <p:stCondLst>
                                            <p:cond delay="0"/>
                                          </p:stCondLst>
                                        </p:cTn>
                                        <p:tgtEl>
                                          <p:spTgt spid="183366"/>
                                        </p:tgtEl>
                                        <p:attrNameLst>
                                          <p:attrName>style.visibility</p:attrName>
                                        </p:attrNameLst>
                                      </p:cBhvr>
                                      <p:to>
                                        <p:strVal val="visible"/>
                                      </p:to>
                                    </p:set>
                                    <p:anim calcmode="lin" valueType="num">
                                      <p:cBhvr>
                                        <p:cTn id="277" dur="100" fill="hold"/>
                                        <p:tgtEl>
                                          <p:spTgt spid="183366"/>
                                        </p:tgtEl>
                                        <p:attrNameLst>
                                          <p:attrName>ppt_w</p:attrName>
                                        </p:attrNameLst>
                                      </p:cBhvr>
                                      <p:tavLst>
                                        <p:tav tm="0">
                                          <p:val>
                                            <p:fltVal val="0"/>
                                          </p:val>
                                        </p:tav>
                                        <p:tav tm="100000">
                                          <p:val>
                                            <p:strVal val="#ppt_w"/>
                                          </p:val>
                                        </p:tav>
                                      </p:tavLst>
                                    </p:anim>
                                    <p:anim calcmode="lin" valueType="num">
                                      <p:cBhvr>
                                        <p:cTn id="278" dur="100" fill="hold"/>
                                        <p:tgtEl>
                                          <p:spTgt spid="183366"/>
                                        </p:tgtEl>
                                        <p:attrNameLst>
                                          <p:attrName>ppt_h</p:attrName>
                                        </p:attrNameLst>
                                      </p:cBhvr>
                                      <p:tavLst>
                                        <p:tav tm="0">
                                          <p:val>
                                            <p:fltVal val="0"/>
                                          </p:val>
                                        </p:tav>
                                        <p:tav tm="100000">
                                          <p:val>
                                            <p:strVal val="#ppt_h"/>
                                          </p:val>
                                        </p:tav>
                                      </p:tavLst>
                                    </p:anim>
                                  </p:childTnLst>
                                </p:cTn>
                              </p:par>
                            </p:childTnLst>
                          </p:cTn>
                        </p:par>
                        <p:par>
                          <p:cTn id="279" fill="hold" nodeType="afterGroup">
                            <p:stCondLst>
                              <p:cond delay="2000"/>
                            </p:stCondLst>
                            <p:childTnLst>
                              <p:par>
                                <p:cTn id="280" presetID="23" presetClass="entr" presetSubtype="16" fill="hold" grpId="0" nodeType="afterEffect">
                                  <p:stCondLst>
                                    <p:cond delay="0"/>
                                  </p:stCondLst>
                                  <p:childTnLst>
                                    <p:set>
                                      <p:cBhvr>
                                        <p:cTn id="281" dur="1" fill="hold">
                                          <p:stCondLst>
                                            <p:cond delay="0"/>
                                          </p:stCondLst>
                                        </p:cTn>
                                        <p:tgtEl>
                                          <p:spTgt spid="183365"/>
                                        </p:tgtEl>
                                        <p:attrNameLst>
                                          <p:attrName>style.visibility</p:attrName>
                                        </p:attrNameLst>
                                      </p:cBhvr>
                                      <p:to>
                                        <p:strVal val="visible"/>
                                      </p:to>
                                    </p:set>
                                    <p:anim calcmode="lin" valueType="num">
                                      <p:cBhvr>
                                        <p:cTn id="282" dur="100" fill="hold"/>
                                        <p:tgtEl>
                                          <p:spTgt spid="183365"/>
                                        </p:tgtEl>
                                        <p:attrNameLst>
                                          <p:attrName>ppt_w</p:attrName>
                                        </p:attrNameLst>
                                      </p:cBhvr>
                                      <p:tavLst>
                                        <p:tav tm="0">
                                          <p:val>
                                            <p:fltVal val="0"/>
                                          </p:val>
                                        </p:tav>
                                        <p:tav tm="100000">
                                          <p:val>
                                            <p:strVal val="#ppt_w"/>
                                          </p:val>
                                        </p:tav>
                                      </p:tavLst>
                                    </p:anim>
                                    <p:anim calcmode="lin" valueType="num">
                                      <p:cBhvr>
                                        <p:cTn id="283" dur="100" fill="hold"/>
                                        <p:tgtEl>
                                          <p:spTgt spid="183365"/>
                                        </p:tgtEl>
                                        <p:attrNameLst>
                                          <p:attrName>ppt_h</p:attrName>
                                        </p:attrNameLst>
                                      </p:cBhvr>
                                      <p:tavLst>
                                        <p:tav tm="0">
                                          <p:val>
                                            <p:fltVal val="0"/>
                                          </p:val>
                                        </p:tav>
                                        <p:tav tm="100000">
                                          <p:val>
                                            <p:strVal val="#ppt_h"/>
                                          </p:val>
                                        </p:tav>
                                      </p:tavLst>
                                    </p:anim>
                                  </p:childTnLst>
                                </p:cTn>
                              </p:par>
                            </p:childTnLst>
                          </p:cTn>
                        </p:par>
                        <p:par>
                          <p:cTn id="284" fill="hold" nodeType="afterGroup">
                            <p:stCondLst>
                              <p:cond delay="2100"/>
                            </p:stCondLst>
                            <p:childTnLst>
                              <p:par>
                                <p:cTn id="285" presetID="23" presetClass="entr" presetSubtype="16" fill="hold" grpId="0" nodeType="afterEffect">
                                  <p:stCondLst>
                                    <p:cond delay="0"/>
                                  </p:stCondLst>
                                  <p:childTnLst>
                                    <p:set>
                                      <p:cBhvr>
                                        <p:cTn id="286" dur="1" fill="hold">
                                          <p:stCondLst>
                                            <p:cond delay="0"/>
                                          </p:stCondLst>
                                        </p:cTn>
                                        <p:tgtEl>
                                          <p:spTgt spid="183364"/>
                                        </p:tgtEl>
                                        <p:attrNameLst>
                                          <p:attrName>style.visibility</p:attrName>
                                        </p:attrNameLst>
                                      </p:cBhvr>
                                      <p:to>
                                        <p:strVal val="visible"/>
                                      </p:to>
                                    </p:set>
                                    <p:anim calcmode="lin" valueType="num">
                                      <p:cBhvr>
                                        <p:cTn id="287" dur="100" fill="hold"/>
                                        <p:tgtEl>
                                          <p:spTgt spid="183364"/>
                                        </p:tgtEl>
                                        <p:attrNameLst>
                                          <p:attrName>ppt_w</p:attrName>
                                        </p:attrNameLst>
                                      </p:cBhvr>
                                      <p:tavLst>
                                        <p:tav tm="0">
                                          <p:val>
                                            <p:fltVal val="0"/>
                                          </p:val>
                                        </p:tav>
                                        <p:tav tm="100000">
                                          <p:val>
                                            <p:strVal val="#ppt_w"/>
                                          </p:val>
                                        </p:tav>
                                      </p:tavLst>
                                    </p:anim>
                                    <p:anim calcmode="lin" valueType="num">
                                      <p:cBhvr>
                                        <p:cTn id="288" dur="100" fill="hold"/>
                                        <p:tgtEl>
                                          <p:spTgt spid="183364"/>
                                        </p:tgtEl>
                                        <p:attrNameLst>
                                          <p:attrName>ppt_h</p:attrName>
                                        </p:attrNameLst>
                                      </p:cBhvr>
                                      <p:tavLst>
                                        <p:tav tm="0">
                                          <p:val>
                                            <p:fltVal val="0"/>
                                          </p:val>
                                        </p:tav>
                                        <p:tav tm="100000">
                                          <p:val>
                                            <p:strVal val="#ppt_h"/>
                                          </p:val>
                                        </p:tav>
                                      </p:tavLst>
                                    </p:anim>
                                  </p:childTnLst>
                                </p:cTn>
                              </p:par>
                            </p:childTnLst>
                          </p:cTn>
                        </p:par>
                        <p:par>
                          <p:cTn id="289" fill="hold" nodeType="afterGroup">
                            <p:stCondLst>
                              <p:cond delay="2200"/>
                            </p:stCondLst>
                            <p:childTnLst>
                              <p:par>
                                <p:cTn id="290" presetID="23" presetClass="entr" presetSubtype="16" fill="hold" grpId="0" nodeType="afterEffect">
                                  <p:stCondLst>
                                    <p:cond delay="0"/>
                                  </p:stCondLst>
                                  <p:childTnLst>
                                    <p:set>
                                      <p:cBhvr>
                                        <p:cTn id="291" dur="1" fill="hold">
                                          <p:stCondLst>
                                            <p:cond delay="0"/>
                                          </p:stCondLst>
                                        </p:cTn>
                                        <p:tgtEl>
                                          <p:spTgt spid="183363"/>
                                        </p:tgtEl>
                                        <p:attrNameLst>
                                          <p:attrName>style.visibility</p:attrName>
                                        </p:attrNameLst>
                                      </p:cBhvr>
                                      <p:to>
                                        <p:strVal val="visible"/>
                                      </p:to>
                                    </p:set>
                                    <p:anim calcmode="lin" valueType="num">
                                      <p:cBhvr>
                                        <p:cTn id="292" dur="100" fill="hold"/>
                                        <p:tgtEl>
                                          <p:spTgt spid="183363"/>
                                        </p:tgtEl>
                                        <p:attrNameLst>
                                          <p:attrName>ppt_w</p:attrName>
                                        </p:attrNameLst>
                                      </p:cBhvr>
                                      <p:tavLst>
                                        <p:tav tm="0">
                                          <p:val>
                                            <p:fltVal val="0"/>
                                          </p:val>
                                        </p:tav>
                                        <p:tav tm="100000">
                                          <p:val>
                                            <p:strVal val="#ppt_w"/>
                                          </p:val>
                                        </p:tav>
                                      </p:tavLst>
                                    </p:anim>
                                    <p:anim calcmode="lin" valueType="num">
                                      <p:cBhvr>
                                        <p:cTn id="293" dur="100" fill="hold"/>
                                        <p:tgtEl>
                                          <p:spTgt spid="183363"/>
                                        </p:tgtEl>
                                        <p:attrNameLst>
                                          <p:attrName>ppt_h</p:attrName>
                                        </p:attrNameLst>
                                      </p:cBhvr>
                                      <p:tavLst>
                                        <p:tav tm="0">
                                          <p:val>
                                            <p:fltVal val="0"/>
                                          </p:val>
                                        </p:tav>
                                        <p:tav tm="100000">
                                          <p:val>
                                            <p:strVal val="#ppt_h"/>
                                          </p:val>
                                        </p:tav>
                                      </p:tavLst>
                                    </p:anim>
                                  </p:childTnLst>
                                </p:cTn>
                              </p:par>
                            </p:childTnLst>
                          </p:cTn>
                        </p:par>
                        <p:par>
                          <p:cTn id="294" fill="hold" nodeType="afterGroup">
                            <p:stCondLst>
                              <p:cond delay="2300"/>
                            </p:stCondLst>
                            <p:childTnLst>
                              <p:par>
                                <p:cTn id="295" presetID="23" presetClass="entr" presetSubtype="16" fill="hold" grpId="0" nodeType="afterEffect">
                                  <p:stCondLst>
                                    <p:cond delay="0"/>
                                  </p:stCondLst>
                                  <p:childTnLst>
                                    <p:set>
                                      <p:cBhvr>
                                        <p:cTn id="296" dur="1" fill="hold">
                                          <p:stCondLst>
                                            <p:cond delay="0"/>
                                          </p:stCondLst>
                                        </p:cTn>
                                        <p:tgtEl>
                                          <p:spTgt spid="183362"/>
                                        </p:tgtEl>
                                        <p:attrNameLst>
                                          <p:attrName>style.visibility</p:attrName>
                                        </p:attrNameLst>
                                      </p:cBhvr>
                                      <p:to>
                                        <p:strVal val="visible"/>
                                      </p:to>
                                    </p:set>
                                    <p:anim calcmode="lin" valueType="num">
                                      <p:cBhvr>
                                        <p:cTn id="297" dur="100" fill="hold"/>
                                        <p:tgtEl>
                                          <p:spTgt spid="183362"/>
                                        </p:tgtEl>
                                        <p:attrNameLst>
                                          <p:attrName>ppt_w</p:attrName>
                                        </p:attrNameLst>
                                      </p:cBhvr>
                                      <p:tavLst>
                                        <p:tav tm="0">
                                          <p:val>
                                            <p:fltVal val="0"/>
                                          </p:val>
                                        </p:tav>
                                        <p:tav tm="100000">
                                          <p:val>
                                            <p:strVal val="#ppt_w"/>
                                          </p:val>
                                        </p:tav>
                                      </p:tavLst>
                                    </p:anim>
                                    <p:anim calcmode="lin" valueType="num">
                                      <p:cBhvr>
                                        <p:cTn id="298" dur="100" fill="hold"/>
                                        <p:tgtEl>
                                          <p:spTgt spid="183362"/>
                                        </p:tgtEl>
                                        <p:attrNameLst>
                                          <p:attrName>ppt_h</p:attrName>
                                        </p:attrNameLst>
                                      </p:cBhvr>
                                      <p:tavLst>
                                        <p:tav tm="0">
                                          <p:val>
                                            <p:fltVal val="0"/>
                                          </p:val>
                                        </p:tav>
                                        <p:tav tm="100000">
                                          <p:val>
                                            <p:strVal val="#ppt_h"/>
                                          </p:val>
                                        </p:tav>
                                      </p:tavLst>
                                    </p:anim>
                                  </p:childTnLst>
                                </p:cTn>
                              </p:par>
                            </p:childTnLst>
                          </p:cTn>
                        </p:par>
                        <p:par>
                          <p:cTn id="299" fill="hold" nodeType="afterGroup">
                            <p:stCondLst>
                              <p:cond delay="2400"/>
                            </p:stCondLst>
                            <p:childTnLst>
                              <p:par>
                                <p:cTn id="300" presetID="23" presetClass="entr" presetSubtype="16" fill="hold" grpId="0" nodeType="afterEffect">
                                  <p:stCondLst>
                                    <p:cond delay="0"/>
                                  </p:stCondLst>
                                  <p:childTnLst>
                                    <p:set>
                                      <p:cBhvr>
                                        <p:cTn id="301" dur="1" fill="hold">
                                          <p:stCondLst>
                                            <p:cond delay="0"/>
                                          </p:stCondLst>
                                        </p:cTn>
                                        <p:tgtEl>
                                          <p:spTgt spid="183361"/>
                                        </p:tgtEl>
                                        <p:attrNameLst>
                                          <p:attrName>style.visibility</p:attrName>
                                        </p:attrNameLst>
                                      </p:cBhvr>
                                      <p:to>
                                        <p:strVal val="visible"/>
                                      </p:to>
                                    </p:set>
                                    <p:anim calcmode="lin" valueType="num">
                                      <p:cBhvr>
                                        <p:cTn id="302" dur="100" fill="hold"/>
                                        <p:tgtEl>
                                          <p:spTgt spid="183361"/>
                                        </p:tgtEl>
                                        <p:attrNameLst>
                                          <p:attrName>ppt_w</p:attrName>
                                        </p:attrNameLst>
                                      </p:cBhvr>
                                      <p:tavLst>
                                        <p:tav tm="0">
                                          <p:val>
                                            <p:fltVal val="0"/>
                                          </p:val>
                                        </p:tav>
                                        <p:tav tm="100000">
                                          <p:val>
                                            <p:strVal val="#ppt_w"/>
                                          </p:val>
                                        </p:tav>
                                      </p:tavLst>
                                    </p:anim>
                                    <p:anim calcmode="lin" valueType="num">
                                      <p:cBhvr>
                                        <p:cTn id="303" dur="100" fill="hold"/>
                                        <p:tgtEl>
                                          <p:spTgt spid="183361"/>
                                        </p:tgtEl>
                                        <p:attrNameLst>
                                          <p:attrName>ppt_h</p:attrName>
                                        </p:attrNameLst>
                                      </p:cBhvr>
                                      <p:tavLst>
                                        <p:tav tm="0">
                                          <p:val>
                                            <p:fltVal val="0"/>
                                          </p:val>
                                        </p:tav>
                                        <p:tav tm="100000">
                                          <p:val>
                                            <p:strVal val="#ppt_h"/>
                                          </p:val>
                                        </p:tav>
                                      </p:tavLst>
                                    </p:anim>
                                  </p:childTnLst>
                                </p:cTn>
                              </p:par>
                            </p:childTnLst>
                          </p:cTn>
                        </p:par>
                        <p:par>
                          <p:cTn id="304" fill="hold" nodeType="afterGroup">
                            <p:stCondLst>
                              <p:cond delay="2500"/>
                            </p:stCondLst>
                            <p:childTnLst>
                              <p:par>
                                <p:cTn id="305" presetID="23" presetClass="entr" presetSubtype="16" fill="hold" grpId="0" nodeType="afterEffect">
                                  <p:stCondLst>
                                    <p:cond delay="0"/>
                                  </p:stCondLst>
                                  <p:childTnLst>
                                    <p:set>
                                      <p:cBhvr>
                                        <p:cTn id="306" dur="1" fill="hold">
                                          <p:stCondLst>
                                            <p:cond delay="0"/>
                                          </p:stCondLst>
                                        </p:cTn>
                                        <p:tgtEl>
                                          <p:spTgt spid="183360"/>
                                        </p:tgtEl>
                                        <p:attrNameLst>
                                          <p:attrName>style.visibility</p:attrName>
                                        </p:attrNameLst>
                                      </p:cBhvr>
                                      <p:to>
                                        <p:strVal val="visible"/>
                                      </p:to>
                                    </p:set>
                                    <p:anim calcmode="lin" valueType="num">
                                      <p:cBhvr>
                                        <p:cTn id="307" dur="100" fill="hold"/>
                                        <p:tgtEl>
                                          <p:spTgt spid="183360"/>
                                        </p:tgtEl>
                                        <p:attrNameLst>
                                          <p:attrName>ppt_w</p:attrName>
                                        </p:attrNameLst>
                                      </p:cBhvr>
                                      <p:tavLst>
                                        <p:tav tm="0">
                                          <p:val>
                                            <p:fltVal val="0"/>
                                          </p:val>
                                        </p:tav>
                                        <p:tav tm="100000">
                                          <p:val>
                                            <p:strVal val="#ppt_w"/>
                                          </p:val>
                                        </p:tav>
                                      </p:tavLst>
                                    </p:anim>
                                    <p:anim calcmode="lin" valueType="num">
                                      <p:cBhvr>
                                        <p:cTn id="308" dur="100" fill="hold"/>
                                        <p:tgtEl>
                                          <p:spTgt spid="183360"/>
                                        </p:tgtEl>
                                        <p:attrNameLst>
                                          <p:attrName>ppt_h</p:attrName>
                                        </p:attrNameLst>
                                      </p:cBhvr>
                                      <p:tavLst>
                                        <p:tav tm="0">
                                          <p:val>
                                            <p:fltVal val="0"/>
                                          </p:val>
                                        </p:tav>
                                        <p:tav tm="100000">
                                          <p:val>
                                            <p:strVal val="#ppt_h"/>
                                          </p:val>
                                        </p:tav>
                                      </p:tavLst>
                                    </p:anim>
                                  </p:childTnLst>
                                </p:cTn>
                              </p:par>
                            </p:childTnLst>
                          </p:cTn>
                        </p:par>
                        <p:par>
                          <p:cTn id="309" fill="hold" nodeType="afterGroup">
                            <p:stCondLst>
                              <p:cond delay="2600"/>
                            </p:stCondLst>
                            <p:childTnLst>
                              <p:par>
                                <p:cTn id="310" presetID="23" presetClass="entr" presetSubtype="16" fill="hold" grpId="0" nodeType="afterEffect">
                                  <p:stCondLst>
                                    <p:cond delay="0"/>
                                  </p:stCondLst>
                                  <p:childTnLst>
                                    <p:set>
                                      <p:cBhvr>
                                        <p:cTn id="311" dur="1" fill="hold">
                                          <p:stCondLst>
                                            <p:cond delay="0"/>
                                          </p:stCondLst>
                                        </p:cTn>
                                        <p:tgtEl>
                                          <p:spTgt spid="183359"/>
                                        </p:tgtEl>
                                        <p:attrNameLst>
                                          <p:attrName>style.visibility</p:attrName>
                                        </p:attrNameLst>
                                      </p:cBhvr>
                                      <p:to>
                                        <p:strVal val="visible"/>
                                      </p:to>
                                    </p:set>
                                    <p:anim calcmode="lin" valueType="num">
                                      <p:cBhvr>
                                        <p:cTn id="312" dur="100" fill="hold"/>
                                        <p:tgtEl>
                                          <p:spTgt spid="183359"/>
                                        </p:tgtEl>
                                        <p:attrNameLst>
                                          <p:attrName>ppt_w</p:attrName>
                                        </p:attrNameLst>
                                      </p:cBhvr>
                                      <p:tavLst>
                                        <p:tav tm="0">
                                          <p:val>
                                            <p:fltVal val="0"/>
                                          </p:val>
                                        </p:tav>
                                        <p:tav tm="100000">
                                          <p:val>
                                            <p:strVal val="#ppt_w"/>
                                          </p:val>
                                        </p:tav>
                                      </p:tavLst>
                                    </p:anim>
                                    <p:anim calcmode="lin" valueType="num">
                                      <p:cBhvr>
                                        <p:cTn id="313" dur="100" fill="hold"/>
                                        <p:tgtEl>
                                          <p:spTgt spid="183359"/>
                                        </p:tgtEl>
                                        <p:attrNameLst>
                                          <p:attrName>ppt_h</p:attrName>
                                        </p:attrNameLst>
                                      </p:cBhvr>
                                      <p:tavLst>
                                        <p:tav tm="0">
                                          <p:val>
                                            <p:fltVal val="0"/>
                                          </p:val>
                                        </p:tav>
                                        <p:tav tm="100000">
                                          <p:val>
                                            <p:strVal val="#ppt_h"/>
                                          </p:val>
                                        </p:tav>
                                      </p:tavLst>
                                    </p:anim>
                                  </p:childTnLst>
                                </p:cTn>
                              </p:par>
                            </p:childTnLst>
                          </p:cTn>
                        </p:par>
                        <p:par>
                          <p:cTn id="314" fill="hold" nodeType="afterGroup">
                            <p:stCondLst>
                              <p:cond delay="2700"/>
                            </p:stCondLst>
                            <p:childTnLst>
                              <p:par>
                                <p:cTn id="315" presetID="23" presetClass="entr" presetSubtype="16" fill="hold" grpId="0" nodeType="afterEffect">
                                  <p:stCondLst>
                                    <p:cond delay="0"/>
                                  </p:stCondLst>
                                  <p:childTnLst>
                                    <p:set>
                                      <p:cBhvr>
                                        <p:cTn id="316" dur="1" fill="hold">
                                          <p:stCondLst>
                                            <p:cond delay="0"/>
                                          </p:stCondLst>
                                        </p:cTn>
                                        <p:tgtEl>
                                          <p:spTgt spid="183358"/>
                                        </p:tgtEl>
                                        <p:attrNameLst>
                                          <p:attrName>style.visibility</p:attrName>
                                        </p:attrNameLst>
                                      </p:cBhvr>
                                      <p:to>
                                        <p:strVal val="visible"/>
                                      </p:to>
                                    </p:set>
                                    <p:anim calcmode="lin" valueType="num">
                                      <p:cBhvr>
                                        <p:cTn id="317" dur="100" fill="hold"/>
                                        <p:tgtEl>
                                          <p:spTgt spid="183358"/>
                                        </p:tgtEl>
                                        <p:attrNameLst>
                                          <p:attrName>ppt_w</p:attrName>
                                        </p:attrNameLst>
                                      </p:cBhvr>
                                      <p:tavLst>
                                        <p:tav tm="0">
                                          <p:val>
                                            <p:fltVal val="0"/>
                                          </p:val>
                                        </p:tav>
                                        <p:tav tm="100000">
                                          <p:val>
                                            <p:strVal val="#ppt_w"/>
                                          </p:val>
                                        </p:tav>
                                      </p:tavLst>
                                    </p:anim>
                                    <p:anim calcmode="lin" valueType="num">
                                      <p:cBhvr>
                                        <p:cTn id="318" dur="100" fill="hold"/>
                                        <p:tgtEl>
                                          <p:spTgt spid="183358"/>
                                        </p:tgtEl>
                                        <p:attrNameLst>
                                          <p:attrName>ppt_h</p:attrName>
                                        </p:attrNameLst>
                                      </p:cBhvr>
                                      <p:tavLst>
                                        <p:tav tm="0">
                                          <p:val>
                                            <p:fltVal val="0"/>
                                          </p:val>
                                        </p:tav>
                                        <p:tav tm="100000">
                                          <p:val>
                                            <p:strVal val="#ppt_h"/>
                                          </p:val>
                                        </p:tav>
                                      </p:tavLst>
                                    </p:anim>
                                  </p:childTnLst>
                                </p:cTn>
                              </p:par>
                            </p:childTnLst>
                          </p:cTn>
                        </p:par>
                        <p:par>
                          <p:cTn id="319" fill="hold" nodeType="afterGroup">
                            <p:stCondLst>
                              <p:cond delay="2800"/>
                            </p:stCondLst>
                            <p:childTnLst>
                              <p:par>
                                <p:cTn id="320" presetID="23" presetClass="entr" presetSubtype="16" fill="hold" grpId="0" nodeType="afterEffect">
                                  <p:stCondLst>
                                    <p:cond delay="0"/>
                                  </p:stCondLst>
                                  <p:childTnLst>
                                    <p:set>
                                      <p:cBhvr>
                                        <p:cTn id="321" dur="1" fill="hold">
                                          <p:stCondLst>
                                            <p:cond delay="0"/>
                                          </p:stCondLst>
                                        </p:cTn>
                                        <p:tgtEl>
                                          <p:spTgt spid="183377"/>
                                        </p:tgtEl>
                                        <p:attrNameLst>
                                          <p:attrName>style.visibility</p:attrName>
                                        </p:attrNameLst>
                                      </p:cBhvr>
                                      <p:to>
                                        <p:strVal val="visible"/>
                                      </p:to>
                                    </p:set>
                                    <p:anim calcmode="lin" valueType="num">
                                      <p:cBhvr>
                                        <p:cTn id="322" dur="100" fill="hold"/>
                                        <p:tgtEl>
                                          <p:spTgt spid="183377"/>
                                        </p:tgtEl>
                                        <p:attrNameLst>
                                          <p:attrName>ppt_w</p:attrName>
                                        </p:attrNameLst>
                                      </p:cBhvr>
                                      <p:tavLst>
                                        <p:tav tm="0">
                                          <p:val>
                                            <p:fltVal val="0"/>
                                          </p:val>
                                        </p:tav>
                                        <p:tav tm="100000">
                                          <p:val>
                                            <p:strVal val="#ppt_w"/>
                                          </p:val>
                                        </p:tav>
                                      </p:tavLst>
                                    </p:anim>
                                    <p:anim calcmode="lin" valueType="num">
                                      <p:cBhvr>
                                        <p:cTn id="323" dur="100" fill="hold"/>
                                        <p:tgtEl>
                                          <p:spTgt spid="183377"/>
                                        </p:tgtEl>
                                        <p:attrNameLst>
                                          <p:attrName>ppt_h</p:attrName>
                                        </p:attrNameLst>
                                      </p:cBhvr>
                                      <p:tavLst>
                                        <p:tav tm="0">
                                          <p:val>
                                            <p:fltVal val="0"/>
                                          </p:val>
                                        </p:tav>
                                        <p:tav tm="100000">
                                          <p:val>
                                            <p:strVal val="#ppt_h"/>
                                          </p:val>
                                        </p:tav>
                                      </p:tavLst>
                                    </p:anim>
                                  </p:childTnLst>
                                </p:cTn>
                              </p:par>
                            </p:childTnLst>
                          </p:cTn>
                        </p:par>
                        <p:par>
                          <p:cTn id="324" fill="hold" nodeType="afterGroup">
                            <p:stCondLst>
                              <p:cond delay="2900"/>
                            </p:stCondLst>
                            <p:childTnLst>
                              <p:par>
                                <p:cTn id="325" presetID="23" presetClass="entr" presetSubtype="16" fill="hold" grpId="0" nodeType="afterEffect">
                                  <p:stCondLst>
                                    <p:cond delay="0"/>
                                  </p:stCondLst>
                                  <p:childTnLst>
                                    <p:set>
                                      <p:cBhvr>
                                        <p:cTn id="326" dur="1" fill="hold">
                                          <p:stCondLst>
                                            <p:cond delay="0"/>
                                          </p:stCondLst>
                                        </p:cTn>
                                        <p:tgtEl>
                                          <p:spTgt spid="183376"/>
                                        </p:tgtEl>
                                        <p:attrNameLst>
                                          <p:attrName>style.visibility</p:attrName>
                                        </p:attrNameLst>
                                      </p:cBhvr>
                                      <p:to>
                                        <p:strVal val="visible"/>
                                      </p:to>
                                    </p:set>
                                    <p:anim calcmode="lin" valueType="num">
                                      <p:cBhvr>
                                        <p:cTn id="327" dur="100" fill="hold"/>
                                        <p:tgtEl>
                                          <p:spTgt spid="183376"/>
                                        </p:tgtEl>
                                        <p:attrNameLst>
                                          <p:attrName>ppt_w</p:attrName>
                                        </p:attrNameLst>
                                      </p:cBhvr>
                                      <p:tavLst>
                                        <p:tav tm="0">
                                          <p:val>
                                            <p:fltVal val="0"/>
                                          </p:val>
                                        </p:tav>
                                        <p:tav tm="100000">
                                          <p:val>
                                            <p:strVal val="#ppt_w"/>
                                          </p:val>
                                        </p:tav>
                                      </p:tavLst>
                                    </p:anim>
                                    <p:anim calcmode="lin" valueType="num">
                                      <p:cBhvr>
                                        <p:cTn id="328" dur="100" fill="hold"/>
                                        <p:tgtEl>
                                          <p:spTgt spid="183376"/>
                                        </p:tgtEl>
                                        <p:attrNameLst>
                                          <p:attrName>ppt_h</p:attrName>
                                        </p:attrNameLst>
                                      </p:cBhvr>
                                      <p:tavLst>
                                        <p:tav tm="0">
                                          <p:val>
                                            <p:fltVal val="0"/>
                                          </p:val>
                                        </p:tav>
                                        <p:tav tm="100000">
                                          <p:val>
                                            <p:strVal val="#ppt_h"/>
                                          </p:val>
                                        </p:tav>
                                      </p:tavLst>
                                    </p:anim>
                                  </p:childTnLst>
                                </p:cTn>
                              </p:par>
                            </p:childTnLst>
                          </p:cTn>
                        </p:par>
                        <p:par>
                          <p:cTn id="329" fill="hold" nodeType="afterGroup">
                            <p:stCondLst>
                              <p:cond delay="3000"/>
                            </p:stCondLst>
                            <p:childTnLst>
                              <p:par>
                                <p:cTn id="330" presetID="23" presetClass="entr" presetSubtype="16" fill="hold" grpId="0" nodeType="afterEffect">
                                  <p:stCondLst>
                                    <p:cond delay="0"/>
                                  </p:stCondLst>
                                  <p:childTnLst>
                                    <p:set>
                                      <p:cBhvr>
                                        <p:cTn id="331" dur="1" fill="hold">
                                          <p:stCondLst>
                                            <p:cond delay="0"/>
                                          </p:stCondLst>
                                        </p:cTn>
                                        <p:tgtEl>
                                          <p:spTgt spid="183375"/>
                                        </p:tgtEl>
                                        <p:attrNameLst>
                                          <p:attrName>style.visibility</p:attrName>
                                        </p:attrNameLst>
                                      </p:cBhvr>
                                      <p:to>
                                        <p:strVal val="visible"/>
                                      </p:to>
                                    </p:set>
                                    <p:anim calcmode="lin" valueType="num">
                                      <p:cBhvr>
                                        <p:cTn id="332" dur="100" fill="hold"/>
                                        <p:tgtEl>
                                          <p:spTgt spid="183375"/>
                                        </p:tgtEl>
                                        <p:attrNameLst>
                                          <p:attrName>ppt_w</p:attrName>
                                        </p:attrNameLst>
                                      </p:cBhvr>
                                      <p:tavLst>
                                        <p:tav tm="0">
                                          <p:val>
                                            <p:fltVal val="0"/>
                                          </p:val>
                                        </p:tav>
                                        <p:tav tm="100000">
                                          <p:val>
                                            <p:strVal val="#ppt_w"/>
                                          </p:val>
                                        </p:tav>
                                      </p:tavLst>
                                    </p:anim>
                                    <p:anim calcmode="lin" valueType="num">
                                      <p:cBhvr>
                                        <p:cTn id="333" dur="100" fill="hold"/>
                                        <p:tgtEl>
                                          <p:spTgt spid="183375"/>
                                        </p:tgtEl>
                                        <p:attrNameLst>
                                          <p:attrName>ppt_h</p:attrName>
                                        </p:attrNameLst>
                                      </p:cBhvr>
                                      <p:tavLst>
                                        <p:tav tm="0">
                                          <p:val>
                                            <p:fltVal val="0"/>
                                          </p:val>
                                        </p:tav>
                                        <p:tav tm="100000">
                                          <p:val>
                                            <p:strVal val="#ppt_h"/>
                                          </p:val>
                                        </p:tav>
                                      </p:tavLst>
                                    </p:anim>
                                  </p:childTnLst>
                                </p:cTn>
                              </p:par>
                            </p:childTnLst>
                          </p:cTn>
                        </p:par>
                        <p:par>
                          <p:cTn id="334" fill="hold" nodeType="afterGroup">
                            <p:stCondLst>
                              <p:cond delay="3100"/>
                            </p:stCondLst>
                            <p:childTnLst>
                              <p:par>
                                <p:cTn id="335" presetID="23" presetClass="entr" presetSubtype="16" fill="hold" grpId="0" nodeType="afterEffect">
                                  <p:stCondLst>
                                    <p:cond delay="0"/>
                                  </p:stCondLst>
                                  <p:childTnLst>
                                    <p:set>
                                      <p:cBhvr>
                                        <p:cTn id="336" dur="1" fill="hold">
                                          <p:stCondLst>
                                            <p:cond delay="0"/>
                                          </p:stCondLst>
                                        </p:cTn>
                                        <p:tgtEl>
                                          <p:spTgt spid="183374"/>
                                        </p:tgtEl>
                                        <p:attrNameLst>
                                          <p:attrName>style.visibility</p:attrName>
                                        </p:attrNameLst>
                                      </p:cBhvr>
                                      <p:to>
                                        <p:strVal val="visible"/>
                                      </p:to>
                                    </p:set>
                                    <p:anim calcmode="lin" valueType="num">
                                      <p:cBhvr>
                                        <p:cTn id="337" dur="100" fill="hold"/>
                                        <p:tgtEl>
                                          <p:spTgt spid="183374"/>
                                        </p:tgtEl>
                                        <p:attrNameLst>
                                          <p:attrName>ppt_w</p:attrName>
                                        </p:attrNameLst>
                                      </p:cBhvr>
                                      <p:tavLst>
                                        <p:tav tm="0">
                                          <p:val>
                                            <p:fltVal val="0"/>
                                          </p:val>
                                        </p:tav>
                                        <p:tav tm="100000">
                                          <p:val>
                                            <p:strVal val="#ppt_w"/>
                                          </p:val>
                                        </p:tav>
                                      </p:tavLst>
                                    </p:anim>
                                    <p:anim calcmode="lin" valueType="num">
                                      <p:cBhvr>
                                        <p:cTn id="338" dur="100" fill="hold"/>
                                        <p:tgtEl>
                                          <p:spTgt spid="183374"/>
                                        </p:tgtEl>
                                        <p:attrNameLst>
                                          <p:attrName>ppt_h</p:attrName>
                                        </p:attrNameLst>
                                      </p:cBhvr>
                                      <p:tavLst>
                                        <p:tav tm="0">
                                          <p:val>
                                            <p:fltVal val="0"/>
                                          </p:val>
                                        </p:tav>
                                        <p:tav tm="100000">
                                          <p:val>
                                            <p:strVal val="#ppt_h"/>
                                          </p:val>
                                        </p:tav>
                                      </p:tavLst>
                                    </p:anim>
                                  </p:childTnLst>
                                </p:cTn>
                              </p:par>
                            </p:childTnLst>
                          </p:cTn>
                        </p:par>
                        <p:par>
                          <p:cTn id="339" fill="hold" nodeType="afterGroup">
                            <p:stCondLst>
                              <p:cond delay="3200"/>
                            </p:stCondLst>
                            <p:childTnLst>
                              <p:par>
                                <p:cTn id="340" presetID="23" presetClass="entr" presetSubtype="16" fill="hold" grpId="0" nodeType="afterEffect">
                                  <p:stCondLst>
                                    <p:cond delay="0"/>
                                  </p:stCondLst>
                                  <p:childTnLst>
                                    <p:set>
                                      <p:cBhvr>
                                        <p:cTn id="341" dur="1" fill="hold">
                                          <p:stCondLst>
                                            <p:cond delay="0"/>
                                          </p:stCondLst>
                                        </p:cTn>
                                        <p:tgtEl>
                                          <p:spTgt spid="183373"/>
                                        </p:tgtEl>
                                        <p:attrNameLst>
                                          <p:attrName>style.visibility</p:attrName>
                                        </p:attrNameLst>
                                      </p:cBhvr>
                                      <p:to>
                                        <p:strVal val="visible"/>
                                      </p:to>
                                    </p:set>
                                    <p:anim calcmode="lin" valueType="num">
                                      <p:cBhvr>
                                        <p:cTn id="342" dur="100" fill="hold"/>
                                        <p:tgtEl>
                                          <p:spTgt spid="183373"/>
                                        </p:tgtEl>
                                        <p:attrNameLst>
                                          <p:attrName>ppt_w</p:attrName>
                                        </p:attrNameLst>
                                      </p:cBhvr>
                                      <p:tavLst>
                                        <p:tav tm="0">
                                          <p:val>
                                            <p:fltVal val="0"/>
                                          </p:val>
                                        </p:tav>
                                        <p:tav tm="100000">
                                          <p:val>
                                            <p:strVal val="#ppt_w"/>
                                          </p:val>
                                        </p:tav>
                                      </p:tavLst>
                                    </p:anim>
                                    <p:anim calcmode="lin" valueType="num">
                                      <p:cBhvr>
                                        <p:cTn id="343" dur="100" fill="hold"/>
                                        <p:tgtEl>
                                          <p:spTgt spid="183373"/>
                                        </p:tgtEl>
                                        <p:attrNameLst>
                                          <p:attrName>ppt_h</p:attrName>
                                        </p:attrNameLst>
                                      </p:cBhvr>
                                      <p:tavLst>
                                        <p:tav tm="0">
                                          <p:val>
                                            <p:fltVal val="0"/>
                                          </p:val>
                                        </p:tav>
                                        <p:tav tm="100000">
                                          <p:val>
                                            <p:strVal val="#ppt_h"/>
                                          </p:val>
                                        </p:tav>
                                      </p:tavLst>
                                    </p:anim>
                                  </p:childTnLst>
                                </p:cTn>
                              </p:par>
                            </p:childTnLst>
                          </p:cTn>
                        </p:par>
                        <p:par>
                          <p:cTn id="344" fill="hold" nodeType="afterGroup">
                            <p:stCondLst>
                              <p:cond delay="3300"/>
                            </p:stCondLst>
                            <p:childTnLst>
                              <p:par>
                                <p:cTn id="345" presetID="23" presetClass="entr" presetSubtype="16" fill="hold" grpId="0" nodeType="afterEffect">
                                  <p:stCondLst>
                                    <p:cond delay="0"/>
                                  </p:stCondLst>
                                  <p:childTnLst>
                                    <p:set>
                                      <p:cBhvr>
                                        <p:cTn id="346" dur="1" fill="hold">
                                          <p:stCondLst>
                                            <p:cond delay="0"/>
                                          </p:stCondLst>
                                        </p:cTn>
                                        <p:tgtEl>
                                          <p:spTgt spid="183372"/>
                                        </p:tgtEl>
                                        <p:attrNameLst>
                                          <p:attrName>style.visibility</p:attrName>
                                        </p:attrNameLst>
                                      </p:cBhvr>
                                      <p:to>
                                        <p:strVal val="visible"/>
                                      </p:to>
                                    </p:set>
                                    <p:anim calcmode="lin" valueType="num">
                                      <p:cBhvr>
                                        <p:cTn id="347" dur="100" fill="hold"/>
                                        <p:tgtEl>
                                          <p:spTgt spid="183372"/>
                                        </p:tgtEl>
                                        <p:attrNameLst>
                                          <p:attrName>ppt_w</p:attrName>
                                        </p:attrNameLst>
                                      </p:cBhvr>
                                      <p:tavLst>
                                        <p:tav tm="0">
                                          <p:val>
                                            <p:fltVal val="0"/>
                                          </p:val>
                                        </p:tav>
                                        <p:tav tm="100000">
                                          <p:val>
                                            <p:strVal val="#ppt_w"/>
                                          </p:val>
                                        </p:tav>
                                      </p:tavLst>
                                    </p:anim>
                                    <p:anim calcmode="lin" valueType="num">
                                      <p:cBhvr>
                                        <p:cTn id="348" dur="100" fill="hold"/>
                                        <p:tgtEl>
                                          <p:spTgt spid="183372"/>
                                        </p:tgtEl>
                                        <p:attrNameLst>
                                          <p:attrName>ppt_h</p:attrName>
                                        </p:attrNameLst>
                                      </p:cBhvr>
                                      <p:tavLst>
                                        <p:tav tm="0">
                                          <p:val>
                                            <p:fltVal val="0"/>
                                          </p:val>
                                        </p:tav>
                                        <p:tav tm="100000">
                                          <p:val>
                                            <p:strVal val="#ppt_h"/>
                                          </p:val>
                                        </p:tav>
                                      </p:tavLst>
                                    </p:anim>
                                  </p:childTnLst>
                                </p:cTn>
                              </p:par>
                            </p:childTnLst>
                          </p:cTn>
                        </p:par>
                        <p:par>
                          <p:cTn id="349" fill="hold" nodeType="afterGroup">
                            <p:stCondLst>
                              <p:cond delay="3400"/>
                            </p:stCondLst>
                            <p:childTnLst>
                              <p:par>
                                <p:cTn id="350" presetID="23" presetClass="entr" presetSubtype="16" fill="hold" grpId="0" nodeType="afterEffect">
                                  <p:stCondLst>
                                    <p:cond delay="0"/>
                                  </p:stCondLst>
                                  <p:childTnLst>
                                    <p:set>
                                      <p:cBhvr>
                                        <p:cTn id="351" dur="1" fill="hold">
                                          <p:stCondLst>
                                            <p:cond delay="0"/>
                                          </p:stCondLst>
                                        </p:cTn>
                                        <p:tgtEl>
                                          <p:spTgt spid="183371"/>
                                        </p:tgtEl>
                                        <p:attrNameLst>
                                          <p:attrName>style.visibility</p:attrName>
                                        </p:attrNameLst>
                                      </p:cBhvr>
                                      <p:to>
                                        <p:strVal val="visible"/>
                                      </p:to>
                                    </p:set>
                                    <p:anim calcmode="lin" valueType="num">
                                      <p:cBhvr>
                                        <p:cTn id="352" dur="100" fill="hold"/>
                                        <p:tgtEl>
                                          <p:spTgt spid="183371"/>
                                        </p:tgtEl>
                                        <p:attrNameLst>
                                          <p:attrName>ppt_w</p:attrName>
                                        </p:attrNameLst>
                                      </p:cBhvr>
                                      <p:tavLst>
                                        <p:tav tm="0">
                                          <p:val>
                                            <p:fltVal val="0"/>
                                          </p:val>
                                        </p:tav>
                                        <p:tav tm="100000">
                                          <p:val>
                                            <p:strVal val="#ppt_w"/>
                                          </p:val>
                                        </p:tav>
                                      </p:tavLst>
                                    </p:anim>
                                    <p:anim calcmode="lin" valueType="num">
                                      <p:cBhvr>
                                        <p:cTn id="353" dur="100" fill="hold"/>
                                        <p:tgtEl>
                                          <p:spTgt spid="183371"/>
                                        </p:tgtEl>
                                        <p:attrNameLst>
                                          <p:attrName>ppt_h</p:attrName>
                                        </p:attrNameLst>
                                      </p:cBhvr>
                                      <p:tavLst>
                                        <p:tav tm="0">
                                          <p:val>
                                            <p:fltVal val="0"/>
                                          </p:val>
                                        </p:tav>
                                        <p:tav tm="100000">
                                          <p:val>
                                            <p:strVal val="#ppt_h"/>
                                          </p:val>
                                        </p:tav>
                                      </p:tavLst>
                                    </p:anim>
                                  </p:childTnLst>
                                </p:cTn>
                              </p:par>
                            </p:childTnLst>
                          </p:cTn>
                        </p:par>
                        <p:par>
                          <p:cTn id="354" fill="hold" nodeType="afterGroup">
                            <p:stCondLst>
                              <p:cond delay="3500"/>
                            </p:stCondLst>
                            <p:childTnLst>
                              <p:par>
                                <p:cTn id="355" presetID="23" presetClass="entr" presetSubtype="16" fill="hold" grpId="0" nodeType="afterEffect">
                                  <p:stCondLst>
                                    <p:cond delay="0"/>
                                  </p:stCondLst>
                                  <p:childTnLst>
                                    <p:set>
                                      <p:cBhvr>
                                        <p:cTn id="356" dur="1" fill="hold">
                                          <p:stCondLst>
                                            <p:cond delay="0"/>
                                          </p:stCondLst>
                                        </p:cTn>
                                        <p:tgtEl>
                                          <p:spTgt spid="183370"/>
                                        </p:tgtEl>
                                        <p:attrNameLst>
                                          <p:attrName>style.visibility</p:attrName>
                                        </p:attrNameLst>
                                      </p:cBhvr>
                                      <p:to>
                                        <p:strVal val="visible"/>
                                      </p:to>
                                    </p:set>
                                    <p:anim calcmode="lin" valueType="num">
                                      <p:cBhvr>
                                        <p:cTn id="357" dur="100" fill="hold"/>
                                        <p:tgtEl>
                                          <p:spTgt spid="183370"/>
                                        </p:tgtEl>
                                        <p:attrNameLst>
                                          <p:attrName>ppt_w</p:attrName>
                                        </p:attrNameLst>
                                      </p:cBhvr>
                                      <p:tavLst>
                                        <p:tav tm="0">
                                          <p:val>
                                            <p:fltVal val="0"/>
                                          </p:val>
                                        </p:tav>
                                        <p:tav tm="100000">
                                          <p:val>
                                            <p:strVal val="#ppt_w"/>
                                          </p:val>
                                        </p:tav>
                                      </p:tavLst>
                                    </p:anim>
                                    <p:anim calcmode="lin" valueType="num">
                                      <p:cBhvr>
                                        <p:cTn id="358" dur="100" fill="hold"/>
                                        <p:tgtEl>
                                          <p:spTgt spid="183370"/>
                                        </p:tgtEl>
                                        <p:attrNameLst>
                                          <p:attrName>ppt_h</p:attrName>
                                        </p:attrNameLst>
                                      </p:cBhvr>
                                      <p:tavLst>
                                        <p:tav tm="0">
                                          <p:val>
                                            <p:fltVal val="0"/>
                                          </p:val>
                                        </p:tav>
                                        <p:tav tm="100000">
                                          <p:val>
                                            <p:strVal val="#ppt_h"/>
                                          </p:val>
                                        </p:tav>
                                      </p:tavLst>
                                    </p:anim>
                                  </p:childTnLst>
                                </p:cTn>
                              </p:par>
                            </p:childTnLst>
                          </p:cTn>
                        </p:par>
                        <p:par>
                          <p:cTn id="359" fill="hold" nodeType="afterGroup">
                            <p:stCondLst>
                              <p:cond delay="3600"/>
                            </p:stCondLst>
                            <p:childTnLst>
                              <p:par>
                                <p:cTn id="360" presetID="23" presetClass="entr" presetSubtype="16" fill="hold" grpId="0" nodeType="afterEffect">
                                  <p:stCondLst>
                                    <p:cond delay="0"/>
                                  </p:stCondLst>
                                  <p:childTnLst>
                                    <p:set>
                                      <p:cBhvr>
                                        <p:cTn id="361" dur="1" fill="hold">
                                          <p:stCondLst>
                                            <p:cond delay="0"/>
                                          </p:stCondLst>
                                        </p:cTn>
                                        <p:tgtEl>
                                          <p:spTgt spid="183369"/>
                                        </p:tgtEl>
                                        <p:attrNameLst>
                                          <p:attrName>style.visibility</p:attrName>
                                        </p:attrNameLst>
                                      </p:cBhvr>
                                      <p:to>
                                        <p:strVal val="visible"/>
                                      </p:to>
                                    </p:set>
                                    <p:anim calcmode="lin" valueType="num">
                                      <p:cBhvr>
                                        <p:cTn id="362" dur="100" fill="hold"/>
                                        <p:tgtEl>
                                          <p:spTgt spid="183369"/>
                                        </p:tgtEl>
                                        <p:attrNameLst>
                                          <p:attrName>ppt_w</p:attrName>
                                        </p:attrNameLst>
                                      </p:cBhvr>
                                      <p:tavLst>
                                        <p:tav tm="0">
                                          <p:val>
                                            <p:fltVal val="0"/>
                                          </p:val>
                                        </p:tav>
                                        <p:tav tm="100000">
                                          <p:val>
                                            <p:strVal val="#ppt_w"/>
                                          </p:val>
                                        </p:tav>
                                      </p:tavLst>
                                    </p:anim>
                                    <p:anim calcmode="lin" valueType="num">
                                      <p:cBhvr>
                                        <p:cTn id="363" dur="100" fill="hold"/>
                                        <p:tgtEl>
                                          <p:spTgt spid="183369"/>
                                        </p:tgtEl>
                                        <p:attrNameLst>
                                          <p:attrName>ppt_h</p:attrName>
                                        </p:attrNameLst>
                                      </p:cBhvr>
                                      <p:tavLst>
                                        <p:tav tm="0">
                                          <p:val>
                                            <p:fltVal val="0"/>
                                          </p:val>
                                        </p:tav>
                                        <p:tav tm="100000">
                                          <p:val>
                                            <p:strVal val="#ppt_h"/>
                                          </p:val>
                                        </p:tav>
                                      </p:tavLst>
                                    </p:anim>
                                  </p:childTnLst>
                                </p:cTn>
                              </p:par>
                            </p:childTnLst>
                          </p:cTn>
                        </p:par>
                        <p:par>
                          <p:cTn id="364" fill="hold" nodeType="afterGroup">
                            <p:stCondLst>
                              <p:cond delay="3700"/>
                            </p:stCondLst>
                            <p:childTnLst>
                              <p:par>
                                <p:cTn id="365" presetID="23" presetClass="entr" presetSubtype="16" fill="hold" grpId="0" nodeType="afterEffect">
                                  <p:stCondLst>
                                    <p:cond delay="0"/>
                                  </p:stCondLst>
                                  <p:childTnLst>
                                    <p:set>
                                      <p:cBhvr>
                                        <p:cTn id="366" dur="1" fill="hold">
                                          <p:stCondLst>
                                            <p:cond delay="0"/>
                                          </p:stCondLst>
                                        </p:cTn>
                                        <p:tgtEl>
                                          <p:spTgt spid="183368"/>
                                        </p:tgtEl>
                                        <p:attrNameLst>
                                          <p:attrName>style.visibility</p:attrName>
                                        </p:attrNameLst>
                                      </p:cBhvr>
                                      <p:to>
                                        <p:strVal val="visible"/>
                                      </p:to>
                                    </p:set>
                                    <p:anim calcmode="lin" valueType="num">
                                      <p:cBhvr>
                                        <p:cTn id="367" dur="100" fill="hold"/>
                                        <p:tgtEl>
                                          <p:spTgt spid="183368"/>
                                        </p:tgtEl>
                                        <p:attrNameLst>
                                          <p:attrName>ppt_w</p:attrName>
                                        </p:attrNameLst>
                                      </p:cBhvr>
                                      <p:tavLst>
                                        <p:tav tm="0">
                                          <p:val>
                                            <p:fltVal val="0"/>
                                          </p:val>
                                        </p:tav>
                                        <p:tav tm="100000">
                                          <p:val>
                                            <p:strVal val="#ppt_w"/>
                                          </p:val>
                                        </p:tav>
                                      </p:tavLst>
                                    </p:anim>
                                    <p:anim calcmode="lin" valueType="num">
                                      <p:cBhvr>
                                        <p:cTn id="368" dur="100" fill="hold"/>
                                        <p:tgtEl>
                                          <p:spTgt spid="183368"/>
                                        </p:tgtEl>
                                        <p:attrNameLst>
                                          <p:attrName>ppt_h</p:attrName>
                                        </p:attrNameLst>
                                      </p:cBhvr>
                                      <p:tavLst>
                                        <p:tav tm="0">
                                          <p:val>
                                            <p:fltVal val="0"/>
                                          </p:val>
                                        </p:tav>
                                        <p:tav tm="100000">
                                          <p:val>
                                            <p:strVal val="#ppt_h"/>
                                          </p:val>
                                        </p:tav>
                                      </p:tavLst>
                                    </p:anim>
                                  </p:childTnLst>
                                </p:cTn>
                              </p:par>
                            </p:childTnLst>
                          </p:cTn>
                        </p:par>
                        <p:par>
                          <p:cTn id="369" fill="hold" nodeType="afterGroup">
                            <p:stCondLst>
                              <p:cond delay="3800"/>
                            </p:stCondLst>
                            <p:childTnLst>
                              <p:par>
                                <p:cTn id="370" presetID="23" presetClass="entr" presetSubtype="16" fill="hold" grpId="0" nodeType="afterEffect">
                                  <p:stCondLst>
                                    <p:cond delay="0"/>
                                  </p:stCondLst>
                                  <p:childTnLst>
                                    <p:set>
                                      <p:cBhvr>
                                        <p:cTn id="371" dur="1" fill="hold">
                                          <p:stCondLst>
                                            <p:cond delay="0"/>
                                          </p:stCondLst>
                                        </p:cTn>
                                        <p:tgtEl>
                                          <p:spTgt spid="183387"/>
                                        </p:tgtEl>
                                        <p:attrNameLst>
                                          <p:attrName>style.visibility</p:attrName>
                                        </p:attrNameLst>
                                      </p:cBhvr>
                                      <p:to>
                                        <p:strVal val="visible"/>
                                      </p:to>
                                    </p:set>
                                    <p:anim calcmode="lin" valueType="num">
                                      <p:cBhvr>
                                        <p:cTn id="372" dur="100" fill="hold"/>
                                        <p:tgtEl>
                                          <p:spTgt spid="183387"/>
                                        </p:tgtEl>
                                        <p:attrNameLst>
                                          <p:attrName>ppt_w</p:attrName>
                                        </p:attrNameLst>
                                      </p:cBhvr>
                                      <p:tavLst>
                                        <p:tav tm="0">
                                          <p:val>
                                            <p:fltVal val="0"/>
                                          </p:val>
                                        </p:tav>
                                        <p:tav tm="100000">
                                          <p:val>
                                            <p:strVal val="#ppt_w"/>
                                          </p:val>
                                        </p:tav>
                                      </p:tavLst>
                                    </p:anim>
                                    <p:anim calcmode="lin" valueType="num">
                                      <p:cBhvr>
                                        <p:cTn id="373" dur="100" fill="hold"/>
                                        <p:tgtEl>
                                          <p:spTgt spid="183387"/>
                                        </p:tgtEl>
                                        <p:attrNameLst>
                                          <p:attrName>ppt_h</p:attrName>
                                        </p:attrNameLst>
                                      </p:cBhvr>
                                      <p:tavLst>
                                        <p:tav tm="0">
                                          <p:val>
                                            <p:fltVal val="0"/>
                                          </p:val>
                                        </p:tav>
                                        <p:tav tm="100000">
                                          <p:val>
                                            <p:strVal val="#ppt_h"/>
                                          </p:val>
                                        </p:tav>
                                      </p:tavLst>
                                    </p:anim>
                                  </p:childTnLst>
                                </p:cTn>
                              </p:par>
                            </p:childTnLst>
                          </p:cTn>
                        </p:par>
                        <p:par>
                          <p:cTn id="374" fill="hold" nodeType="afterGroup">
                            <p:stCondLst>
                              <p:cond delay="3900"/>
                            </p:stCondLst>
                            <p:childTnLst>
                              <p:par>
                                <p:cTn id="375" presetID="23" presetClass="entr" presetSubtype="16" fill="hold" grpId="0" nodeType="afterEffect">
                                  <p:stCondLst>
                                    <p:cond delay="0"/>
                                  </p:stCondLst>
                                  <p:childTnLst>
                                    <p:set>
                                      <p:cBhvr>
                                        <p:cTn id="376" dur="1" fill="hold">
                                          <p:stCondLst>
                                            <p:cond delay="0"/>
                                          </p:stCondLst>
                                        </p:cTn>
                                        <p:tgtEl>
                                          <p:spTgt spid="183386"/>
                                        </p:tgtEl>
                                        <p:attrNameLst>
                                          <p:attrName>style.visibility</p:attrName>
                                        </p:attrNameLst>
                                      </p:cBhvr>
                                      <p:to>
                                        <p:strVal val="visible"/>
                                      </p:to>
                                    </p:set>
                                    <p:anim calcmode="lin" valueType="num">
                                      <p:cBhvr>
                                        <p:cTn id="377" dur="100" fill="hold"/>
                                        <p:tgtEl>
                                          <p:spTgt spid="183386"/>
                                        </p:tgtEl>
                                        <p:attrNameLst>
                                          <p:attrName>ppt_w</p:attrName>
                                        </p:attrNameLst>
                                      </p:cBhvr>
                                      <p:tavLst>
                                        <p:tav tm="0">
                                          <p:val>
                                            <p:fltVal val="0"/>
                                          </p:val>
                                        </p:tav>
                                        <p:tav tm="100000">
                                          <p:val>
                                            <p:strVal val="#ppt_w"/>
                                          </p:val>
                                        </p:tav>
                                      </p:tavLst>
                                    </p:anim>
                                    <p:anim calcmode="lin" valueType="num">
                                      <p:cBhvr>
                                        <p:cTn id="378" dur="100" fill="hold"/>
                                        <p:tgtEl>
                                          <p:spTgt spid="183386"/>
                                        </p:tgtEl>
                                        <p:attrNameLst>
                                          <p:attrName>ppt_h</p:attrName>
                                        </p:attrNameLst>
                                      </p:cBhvr>
                                      <p:tavLst>
                                        <p:tav tm="0">
                                          <p:val>
                                            <p:fltVal val="0"/>
                                          </p:val>
                                        </p:tav>
                                        <p:tav tm="100000">
                                          <p:val>
                                            <p:strVal val="#ppt_h"/>
                                          </p:val>
                                        </p:tav>
                                      </p:tavLst>
                                    </p:anim>
                                  </p:childTnLst>
                                </p:cTn>
                              </p:par>
                            </p:childTnLst>
                          </p:cTn>
                        </p:par>
                        <p:par>
                          <p:cTn id="379" fill="hold" nodeType="afterGroup">
                            <p:stCondLst>
                              <p:cond delay="4000"/>
                            </p:stCondLst>
                            <p:childTnLst>
                              <p:par>
                                <p:cTn id="380" presetID="23" presetClass="entr" presetSubtype="16" fill="hold" grpId="0" nodeType="afterEffect">
                                  <p:stCondLst>
                                    <p:cond delay="0"/>
                                  </p:stCondLst>
                                  <p:childTnLst>
                                    <p:set>
                                      <p:cBhvr>
                                        <p:cTn id="381" dur="1" fill="hold">
                                          <p:stCondLst>
                                            <p:cond delay="0"/>
                                          </p:stCondLst>
                                        </p:cTn>
                                        <p:tgtEl>
                                          <p:spTgt spid="183385"/>
                                        </p:tgtEl>
                                        <p:attrNameLst>
                                          <p:attrName>style.visibility</p:attrName>
                                        </p:attrNameLst>
                                      </p:cBhvr>
                                      <p:to>
                                        <p:strVal val="visible"/>
                                      </p:to>
                                    </p:set>
                                    <p:anim calcmode="lin" valueType="num">
                                      <p:cBhvr>
                                        <p:cTn id="382" dur="100" fill="hold"/>
                                        <p:tgtEl>
                                          <p:spTgt spid="183385"/>
                                        </p:tgtEl>
                                        <p:attrNameLst>
                                          <p:attrName>ppt_w</p:attrName>
                                        </p:attrNameLst>
                                      </p:cBhvr>
                                      <p:tavLst>
                                        <p:tav tm="0">
                                          <p:val>
                                            <p:fltVal val="0"/>
                                          </p:val>
                                        </p:tav>
                                        <p:tav tm="100000">
                                          <p:val>
                                            <p:strVal val="#ppt_w"/>
                                          </p:val>
                                        </p:tav>
                                      </p:tavLst>
                                    </p:anim>
                                    <p:anim calcmode="lin" valueType="num">
                                      <p:cBhvr>
                                        <p:cTn id="383" dur="100" fill="hold"/>
                                        <p:tgtEl>
                                          <p:spTgt spid="183385"/>
                                        </p:tgtEl>
                                        <p:attrNameLst>
                                          <p:attrName>ppt_h</p:attrName>
                                        </p:attrNameLst>
                                      </p:cBhvr>
                                      <p:tavLst>
                                        <p:tav tm="0">
                                          <p:val>
                                            <p:fltVal val="0"/>
                                          </p:val>
                                        </p:tav>
                                        <p:tav tm="100000">
                                          <p:val>
                                            <p:strVal val="#ppt_h"/>
                                          </p:val>
                                        </p:tav>
                                      </p:tavLst>
                                    </p:anim>
                                  </p:childTnLst>
                                </p:cTn>
                              </p:par>
                            </p:childTnLst>
                          </p:cTn>
                        </p:par>
                        <p:par>
                          <p:cTn id="384" fill="hold" nodeType="afterGroup">
                            <p:stCondLst>
                              <p:cond delay="4100"/>
                            </p:stCondLst>
                            <p:childTnLst>
                              <p:par>
                                <p:cTn id="385" presetID="23" presetClass="entr" presetSubtype="16" fill="hold" grpId="0" nodeType="afterEffect">
                                  <p:stCondLst>
                                    <p:cond delay="0"/>
                                  </p:stCondLst>
                                  <p:childTnLst>
                                    <p:set>
                                      <p:cBhvr>
                                        <p:cTn id="386" dur="1" fill="hold">
                                          <p:stCondLst>
                                            <p:cond delay="0"/>
                                          </p:stCondLst>
                                        </p:cTn>
                                        <p:tgtEl>
                                          <p:spTgt spid="183384"/>
                                        </p:tgtEl>
                                        <p:attrNameLst>
                                          <p:attrName>style.visibility</p:attrName>
                                        </p:attrNameLst>
                                      </p:cBhvr>
                                      <p:to>
                                        <p:strVal val="visible"/>
                                      </p:to>
                                    </p:set>
                                    <p:anim calcmode="lin" valueType="num">
                                      <p:cBhvr>
                                        <p:cTn id="387" dur="100" fill="hold"/>
                                        <p:tgtEl>
                                          <p:spTgt spid="183384"/>
                                        </p:tgtEl>
                                        <p:attrNameLst>
                                          <p:attrName>ppt_w</p:attrName>
                                        </p:attrNameLst>
                                      </p:cBhvr>
                                      <p:tavLst>
                                        <p:tav tm="0">
                                          <p:val>
                                            <p:fltVal val="0"/>
                                          </p:val>
                                        </p:tav>
                                        <p:tav tm="100000">
                                          <p:val>
                                            <p:strVal val="#ppt_w"/>
                                          </p:val>
                                        </p:tav>
                                      </p:tavLst>
                                    </p:anim>
                                    <p:anim calcmode="lin" valueType="num">
                                      <p:cBhvr>
                                        <p:cTn id="388" dur="100" fill="hold"/>
                                        <p:tgtEl>
                                          <p:spTgt spid="183384"/>
                                        </p:tgtEl>
                                        <p:attrNameLst>
                                          <p:attrName>ppt_h</p:attrName>
                                        </p:attrNameLst>
                                      </p:cBhvr>
                                      <p:tavLst>
                                        <p:tav tm="0">
                                          <p:val>
                                            <p:fltVal val="0"/>
                                          </p:val>
                                        </p:tav>
                                        <p:tav tm="100000">
                                          <p:val>
                                            <p:strVal val="#ppt_h"/>
                                          </p:val>
                                        </p:tav>
                                      </p:tavLst>
                                    </p:anim>
                                  </p:childTnLst>
                                </p:cTn>
                              </p:par>
                            </p:childTnLst>
                          </p:cTn>
                        </p:par>
                        <p:par>
                          <p:cTn id="389" fill="hold" nodeType="afterGroup">
                            <p:stCondLst>
                              <p:cond delay="4200"/>
                            </p:stCondLst>
                            <p:childTnLst>
                              <p:par>
                                <p:cTn id="390" presetID="23" presetClass="entr" presetSubtype="16" fill="hold" grpId="0" nodeType="afterEffect">
                                  <p:stCondLst>
                                    <p:cond delay="0"/>
                                  </p:stCondLst>
                                  <p:childTnLst>
                                    <p:set>
                                      <p:cBhvr>
                                        <p:cTn id="391" dur="1" fill="hold">
                                          <p:stCondLst>
                                            <p:cond delay="0"/>
                                          </p:stCondLst>
                                        </p:cTn>
                                        <p:tgtEl>
                                          <p:spTgt spid="183383"/>
                                        </p:tgtEl>
                                        <p:attrNameLst>
                                          <p:attrName>style.visibility</p:attrName>
                                        </p:attrNameLst>
                                      </p:cBhvr>
                                      <p:to>
                                        <p:strVal val="visible"/>
                                      </p:to>
                                    </p:set>
                                    <p:anim calcmode="lin" valueType="num">
                                      <p:cBhvr>
                                        <p:cTn id="392" dur="100" fill="hold"/>
                                        <p:tgtEl>
                                          <p:spTgt spid="183383"/>
                                        </p:tgtEl>
                                        <p:attrNameLst>
                                          <p:attrName>ppt_w</p:attrName>
                                        </p:attrNameLst>
                                      </p:cBhvr>
                                      <p:tavLst>
                                        <p:tav tm="0">
                                          <p:val>
                                            <p:fltVal val="0"/>
                                          </p:val>
                                        </p:tav>
                                        <p:tav tm="100000">
                                          <p:val>
                                            <p:strVal val="#ppt_w"/>
                                          </p:val>
                                        </p:tav>
                                      </p:tavLst>
                                    </p:anim>
                                    <p:anim calcmode="lin" valueType="num">
                                      <p:cBhvr>
                                        <p:cTn id="393" dur="100" fill="hold"/>
                                        <p:tgtEl>
                                          <p:spTgt spid="183383"/>
                                        </p:tgtEl>
                                        <p:attrNameLst>
                                          <p:attrName>ppt_h</p:attrName>
                                        </p:attrNameLst>
                                      </p:cBhvr>
                                      <p:tavLst>
                                        <p:tav tm="0">
                                          <p:val>
                                            <p:fltVal val="0"/>
                                          </p:val>
                                        </p:tav>
                                        <p:tav tm="100000">
                                          <p:val>
                                            <p:strVal val="#ppt_h"/>
                                          </p:val>
                                        </p:tav>
                                      </p:tavLst>
                                    </p:anim>
                                  </p:childTnLst>
                                </p:cTn>
                              </p:par>
                            </p:childTnLst>
                          </p:cTn>
                        </p:par>
                        <p:par>
                          <p:cTn id="394" fill="hold" nodeType="afterGroup">
                            <p:stCondLst>
                              <p:cond delay="4300"/>
                            </p:stCondLst>
                            <p:childTnLst>
                              <p:par>
                                <p:cTn id="395" presetID="23" presetClass="entr" presetSubtype="16" fill="hold" grpId="0" nodeType="afterEffect">
                                  <p:stCondLst>
                                    <p:cond delay="0"/>
                                  </p:stCondLst>
                                  <p:childTnLst>
                                    <p:set>
                                      <p:cBhvr>
                                        <p:cTn id="396" dur="1" fill="hold">
                                          <p:stCondLst>
                                            <p:cond delay="0"/>
                                          </p:stCondLst>
                                        </p:cTn>
                                        <p:tgtEl>
                                          <p:spTgt spid="183382"/>
                                        </p:tgtEl>
                                        <p:attrNameLst>
                                          <p:attrName>style.visibility</p:attrName>
                                        </p:attrNameLst>
                                      </p:cBhvr>
                                      <p:to>
                                        <p:strVal val="visible"/>
                                      </p:to>
                                    </p:set>
                                    <p:anim calcmode="lin" valueType="num">
                                      <p:cBhvr>
                                        <p:cTn id="397" dur="100" fill="hold"/>
                                        <p:tgtEl>
                                          <p:spTgt spid="183382"/>
                                        </p:tgtEl>
                                        <p:attrNameLst>
                                          <p:attrName>ppt_w</p:attrName>
                                        </p:attrNameLst>
                                      </p:cBhvr>
                                      <p:tavLst>
                                        <p:tav tm="0">
                                          <p:val>
                                            <p:fltVal val="0"/>
                                          </p:val>
                                        </p:tav>
                                        <p:tav tm="100000">
                                          <p:val>
                                            <p:strVal val="#ppt_w"/>
                                          </p:val>
                                        </p:tav>
                                      </p:tavLst>
                                    </p:anim>
                                    <p:anim calcmode="lin" valueType="num">
                                      <p:cBhvr>
                                        <p:cTn id="398" dur="100" fill="hold"/>
                                        <p:tgtEl>
                                          <p:spTgt spid="183382"/>
                                        </p:tgtEl>
                                        <p:attrNameLst>
                                          <p:attrName>ppt_h</p:attrName>
                                        </p:attrNameLst>
                                      </p:cBhvr>
                                      <p:tavLst>
                                        <p:tav tm="0">
                                          <p:val>
                                            <p:fltVal val="0"/>
                                          </p:val>
                                        </p:tav>
                                        <p:tav tm="100000">
                                          <p:val>
                                            <p:strVal val="#ppt_h"/>
                                          </p:val>
                                        </p:tav>
                                      </p:tavLst>
                                    </p:anim>
                                  </p:childTnLst>
                                </p:cTn>
                              </p:par>
                            </p:childTnLst>
                          </p:cTn>
                        </p:par>
                        <p:par>
                          <p:cTn id="399" fill="hold" nodeType="afterGroup">
                            <p:stCondLst>
                              <p:cond delay="4400"/>
                            </p:stCondLst>
                            <p:childTnLst>
                              <p:par>
                                <p:cTn id="400" presetID="23" presetClass="entr" presetSubtype="16" fill="hold" grpId="0" nodeType="afterEffect">
                                  <p:stCondLst>
                                    <p:cond delay="0"/>
                                  </p:stCondLst>
                                  <p:childTnLst>
                                    <p:set>
                                      <p:cBhvr>
                                        <p:cTn id="401" dur="1" fill="hold">
                                          <p:stCondLst>
                                            <p:cond delay="0"/>
                                          </p:stCondLst>
                                        </p:cTn>
                                        <p:tgtEl>
                                          <p:spTgt spid="183381"/>
                                        </p:tgtEl>
                                        <p:attrNameLst>
                                          <p:attrName>style.visibility</p:attrName>
                                        </p:attrNameLst>
                                      </p:cBhvr>
                                      <p:to>
                                        <p:strVal val="visible"/>
                                      </p:to>
                                    </p:set>
                                    <p:anim calcmode="lin" valueType="num">
                                      <p:cBhvr>
                                        <p:cTn id="402" dur="100" fill="hold"/>
                                        <p:tgtEl>
                                          <p:spTgt spid="183381"/>
                                        </p:tgtEl>
                                        <p:attrNameLst>
                                          <p:attrName>ppt_w</p:attrName>
                                        </p:attrNameLst>
                                      </p:cBhvr>
                                      <p:tavLst>
                                        <p:tav tm="0">
                                          <p:val>
                                            <p:fltVal val="0"/>
                                          </p:val>
                                        </p:tav>
                                        <p:tav tm="100000">
                                          <p:val>
                                            <p:strVal val="#ppt_w"/>
                                          </p:val>
                                        </p:tav>
                                      </p:tavLst>
                                    </p:anim>
                                    <p:anim calcmode="lin" valueType="num">
                                      <p:cBhvr>
                                        <p:cTn id="403" dur="100" fill="hold"/>
                                        <p:tgtEl>
                                          <p:spTgt spid="183381"/>
                                        </p:tgtEl>
                                        <p:attrNameLst>
                                          <p:attrName>ppt_h</p:attrName>
                                        </p:attrNameLst>
                                      </p:cBhvr>
                                      <p:tavLst>
                                        <p:tav tm="0">
                                          <p:val>
                                            <p:fltVal val="0"/>
                                          </p:val>
                                        </p:tav>
                                        <p:tav tm="100000">
                                          <p:val>
                                            <p:strVal val="#ppt_h"/>
                                          </p:val>
                                        </p:tav>
                                      </p:tavLst>
                                    </p:anim>
                                  </p:childTnLst>
                                </p:cTn>
                              </p:par>
                            </p:childTnLst>
                          </p:cTn>
                        </p:par>
                        <p:par>
                          <p:cTn id="404" fill="hold" nodeType="afterGroup">
                            <p:stCondLst>
                              <p:cond delay="4500"/>
                            </p:stCondLst>
                            <p:childTnLst>
                              <p:par>
                                <p:cTn id="405" presetID="23" presetClass="entr" presetSubtype="16" fill="hold" grpId="0" nodeType="afterEffect">
                                  <p:stCondLst>
                                    <p:cond delay="0"/>
                                  </p:stCondLst>
                                  <p:childTnLst>
                                    <p:set>
                                      <p:cBhvr>
                                        <p:cTn id="406" dur="1" fill="hold">
                                          <p:stCondLst>
                                            <p:cond delay="0"/>
                                          </p:stCondLst>
                                        </p:cTn>
                                        <p:tgtEl>
                                          <p:spTgt spid="183380"/>
                                        </p:tgtEl>
                                        <p:attrNameLst>
                                          <p:attrName>style.visibility</p:attrName>
                                        </p:attrNameLst>
                                      </p:cBhvr>
                                      <p:to>
                                        <p:strVal val="visible"/>
                                      </p:to>
                                    </p:set>
                                    <p:anim calcmode="lin" valueType="num">
                                      <p:cBhvr>
                                        <p:cTn id="407" dur="100" fill="hold"/>
                                        <p:tgtEl>
                                          <p:spTgt spid="183380"/>
                                        </p:tgtEl>
                                        <p:attrNameLst>
                                          <p:attrName>ppt_w</p:attrName>
                                        </p:attrNameLst>
                                      </p:cBhvr>
                                      <p:tavLst>
                                        <p:tav tm="0">
                                          <p:val>
                                            <p:fltVal val="0"/>
                                          </p:val>
                                        </p:tav>
                                        <p:tav tm="100000">
                                          <p:val>
                                            <p:strVal val="#ppt_w"/>
                                          </p:val>
                                        </p:tav>
                                      </p:tavLst>
                                    </p:anim>
                                    <p:anim calcmode="lin" valueType="num">
                                      <p:cBhvr>
                                        <p:cTn id="408" dur="100" fill="hold"/>
                                        <p:tgtEl>
                                          <p:spTgt spid="183380"/>
                                        </p:tgtEl>
                                        <p:attrNameLst>
                                          <p:attrName>ppt_h</p:attrName>
                                        </p:attrNameLst>
                                      </p:cBhvr>
                                      <p:tavLst>
                                        <p:tav tm="0">
                                          <p:val>
                                            <p:fltVal val="0"/>
                                          </p:val>
                                        </p:tav>
                                        <p:tav tm="100000">
                                          <p:val>
                                            <p:strVal val="#ppt_h"/>
                                          </p:val>
                                        </p:tav>
                                      </p:tavLst>
                                    </p:anim>
                                  </p:childTnLst>
                                </p:cTn>
                              </p:par>
                            </p:childTnLst>
                          </p:cTn>
                        </p:par>
                        <p:par>
                          <p:cTn id="409" fill="hold" nodeType="afterGroup">
                            <p:stCondLst>
                              <p:cond delay="4600"/>
                            </p:stCondLst>
                            <p:childTnLst>
                              <p:par>
                                <p:cTn id="410" presetID="23" presetClass="entr" presetSubtype="16" fill="hold" grpId="0" nodeType="afterEffect">
                                  <p:stCondLst>
                                    <p:cond delay="0"/>
                                  </p:stCondLst>
                                  <p:childTnLst>
                                    <p:set>
                                      <p:cBhvr>
                                        <p:cTn id="411" dur="1" fill="hold">
                                          <p:stCondLst>
                                            <p:cond delay="0"/>
                                          </p:stCondLst>
                                        </p:cTn>
                                        <p:tgtEl>
                                          <p:spTgt spid="183379"/>
                                        </p:tgtEl>
                                        <p:attrNameLst>
                                          <p:attrName>style.visibility</p:attrName>
                                        </p:attrNameLst>
                                      </p:cBhvr>
                                      <p:to>
                                        <p:strVal val="visible"/>
                                      </p:to>
                                    </p:set>
                                    <p:anim calcmode="lin" valueType="num">
                                      <p:cBhvr>
                                        <p:cTn id="412" dur="100" fill="hold"/>
                                        <p:tgtEl>
                                          <p:spTgt spid="183379"/>
                                        </p:tgtEl>
                                        <p:attrNameLst>
                                          <p:attrName>ppt_w</p:attrName>
                                        </p:attrNameLst>
                                      </p:cBhvr>
                                      <p:tavLst>
                                        <p:tav tm="0">
                                          <p:val>
                                            <p:fltVal val="0"/>
                                          </p:val>
                                        </p:tav>
                                        <p:tav tm="100000">
                                          <p:val>
                                            <p:strVal val="#ppt_w"/>
                                          </p:val>
                                        </p:tav>
                                      </p:tavLst>
                                    </p:anim>
                                    <p:anim calcmode="lin" valueType="num">
                                      <p:cBhvr>
                                        <p:cTn id="413" dur="100" fill="hold"/>
                                        <p:tgtEl>
                                          <p:spTgt spid="183379"/>
                                        </p:tgtEl>
                                        <p:attrNameLst>
                                          <p:attrName>ppt_h</p:attrName>
                                        </p:attrNameLst>
                                      </p:cBhvr>
                                      <p:tavLst>
                                        <p:tav tm="0">
                                          <p:val>
                                            <p:fltVal val="0"/>
                                          </p:val>
                                        </p:tav>
                                        <p:tav tm="100000">
                                          <p:val>
                                            <p:strVal val="#ppt_h"/>
                                          </p:val>
                                        </p:tav>
                                      </p:tavLst>
                                    </p:anim>
                                  </p:childTnLst>
                                </p:cTn>
                              </p:par>
                            </p:childTnLst>
                          </p:cTn>
                        </p:par>
                        <p:par>
                          <p:cTn id="414" fill="hold" nodeType="afterGroup">
                            <p:stCondLst>
                              <p:cond delay="4700"/>
                            </p:stCondLst>
                            <p:childTnLst>
                              <p:par>
                                <p:cTn id="415" presetID="23" presetClass="entr" presetSubtype="16" fill="hold" grpId="0" nodeType="afterEffect">
                                  <p:stCondLst>
                                    <p:cond delay="0"/>
                                  </p:stCondLst>
                                  <p:childTnLst>
                                    <p:set>
                                      <p:cBhvr>
                                        <p:cTn id="416" dur="1" fill="hold">
                                          <p:stCondLst>
                                            <p:cond delay="0"/>
                                          </p:stCondLst>
                                        </p:cTn>
                                        <p:tgtEl>
                                          <p:spTgt spid="183378"/>
                                        </p:tgtEl>
                                        <p:attrNameLst>
                                          <p:attrName>style.visibility</p:attrName>
                                        </p:attrNameLst>
                                      </p:cBhvr>
                                      <p:to>
                                        <p:strVal val="visible"/>
                                      </p:to>
                                    </p:set>
                                    <p:anim calcmode="lin" valueType="num">
                                      <p:cBhvr>
                                        <p:cTn id="417" dur="100" fill="hold"/>
                                        <p:tgtEl>
                                          <p:spTgt spid="183378"/>
                                        </p:tgtEl>
                                        <p:attrNameLst>
                                          <p:attrName>ppt_w</p:attrName>
                                        </p:attrNameLst>
                                      </p:cBhvr>
                                      <p:tavLst>
                                        <p:tav tm="0">
                                          <p:val>
                                            <p:fltVal val="0"/>
                                          </p:val>
                                        </p:tav>
                                        <p:tav tm="100000">
                                          <p:val>
                                            <p:strVal val="#ppt_w"/>
                                          </p:val>
                                        </p:tav>
                                      </p:tavLst>
                                    </p:anim>
                                    <p:anim calcmode="lin" valueType="num">
                                      <p:cBhvr>
                                        <p:cTn id="418" dur="100" fill="hold"/>
                                        <p:tgtEl>
                                          <p:spTgt spid="183378"/>
                                        </p:tgtEl>
                                        <p:attrNameLst>
                                          <p:attrName>ppt_h</p:attrName>
                                        </p:attrNameLst>
                                      </p:cBhvr>
                                      <p:tavLst>
                                        <p:tav tm="0">
                                          <p:val>
                                            <p:fltVal val="0"/>
                                          </p:val>
                                        </p:tav>
                                        <p:tav tm="100000">
                                          <p:val>
                                            <p:strVal val="#ppt_h"/>
                                          </p:val>
                                        </p:tav>
                                      </p:tavLst>
                                    </p:anim>
                                  </p:childTnLst>
                                </p:cTn>
                              </p:par>
                            </p:childTnLst>
                          </p:cTn>
                        </p:par>
                        <p:par>
                          <p:cTn id="419" fill="hold" nodeType="afterGroup">
                            <p:stCondLst>
                              <p:cond delay="4800"/>
                            </p:stCondLst>
                            <p:childTnLst>
                              <p:par>
                                <p:cTn id="420" presetID="23" presetClass="entr" presetSubtype="16" fill="hold" grpId="0" nodeType="afterEffect">
                                  <p:stCondLst>
                                    <p:cond delay="0"/>
                                  </p:stCondLst>
                                  <p:childTnLst>
                                    <p:set>
                                      <p:cBhvr>
                                        <p:cTn id="421" dur="1" fill="hold">
                                          <p:stCondLst>
                                            <p:cond delay="0"/>
                                          </p:stCondLst>
                                        </p:cTn>
                                        <p:tgtEl>
                                          <p:spTgt spid="183397"/>
                                        </p:tgtEl>
                                        <p:attrNameLst>
                                          <p:attrName>style.visibility</p:attrName>
                                        </p:attrNameLst>
                                      </p:cBhvr>
                                      <p:to>
                                        <p:strVal val="visible"/>
                                      </p:to>
                                    </p:set>
                                    <p:anim calcmode="lin" valueType="num">
                                      <p:cBhvr>
                                        <p:cTn id="422" dur="100" fill="hold"/>
                                        <p:tgtEl>
                                          <p:spTgt spid="183397"/>
                                        </p:tgtEl>
                                        <p:attrNameLst>
                                          <p:attrName>ppt_w</p:attrName>
                                        </p:attrNameLst>
                                      </p:cBhvr>
                                      <p:tavLst>
                                        <p:tav tm="0">
                                          <p:val>
                                            <p:fltVal val="0"/>
                                          </p:val>
                                        </p:tav>
                                        <p:tav tm="100000">
                                          <p:val>
                                            <p:strVal val="#ppt_w"/>
                                          </p:val>
                                        </p:tav>
                                      </p:tavLst>
                                    </p:anim>
                                    <p:anim calcmode="lin" valueType="num">
                                      <p:cBhvr>
                                        <p:cTn id="423" dur="100" fill="hold"/>
                                        <p:tgtEl>
                                          <p:spTgt spid="183397"/>
                                        </p:tgtEl>
                                        <p:attrNameLst>
                                          <p:attrName>ppt_h</p:attrName>
                                        </p:attrNameLst>
                                      </p:cBhvr>
                                      <p:tavLst>
                                        <p:tav tm="0">
                                          <p:val>
                                            <p:fltVal val="0"/>
                                          </p:val>
                                        </p:tav>
                                        <p:tav tm="100000">
                                          <p:val>
                                            <p:strVal val="#ppt_h"/>
                                          </p:val>
                                        </p:tav>
                                      </p:tavLst>
                                    </p:anim>
                                  </p:childTnLst>
                                </p:cTn>
                              </p:par>
                            </p:childTnLst>
                          </p:cTn>
                        </p:par>
                        <p:par>
                          <p:cTn id="424" fill="hold" nodeType="afterGroup">
                            <p:stCondLst>
                              <p:cond delay="4900"/>
                            </p:stCondLst>
                            <p:childTnLst>
                              <p:par>
                                <p:cTn id="425" presetID="23" presetClass="entr" presetSubtype="16" fill="hold" grpId="0" nodeType="afterEffect">
                                  <p:stCondLst>
                                    <p:cond delay="0"/>
                                  </p:stCondLst>
                                  <p:childTnLst>
                                    <p:set>
                                      <p:cBhvr>
                                        <p:cTn id="426" dur="1" fill="hold">
                                          <p:stCondLst>
                                            <p:cond delay="0"/>
                                          </p:stCondLst>
                                        </p:cTn>
                                        <p:tgtEl>
                                          <p:spTgt spid="183396"/>
                                        </p:tgtEl>
                                        <p:attrNameLst>
                                          <p:attrName>style.visibility</p:attrName>
                                        </p:attrNameLst>
                                      </p:cBhvr>
                                      <p:to>
                                        <p:strVal val="visible"/>
                                      </p:to>
                                    </p:set>
                                    <p:anim calcmode="lin" valueType="num">
                                      <p:cBhvr>
                                        <p:cTn id="427" dur="100" fill="hold"/>
                                        <p:tgtEl>
                                          <p:spTgt spid="183396"/>
                                        </p:tgtEl>
                                        <p:attrNameLst>
                                          <p:attrName>ppt_w</p:attrName>
                                        </p:attrNameLst>
                                      </p:cBhvr>
                                      <p:tavLst>
                                        <p:tav tm="0">
                                          <p:val>
                                            <p:fltVal val="0"/>
                                          </p:val>
                                        </p:tav>
                                        <p:tav tm="100000">
                                          <p:val>
                                            <p:strVal val="#ppt_w"/>
                                          </p:val>
                                        </p:tav>
                                      </p:tavLst>
                                    </p:anim>
                                    <p:anim calcmode="lin" valueType="num">
                                      <p:cBhvr>
                                        <p:cTn id="428" dur="100" fill="hold"/>
                                        <p:tgtEl>
                                          <p:spTgt spid="183396"/>
                                        </p:tgtEl>
                                        <p:attrNameLst>
                                          <p:attrName>ppt_h</p:attrName>
                                        </p:attrNameLst>
                                      </p:cBhvr>
                                      <p:tavLst>
                                        <p:tav tm="0">
                                          <p:val>
                                            <p:fltVal val="0"/>
                                          </p:val>
                                        </p:tav>
                                        <p:tav tm="100000">
                                          <p:val>
                                            <p:strVal val="#ppt_h"/>
                                          </p:val>
                                        </p:tav>
                                      </p:tavLst>
                                    </p:anim>
                                  </p:childTnLst>
                                </p:cTn>
                              </p:par>
                            </p:childTnLst>
                          </p:cTn>
                        </p:par>
                        <p:par>
                          <p:cTn id="429" fill="hold" nodeType="afterGroup">
                            <p:stCondLst>
                              <p:cond delay="5000"/>
                            </p:stCondLst>
                            <p:childTnLst>
                              <p:par>
                                <p:cTn id="430" presetID="23" presetClass="entr" presetSubtype="16" fill="hold" grpId="0" nodeType="afterEffect">
                                  <p:stCondLst>
                                    <p:cond delay="0"/>
                                  </p:stCondLst>
                                  <p:childTnLst>
                                    <p:set>
                                      <p:cBhvr>
                                        <p:cTn id="431" dur="1" fill="hold">
                                          <p:stCondLst>
                                            <p:cond delay="0"/>
                                          </p:stCondLst>
                                        </p:cTn>
                                        <p:tgtEl>
                                          <p:spTgt spid="183395"/>
                                        </p:tgtEl>
                                        <p:attrNameLst>
                                          <p:attrName>style.visibility</p:attrName>
                                        </p:attrNameLst>
                                      </p:cBhvr>
                                      <p:to>
                                        <p:strVal val="visible"/>
                                      </p:to>
                                    </p:set>
                                    <p:anim calcmode="lin" valueType="num">
                                      <p:cBhvr>
                                        <p:cTn id="432" dur="100" fill="hold"/>
                                        <p:tgtEl>
                                          <p:spTgt spid="183395"/>
                                        </p:tgtEl>
                                        <p:attrNameLst>
                                          <p:attrName>ppt_w</p:attrName>
                                        </p:attrNameLst>
                                      </p:cBhvr>
                                      <p:tavLst>
                                        <p:tav tm="0">
                                          <p:val>
                                            <p:fltVal val="0"/>
                                          </p:val>
                                        </p:tav>
                                        <p:tav tm="100000">
                                          <p:val>
                                            <p:strVal val="#ppt_w"/>
                                          </p:val>
                                        </p:tav>
                                      </p:tavLst>
                                    </p:anim>
                                    <p:anim calcmode="lin" valueType="num">
                                      <p:cBhvr>
                                        <p:cTn id="433" dur="100" fill="hold"/>
                                        <p:tgtEl>
                                          <p:spTgt spid="183395"/>
                                        </p:tgtEl>
                                        <p:attrNameLst>
                                          <p:attrName>ppt_h</p:attrName>
                                        </p:attrNameLst>
                                      </p:cBhvr>
                                      <p:tavLst>
                                        <p:tav tm="0">
                                          <p:val>
                                            <p:fltVal val="0"/>
                                          </p:val>
                                        </p:tav>
                                        <p:tav tm="100000">
                                          <p:val>
                                            <p:strVal val="#ppt_h"/>
                                          </p:val>
                                        </p:tav>
                                      </p:tavLst>
                                    </p:anim>
                                  </p:childTnLst>
                                </p:cTn>
                              </p:par>
                            </p:childTnLst>
                          </p:cTn>
                        </p:par>
                        <p:par>
                          <p:cTn id="434" fill="hold" nodeType="afterGroup">
                            <p:stCondLst>
                              <p:cond delay="5100"/>
                            </p:stCondLst>
                            <p:childTnLst>
                              <p:par>
                                <p:cTn id="435" presetID="23" presetClass="entr" presetSubtype="16" fill="hold" grpId="0" nodeType="afterEffect">
                                  <p:stCondLst>
                                    <p:cond delay="0"/>
                                  </p:stCondLst>
                                  <p:childTnLst>
                                    <p:set>
                                      <p:cBhvr>
                                        <p:cTn id="436" dur="1" fill="hold">
                                          <p:stCondLst>
                                            <p:cond delay="0"/>
                                          </p:stCondLst>
                                        </p:cTn>
                                        <p:tgtEl>
                                          <p:spTgt spid="183394"/>
                                        </p:tgtEl>
                                        <p:attrNameLst>
                                          <p:attrName>style.visibility</p:attrName>
                                        </p:attrNameLst>
                                      </p:cBhvr>
                                      <p:to>
                                        <p:strVal val="visible"/>
                                      </p:to>
                                    </p:set>
                                    <p:anim calcmode="lin" valueType="num">
                                      <p:cBhvr>
                                        <p:cTn id="437" dur="100" fill="hold"/>
                                        <p:tgtEl>
                                          <p:spTgt spid="183394"/>
                                        </p:tgtEl>
                                        <p:attrNameLst>
                                          <p:attrName>ppt_w</p:attrName>
                                        </p:attrNameLst>
                                      </p:cBhvr>
                                      <p:tavLst>
                                        <p:tav tm="0">
                                          <p:val>
                                            <p:fltVal val="0"/>
                                          </p:val>
                                        </p:tav>
                                        <p:tav tm="100000">
                                          <p:val>
                                            <p:strVal val="#ppt_w"/>
                                          </p:val>
                                        </p:tav>
                                      </p:tavLst>
                                    </p:anim>
                                    <p:anim calcmode="lin" valueType="num">
                                      <p:cBhvr>
                                        <p:cTn id="438" dur="100" fill="hold"/>
                                        <p:tgtEl>
                                          <p:spTgt spid="183394"/>
                                        </p:tgtEl>
                                        <p:attrNameLst>
                                          <p:attrName>ppt_h</p:attrName>
                                        </p:attrNameLst>
                                      </p:cBhvr>
                                      <p:tavLst>
                                        <p:tav tm="0">
                                          <p:val>
                                            <p:fltVal val="0"/>
                                          </p:val>
                                        </p:tav>
                                        <p:tav tm="100000">
                                          <p:val>
                                            <p:strVal val="#ppt_h"/>
                                          </p:val>
                                        </p:tav>
                                      </p:tavLst>
                                    </p:anim>
                                  </p:childTnLst>
                                </p:cTn>
                              </p:par>
                            </p:childTnLst>
                          </p:cTn>
                        </p:par>
                        <p:par>
                          <p:cTn id="439" fill="hold" nodeType="afterGroup">
                            <p:stCondLst>
                              <p:cond delay="5200"/>
                            </p:stCondLst>
                            <p:childTnLst>
                              <p:par>
                                <p:cTn id="440" presetID="23" presetClass="entr" presetSubtype="16" fill="hold" grpId="0" nodeType="afterEffect">
                                  <p:stCondLst>
                                    <p:cond delay="0"/>
                                  </p:stCondLst>
                                  <p:childTnLst>
                                    <p:set>
                                      <p:cBhvr>
                                        <p:cTn id="441" dur="1" fill="hold">
                                          <p:stCondLst>
                                            <p:cond delay="0"/>
                                          </p:stCondLst>
                                        </p:cTn>
                                        <p:tgtEl>
                                          <p:spTgt spid="183393"/>
                                        </p:tgtEl>
                                        <p:attrNameLst>
                                          <p:attrName>style.visibility</p:attrName>
                                        </p:attrNameLst>
                                      </p:cBhvr>
                                      <p:to>
                                        <p:strVal val="visible"/>
                                      </p:to>
                                    </p:set>
                                    <p:anim calcmode="lin" valueType="num">
                                      <p:cBhvr>
                                        <p:cTn id="442" dur="100" fill="hold"/>
                                        <p:tgtEl>
                                          <p:spTgt spid="183393"/>
                                        </p:tgtEl>
                                        <p:attrNameLst>
                                          <p:attrName>ppt_w</p:attrName>
                                        </p:attrNameLst>
                                      </p:cBhvr>
                                      <p:tavLst>
                                        <p:tav tm="0">
                                          <p:val>
                                            <p:fltVal val="0"/>
                                          </p:val>
                                        </p:tav>
                                        <p:tav tm="100000">
                                          <p:val>
                                            <p:strVal val="#ppt_w"/>
                                          </p:val>
                                        </p:tav>
                                      </p:tavLst>
                                    </p:anim>
                                    <p:anim calcmode="lin" valueType="num">
                                      <p:cBhvr>
                                        <p:cTn id="443" dur="100" fill="hold"/>
                                        <p:tgtEl>
                                          <p:spTgt spid="183393"/>
                                        </p:tgtEl>
                                        <p:attrNameLst>
                                          <p:attrName>ppt_h</p:attrName>
                                        </p:attrNameLst>
                                      </p:cBhvr>
                                      <p:tavLst>
                                        <p:tav tm="0">
                                          <p:val>
                                            <p:fltVal val="0"/>
                                          </p:val>
                                        </p:tav>
                                        <p:tav tm="100000">
                                          <p:val>
                                            <p:strVal val="#ppt_h"/>
                                          </p:val>
                                        </p:tav>
                                      </p:tavLst>
                                    </p:anim>
                                  </p:childTnLst>
                                </p:cTn>
                              </p:par>
                            </p:childTnLst>
                          </p:cTn>
                        </p:par>
                        <p:par>
                          <p:cTn id="444" fill="hold" nodeType="afterGroup">
                            <p:stCondLst>
                              <p:cond delay="5300"/>
                            </p:stCondLst>
                            <p:childTnLst>
                              <p:par>
                                <p:cTn id="445" presetID="23" presetClass="entr" presetSubtype="16" fill="hold" grpId="0" nodeType="afterEffect">
                                  <p:stCondLst>
                                    <p:cond delay="0"/>
                                  </p:stCondLst>
                                  <p:childTnLst>
                                    <p:set>
                                      <p:cBhvr>
                                        <p:cTn id="446" dur="1" fill="hold">
                                          <p:stCondLst>
                                            <p:cond delay="0"/>
                                          </p:stCondLst>
                                        </p:cTn>
                                        <p:tgtEl>
                                          <p:spTgt spid="183392"/>
                                        </p:tgtEl>
                                        <p:attrNameLst>
                                          <p:attrName>style.visibility</p:attrName>
                                        </p:attrNameLst>
                                      </p:cBhvr>
                                      <p:to>
                                        <p:strVal val="visible"/>
                                      </p:to>
                                    </p:set>
                                    <p:anim calcmode="lin" valueType="num">
                                      <p:cBhvr>
                                        <p:cTn id="447" dur="100" fill="hold"/>
                                        <p:tgtEl>
                                          <p:spTgt spid="183392"/>
                                        </p:tgtEl>
                                        <p:attrNameLst>
                                          <p:attrName>ppt_w</p:attrName>
                                        </p:attrNameLst>
                                      </p:cBhvr>
                                      <p:tavLst>
                                        <p:tav tm="0">
                                          <p:val>
                                            <p:fltVal val="0"/>
                                          </p:val>
                                        </p:tav>
                                        <p:tav tm="100000">
                                          <p:val>
                                            <p:strVal val="#ppt_w"/>
                                          </p:val>
                                        </p:tav>
                                      </p:tavLst>
                                    </p:anim>
                                    <p:anim calcmode="lin" valueType="num">
                                      <p:cBhvr>
                                        <p:cTn id="448" dur="100" fill="hold"/>
                                        <p:tgtEl>
                                          <p:spTgt spid="183392"/>
                                        </p:tgtEl>
                                        <p:attrNameLst>
                                          <p:attrName>ppt_h</p:attrName>
                                        </p:attrNameLst>
                                      </p:cBhvr>
                                      <p:tavLst>
                                        <p:tav tm="0">
                                          <p:val>
                                            <p:fltVal val="0"/>
                                          </p:val>
                                        </p:tav>
                                        <p:tav tm="100000">
                                          <p:val>
                                            <p:strVal val="#ppt_h"/>
                                          </p:val>
                                        </p:tav>
                                      </p:tavLst>
                                    </p:anim>
                                  </p:childTnLst>
                                </p:cTn>
                              </p:par>
                            </p:childTnLst>
                          </p:cTn>
                        </p:par>
                        <p:par>
                          <p:cTn id="449" fill="hold" nodeType="afterGroup">
                            <p:stCondLst>
                              <p:cond delay="5400"/>
                            </p:stCondLst>
                            <p:childTnLst>
                              <p:par>
                                <p:cTn id="450" presetID="23" presetClass="entr" presetSubtype="16" fill="hold" grpId="0" nodeType="afterEffect">
                                  <p:stCondLst>
                                    <p:cond delay="0"/>
                                  </p:stCondLst>
                                  <p:childTnLst>
                                    <p:set>
                                      <p:cBhvr>
                                        <p:cTn id="451" dur="1" fill="hold">
                                          <p:stCondLst>
                                            <p:cond delay="0"/>
                                          </p:stCondLst>
                                        </p:cTn>
                                        <p:tgtEl>
                                          <p:spTgt spid="183391"/>
                                        </p:tgtEl>
                                        <p:attrNameLst>
                                          <p:attrName>style.visibility</p:attrName>
                                        </p:attrNameLst>
                                      </p:cBhvr>
                                      <p:to>
                                        <p:strVal val="visible"/>
                                      </p:to>
                                    </p:set>
                                    <p:anim calcmode="lin" valueType="num">
                                      <p:cBhvr>
                                        <p:cTn id="452" dur="100" fill="hold"/>
                                        <p:tgtEl>
                                          <p:spTgt spid="183391"/>
                                        </p:tgtEl>
                                        <p:attrNameLst>
                                          <p:attrName>ppt_w</p:attrName>
                                        </p:attrNameLst>
                                      </p:cBhvr>
                                      <p:tavLst>
                                        <p:tav tm="0">
                                          <p:val>
                                            <p:fltVal val="0"/>
                                          </p:val>
                                        </p:tav>
                                        <p:tav tm="100000">
                                          <p:val>
                                            <p:strVal val="#ppt_w"/>
                                          </p:val>
                                        </p:tav>
                                      </p:tavLst>
                                    </p:anim>
                                    <p:anim calcmode="lin" valueType="num">
                                      <p:cBhvr>
                                        <p:cTn id="453" dur="100" fill="hold"/>
                                        <p:tgtEl>
                                          <p:spTgt spid="183391"/>
                                        </p:tgtEl>
                                        <p:attrNameLst>
                                          <p:attrName>ppt_h</p:attrName>
                                        </p:attrNameLst>
                                      </p:cBhvr>
                                      <p:tavLst>
                                        <p:tav tm="0">
                                          <p:val>
                                            <p:fltVal val="0"/>
                                          </p:val>
                                        </p:tav>
                                        <p:tav tm="100000">
                                          <p:val>
                                            <p:strVal val="#ppt_h"/>
                                          </p:val>
                                        </p:tav>
                                      </p:tavLst>
                                    </p:anim>
                                  </p:childTnLst>
                                </p:cTn>
                              </p:par>
                            </p:childTnLst>
                          </p:cTn>
                        </p:par>
                        <p:par>
                          <p:cTn id="454" fill="hold" nodeType="afterGroup">
                            <p:stCondLst>
                              <p:cond delay="5500"/>
                            </p:stCondLst>
                            <p:childTnLst>
                              <p:par>
                                <p:cTn id="455" presetID="23" presetClass="entr" presetSubtype="16" fill="hold" grpId="0" nodeType="afterEffect">
                                  <p:stCondLst>
                                    <p:cond delay="0"/>
                                  </p:stCondLst>
                                  <p:childTnLst>
                                    <p:set>
                                      <p:cBhvr>
                                        <p:cTn id="456" dur="1" fill="hold">
                                          <p:stCondLst>
                                            <p:cond delay="0"/>
                                          </p:stCondLst>
                                        </p:cTn>
                                        <p:tgtEl>
                                          <p:spTgt spid="183390"/>
                                        </p:tgtEl>
                                        <p:attrNameLst>
                                          <p:attrName>style.visibility</p:attrName>
                                        </p:attrNameLst>
                                      </p:cBhvr>
                                      <p:to>
                                        <p:strVal val="visible"/>
                                      </p:to>
                                    </p:set>
                                    <p:anim calcmode="lin" valueType="num">
                                      <p:cBhvr>
                                        <p:cTn id="457" dur="100" fill="hold"/>
                                        <p:tgtEl>
                                          <p:spTgt spid="183390"/>
                                        </p:tgtEl>
                                        <p:attrNameLst>
                                          <p:attrName>ppt_w</p:attrName>
                                        </p:attrNameLst>
                                      </p:cBhvr>
                                      <p:tavLst>
                                        <p:tav tm="0">
                                          <p:val>
                                            <p:fltVal val="0"/>
                                          </p:val>
                                        </p:tav>
                                        <p:tav tm="100000">
                                          <p:val>
                                            <p:strVal val="#ppt_w"/>
                                          </p:val>
                                        </p:tav>
                                      </p:tavLst>
                                    </p:anim>
                                    <p:anim calcmode="lin" valueType="num">
                                      <p:cBhvr>
                                        <p:cTn id="458" dur="100" fill="hold"/>
                                        <p:tgtEl>
                                          <p:spTgt spid="183390"/>
                                        </p:tgtEl>
                                        <p:attrNameLst>
                                          <p:attrName>ppt_h</p:attrName>
                                        </p:attrNameLst>
                                      </p:cBhvr>
                                      <p:tavLst>
                                        <p:tav tm="0">
                                          <p:val>
                                            <p:fltVal val="0"/>
                                          </p:val>
                                        </p:tav>
                                        <p:tav tm="100000">
                                          <p:val>
                                            <p:strVal val="#ppt_h"/>
                                          </p:val>
                                        </p:tav>
                                      </p:tavLst>
                                    </p:anim>
                                  </p:childTnLst>
                                </p:cTn>
                              </p:par>
                            </p:childTnLst>
                          </p:cTn>
                        </p:par>
                        <p:par>
                          <p:cTn id="459" fill="hold" nodeType="afterGroup">
                            <p:stCondLst>
                              <p:cond delay="5600"/>
                            </p:stCondLst>
                            <p:childTnLst>
                              <p:par>
                                <p:cTn id="460" presetID="23" presetClass="entr" presetSubtype="16" fill="hold" grpId="0" nodeType="afterEffect">
                                  <p:stCondLst>
                                    <p:cond delay="0"/>
                                  </p:stCondLst>
                                  <p:childTnLst>
                                    <p:set>
                                      <p:cBhvr>
                                        <p:cTn id="461" dur="1" fill="hold">
                                          <p:stCondLst>
                                            <p:cond delay="0"/>
                                          </p:stCondLst>
                                        </p:cTn>
                                        <p:tgtEl>
                                          <p:spTgt spid="183389"/>
                                        </p:tgtEl>
                                        <p:attrNameLst>
                                          <p:attrName>style.visibility</p:attrName>
                                        </p:attrNameLst>
                                      </p:cBhvr>
                                      <p:to>
                                        <p:strVal val="visible"/>
                                      </p:to>
                                    </p:set>
                                    <p:anim calcmode="lin" valueType="num">
                                      <p:cBhvr>
                                        <p:cTn id="462" dur="100" fill="hold"/>
                                        <p:tgtEl>
                                          <p:spTgt spid="183389"/>
                                        </p:tgtEl>
                                        <p:attrNameLst>
                                          <p:attrName>ppt_w</p:attrName>
                                        </p:attrNameLst>
                                      </p:cBhvr>
                                      <p:tavLst>
                                        <p:tav tm="0">
                                          <p:val>
                                            <p:fltVal val="0"/>
                                          </p:val>
                                        </p:tav>
                                        <p:tav tm="100000">
                                          <p:val>
                                            <p:strVal val="#ppt_w"/>
                                          </p:val>
                                        </p:tav>
                                      </p:tavLst>
                                    </p:anim>
                                    <p:anim calcmode="lin" valueType="num">
                                      <p:cBhvr>
                                        <p:cTn id="463" dur="100" fill="hold"/>
                                        <p:tgtEl>
                                          <p:spTgt spid="183389"/>
                                        </p:tgtEl>
                                        <p:attrNameLst>
                                          <p:attrName>ppt_h</p:attrName>
                                        </p:attrNameLst>
                                      </p:cBhvr>
                                      <p:tavLst>
                                        <p:tav tm="0">
                                          <p:val>
                                            <p:fltVal val="0"/>
                                          </p:val>
                                        </p:tav>
                                        <p:tav tm="100000">
                                          <p:val>
                                            <p:strVal val="#ppt_h"/>
                                          </p:val>
                                        </p:tav>
                                      </p:tavLst>
                                    </p:anim>
                                  </p:childTnLst>
                                </p:cTn>
                              </p:par>
                            </p:childTnLst>
                          </p:cTn>
                        </p:par>
                        <p:par>
                          <p:cTn id="464" fill="hold" nodeType="afterGroup">
                            <p:stCondLst>
                              <p:cond delay="5700"/>
                            </p:stCondLst>
                            <p:childTnLst>
                              <p:par>
                                <p:cTn id="465" presetID="23" presetClass="entr" presetSubtype="16" fill="hold" grpId="0" nodeType="afterEffect">
                                  <p:stCondLst>
                                    <p:cond delay="0"/>
                                  </p:stCondLst>
                                  <p:childTnLst>
                                    <p:set>
                                      <p:cBhvr>
                                        <p:cTn id="466" dur="1" fill="hold">
                                          <p:stCondLst>
                                            <p:cond delay="0"/>
                                          </p:stCondLst>
                                        </p:cTn>
                                        <p:tgtEl>
                                          <p:spTgt spid="183388"/>
                                        </p:tgtEl>
                                        <p:attrNameLst>
                                          <p:attrName>style.visibility</p:attrName>
                                        </p:attrNameLst>
                                      </p:cBhvr>
                                      <p:to>
                                        <p:strVal val="visible"/>
                                      </p:to>
                                    </p:set>
                                    <p:anim calcmode="lin" valueType="num">
                                      <p:cBhvr>
                                        <p:cTn id="467" dur="100" fill="hold"/>
                                        <p:tgtEl>
                                          <p:spTgt spid="183388"/>
                                        </p:tgtEl>
                                        <p:attrNameLst>
                                          <p:attrName>ppt_w</p:attrName>
                                        </p:attrNameLst>
                                      </p:cBhvr>
                                      <p:tavLst>
                                        <p:tav tm="0">
                                          <p:val>
                                            <p:fltVal val="0"/>
                                          </p:val>
                                        </p:tav>
                                        <p:tav tm="100000">
                                          <p:val>
                                            <p:strVal val="#ppt_w"/>
                                          </p:val>
                                        </p:tav>
                                      </p:tavLst>
                                    </p:anim>
                                    <p:anim calcmode="lin" valueType="num">
                                      <p:cBhvr>
                                        <p:cTn id="468" dur="100" fill="hold"/>
                                        <p:tgtEl>
                                          <p:spTgt spid="1833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0" grpId="0" animBg="1"/>
      <p:bldP spid="183301" grpId="0" animBg="1"/>
      <p:bldP spid="183302" grpId="0"/>
      <p:bldP spid="183303" grpId="0"/>
      <p:bldP spid="183304" grpId="0"/>
      <p:bldP spid="183305" grpId="0" animBg="1"/>
      <p:bldP spid="183306" grpId="0" animBg="1"/>
      <p:bldP spid="183307" grpId="0" autoUpdateAnimBg="0"/>
      <p:bldP spid="183308" grpId="0" autoUpdateAnimBg="0"/>
      <p:bldP spid="183309" grpId="0" autoUpdateAnimBg="0"/>
      <p:bldP spid="183310" grpId="0" autoUpdateAnimBg="0"/>
      <p:bldP spid="183311" grpId="0" animBg="1"/>
      <p:bldP spid="183312" grpId="0" animBg="1"/>
      <p:bldP spid="183313" grpId="0" animBg="1"/>
      <p:bldP spid="183314" grpId="0" animBg="1"/>
      <p:bldP spid="183315" grpId="0" animBg="1"/>
      <p:bldP spid="183316" grpId="0" animBg="1"/>
      <p:bldP spid="183317" grpId="0" animBg="1"/>
      <p:bldP spid="183318" grpId="0" animBg="1"/>
      <p:bldP spid="183319" grpId="0" animBg="1"/>
      <p:bldP spid="183320" grpId="0" animBg="1"/>
      <p:bldP spid="183321" grpId="0" animBg="1"/>
      <p:bldP spid="183322" grpId="0" animBg="1"/>
      <p:bldP spid="183323" grpId="0" animBg="1"/>
      <p:bldP spid="183324" grpId="0" animBg="1"/>
      <p:bldP spid="183325" grpId="0" animBg="1"/>
      <p:bldP spid="183326" grpId="0" animBg="1"/>
      <p:bldP spid="183327" grpId="0" animBg="1"/>
      <p:bldP spid="183328" grpId="0" animBg="1"/>
      <p:bldP spid="183329" grpId="0" animBg="1"/>
      <p:bldP spid="183330" grpId="0" animBg="1"/>
      <p:bldP spid="183331" grpId="0" animBg="1"/>
      <p:bldP spid="183332" grpId="0" animBg="1"/>
      <p:bldP spid="183333" grpId="0" animBg="1"/>
      <p:bldP spid="183334" grpId="0" animBg="1"/>
      <p:bldP spid="183335" grpId="0" animBg="1"/>
      <p:bldP spid="183336" grpId="0" animBg="1"/>
      <p:bldP spid="183337" grpId="0" animBg="1"/>
      <p:bldP spid="183338" grpId="0" animBg="1"/>
      <p:bldP spid="183339" grpId="0" animBg="1"/>
      <p:bldP spid="183340" grpId="0" animBg="1"/>
      <p:bldP spid="183341" grpId="0" animBg="1"/>
      <p:bldP spid="183342" grpId="0" animBg="1"/>
      <p:bldP spid="183343" grpId="0" animBg="1"/>
      <p:bldP spid="183344" grpId="0" animBg="1"/>
      <p:bldP spid="183345" grpId="0" animBg="1"/>
      <p:bldP spid="183346" grpId="0" animBg="1"/>
      <p:bldP spid="183347" grpId="0" animBg="1"/>
      <p:bldP spid="183348" grpId="0" animBg="1"/>
      <p:bldP spid="183349" grpId="0" animBg="1"/>
      <p:bldP spid="183350" grpId="0" animBg="1"/>
      <p:bldP spid="183351" grpId="0"/>
      <p:bldP spid="183352" grpId="0"/>
      <p:bldP spid="183353" grpId="0"/>
      <p:bldP spid="183354" grpId="0"/>
      <p:bldP spid="183355" grpId="0"/>
      <p:bldP spid="183356" grpId="0"/>
      <p:bldP spid="183357" grpId="0"/>
      <p:bldP spid="183358" grpId="0" animBg="1"/>
      <p:bldP spid="183359" grpId="0" animBg="1"/>
      <p:bldP spid="183360" grpId="0" animBg="1"/>
      <p:bldP spid="183361" grpId="0" animBg="1"/>
      <p:bldP spid="183362" grpId="0" animBg="1"/>
      <p:bldP spid="183363" grpId="0" animBg="1"/>
      <p:bldP spid="183364" grpId="0" animBg="1"/>
      <p:bldP spid="183365" grpId="0" animBg="1"/>
      <p:bldP spid="183366" grpId="0" animBg="1"/>
      <p:bldP spid="183367" grpId="0" animBg="1"/>
      <p:bldP spid="183368" grpId="0" animBg="1"/>
      <p:bldP spid="183369" grpId="0" animBg="1"/>
      <p:bldP spid="183370" grpId="0" animBg="1"/>
      <p:bldP spid="183371" grpId="0" animBg="1"/>
      <p:bldP spid="183372" grpId="0" animBg="1"/>
      <p:bldP spid="183373" grpId="0" animBg="1"/>
      <p:bldP spid="183374" grpId="0" animBg="1"/>
      <p:bldP spid="183375" grpId="0" animBg="1"/>
      <p:bldP spid="183376" grpId="0" animBg="1"/>
      <p:bldP spid="183377" grpId="0" animBg="1"/>
      <p:bldP spid="183378" grpId="0" animBg="1"/>
      <p:bldP spid="183379" grpId="0" animBg="1"/>
      <p:bldP spid="183380" grpId="0" animBg="1"/>
      <p:bldP spid="183381" grpId="0" animBg="1"/>
      <p:bldP spid="183382" grpId="0" animBg="1"/>
      <p:bldP spid="183383" grpId="0" animBg="1"/>
      <p:bldP spid="183384" grpId="0" animBg="1"/>
      <p:bldP spid="183385" grpId="0" animBg="1"/>
      <p:bldP spid="183386" grpId="0" animBg="1"/>
      <p:bldP spid="183387" grpId="0" animBg="1"/>
      <p:bldP spid="183388" grpId="0" animBg="1"/>
      <p:bldP spid="183389" grpId="0" animBg="1"/>
      <p:bldP spid="183390" grpId="0" animBg="1"/>
      <p:bldP spid="183391" grpId="0" animBg="1"/>
      <p:bldP spid="183392" grpId="0" animBg="1"/>
      <p:bldP spid="183393" grpId="0" animBg="1"/>
      <p:bldP spid="183394" grpId="0" animBg="1"/>
      <p:bldP spid="183395" grpId="0" animBg="1"/>
      <p:bldP spid="183396" grpId="0" animBg="1"/>
      <p:bldP spid="18339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3145AF-9335-4DFB-B74E-880444503EA7}" type="slidenum">
              <a:rPr lang="en-US" sz="2000">
                <a:solidFill>
                  <a:schemeClr val="bg1"/>
                </a:solidFill>
              </a:rPr>
              <a:pPr algn="ctr" eaLnBrk="1">
                <a:lnSpc>
                  <a:spcPct val="100000"/>
                </a:lnSpc>
              </a:pPr>
              <a:t>176</a:t>
            </a:fld>
            <a:endParaRPr lang="en-US">
              <a:solidFill>
                <a:schemeClr val="bg1"/>
              </a:solidFill>
            </a:endParaRPr>
          </a:p>
        </p:txBody>
      </p:sp>
      <p:sp>
        <p:nvSpPr>
          <p:cNvPr id="184324" name="AutoShape 4"/>
          <p:cNvSpPr>
            <a:spLocks/>
          </p:cNvSpPr>
          <p:nvPr/>
        </p:nvSpPr>
        <p:spPr bwMode="auto">
          <a:xfrm>
            <a:off x="13803313" y="7791450"/>
            <a:ext cx="6973887" cy="996950"/>
          </a:xfrm>
          <a:custGeom>
            <a:avLst/>
            <a:gdLst>
              <a:gd name="T0" fmla="*/ 3486944 w 21600"/>
              <a:gd name="T1" fmla="*/ 498475 h 21600"/>
              <a:gd name="T2" fmla="*/ 3486944 w 21600"/>
              <a:gd name="T3" fmla="*/ 498475 h 21600"/>
              <a:gd name="T4" fmla="*/ 3486944 w 21600"/>
              <a:gd name="T5" fmla="*/ 498475 h 21600"/>
              <a:gd name="T6" fmla="*/ 34869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84325" name="AutoShape 5"/>
          <p:cNvSpPr>
            <a:spLocks/>
          </p:cNvSpPr>
          <p:nvPr/>
        </p:nvSpPr>
        <p:spPr bwMode="auto">
          <a:xfrm>
            <a:off x="18803938" y="795655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72%</a:t>
            </a:r>
            <a:endParaRPr lang="en-US">
              <a:solidFill>
                <a:schemeClr val="tx2"/>
              </a:solidFill>
              <a:latin typeface="Roboto" charset="0"/>
              <a:ea typeface="ＭＳ Ｐゴシック" charset="0"/>
              <a:cs typeface="Roboto" charset="0"/>
              <a:sym typeface="Roboto" charset="0"/>
            </a:endParaRPr>
          </a:p>
        </p:txBody>
      </p:sp>
      <p:sp>
        <p:nvSpPr>
          <p:cNvPr id="184326" name="AutoShape 6"/>
          <p:cNvSpPr>
            <a:spLocks/>
          </p:cNvSpPr>
          <p:nvPr/>
        </p:nvSpPr>
        <p:spPr bwMode="auto">
          <a:xfrm>
            <a:off x="15633700" y="808990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27" name="AutoShape 7"/>
          <p:cNvSpPr>
            <a:spLocks/>
          </p:cNvSpPr>
          <p:nvPr/>
        </p:nvSpPr>
        <p:spPr bwMode="auto">
          <a:xfrm>
            <a:off x="13803313" y="6616700"/>
            <a:ext cx="8323262" cy="996950"/>
          </a:xfrm>
          <a:custGeom>
            <a:avLst/>
            <a:gdLst>
              <a:gd name="T0" fmla="*/ 4161631 w 21600"/>
              <a:gd name="T1" fmla="*/ 498475 h 21600"/>
              <a:gd name="T2" fmla="*/ 4161631 w 21600"/>
              <a:gd name="T3" fmla="*/ 498475 h 21600"/>
              <a:gd name="T4" fmla="*/ 4161631 w 21600"/>
              <a:gd name="T5" fmla="*/ 498475 h 21600"/>
              <a:gd name="T6" fmla="*/ 4161631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84328" name="AutoShape 8"/>
          <p:cNvSpPr>
            <a:spLocks/>
          </p:cNvSpPr>
          <p:nvPr/>
        </p:nvSpPr>
        <p:spPr bwMode="auto">
          <a:xfrm>
            <a:off x="20154900" y="6781800"/>
            <a:ext cx="19716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90%</a:t>
            </a:r>
            <a:endParaRPr lang="en-US">
              <a:solidFill>
                <a:schemeClr val="tx2"/>
              </a:solidFill>
              <a:latin typeface="Roboto" charset="0"/>
              <a:ea typeface="ＭＳ Ｐゴシック" charset="0"/>
              <a:cs typeface="Roboto" charset="0"/>
              <a:sym typeface="Roboto" charset="0"/>
            </a:endParaRPr>
          </a:p>
        </p:txBody>
      </p:sp>
      <p:sp>
        <p:nvSpPr>
          <p:cNvPr id="184329" name="AutoShape 9"/>
          <p:cNvSpPr>
            <a:spLocks/>
          </p:cNvSpPr>
          <p:nvPr/>
        </p:nvSpPr>
        <p:spPr bwMode="auto">
          <a:xfrm>
            <a:off x="15633700" y="69151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30" name="AutoShape 10"/>
          <p:cNvSpPr>
            <a:spLocks/>
          </p:cNvSpPr>
          <p:nvPr/>
        </p:nvSpPr>
        <p:spPr bwMode="auto">
          <a:xfrm>
            <a:off x="13803313" y="5435600"/>
            <a:ext cx="9310687" cy="996950"/>
          </a:xfrm>
          <a:custGeom>
            <a:avLst/>
            <a:gdLst>
              <a:gd name="T0" fmla="*/ 4655344 w 21600"/>
              <a:gd name="T1" fmla="*/ 498475 h 21600"/>
              <a:gd name="T2" fmla="*/ 4655344 w 21600"/>
              <a:gd name="T3" fmla="*/ 498475 h 21600"/>
              <a:gd name="T4" fmla="*/ 4655344 w 21600"/>
              <a:gd name="T5" fmla="*/ 498475 h 21600"/>
              <a:gd name="T6" fmla="*/ 4655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84331" name="AutoShape 11"/>
          <p:cNvSpPr>
            <a:spLocks/>
          </p:cNvSpPr>
          <p:nvPr/>
        </p:nvSpPr>
        <p:spPr bwMode="auto">
          <a:xfrm>
            <a:off x="21140738" y="560070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100%</a:t>
            </a:r>
            <a:endParaRPr lang="en-US">
              <a:solidFill>
                <a:schemeClr val="tx2"/>
              </a:solidFill>
              <a:latin typeface="Roboto" charset="0"/>
              <a:ea typeface="ＭＳ Ｐゴシック" charset="0"/>
              <a:cs typeface="Roboto" charset="0"/>
              <a:sym typeface="Roboto" charset="0"/>
            </a:endParaRPr>
          </a:p>
        </p:txBody>
      </p:sp>
      <p:sp>
        <p:nvSpPr>
          <p:cNvPr id="184332" name="AutoShape 12"/>
          <p:cNvSpPr>
            <a:spLocks/>
          </p:cNvSpPr>
          <p:nvPr/>
        </p:nvSpPr>
        <p:spPr bwMode="auto">
          <a:xfrm>
            <a:off x="15633700" y="57340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33" name="AutoShape 13"/>
          <p:cNvSpPr>
            <a:spLocks/>
          </p:cNvSpPr>
          <p:nvPr/>
        </p:nvSpPr>
        <p:spPr bwMode="auto">
          <a:xfrm>
            <a:off x="13803313" y="4260850"/>
            <a:ext cx="6008687" cy="996950"/>
          </a:xfrm>
          <a:custGeom>
            <a:avLst/>
            <a:gdLst>
              <a:gd name="T0" fmla="*/ 3004344 w 21600"/>
              <a:gd name="T1" fmla="*/ 498475 h 21600"/>
              <a:gd name="T2" fmla="*/ 3004344 w 21600"/>
              <a:gd name="T3" fmla="*/ 498475 h 21600"/>
              <a:gd name="T4" fmla="*/ 3004344 w 21600"/>
              <a:gd name="T5" fmla="*/ 498475 h 21600"/>
              <a:gd name="T6" fmla="*/ 3004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84334" name="AutoShape 14"/>
          <p:cNvSpPr>
            <a:spLocks/>
          </p:cNvSpPr>
          <p:nvPr/>
        </p:nvSpPr>
        <p:spPr bwMode="auto">
          <a:xfrm>
            <a:off x="17818100" y="4425950"/>
            <a:ext cx="1971675"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63%</a:t>
            </a:r>
            <a:endParaRPr lang="en-US">
              <a:solidFill>
                <a:schemeClr val="tx2"/>
              </a:solidFill>
              <a:latin typeface="Roboto" charset="0"/>
              <a:ea typeface="ＭＳ Ｐゴシック" charset="0"/>
              <a:cs typeface="Roboto" charset="0"/>
              <a:sym typeface="Roboto" charset="0"/>
            </a:endParaRPr>
          </a:p>
        </p:txBody>
      </p:sp>
      <p:sp>
        <p:nvSpPr>
          <p:cNvPr id="184335" name="AutoShape 15"/>
          <p:cNvSpPr>
            <a:spLocks/>
          </p:cNvSpPr>
          <p:nvPr/>
        </p:nvSpPr>
        <p:spPr bwMode="auto">
          <a:xfrm>
            <a:off x="15633700" y="455930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Female Sales</a:t>
            </a:r>
          </a:p>
        </p:txBody>
      </p:sp>
      <p:sp>
        <p:nvSpPr>
          <p:cNvPr id="184336" name="AutoShape 16"/>
          <p:cNvSpPr>
            <a:spLocks/>
          </p:cNvSpPr>
          <p:nvPr/>
        </p:nvSpPr>
        <p:spPr bwMode="auto">
          <a:xfrm>
            <a:off x="13803313" y="8966200"/>
            <a:ext cx="7710487" cy="996950"/>
          </a:xfrm>
          <a:custGeom>
            <a:avLst/>
            <a:gdLst>
              <a:gd name="T0" fmla="*/ 3855244 w 21600"/>
              <a:gd name="T1" fmla="*/ 498475 h 21600"/>
              <a:gd name="T2" fmla="*/ 3855244 w 21600"/>
              <a:gd name="T3" fmla="*/ 498475 h 21600"/>
              <a:gd name="T4" fmla="*/ 3855244 w 21600"/>
              <a:gd name="T5" fmla="*/ 498475 h 21600"/>
              <a:gd name="T6" fmla="*/ 38552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84337" name="AutoShape 17"/>
          <p:cNvSpPr>
            <a:spLocks/>
          </p:cNvSpPr>
          <p:nvPr/>
        </p:nvSpPr>
        <p:spPr bwMode="auto">
          <a:xfrm>
            <a:off x="19540538" y="913130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83%</a:t>
            </a:r>
            <a:endParaRPr lang="en-US">
              <a:solidFill>
                <a:schemeClr val="tx2"/>
              </a:solidFill>
              <a:latin typeface="Roboto" charset="0"/>
              <a:ea typeface="ＭＳ Ｐゴシック" charset="0"/>
              <a:cs typeface="Roboto" charset="0"/>
              <a:sym typeface="Roboto" charset="0"/>
            </a:endParaRPr>
          </a:p>
        </p:txBody>
      </p:sp>
      <p:sp>
        <p:nvSpPr>
          <p:cNvPr id="184338" name="AutoShape 18"/>
          <p:cNvSpPr>
            <a:spLocks/>
          </p:cNvSpPr>
          <p:nvPr/>
        </p:nvSpPr>
        <p:spPr bwMode="auto">
          <a:xfrm>
            <a:off x="15633700" y="92646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39" name="AutoShape 19"/>
          <p:cNvSpPr>
            <a:spLocks/>
          </p:cNvSpPr>
          <p:nvPr/>
        </p:nvSpPr>
        <p:spPr bwMode="auto">
          <a:xfrm>
            <a:off x="2324100" y="7791450"/>
            <a:ext cx="9309100" cy="996950"/>
          </a:xfrm>
          <a:custGeom>
            <a:avLst/>
            <a:gdLst>
              <a:gd name="T0" fmla="*/ 4654550 w 21600"/>
              <a:gd name="T1" fmla="*/ 498475 h 21600"/>
              <a:gd name="T2" fmla="*/ 4654550 w 21600"/>
              <a:gd name="T3" fmla="*/ 498475 h 21600"/>
              <a:gd name="T4" fmla="*/ 4654550 w 21600"/>
              <a:gd name="T5" fmla="*/ 498475 h 21600"/>
              <a:gd name="T6" fmla="*/ 4654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4340" name="AutoShape 20"/>
          <p:cNvSpPr>
            <a:spLocks/>
          </p:cNvSpPr>
          <p:nvPr/>
        </p:nvSpPr>
        <p:spPr bwMode="auto">
          <a:xfrm>
            <a:off x="9659938" y="795655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100%</a:t>
            </a:r>
            <a:endParaRPr lang="en-US">
              <a:solidFill>
                <a:schemeClr val="tx2"/>
              </a:solidFill>
              <a:latin typeface="Roboto" charset="0"/>
              <a:ea typeface="ＭＳ Ｐゴシック" charset="0"/>
              <a:cs typeface="Roboto" charset="0"/>
              <a:sym typeface="Roboto" charset="0"/>
            </a:endParaRPr>
          </a:p>
        </p:txBody>
      </p:sp>
      <p:sp>
        <p:nvSpPr>
          <p:cNvPr id="184341" name="AutoShape 21"/>
          <p:cNvSpPr>
            <a:spLocks/>
          </p:cNvSpPr>
          <p:nvPr/>
        </p:nvSpPr>
        <p:spPr bwMode="auto">
          <a:xfrm>
            <a:off x="4152900" y="808990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42" name="AutoShape 22"/>
          <p:cNvSpPr>
            <a:spLocks/>
          </p:cNvSpPr>
          <p:nvPr/>
        </p:nvSpPr>
        <p:spPr bwMode="auto">
          <a:xfrm>
            <a:off x="2324100" y="6616700"/>
            <a:ext cx="8628063" cy="996950"/>
          </a:xfrm>
          <a:custGeom>
            <a:avLst/>
            <a:gdLst>
              <a:gd name="T0" fmla="*/ 4314032 w 21600"/>
              <a:gd name="T1" fmla="*/ 498475 h 21600"/>
              <a:gd name="T2" fmla="*/ 4314032 w 21600"/>
              <a:gd name="T3" fmla="*/ 498475 h 21600"/>
              <a:gd name="T4" fmla="*/ 4314032 w 21600"/>
              <a:gd name="T5" fmla="*/ 498475 h 21600"/>
              <a:gd name="T6" fmla="*/ 4314032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4343" name="AutoShape 23"/>
          <p:cNvSpPr>
            <a:spLocks/>
          </p:cNvSpPr>
          <p:nvPr/>
        </p:nvSpPr>
        <p:spPr bwMode="auto">
          <a:xfrm>
            <a:off x="8978900" y="6781800"/>
            <a:ext cx="1973263"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94%</a:t>
            </a:r>
            <a:endParaRPr lang="en-US">
              <a:solidFill>
                <a:schemeClr val="tx2"/>
              </a:solidFill>
              <a:latin typeface="Roboto" charset="0"/>
              <a:ea typeface="ＭＳ Ｐゴシック" charset="0"/>
              <a:cs typeface="Roboto" charset="0"/>
              <a:sym typeface="Roboto" charset="0"/>
            </a:endParaRPr>
          </a:p>
        </p:txBody>
      </p:sp>
      <p:sp>
        <p:nvSpPr>
          <p:cNvPr id="184344" name="AutoShape 24"/>
          <p:cNvSpPr>
            <a:spLocks/>
          </p:cNvSpPr>
          <p:nvPr/>
        </p:nvSpPr>
        <p:spPr bwMode="auto">
          <a:xfrm>
            <a:off x="4152900" y="69151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dirty="0">
                <a:solidFill>
                  <a:schemeClr val="tx2"/>
                </a:solidFill>
                <a:latin typeface="Roboto" charset="0"/>
                <a:ea typeface="ＭＳ Ｐゴシック" charset="0"/>
                <a:cs typeface="Roboto" charset="0"/>
                <a:sym typeface="Roboto" charset="0"/>
              </a:rPr>
              <a:t>Male Sales</a:t>
            </a:r>
          </a:p>
        </p:txBody>
      </p:sp>
      <p:sp>
        <p:nvSpPr>
          <p:cNvPr id="184345" name="AutoShape 25"/>
          <p:cNvSpPr>
            <a:spLocks/>
          </p:cNvSpPr>
          <p:nvPr/>
        </p:nvSpPr>
        <p:spPr bwMode="auto">
          <a:xfrm>
            <a:off x="2324100" y="5435600"/>
            <a:ext cx="6007100" cy="996950"/>
          </a:xfrm>
          <a:custGeom>
            <a:avLst/>
            <a:gdLst>
              <a:gd name="T0" fmla="*/ 3003550 w 21600"/>
              <a:gd name="T1" fmla="*/ 498475 h 21600"/>
              <a:gd name="T2" fmla="*/ 3003550 w 21600"/>
              <a:gd name="T3" fmla="*/ 498475 h 21600"/>
              <a:gd name="T4" fmla="*/ 3003550 w 21600"/>
              <a:gd name="T5" fmla="*/ 498475 h 21600"/>
              <a:gd name="T6" fmla="*/ 3003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4346" name="AutoShape 26"/>
          <p:cNvSpPr>
            <a:spLocks/>
          </p:cNvSpPr>
          <p:nvPr/>
        </p:nvSpPr>
        <p:spPr bwMode="auto">
          <a:xfrm>
            <a:off x="6357938" y="560070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59%</a:t>
            </a:r>
            <a:endParaRPr lang="en-US">
              <a:solidFill>
                <a:schemeClr val="tx2"/>
              </a:solidFill>
              <a:latin typeface="Roboto" charset="0"/>
              <a:ea typeface="ＭＳ Ｐゴシック" charset="0"/>
              <a:cs typeface="Roboto" charset="0"/>
              <a:sym typeface="Roboto" charset="0"/>
            </a:endParaRPr>
          </a:p>
        </p:txBody>
      </p:sp>
      <p:sp>
        <p:nvSpPr>
          <p:cNvPr id="184347" name="AutoShape 27"/>
          <p:cNvSpPr>
            <a:spLocks/>
          </p:cNvSpPr>
          <p:nvPr/>
        </p:nvSpPr>
        <p:spPr bwMode="auto">
          <a:xfrm>
            <a:off x="4152900" y="57340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dirty="0">
                <a:solidFill>
                  <a:schemeClr val="tx2"/>
                </a:solidFill>
                <a:latin typeface="Roboto" charset="0"/>
                <a:ea typeface="ＭＳ Ｐゴシック" charset="0"/>
                <a:cs typeface="Roboto" charset="0"/>
                <a:sym typeface="Roboto" charset="0"/>
              </a:rPr>
              <a:t>Male Sales</a:t>
            </a:r>
          </a:p>
        </p:txBody>
      </p:sp>
      <p:sp>
        <p:nvSpPr>
          <p:cNvPr id="184348" name="AutoShape 28"/>
          <p:cNvSpPr>
            <a:spLocks/>
          </p:cNvSpPr>
          <p:nvPr/>
        </p:nvSpPr>
        <p:spPr bwMode="auto">
          <a:xfrm>
            <a:off x="2324100" y="4260850"/>
            <a:ext cx="7708900" cy="996950"/>
          </a:xfrm>
          <a:custGeom>
            <a:avLst/>
            <a:gdLst>
              <a:gd name="T0" fmla="*/ 3854450 w 21600"/>
              <a:gd name="T1" fmla="*/ 498475 h 21600"/>
              <a:gd name="T2" fmla="*/ 3854450 w 21600"/>
              <a:gd name="T3" fmla="*/ 498475 h 21600"/>
              <a:gd name="T4" fmla="*/ 3854450 w 21600"/>
              <a:gd name="T5" fmla="*/ 498475 h 21600"/>
              <a:gd name="T6" fmla="*/ 38544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4349" name="AutoShape 29"/>
          <p:cNvSpPr>
            <a:spLocks/>
          </p:cNvSpPr>
          <p:nvPr/>
        </p:nvSpPr>
        <p:spPr bwMode="auto">
          <a:xfrm>
            <a:off x="8059738" y="442595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82%</a:t>
            </a:r>
            <a:endParaRPr lang="en-US">
              <a:solidFill>
                <a:schemeClr val="tx2"/>
              </a:solidFill>
              <a:latin typeface="Roboto" charset="0"/>
              <a:ea typeface="ＭＳ Ｐゴシック" charset="0"/>
              <a:cs typeface="Roboto" charset="0"/>
              <a:sym typeface="Roboto" charset="0"/>
            </a:endParaRPr>
          </a:p>
        </p:txBody>
      </p:sp>
      <p:sp>
        <p:nvSpPr>
          <p:cNvPr id="184350" name="AutoShape 30"/>
          <p:cNvSpPr>
            <a:spLocks/>
          </p:cNvSpPr>
          <p:nvPr/>
        </p:nvSpPr>
        <p:spPr bwMode="auto">
          <a:xfrm>
            <a:off x="4152900" y="455930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dirty="0">
                <a:solidFill>
                  <a:schemeClr val="tx2"/>
                </a:solidFill>
                <a:latin typeface="Roboto" charset="0"/>
                <a:ea typeface="ＭＳ Ｐゴシック" charset="0"/>
                <a:cs typeface="Roboto" charset="0"/>
                <a:sym typeface="Roboto" charset="0"/>
              </a:rPr>
              <a:t>First Choice</a:t>
            </a:r>
          </a:p>
        </p:txBody>
      </p:sp>
      <p:sp>
        <p:nvSpPr>
          <p:cNvPr id="184351" name="AutoShape 31"/>
          <p:cNvSpPr>
            <a:spLocks/>
          </p:cNvSpPr>
          <p:nvPr/>
        </p:nvSpPr>
        <p:spPr bwMode="auto">
          <a:xfrm>
            <a:off x="2324100" y="8966200"/>
            <a:ext cx="7175500" cy="996950"/>
          </a:xfrm>
          <a:custGeom>
            <a:avLst/>
            <a:gdLst>
              <a:gd name="T0" fmla="*/ 3587750 w 21600"/>
              <a:gd name="T1" fmla="*/ 498475 h 21600"/>
              <a:gd name="T2" fmla="*/ 3587750 w 21600"/>
              <a:gd name="T3" fmla="*/ 498475 h 21600"/>
              <a:gd name="T4" fmla="*/ 3587750 w 21600"/>
              <a:gd name="T5" fmla="*/ 498475 h 21600"/>
              <a:gd name="T6" fmla="*/ 35877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4352" name="AutoShape 32"/>
          <p:cNvSpPr>
            <a:spLocks/>
          </p:cNvSpPr>
          <p:nvPr/>
        </p:nvSpPr>
        <p:spPr bwMode="auto">
          <a:xfrm>
            <a:off x="7526338" y="9131300"/>
            <a:ext cx="197326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tx2"/>
                </a:solidFill>
                <a:latin typeface="Roboto" charset="0"/>
                <a:ea typeface="ＭＳ Ｐゴシック" charset="0"/>
                <a:cs typeface="Roboto" charset="0"/>
                <a:sym typeface="Roboto" charset="0"/>
              </a:rPr>
              <a:t>78%</a:t>
            </a:r>
            <a:endParaRPr lang="en-US">
              <a:solidFill>
                <a:schemeClr val="tx2"/>
              </a:solidFill>
              <a:latin typeface="Roboto" charset="0"/>
              <a:ea typeface="ＭＳ Ｐゴシック" charset="0"/>
              <a:cs typeface="Roboto" charset="0"/>
              <a:sym typeface="Roboto" charset="0"/>
            </a:endParaRPr>
          </a:p>
        </p:txBody>
      </p:sp>
      <p:sp>
        <p:nvSpPr>
          <p:cNvPr id="184353" name="AutoShape 33"/>
          <p:cNvSpPr>
            <a:spLocks/>
          </p:cNvSpPr>
          <p:nvPr/>
        </p:nvSpPr>
        <p:spPr bwMode="auto">
          <a:xfrm>
            <a:off x="4152900" y="9264650"/>
            <a:ext cx="21844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a:solidFill>
                  <a:schemeClr val="tx2"/>
                </a:solidFill>
                <a:latin typeface="Roboto" charset="0"/>
                <a:ea typeface="ＭＳ Ｐゴシック" charset="0"/>
                <a:cs typeface="Roboto" charset="0"/>
                <a:sym typeface="Roboto" charset="0"/>
              </a:rPr>
              <a:t>Male Sales</a:t>
            </a:r>
          </a:p>
        </p:txBody>
      </p:sp>
      <p:sp>
        <p:nvSpPr>
          <p:cNvPr id="184354" name="AutoShape 34"/>
          <p:cNvSpPr>
            <a:spLocks/>
          </p:cNvSpPr>
          <p:nvPr/>
        </p:nvSpPr>
        <p:spPr bwMode="auto">
          <a:xfrm>
            <a:off x="1268413" y="3822700"/>
            <a:ext cx="2525712" cy="8285163"/>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4355" name="AutoShape 35"/>
          <p:cNvSpPr>
            <a:spLocks/>
          </p:cNvSpPr>
          <p:nvPr/>
        </p:nvSpPr>
        <p:spPr bwMode="auto">
          <a:xfrm flipH="1">
            <a:off x="12795250" y="3822700"/>
            <a:ext cx="2692400" cy="8275638"/>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4356" name="AutoShape 36"/>
          <p:cNvSpPr>
            <a:spLocks/>
          </p:cNvSpPr>
          <p:nvPr/>
        </p:nvSpPr>
        <p:spPr bwMode="auto">
          <a:xfrm>
            <a:off x="4152900" y="10402888"/>
            <a:ext cx="7342188" cy="1222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4357" name="AutoShape 37"/>
          <p:cNvSpPr>
            <a:spLocks/>
          </p:cNvSpPr>
          <p:nvPr/>
        </p:nvSpPr>
        <p:spPr bwMode="auto">
          <a:xfrm>
            <a:off x="15633700" y="10402888"/>
            <a:ext cx="7340600" cy="1222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4354"/>
                                        </p:tgtEl>
                                        <p:attrNameLst>
                                          <p:attrName>style.visibility</p:attrName>
                                        </p:attrNameLst>
                                      </p:cBhvr>
                                      <p:to>
                                        <p:strVal val="visible"/>
                                      </p:to>
                                    </p:set>
                                    <p:anim calcmode="lin" valueType="num">
                                      <p:cBhvr>
                                        <p:cTn id="7" dur="500" fill="hold"/>
                                        <p:tgtEl>
                                          <p:spTgt spid="184354"/>
                                        </p:tgtEl>
                                        <p:attrNameLst>
                                          <p:attrName>ppt_w</p:attrName>
                                        </p:attrNameLst>
                                      </p:cBhvr>
                                      <p:tavLst>
                                        <p:tav tm="0">
                                          <p:val>
                                            <p:fltVal val="0"/>
                                          </p:val>
                                        </p:tav>
                                        <p:tav tm="100000">
                                          <p:val>
                                            <p:strVal val="#ppt_w"/>
                                          </p:val>
                                        </p:tav>
                                      </p:tavLst>
                                    </p:anim>
                                    <p:anim calcmode="lin" valueType="num">
                                      <p:cBhvr>
                                        <p:cTn id="8" dur="500" fill="hold"/>
                                        <p:tgtEl>
                                          <p:spTgt spid="18435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84355"/>
                                        </p:tgtEl>
                                        <p:attrNameLst>
                                          <p:attrName>style.visibility</p:attrName>
                                        </p:attrNameLst>
                                      </p:cBhvr>
                                      <p:to>
                                        <p:strVal val="visible"/>
                                      </p:to>
                                    </p:set>
                                    <p:anim calcmode="lin" valueType="num">
                                      <p:cBhvr>
                                        <p:cTn id="12" dur="500" fill="hold"/>
                                        <p:tgtEl>
                                          <p:spTgt spid="184355"/>
                                        </p:tgtEl>
                                        <p:attrNameLst>
                                          <p:attrName>ppt_w</p:attrName>
                                        </p:attrNameLst>
                                      </p:cBhvr>
                                      <p:tavLst>
                                        <p:tav tm="0">
                                          <p:val>
                                            <p:fltVal val="0"/>
                                          </p:val>
                                        </p:tav>
                                        <p:tav tm="100000">
                                          <p:val>
                                            <p:strVal val="#ppt_w"/>
                                          </p:val>
                                        </p:tav>
                                      </p:tavLst>
                                    </p:anim>
                                    <p:anim calcmode="lin" valueType="num">
                                      <p:cBhvr>
                                        <p:cTn id="13" dur="500" fill="hold"/>
                                        <p:tgtEl>
                                          <p:spTgt spid="18435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84348"/>
                                        </p:tgtEl>
                                        <p:attrNameLst>
                                          <p:attrName>style.visibility</p:attrName>
                                        </p:attrNameLst>
                                      </p:cBhvr>
                                      <p:to>
                                        <p:strVal val="visible"/>
                                      </p:to>
                                    </p:set>
                                    <p:animEffect transition="in" filter="wipe(left)">
                                      <p:cBhvr>
                                        <p:cTn id="17" dur="300"/>
                                        <p:tgtEl>
                                          <p:spTgt spid="184348"/>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84333"/>
                                        </p:tgtEl>
                                        <p:attrNameLst>
                                          <p:attrName>style.visibility</p:attrName>
                                        </p:attrNameLst>
                                      </p:cBhvr>
                                      <p:to>
                                        <p:strVal val="visible"/>
                                      </p:to>
                                    </p:set>
                                    <p:animEffect transition="in" filter="wipe(left)">
                                      <p:cBhvr>
                                        <p:cTn id="20" dur="300"/>
                                        <p:tgtEl>
                                          <p:spTgt spid="184333"/>
                                        </p:tgtEl>
                                      </p:cBhvr>
                                    </p:animEffect>
                                  </p:childTnLst>
                                </p:cTn>
                              </p:par>
                            </p:childTnLst>
                          </p:cTn>
                        </p:par>
                        <p:par>
                          <p:cTn id="21" fill="hold" nodeType="afterGroup">
                            <p:stCondLst>
                              <p:cond delay="1300"/>
                            </p:stCondLst>
                            <p:childTnLst>
                              <p:par>
                                <p:cTn id="22" presetID="22" presetClass="entr" presetSubtype="8" fill="hold" grpId="0" nodeType="afterEffect">
                                  <p:stCondLst>
                                    <p:cond delay="0"/>
                                  </p:stCondLst>
                                  <p:childTnLst>
                                    <p:set>
                                      <p:cBhvr>
                                        <p:cTn id="23" dur="1" fill="hold">
                                          <p:stCondLst>
                                            <p:cond delay="0"/>
                                          </p:stCondLst>
                                        </p:cTn>
                                        <p:tgtEl>
                                          <p:spTgt spid="184345"/>
                                        </p:tgtEl>
                                        <p:attrNameLst>
                                          <p:attrName>style.visibility</p:attrName>
                                        </p:attrNameLst>
                                      </p:cBhvr>
                                      <p:to>
                                        <p:strVal val="visible"/>
                                      </p:to>
                                    </p:set>
                                    <p:animEffect transition="in" filter="wipe(left)">
                                      <p:cBhvr>
                                        <p:cTn id="24" dur="300"/>
                                        <p:tgtEl>
                                          <p:spTgt spid="18434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4330"/>
                                        </p:tgtEl>
                                        <p:attrNameLst>
                                          <p:attrName>style.visibility</p:attrName>
                                        </p:attrNameLst>
                                      </p:cBhvr>
                                      <p:to>
                                        <p:strVal val="visible"/>
                                      </p:to>
                                    </p:set>
                                    <p:animEffect transition="in" filter="wipe(left)">
                                      <p:cBhvr>
                                        <p:cTn id="27" dur="300"/>
                                        <p:tgtEl>
                                          <p:spTgt spid="184330"/>
                                        </p:tgtEl>
                                      </p:cBhvr>
                                    </p:animEffect>
                                  </p:childTnLst>
                                </p:cTn>
                              </p:par>
                            </p:childTnLst>
                          </p:cTn>
                        </p:par>
                        <p:par>
                          <p:cTn id="28" fill="hold" nodeType="afterGroup">
                            <p:stCondLst>
                              <p:cond delay="1600"/>
                            </p:stCondLst>
                            <p:childTnLst>
                              <p:par>
                                <p:cTn id="29" presetID="22" presetClass="entr" presetSubtype="8" fill="hold" grpId="0" nodeType="afterEffect">
                                  <p:stCondLst>
                                    <p:cond delay="0"/>
                                  </p:stCondLst>
                                  <p:childTnLst>
                                    <p:set>
                                      <p:cBhvr>
                                        <p:cTn id="30" dur="1" fill="hold">
                                          <p:stCondLst>
                                            <p:cond delay="0"/>
                                          </p:stCondLst>
                                        </p:cTn>
                                        <p:tgtEl>
                                          <p:spTgt spid="184342"/>
                                        </p:tgtEl>
                                        <p:attrNameLst>
                                          <p:attrName>style.visibility</p:attrName>
                                        </p:attrNameLst>
                                      </p:cBhvr>
                                      <p:to>
                                        <p:strVal val="visible"/>
                                      </p:to>
                                    </p:set>
                                    <p:animEffect transition="in" filter="wipe(left)">
                                      <p:cBhvr>
                                        <p:cTn id="31" dur="300"/>
                                        <p:tgtEl>
                                          <p:spTgt spid="18434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84327"/>
                                        </p:tgtEl>
                                        <p:attrNameLst>
                                          <p:attrName>style.visibility</p:attrName>
                                        </p:attrNameLst>
                                      </p:cBhvr>
                                      <p:to>
                                        <p:strVal val="visible"/>
                                      </p:to>
                                    </p:set>
                                    <p:animEffect transition="in" filter="wipe(left)">
                                      <p:cBhvr>
                                        <p:cTn id="34" dur="300"/>
                                        <p:tgtEl>
                                          <p:spTgt spid="184327"/>
                                        </p:tgtEl>
                                      </p:cBhvr>
                                    </p:animEffect>
                                  </p:childTnLst>
                                </p:cTn>
                              </p:par>
                            </p:childTnLst>
                          </p:cTn>
                        </p:par>
                        <p:par>
                          <p:cTn id="35" fill="hold" nodeType="afterGroup">
                            <p:stCondLst>
                              <p:cond delay="1900"/>
                            </p:stCondLst>
                            <p:childTnLst>
                              <p:par>
                                <p:cTn id="36" presetID="22" presetClass="entr" presetSubtype="8" fill="hold" grpId="0" nodeType="afterEffect">
                                  <p:stCondLst>
                                    <p:cond delay="0"/>
                                  </p:stCondLst>
                                  <p:childTnLst>
                                    <p:set>
                                      <p:cBhvr>
                                        <p:cTn id="37" dur="1" fill="hold">
                                          <p:stCondLst>
                                            <p:cond delay="0"/>
                                          </p:stCondLst>
                                        </p:cTn>
                                        <p:tgtEl>
                                          <p:spTgt spid="184339"/>
                                        </p:tgtEl>
                                        <p:attrNameLst>
                                          <p:attrName>style.visibility</p:attrName>
                                        </p:attrNameLst>
                                      </p:cBhvr>
                                      <p:to>
                                        <p:strVal val="visible"/>
                                      </p:to>
                                    </p:set>
                                    <p:animEffect transition="in" filter="wipe(left)">
                                      <p:cBhvr>
                                        <p:cTn id="38" dur="300"/>
                                        <p:tgtEl>
                                          <p:spTgt spid="184339"/>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84324"/>
                                        </p:tgtEl>
                                        <p:attrNameLst>
                                          <p:attrName>style.visibility</p:attrName>
                                        </p:attrNameLst>
                                      </p:cBhvr>
                                      <p:to>
                                        <p:strVal val="visible"/>
                                      </p:to>
                                    </p:set>
                                    <p:animEffect transition="in" filter="wipe(left)">
                                      <p:cBhvr>
                                        <p:cTn id="41" dur="300"/>
                                        <p:tgtEl>
                                          <p:spTgt spid="184324"/>
                                        </p:tgtEl>
                                      </p:cBhvr>
                                    </p:animEffect>
                                  </p:childTnLst>
                                </p:cTn>
                              </p:par>
                            </p:childTnLst>
                          </p:cTn>
                        </p:par>
                        <p:par>
                          <p:cTn id="42" fill="hold" nodeType="afterGroup">
                            <p:stCondLst>
                              <p:cond delay="2200"/>
                            </p:stCondLst>
                            <p:childTnLst>
                              <p:par>
                                <p:cTn id="43" presetID="22" presetClass="entr" presetSubtype="8" fill="hold" grpId="0" nodeType="afterEffect">
                                  <p:stCondLst>
                                    <p:cond delay="0"/>
                                  </p:stCondLst>
                                  <p:childTnLst>
                                    <p:set>
                                      <p:cBhvr>
                                        <p:cTn id="44" dur="1" fill="hold">
                                          <p:stCondLst>
                                            <p:cond delay="0"/>
                                          </p:stCondLst>
                                        </p:cTn>
                                        <p:tgtEl>
                                          <p:spTgt spid="184351"/>
                                        </p:tgtEl>
                                        <p:attrNameLst>
                                          <p:attrName>style.visibility</p:attrName>
                                        </p:attrNameLst>
                                      </p:cBhvr>
                                      <p:to>
                                        <p:strVal val="visible"/>
                                      </p:to>
                                    </p:set>
                                    <p:animEffect transition="in" filter="wipe(left)">
                                      <p:cBhvr>
                                        <p:cTn id="45" dur="300"/>
                                        <p:tgtEl>
                                          <p:spTgt spid="184351"/>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84336"/>
                                        </p:tgtEl>
                                        <p:attrNameLst>
                                          <p:attrName>style.visibility</p:attrName>
                                        </p:attrNameLst>
                                      </p:cBhvr>
                                      <p:to>
                                        <p:strVal val="visible"/>
                                      </p:to>
                                    </p:set>
                                    <p:animEffect transition="in" filter="wipe(left)">
                                      <p:cBhvr>
                                        <p:cTn id="48" dur="300"/>
                                        <p:tgtEl>
                                          <p:spTgt spid="184336"/>
                                        </p:tgtEl>
                                      </p:cBhvr>
                                    </p:animEffect>
                                  </p:childTnLst>
                                </p:cTn>
                              </p:par>
                            </p:childTnLst>
                          </p:cTn>
                        </p:par>
                        <p:par>
                          <p:cTn id="49" fill="hold" nodeType="afterGroup">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184350"/>
                                        </p:tgtEl>
                                        <p:attrNameLst>
                                          <p:attrName>style.visibility</p:attrName>
                                        </p:attrNameLst>
                                      </p:cBhvr>
                                      <p:to>
                                        <p:strVal val="visible"/>
                                      </p:to>
                                    </p:set>
                                    <p:animEffect transition="in" filter="fade">
                                      <p:cBhvr>
                                        <p:cTn id="52" dur="500"/>
                                        <p:tgtEl>
                                          <p:spTgt spid="184350"/>
                                        </p:tgtEl>
                                      </p:cBhvr>
                                    </p:animEffect>
                                  </p:childTnLst>
                                </p:cTn>
                              </p:par>
                            </p:childTnLst>
                          </p:cTn>
                        </p:par>
                        <p:par>
                          <p:cTn id="53" fill="hold">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184349"/>
                                        </p:tgtEl>
                                        <p:attrNameLst>
                                          <p:attrName>style.visibility</p:attrName>
                                        </p:attrNameLst>
                                      </p:cBhvr>
                                      <p:to>
                                        <p:strVal val="visible"/>
                                      </p:to>
                                    </p:set>
                                    <p:animEffect transition="in" filter="fade">
                                      <p:cBhvr>
                                        <p:cTn id="56" dur="500"/>
                                        <p:tgtEl>
                                          <p:spTgt spid="18434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84335"/>
                                        </p:tgtEl>
                                        <p:attrNameLst>
                                          <p:attrName>style.visibility</p:attrName>
                                        </p:attrNameLst>
                                      </p:cBhvr>
                                      <p:to>
                                        <p:strVal val="visible"/>
                                      </p:to>
                                    </p:set>
                                    <p:animEffect transition="in" filter="fade">
                                      <p:cBhvr>
                                        <p:cTn id="59" dur="500"/>
                                        <p:tgtEl>
                                          <p:spTgt spid="1843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4334"/>
                                        </p:tgtEl>
                                        <p:attrNameLst>
                                          <p:attrName>style.visibility</p:attrName>
                                        </p:attrNameLst>
                                      </p:cBhvr>
                                      <p:to>
                                        <p:strVal val="visible"/>
                                      </p:to>
                                    </p:set>
                                    <p:animEffect transition="in" filter="fade">
                                      <p:cBhvr>
                                        <p:cTn id="62" dur="500"/>
                                        <p:tgtEl>
                                          <p:spTgt spid="184334"/>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84347"/>
                                        </p:tgtEl>
                                        <p:attrNameLst>
                                          <p:attrName>style.visibility</p:attrName>
                                        </p:attrNameLst>
                                      </p:cBhvr>
                                      <p:to>
                                        <p:strVal val="visible"/>
                                      </p:to>
                                    </p:set>
                                    <p:animEffect transition="in" filter="fade">
                                      <p:cBhvr>
                                        <p:cTn id="66" dur="500"/>
                                        <p:tgtEl>
                                          <p:spTgt spid="184347"/>
                                        </p:tgtEl>
                                      </p:cBhvr>
                                    </p:animEffect>
                                  </p:childTnLst>
                                </p:cTn>
                              </p:par>
                            </p:childTnLst>
                          </p:cTn>
                        </p:par>
                        <p:par>
                          <p:cTn id="67" fill="hold">
                            <p:stCondLst>
                              <p:cond delay="4000"/>
                            </p:stCondLst>
                            <p:childTnLst>
                              <p:par>
                                <p:cTn id="68" presetID="10" presetClass="entr" presetSubtype="0" fill="hold" grpId="0" nodeType="afterEffect">
                                  <p:stCondLst>
                                    <p:cond delay="0"/>
                                  </p:stCondLst>
                                  <p:childTnLst>
                                    <p:set>
                                      <p:cBhvr>
                                        <p:cTn id="69" dur="1" fill="hold">
                                          <p:stCondLst>
                                            <p:cond delay="0"/>
                                          </p:stCondLst>
                                        </p:cTn>
                                        <p:tgtEl>
                                          <p:spTgt spid="184346"/>
                                        </p:tgtEl>
                                        <p:attrNameLst>
                                          <p:attrName>style.visibility</p:attrName>
                                        </p:attrNameLst>
                                      </p:cBhvr>
                                      <p:to>
                                        <p:strVal val="visible"/>
                                      </p:to>
                                    </p:set>
                                    <p:animEffect transition="in" filter="fade">
                                      <p:cBhvr>
                                        <p:cTn id="70" dur="500"/>
                                        <p:tgtEl>
                                          <p:spTgt spid="18434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4332"/>
                                        </p:tgtEl>
                                        <p:attrNameLst>
                                          <p:attrName>style.visibility</p:attrName>
                                        </p:attrNameLst>
                                      </p:cBhvr>
                                      <p:to>
                                        <p:strVal val="visible"/>
                                      </p:to>
                                    </p:set>
                                    <p:animEffect transition="in" filter="fade">
                                      <p:cBhvr>
                                        <p:cTn id="73" dur="500"/>
                                        <p:tgtEl>
                                          <p:spTgt spid="1843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84331"/>
                                        </p:tgtEl>
                                        <p:attrNameLst>
                                          <p:attrName>style.visibility</p:attrName>
                                        </p:attrNameLst>
                                      </p:cBhvr>
                                      <p:to>
                                        <p:strVal val="visible"/>
                                      </p:to>
                                    </p:set>
                                    <p:animEffect transition="in" filter="fade">
                                      <p:cBhvr>
                                        <p:cTn id="76" dur="500"/>
                                        <p:tgtEl>
                                          <p:spTgt spid="184331"/>
                                        </p:tgtEl>
                                      </p:cBhvr>
                                    </p:animEffect>
                                  </p:childTnLst>
                                </p:cTn>
                              </p:par>
                            </p:childTnLst>
                          </p:cTn>
                        </p:par>
                        <p:par>
                          <p:cTn id="77" fill="hold">
                            <p:stCondLst>
                              <p:cond delay="4500"/>
                            </p:stCondLst>
                            <p:childTnLst>
                              <p:par>
                                <p:cTn id="78" presetID="10" presetClass="entr" presetSubtype="0" fill="hold" grpId="0" nodeType="afterEffect">
                                  <p:stCondLst>
                                    <p:cond delay="0"/>
                                  </p:stCondLst>
                                  <p:childTnLst>
                                    <p:set>
                                      <p:cBhvr>
                                        <p:cTn id="79" dur="1" fill="hold">
                                          <p:stCondLst>
                                            <p:cond delay="0"/>
                                          </p:stCondLst>
                                        </p:cTn>
                                        <p:tgtEl>
                                          <p:spTgt spid="184344"/>
                                        </p:tgtEl>
                                        <p:attrNameLst>
                                          <p:attrName>style.visibility</p:attrName>
                                        </p:attrNameLst>
                                      </p:cBhvr>
                                      <p:to>
                                        <p:strVal val="visible"/>
                                      </p:to>
                                    </p:set>
                                    <p:animEffect transition="in" filter="fade">
                                      <p:cBhvr>
                                        <p:cTn id="80" dur="500"/>
                                        <p:tgtEl>
                                          <p:spTgt spid="184344"/>
                                        </p:tgtEl>
                                      </p:cBhvr>
                                    </p:animEffect>
                                  </p:childTnLst>
                                </p:cTn>
                              </p:par>
                            </p:childTnLst>
                          </p:cTn>
                        </p:par>
                        <p:par>
                          <p:cTn id="81" fill="hold">
                            <p:stCondLst>
                              <p:cond delay="5000"/>
                            </p:stCondLst>
                            <p:childTnLst>
                              <p:par>
                                <p:cTn id="82" presetID="10" presetClass="entr" presetSubtype="0" fill="hold" grpId="0" nodeType="afterEffect">
                                  <p:stCondLst>
                                    <p:cond delay="0"/>
                                  </p:stCondLst>
                                  <p:childTnLst>
                                    <p:set>
                                      <p:cBhvr>
                                        <p:cTn id="83" dur="1" fill="hold">
                                          <p:stCondLst>
                                            <p:cond delay="0"/>
                                          </p:stCondLst>
                                        </p:cTn>
                                        <p:tgtEl>
                                          <p:spTgt spid="184343"/>
                                        </p:tgtEl>
                                        <p:attrNameLst>
                                          <p:attrName>style.visibility</p:attrName>
                                        </p:attrNameLst>
                                      </p:cBhvr>
                                      <p:to>
                                        <p:strVal val="visible"/>
                                      </p:to>
                                    </p:set>
                                    <p:animEffect transition="in" filter="fade">
                                      <p:cBhvr>
                                        <p:cTn id="84" dur="500"/>
                                        <p:tgtEl>
                                          <p:spTgt spid="18434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84329"/>
                                        </p:tgtEl>
                                        <p:attrNameLst>
                                          <p:attrName>style.visibility</p:attrName>
                                        </p:attrNameLst>
                                      </p:cBhvr>
                                      <p:to>
                                        <p:strVal val="visible"/>
                                      </p:to>
                                    </p:set>
                                    <p:animEffect transition="in" filter="fade">
                                      <p:cBhvr>
                                        <p:cTn id="87" dur="500"/>
                                        <p:tgtEl>
                                          <p:spTgt spid="18432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84328"/>
                                        </p:tgtEl>
                                        <p:attrNameLst>
                                          <p:attrName>style.visibility</p:attrName>
                                        </p:attrNameLst>
                                      </p:cBhvr>
                                      <p:to>
                                        <p:strVal val="visible"/>
                                      </p:to>
                                    </p:set>
                                    <p:animEffect transition="in" filter="fade">
                                      <p:cBhvr>
                                        <p:cTn id="90" dur="500"/>
                                        <p:tgtEl>
                                          <p:spTgt spid="184328"/>
                                        </p:tgtEl>
                                      </p:cBhvr>
                                    </p:animEffect>
                                  </p:childTnLst>
                                </p:cTn>
                              </p:par>
                            </p:childTnLst>
                          </p:cTn>
                        </p:par>
                        <p:par>
                          <p:cTn id="91" fill="hold">
                            <p:stCondLst>
                              <p:cond delay="5500"/>
                            </p:stCondLst>
                            <p:childTnLst>
                              <p:par>
                                <p:cTn id="92" presetID="10" presetClass="entr" presetSubtype="0" fill="hold" grpId="0" nodeType="afterEffect">
                                  <p:stCondLst>
                                    <p:cond delay="0"/>
                                  </p:stCondLst>
                                  <p:childTnLst>
                                    <p:set>
                                      <p:cBhvr>
                                        <p:cTn id="93" dur="1" fill="hold">
                                          <p:stCondLst>
                                            <p:cond delay="0"/>
                                          </p:stCondLst>
                                        </p:cTn>
                                        <p:tgtEl>
                                          <p:spTgt spid="184341"/>
                                        </p:tgtEl>
                                        <p:attrNameLst>
                                          <p:attrName>style.visibility</p:attrName>
                                        </p:attrNameLst>
                                      </p:cBhvr>
                                      <p:to>
                                        <p:strVal val="visible"/>
                                      </p:to>
                                    </p:set>
                                    <p:animEffect transition="in" filter="fade">
                                      <p:cBhvr>
                                        <p:cTn id="94" dur="500"/>
                                        <p:tgtEl>
                                          <p:spTgt spid="184341"/>
                                        </p:tgtEl>
                                      </p:cBhvr>
                                    </p:animEffect>
                                  </p:childTnLst>
                                </p:cTn>
                              </p:par>
                            </p:childTnLst>
                          </p:cTn>
                        </p:par>
                        <p:par>
                          <p:cTn id="95" fill="hold">
                            <p:stCondLst>
                              <p:cond delay="6000"/>
                            </p:stCondLst>
                            <p:childTnLst>
                              <p:par>
                                <p:cTn id="96" presetID="10" presetClass="entr" presetSubtype="0" fill="hold" grpId="0" nodeType="afterEffect">
                                  <p:stCondLst>
                                    <p:cond delay="0"/>
                                  </p:stCondLst>
                                  <p:childTnLst>
                                    <p:set>
                                      <p:cBhvr>
                                        <p:cTn id="97" dur="1" fill="hold">
                                          <p:stCondLst>
                                            <p:cond delay="0"/>
                                          </p:stCondLst>
                                        </p:cTn>
                                        <p:tgtEl>
                                          <p:spTgt spid="184340"/>
                                        </p:tgtEl>
                                        <p:attrNameLst>
                                          <p:attrName>style.visibility</p:attrName>
                                        </p:attrNameLst>
                                      </p:cBhvr>
                                      <p:to>
                                        <p:strVal val="visible"/>
                                      </p:to>
                                    </p:set>
                                    <p:animEffect transition="in" filter="fade">
                                      <p:cBhvr>
                                        <p:cTn id="98" dur="500"/>
                                        <p:tgtEl>
                                          <p:spTgt spid="18434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84326"/>
                                        </p:tgtEl>
                                        <p:attrNameLst>
                                          <p:attrName>style.visibility</p:attrName>
                                        </p:attrNameLst>
                                      </p:cBhvr>
                                      <p:to>
                                        <p:strVal val="visible"/>
                                      </p:to>
                                    </p:set>
                                    <p:animEffect transition="in" filter="fade">
                                      <p:cBhvr>
                                        <p:cTn id="101" dur="500"/>
                                        <p:tgtEl>
                                          <p:spTgt spid="18432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84325"/>
                                        </p:tgtEl>
                                        <p:attrNameLst>
                                          <p:attrName>style.visibility</p:attrName>
                                        </p:attrNameLst>
                                      </p:cBhvr>
                                      <p:to>
                                        <p:strVal val="visible"/>
                                      </p:to>
                                    </p:set>
                                    <p:animEffect transition="in" filter="fade">
                                      <p:cBhvr>
                                        <p:cTn id="104" dur="500"/>
                                        <p:tgtEl>
                                          <p:spTgt spid="184325"/>
                                        </p:tgtEl>
                                      </p:cBhvr>
                                    </p:animEffect>
                                  </p:childTnLst>
                                </p:cTn>
                              </p:par>
                            </p:childTnLst>
                          </p:cTn>
                        </p:par>
                        <p:par>
                          <p:cTn id="105" fill="hold">
                            <p:stCondLst>
                              <p:cond delay="6500"/>
                            </p:stCondLst>
                            <p:childTnLst>
                              <p:par>
                                <p:cTn id="106" presetID="10" presetClass="entr" presetSubtype="0" fill="hold" grpId="0" nodeType="afterEffect">
                                  <p:stCondLst>
                                    <p:cond delay="0"/>
                                  </p:stCondLst>
                                  <p:childTnLst>
                                    <p:set>
                                      <p:cBhvr>
                                        <p:cTn id="107" dur="1" fill="hold">
                                          <p:stCondLst>
                                            <p:cond delay="0"/>
                                          </p:stCondLst>
                                        </p:cTn>
                                        <p:tgtEl>
                                          <p:spTgt spid="184353"/>
                                        </p:tgtEl>
                                        <p:attrNameLst>
                                          <p:attrName>style.visibility</p:attrName>
                                        </p:attrNameLst>
                                      </p:cBhvr>
                                      <p:to>
                                        <p:strVal val="visible"/>
                                      </p:to>
                                    </p:set>
                                    <p:animEffect transition="in" filter="fade">
                                      <p:cBhvr>
                                        <p:cTn id="108" dur="500"/>
                                        <p:tgtEl>
                                          <p:spTgt spid="184353"/>
                                        </p:tgtEl>
                                      </p:cBhvr>
                                    </p:animEffect>
                                  </p:childTnLst>
                                </p:cTn>
                              </p:par>
                            </p:childTnLst>
                          </p:cTn>
                        </p:par>
                        <p:par>
                          <p:cTn id="109" fill="hold">
                            <p:stCondLst>
                              <p:cond delay="7000"/>
                            </p:stCondLst>
                            <p:childTnLst>
                              <p:par>
                                <p:cTn id="110" presetID="10" presetClass="entr" presetSubtype="0" fill="hold" grpId="0" nodeType="afterEffect">
                                  <p:stCondLst>
                                    <p:cond delay="0"/>
                                  </p:stCondLst>
                                  <p:childTnLst>
                                    <p:set>
                                      <p:cBhvr>
                                        <p:cTn id="111" dur="1" fill="hold">
                                          <p:stCondLst>
                                            <p:cond delay="0"/>
                                          </p:stCondLst>
                                        </p:cTn>
                                        <p:tgtEl>
                                          <p:spTgt spid="184352"/>
                                        </p:tgtEl>
                                        <p:attrNameLst>
                                          <p:attrName>style.visibility</p:attrName>
                                        </p:attrNameLst>
                                      </p:cBhvr>
                                      <p:to>
                                        <p:strVal val="visible"/>
                                      </p:to>
                                    </p:set>
                                    <p:animEffect transition="in" filter="fade">
                                      <p:cBhvr>
                                        <p:cTn id="112" dur="500"/>
                                        <p:tgtEl>
                                          <p:spTgt spid="18435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84338"/>
                                        </p:tgtEl>
                                        <p:attrNameLst>
                                          <p:attrName>style.visibility</p:attrName>
                                        </p:attrNameLst>
                                      </p:cBhvr>
                                      <p:to>
                                        <p:strVal val="visible"/>
                                      </p:to>
                                    </p:set>
                                    <p:animEffect transition="in" filter="fade">
                                      <p:cBhvr>
                                        <p:cTn id="115" dur="500"/>
                                        <p:tgtEl>
                                          <p:spTgt spid="184338"/>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84337"/>
                                        </p:tgtEl>
                                        <p:attrNameLst>
                                          <p:attrName>style.visibility</p:attrName>
                                        </p:attrNameLst>
                                      </p:cBhvr>
                                      <p:to>
                                        <p:strVal val="visible"/>
                                      </p:to>
                                    </p:set>
                                    <p:animEffect transition="in" filter="fade">
                                      <p:cBhvr>
                                        <p:cTn id="118" dur="500"/>
                                        <p:tgtEl>
                                          <p:spTgt spid="184337"/>
                                        </p:tgtEl>
                                      </p:cBhvr>
                                    </p:animEffect>
                                  </p:childTnLst>
                                </p:cTn>
                              </p:par>
                            </p:childTnLst>
                          </p:cTn>
                        </p:par>
                        <p:par>
                          <p:cTn id="119" fill="hold" nodeType="afterGroup">
                            <p:stCondLst>
                              <p:cond delay="7500"/>
                            </p:stCondLst>
                            <p:childTnLst>
                              <p:par>
                                <p:cTn id="120" presetID="10" presetClass="entr" presetSubtype="0" fill="hold" grpId="0" nodeType="afterEffect">
                                  <p:stCondLst>
                                    <p:cond delay="0"/>
                                  </p:stCondLst>
                                  <p:childTnLst>
                                    <p:set>
                                      <p:cBhvr>
                                        <p:cTn id="121" dur="1" fill="hold">
                                          <p:stCondLst>
                                            <p:cond delay="0"/>
                                          </p:stCondLst>
                                        </p:cTn>
                                        <p:tgtEl>
                                          <p:spTgt spid="184356"/>
                                        </p:tgtEl>
                                        <p:attrNameLst>
                                          <p:attrName>style.visibility</p:attrName>
                                        </p:attrNameLst>
                                      </p:cBhvr>
                                      <p:to>
                                        <p:strVal val="visible"/>
                                      </p:to>
                                    </p:set>
                                    <p:animEffect transition="in" filter="fade">
                                      <p:cBhvr>
                                        <p:cTn id="122" dur="500"/>
                                        <p:tgtEl>
                                          <p:spTgt spid="184356"/>
                                        </p:tgtEl>
                                      </p:cBhvr>
                                    </p:animEffect>
                                  </p:childTnLst>
                                </p:cTn>
                              </p:par>
                            </p:childTnLst>
                          </p:cTn>
                        </p:par>
                        <p:par>
                          <p:cTn id="123" fill="hold">
                            <p:stCondLst>
                              <p:cond delay="8000"/>
                            </p:stCondLst>
                            <p:childTnLst>
                              <p:par>
                                <p:cTn id="124" presetID="10" presetClass="entr" presetSubtype="0" fill="hold" grpId="0" nodeType="afterEffect">
                                  <p:stCondLst>
                                    <p:cond delay="0"/>
                                  </p:stCondLst>
                                  <p:childTnLst>
                                    <p:set>
                                      <p:cBhvr>
                                        <p:cTn id="125" dur="1" fill="hold">
                                          <p:stCondLst>
                                            <p:cond delay="0"/>
                                          </p:stCondLst>
                                        </p:cTn>
                                        <p:tgtEl>
                                          <p:spTgt spid="184357"/>
                                        </p:tgtEl>
                                        <p:attrNameLst>
                                          <p:attrName>style.visibility</p:attrName>
                                        </p:attrNameLst>
                                      </p:cBhvr>
                                      <p:to>
                                        <p:strVal val="visible"/>
                                      </p:to>
                                    </p:set>
                                    <p:animEffect transition="in" filter="fade">
                                      <p:cBhvr>
                                        <p:cTn id="126" dur="500"/>
                                        <p:tgtEl>
                                          <p:spTgt spid="184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4" grpId="0" animBg="1"/>
      <p:bldP spid="184325" grpId="0"/>
      <p:bldP spid="184326" grpId="0"/>
      <p:bldP spid="184327" grpId="0" animBg="1"/>
      <p:bldP spid="184328" grpId="0"/>
      <p:bldP spid="184329" grpId="0"/>
      <p:bldP spid="184330" grpId="0" animBg="1"/>
      <p:bldP spid="184331" grpId="0"/>
      <p:bldP spid="184332" grpId="0"/>
      <p:bldP spid="184333" grpId="0" animBg="1"/>
      <p:bldP spid="184334" grpId="0"/>
      <p:bldP spid="184335" grpId="0"/>
      <p:bldP spid="184336" grpId="0" animBg="1"/>
      <p:bldP spid="184337" grpId="0"/>
      <p:bldP spid="184338" grpId="0"/>
      <p:bldP spid="184339" grpId="0" animBg="1"/>
      <p:bldP spid="184340" grpId="0"/>
      <p:bldP spid="184341" grpId="0"/>
      <p:bldP spid="184342" grpId="0" animBg="1"/>
      <p:bldP spid="184343" grpId="0"/>
      <p:bldP spid="184344" grpId="0"/>
      <p:bldP spid="184345" grpId="0" animBg="1"/>
      <p:bldP spid="184346" grpId="0"/>
      <p:bldP spid="184347" grpId="0"/>
      <p:bldP spid="184348" grpId="0" animBg="1"/>
      <p:bldP spid="184349" grpId="0"/>
      <p:bldP spid="184350" grpId="0"/>
      <p:bldP spid="184351" grpId="0" animBg="1"/>
      <p:bldP spid="184352" grpId="0"/>
      <p:bldP spid="184353" grpId="0"/>
      <p:bldP spid="184354" grpId="0" animBg="1"/>
      <p:bldP spid="184355" grpId="0" animBg="1"/>
      <p:bldP spid="184356" grpId="0"/>
      <p:bldP spid="184357"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Chart 50"/>
          <p:cNvGraphicFramePr/>
          <p:nvPr>
            <p:extLst>
              <p:ext uri="{D42A27DB-BD31-4B8C-83A1-F6EECF244321}">
                <p14:modId xmlns:p14="http://schemas.microsoft.com/office/powerpoint/2010/main" val="1850241728"/>
              </p:ext>
            </p:extLst>
          </p:nvPr>
        </p:nvGraphicFramePr>
        <p:xfrm>
          <a:off x="13312541" y="3865000"/>
          <a:ext cx="4330934" cy="422013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ext uri="{D42A27DB-BD31-4B8C-83A1-F6EECF244321}">
                <p14:modId xmlns:p14="http://schemas.microsoft.com/office/powerpoint/2010/main" val="999621782"/>
              </p:ext>
            </p:extLst>
          </p:nvPr>
        </p:nvGraphicFramePr>
        <p:xfrm>
          <a:off x="6661567" y="3865000"/>
          <a:ext cx="4330934" cy="4220138"/>
        </p:xfrm>
        <a:graphic>
          <a:graphicData uri="http://schemas.openxmlformats.org/drawingml/2006/chart">
            <c:chart xmlns:c="http://schemas.openxmlformats.org/drawingml/2006/chart" xmlns:r="http://schemas.openxmlformats.org/officeDocument/2006/relationships" r:id="rId3"/>
          </a:graphicData>
        </a:graphic>
      </p:graphicFrame>
      <p:sp>
        <p:nvSpPr>
          <p:cNvPr id="1853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3EE2EB3-74E1-4C42-A3A3-569338CD7CB3}" type="slidenum">
              <a:rPr lang="en-US" sz="2000">
                <a:solidFill>
                  <a:schemeClr val="bg1"/>
                </a:solidFill>
              </a:rPr>
              <a:pPr algn="ctr" eaLnBrk="1">
                <a:lnSpc>
                  <a:spcPct val="100000"/>
                </a:lnSpc>
              </a:pPr>
              <a:t>177</a:t>
            </a:fld>
            <a:endParaRPr lang="en-US">
              <a:solidFill>
                <a:schemeClr val="bg1"/>
              </a:solidFill>
            </a:endParaRPr>
          </a:p>
        </p:txBody>
      </p:sp>
      <p:sp>
        <p:nvSpPr>
          <p:cNvPr id="185348" name="Line 4"/>
          <p:cNvSpPr>
            <a:spLocks noChangeShapeType="1"/>
          </p:cNvSpPr>
          <p:nvPr/>
        </p:nvSpPr>
        <p:spPr bwMode="auto">
          <a:xfrm flipV="1">
            <a:off x="12192000" y="4121150"/>
            <a:ext cx="0" cy="7929563"/>
          </a:xfrm>
          <a:prstGeom prst="line">
            <a:avLst/>
          </a:prstGeom>
          <a:noFill/>
          <a:ln w="25400" cap="flat" cmpd="sng">
            <a:solidFill>
              <a:srgbClr val="A6AAA9"/>
            </a:solidFill>
            <a:prstDash val="solid"/>
            <a:round/>
            <a:headEnd type="triangle" w="med" len="sm"/>
            <a:tailEnd type="triangle"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185349" name="AutoShape 5"/>
          <p:cNvSpPr>
            <a:spLocks/>
          </p:cNvSpPr>
          <p:nvPr/>
        </p:nvSpPr>
        <p:spPr bwMode="auto">
          <a:xfrm>
            <a:off x="3379788" y="3968750"/>
            <a:ext cx="2120901"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dirty="0">
                <a:solidFill>
                  <a:schemeClr val="bg1"/>
                </a:solidFill>
                <a:latin typeface="Roboto" charset="0"/>
                <a:ea typeface="ＭＳ Ｐゴシック" charset="0"/>
                <a:cs typeface="Roboto" charset="0"/>
                <a:sym typeface="Roboto" charset="0"/>
              </a:rPr>
              <a:t>52%</a:t>
            </a:r>
            <a:endParaRPr lang="en-US" dirty="0">
              <a:solidFill>
                <a:schemeClr val="bg1"/>
              </a:solidFill>
              <a:latin typeface="Roboto" charset="0"/>
              <a:ea typeface="ＭＳ Ｐゴシック" charset="0"/>
              <a:cs typeface="Roboto" charset="0"/>
              <a:sym typeface="Roboto" charset="0"/>
            </a:endParaRPr>
          </a:p>
        </p:txBody>
      </p:sp>
      <p:sp>
        <p:nvSpPr>
          <p:cNvPr id="185350" name="AutoShape 6"/>
          <p:cNvSpPr>
            <a:spLocks/>
          </p:cNvSpPr>
          <p:nvPr/>
        </p:nvSpPr>
        <p:spPr bwMode="auto">
          <a:xfrm>
            <a:off x="1600200" y="4251325"/>
            <a:ext cx="1216025" cy="720725"/>
          </a:xfrm>
          <a:custGeom>
            <a:avLst/>
            <a:gdLst>
              <a:gd name="T0" fmla="*/ 608013 w 21600"/>
              <a:gd name="T1" fmla="*/ 360362 h 21600"/>
              <a:gd name="T2" fmla="*/ 608013 w 21600"/>
              <a:gd name="T3" fmla="*/ 360362 h 21600"/>
              <a:gd name="T4" fmla="*/ 608013 w 21600"/>
              <a:gd name="T5" fmla="*/ 360362 h 21600"/>
              <a:gd name="T6" fmla="*/ 608013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a:solidFill>
                <a:schemeClr val="bg1"/>
              </a:solidFill>
            </a:endParaRPr>
          </a:p>
        </p:txBody>
      </p:sp>
      <p:sp>
        <p:nvSpPr>
          <p:cNvPr id="185353" name="AutoShape 9"/>
          <p:cNvSpPr>
            <a:spLocks/>
          </p:cNvSpPr>
          <p:nvPr/>
        </p:nvSpPr>
        <p:spPr bwMode="auto">
          <a:xfrm>
            <a:off x="8024813" y="4894263"/>
            <a:ext cx="1885950" cy="2503487"/>
          </a:xfrm>
          <a:custGeom>
            <a:avLst/>
            <a:gdLst>
              <a:gd name="T0" fmla="*/ 942931 w 21525"/>
              <a:gd name="T1" fmla="*/ 1252216 h 21190"/>
              <a:gd name="T2" fmla="*/ 942931 w 21525"/>
              <a:gd name="T3" fmla="*/ 1252216 h 21190"/>
              <a:gd name="T4" fmla="*/ 942931 w 21525"/>
              <a:gd name="T5" fmla="*/ 1252216 h 21190"/>
              <a:gd name="T6" fmla="*/ 942931 w 21525"/>
              <a:gd name="T7" fmla="*/ 1252216 h 2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190">
                <a:moveTo>
                  <a:pt x="9579" y="0"/>
                </a:moveTo>
                <a:cubicBezTo>
                  <a:pt x="9241" y="4"/>
                  <a:pt x="8767" y="7"/>
                  <a:pt x="8573" y="45"/>
                </a:cubicBezTo>
                <a:cubicBezTo>
                  <a:pt x="8379" y="82"/>
                  <a:pt x="8014" y="286"/>
                  <a:pt x="8014" y="286"/>
                </a:cubicBezTo>
                <a:cubicBezTo>
                  <a:pt x="8014" y="286"/>
                  <a:pt x="7761" y="148"/>
                  <a:pt x="7636" y="138"/>
                </a:cubicBezTo>
                <a:cubicBezTo>
                  <a:pt x="7511" y="129"/>
                  <a:pt x="7208" y="162"/>
                  <a:pt x="7164" y="125"/>
                </a:cubicBezTo>
                <a:cubicBezTo>
                  <a:pt x="7120" y="88"/>
                  <a:pt x="6635" y="77"/>
                  <a:pt x="6635" y="77"/>
                </a:cubicBezTo>
                <a:cubicBezTo>
                  <a:pt x="6741" y="916"/>
                  <a:pt x="7157" y="1088"/>
                  <a:pt x="7151" y="1274"/>
                </a:cubicBezTo>
                <a:cubicBezTo>
                  <a:pt x="7145" y="1459"/>
                  <a:pt x="6779" y="1509"/>
                  <a:pt x="6648" y="1666"/>
                </a:cubicBezTo>
                <a:cubicBezTo>
                  <a:pt x="6516" y="1824"/>
                  <a:pt x="6392" y="2036"/>
                  <a:pt x="6435" y="2101"/>
                </a:cubicBezTo>
                <a:cubicBezTo>
                  <a:pt x="6479" y="2165"/>
                  <a:pt x="6554" y="2413"/>
                  <a:pt x="6578" y="2538"/>
                </a:cubicBezTo>
                <a:cubicBezTo>
                  <a:pt x="6604" y="2664"/>
                  <a:pt x="6685" y="2949"/>
                  <a:pt x="6691" y="3162"/>
                </a:cubicBezTo>
                <a:cubicBezTo>
                  <a:pt x="6697" y="3375"/>
                  <a:pt x="6852" y="3556"/>
                  <a:pt x="6821" y="3626"/>
                </a:cubicBezTo>
                <a:cubicBezTo>
                  <a:pt x="6790" y="3695"/>
                  <a:pt x="6732" y="3763"/>
                  <a:pt x="6682" y="3745"/>
                </a:cubicBezTo>
                <a:cubicBezTo>
                  <a:pt x="6632" y="3726"/>
                  <a:pt x="6585" y="3700"/>
                  <a:pt x="6535" y="3700"/>
                </a:cubicBezTo>
                <a:cubicBezTo>
                  <a:pt x="6485" y="3700"/>
                  <a:pt x="6417" y="3788"/>
                  <a:pt x="6392" y="3825"/>
                </a:cubicBezTo>
                <a:cubicBezTo>
                  <a:pt x="6367" y="3862"/>
                  <a:pt x="6352" y="3959"/>
                  <a:pt x="6383" y="3996"/>
                </a:cubicBezTo>
                <a:cubicBezTo>
                  <a:pt x="6415" y="4033"/>
                  <a:pt x="6459" y="4154"/>
                  <a:pt x="6466" y="4288"/>
                </a:cubicBezTo>
                <a:cubicBezTo>
                  <a:pt x="6472" y="4423"/>
                  <a:pt x="6430" y="4478"/>
                  <a:pt x="6505" y="4575"/>
                </a:cubicBezTo>
                <a:cubicBezTo>
                  <a:pt x="6579" y="4672"/>
                  <a:pt x="6717" y="4871"/>
                  <a:pt x="6748" y="4922"/>
                </a:cubicBezTo>
                <a:cubicBezTo>
                  <a:pt x="6779" y="4973"/>
                  <a:pt x="6833" y="5075"/>
                  <a:pt x="6865" y="5154"/>
                </a:cubicBezTo>
                <a:cubicBezTo>
                  <a:pt x="6896" y="5233"/>
                  <a:pt x="6964" y="5323"/>
                  <a:pt x="7021" y="5328"/>
                </a:cubicBezTo>
                <a:cubicBezTo>
                  <a:pt x="7077" y="5332"/>
                  <a:pt x="7282" y="5257"/>
                  <a:pt x="7307" y="5257"/>
                </a:cubicBezTo>
                <a:cubicBezTo>
                  <a:pt x="7332" y="5257"/>
                  <a:pt x="7472" y="5665"/>
                  <a:pt x="7485" y="5855"/>
                </a:cubicBezTo>
                <a:cubicBezTo>
                  <a:pt x="7497" y="6046"/>
                  <a:pt x="7640" y="6217"/>
                  <a:pt x="7684" y="6338"/>
                </a:cubicBezTo>
                <a:cubicBezTo>
                  <a:pt x="7727" y="6459"/>
                  <a:pt x="7766" y="6582"/>
                  <a:pt x="7766" y="6647"/>
                </a:cubicBezTo>
                <a:cubicBezTo>
                  <a:pt x="7766" y="6712"/>
                  <a:pt x="7744" y="7034"/>
                  <a:pt x="7732" y="7104"/>
                </a:cubicBezTo>
                <a:cubicBezTo>
                  <a:pt x="7720" y="7173"/>
                  <a:pt x="7698" y="7459"/>
                  <a:pt x="7667" y="7487"/>
                </a:cubicBezTo>
                <a:cubicBezTo>
                  <a:pt x="7660" y="7493"/>
                  <a:pt x="7641" y="7506"/>
                  <a:pt x="7619" y="7522"/>
                </a:cubicBezTo>
                <a:cubicBezTo>
                  <a:pt x="7602" y="7501"/>
                  <a:pt x="7593" y="7487"/>
                  <a:pt x="7593" y="7487"/>
                </a:cubicBezTo>
                <a:cubicBezTo>
                  <a:pt x="7576" y="7516"/>
                  <a:pt x="7557" y="7549"/>
                  <a:pt x="7537" y="7586"/>
                </a:cubicBezTo>
                <a:cubicBezTo>
                  <a:pt x="7452" y="7652"/>
                  <a:pt x="7332" y="7748"/>
                  <a:pt x="7190" y="7895"/>
                </a:cubicBezTo>
                <a:cubicBezTo>
                  <a:pt x="6934" y="8159"/>
                  <a:pt x="6795" y="8317"/>
                  <a:pt x="6526" y="8336"/>
                </a:cubicBezTo>
                <a:cubicBezTo>
                  <a:pt x="6258" y="8354"/>
                  <a:pt x="5870" y="8370"/>
                  <a:pt x="5408" y="8542"/>
                </a:cubicBezTo>
                <a:cubicBezTo>
                  <a:pt x="4945" y="8713"/>
                  <a:pt x="4490" y="8887"/>
                  <a:pt x="4159" y="8989"/>
                </a:cubicBezTo>
                <a:cubicBezTo>
                  <a:pt x="3828" y="9091"/>
                  <a:pt x="2760" y="9356"/>
                  <a:pt x="2641" y="9398"/>
                </a:cubicBezTo>
                <a:cubicBezTo>
                  <a:pt x="2522" y="9440"/>
                  <a:pt x="1679" y="9932"/>
                  <a:pt x="1635" y="9941"/>
                </a:cubicBezTo>
                <a:cubicBezTo>
                  <a:pt x="1592" y="9950"/>
                  <a:pt x="1505" y="11589"/>
                  <a:pt x="1505" y="11589"/>
                </a:cubicBezTo>
                <a:cubicBezTo>
                  <a:pt x="1505" y="11589"/>
                  <a:pt x="1452" y="11012"/>
                  <a:pt x="1371" y="11277"/>
                </a:cubicBezTo>
                <a:cubicBezTo>
                  <a:pt x="1290" y="11540"/>
                  <a:pt x="1097" y="12662"/>
                  <a:pt x="1028" y="12918"/>
                </a:cubicBezTo>
                <a:cubicBezTo>
                  <a:pt x="959" y="13172"/>
                  <a:pt x="686" y="15267"/>
                  <a:pt x="530" y="15852"/>
                </a:cubicBezTo>
                <a:cubicBezTo>
                  <a:pt x="374" y="16436"/>
                  <a:pt x="230" y="17222"/>
                  <a:pt x="218" y="17486"/>
                </a:cubicBezTo>
                <a:cubicBezTo>
                  <a:pt x="205" y="17751"/>
                  <a:pt x="-75" y="18399"/>
                  <a:pt x="18" y="18793"/>
                </a:cubicBezTo>
                <a:cubicBezTo>
                  <a:pt x="19" y="18797"/>
                  <a:pt x="21" y="18798"/>
                  <a:pt x="22" y="18802"/>
                </a:cubicBezTo>
                <a:cubicBezTo>
                  <a:pt x="1141" y="19418"/>
                  <a:pt x="2332" y="19928"/>
                  <a:pt x="3582" y="20305"/>
                </a:cubicBezTo>
                <a:cubicBezTo>
                  <a:pt x="3695" y="19647"/>
                  <a:pt x="3933" y="18269"/>
                  <a:pt x="3933" y="18236"/>
                </a:cubicBezTo>
                <a:cubicBezTo>
                  <a:pt x="3933" y="18194"/>
                  <a:pt x="4073" y="17106"/>
                  <a:pt x="4042" y="17013"/>
                </a:cubicBezTo>
                <a:cubicBezTo>
                  <a:pt x="4010" y="16921"/>
                  <a:pt x="4052" y="16442"/>
                  <a:pt x="4133" y="16521"/>
                </a:cubicBezTo>
                <a:cubicBezTo>
                  <a:pt x="4214" y="16600"/>
                  <a:pt x="4705" y="17821"/>
                  <a:pt x="4736" y="17863"/>
                </a:cubicBezTo>
                <a:cubicBezTo>
                  <a:pt x="4767" y="17904"/>
                  <a:pt x="4491" y="18618"/>
                  <a:pt x="4540" y="18673"/>
                </a:cubicBezTo>
                <a:cubicBezTo>
                  <a:pt x="4591" y="18729"/>
                  <a:pt x="4852" y="19002"/>
                  <a:pt x="4796" y="19053"/>
                </a:cubicBezTo>
                <a:cubicBezTo>
                  <a:pt x="4740" y="19104"/>
                  <a:pt x="4598" y="19188"/>
                  <a:pt x="4580" y="19262"/>
                </a:cubicBezTo>
                <a:cubicBezTo>
                  <a:pt x="4561" y="19337"/>
                  <a:pt x="4421" y="19698"/>
                  <a:pt x="4458" y="20073"/>
                </a:cubicBezTo>
                <a:cubicBezTo>
                  <a:pt x="4489" y="20383"/>
                  <a:pt x="4483" y="20404"/>
                  <a:pt x="4415" y="20520"/>
                </a:cubicBezTo>
                <a:cubicBezTo>
                  <a:pt x="8618" y="21596"/>
                  <a:pt x="13286" y="21377"/>
                  <a:pt x="17288" y="19845"/>
                </a:cubicBezTo>
                <a:cubicBezTo>
                  <a:pt x="17121" y="19049"/>
                  <a:pt x="17099" y="17324"/>
                  <a:pt x="17228" y="16241"/>
                </a:cubicBezTo>
                <a:lnTo>
                  <a:pt x="17267" y="16231"/>
                </a:lnTo>
                <a:lnTo>
                  <a:pt x="17440" y="16090"/>
                </a:lnTo>
                <a:cubicBezTo>
                  <a:pt x="17440" y="16090"/>
                  <a:pt x="17483" y="16320"/>
                  <a:pt x="17483" y="16344"/>
                </a:cubicBezTo>
                <a:cubicBezTo>
                  <a:pt x="17483" y="16368"/>
                  <a:pt x="17763" y="18840"/>
                  <a:pt x="17774" y="18960"/>
                </a:cubicBezTo>
                <a:cubicBezTo>
                  <a:pt x="17781" y="19040"/>
                  <a:pt x="17844" y="19336"/>
                  <a:pt x="17895" y="19587"/>
                </a:cubicBezTo>
                <a:cubicBezTo>
                  <a:pt x="19135" y="19061"/>
                  <a:pt x="20310" y="18419"/>
                  <a:pt x="21368" y="17634"/>
                </a:cubicBezTo>
                <a:cubicBezTo>
                  <a:pt x="21423" y="17594"/>
                  <a:pt x="21471" y="17550"/>
                  <a:pt x="21524" y="17509"/>
                </a:cubicBezTo>
                <a:cubicBezTo>
                  <a:pt x="21517" y="17487"/>
                  <a:pt x="21510" y="17457"/>
                  <a:pt x="21503" y="17438"/>
                </a:cubicBezTo>
                <a:cubicBezTo>
                  <a:pt x="21372" y="17095"/>
                  <a:pt x="20821" y="15296"/>
                  <a:pt x="20796" y="15083"/>
                </a:cubicBezTo>
                <a:cubicBezTo>
                  <a:pt x="20771" y="14869"/>
                  <a:pt x="20422" y="13322"/>
                  <a:pt x="20341" y="13072"/>
                </a:cubicBezTo>
                <a:cubicBezTo>
                  <a:pt x="20260" y="12822"/>
                  <a:pt x="19684" y="10905"/>
                  <a:pt x="19621" y="10691"/>
                </a:cubicBezTo>
                <a:cubicBezTo>
                  <a:pt x="19559" y="10478"/>
                  <a:pt x="19013" y="9153"/>
                  <a:pt x="18988" y="9008"/>
                </a:cubicBezTo>
                <a:cubicBezTo>
                  <a:pt x="18963" y="8865"/>
                  <a:pt x="18469" y="8811"/>
                  <a:pt x="18394" y="8774"/>
                </a:cubicBezTo>
                <a:cubicBezTo>
                  <a:pt x="18319" y="8736"/>
                  <a:pt x="14713" y="7902"/>
                  <a:pt x="14713" y="7902"/>
                </a:cubicBezTo>
                <a:cubicBezTo>
                  <a:pt x="14713" y="7902"/>
                  <a:pt x="13620" y="7645"/>
                  <a:pt x="13464" y="7590"/>
                </a:cubicBezTo>
                <a:cubicBezTo>
                  <a:pt x="13344" y="7546"/>
                  <a:pt x="12785" y="7230"/>
                  <a:pt x="12545" y="7075"/>
                </a:cubicBezTo>
                <a:cubicBezTo>
                  <a:pt x="12534" y="7003"/>
                  <a:pt x="12525" y="6966"/>
                  <a:pt x="12523" y="6985"/>
                </a:cubicBezTo>
                <a:cubicBezTo>
                  <a:pt x="12522" y="6997"/>
                  <a:pt x="12518" y="7021"/>
                  <a:pt x="12510" y="7052"/>
                </a:cubicBezTo>
                <a:cubicBezTo>
                  <a:pt x="12458" y="7018"/>
                  <a:pt x="12426" y="6996"/>
                  <a:pt x="12432" y="6991"/>
                </a:cubicBezTo>
                <a:cubicBezTo>
                  <a:pt x="12463" y="6968"/>
                  <a:pt x="12421" y="6475"/>
                  <a:pt x="12415" y="6364"/>
                </a:cubicBezTo>
                <a:cubicBezTo>
                  <a:pt x="12408" y="6253"/>
                  <a:pt x="12488" y="5949"/>
                  <a:pt x="12519" y="5810"/>
                </a:cubicBezTo>
                <a:cubicBezTo>
                  <a:pt x="12550" y="5671"/>
                  <a:pt x="12591" y="5414"/>
                  <a:pt x="12610" y="5395"/>
                </a:cubicBezTo>
                <a:cubicBezTo>
                  <a:pt x="12629" y="5377"/>
                  <a:pt x="12864" y="5460"/>
                  <a:pt x="12939" y="5395"/>
                </a:cubicBezTo>
                <a:cubicBezTo>
                  <a:pt x="13014" y="5331"/>
                  <a:pt x="13220" y="5002"/>
                  <a:pt x="13308" y="4868"/>
                </a:cubicBezTo>
                <a:cubicBezTo>
                  <a:pt x="13395" y="4733"/>
                  <a:pt x="13534" y="4019"/>
                  <a:pt x="13503" y="4005"/>
                </a:cubicBezTo>
                <a:cubicBezTo>
                  <a:pt x="13472" y="3991"/>
                  <a:pt x="13258" y="4009"/>
                  <a:pt x="13264" y="3935"/>
                </a:cubicBezTo>
                <a:cubicBezTo>
                  <a:pt x="13271" y="3861"/>
                  <a:pt x="13282" y="3568"/>
                  <a:pt x="13282" y="3568"/>
                </a:cubicBezTo>
                <a:cubicBezTo>
                  <a:pt x="13282" y="3568"/>
                  <a:pt x="13601" y="2860"/>
                  <a:pt x="13650" y="2577"/>
                </a:cubicBezTo>
                <a:cubicBezTo>
                  <a:pt x="13701" y="2294"/>
                  <a:pt x="13675" y="2122"/>
                  <a:pt x="13650" y="2020"/>
                </a:cubicBezTo>
                <a:cubicBezTo>
                  <a:pt x="13625" y="1918"/>
                  <a:pt x="12791" y="949"/>
                  <a:pt x="12623" y="801"/>
                </a:cubicBezTo>
                <a:cubicBezTo>
                  <a:pt x="12454" y="652"/>
                  <a:pt x="12342" y="532"/>
                  <a:pt x="11998" y="444"/>
                </a:cubicBezTo>
                <a:cubicBezTo>
                  <a:pt x="11654" y="355"/>
                  <a:pt x="10607" y="164"/>
                  <a:pt x="10607" y="164"/>
                </a:cubicBezTo>
                <a:cubicBezTo>
                  <a:pt x="10607" y="164"/>
                  <a:pt x="9916" y="-4"/>
                  <a:pt x="9579" y="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56" name="AutoShape 12"/>
          <p:cNvSpPr>
            <a:spLocks/>
          </p:cNvSpPr>
          <p:nvPr/>
        </p:nvSpPr>
        <p:spPr bwMode="auto">
          <a:xfrm>
            <a:off x="14743113" y="4905375"/>
            <a:ext cx="1958975" cy="2503488"/>
          </a:xfrm>
          <a:custGeom>
            <a:avLst/>
            <a:gdLst>
              <a:gd name="T0" fmla="*/ 979442 w 21567"/>
              <a:gd name="T1" fmla="*/ 1254773 h 21073"/>
              <a:gd name="T2" fmla="*/ 979442 w 21567"/>
              <a:gd name="T3" fmla="*/ 1254773 h 21073"/>
              <a:gd name="T4" fmla="*/ 979442 w 21567"/>
              <a:gd name="T5" fmla="*/ 1254773 h 21073"/>
              <a:gd name="T6" fmla="*/ 979442 w 21567"/>
              <a:gd name="T7" fmla="*/ 1254773 h 210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073">
                <a:moveTo>
                  <a:pt x="7321" y="0"/>
                </a:moveTo>
                <a:cubicBezTo>
                  <a:pt x="7321" y="0"/>
                  <a:pt x="6304" y="-26"/>
                  <a:pt x="5592" y="700"/>
                </a:cubicBezTo>
                <a:cubicBezTo>
                  <a:pt x="4880" y="1425"/>
                  <a:pt x="4610" y="2411"/>
                  <a:pt x="4475" y="2697"/>
                </a:cubicBezTo>
                <a:cubicBezTo>
                  <a:pt x="4339" y="2981"/>
                  <a:pt x="4404" y="3317"/>
                  <a:pt x="4404" y="3317"/>
                </a:cubicBezTo>
                <a:cubicBezTo>
                  <a:pt x="4404" y="3317"/>
                  <a:pt x="4373" y="4047"/>
                  <a:pt x="4441" y="4463"/>
                </a:cubicBezTo>
                <a:cubicBezTo>
                  <a:pt x="4508" y="4878"/>
                  <a:pt x="4810" y="5111"/>
                  <a:pt x="4810" y="5759"/>
                </a:cubicBezTo>
                <a:cubicBezTo>
                  <a:pt x="4810" y="6408"/>
                  <a:pt x="3830" y="8325"/>
                  <a:pt x="3830" y="8325"/>
                </a:cubicBezTo>
                <a:lnTo>
                  <a:pt x="4847" y="8664"/>
                </a:lnTo>
                <a:cubicBezTo>
                  <a:pt x="4847" y="8664"/>
                  <a:pt x="4258" y="8946"/>
                  <a:pt x="3186" y="9220"/>
                </a:cubicBezTo>
                <a:cubicBezTo>
                  <a:pt x="2997" y="9269"/>
                  <a:pt x="2792" y="9319"/>
                  <a:pt x="2575" y="9364"/>
                </a:cubicBezTo>
                <a:cubicBezTo>
                  <a:pt x="1117" y="9677"/>
                  <a:pt x="34" y="10323"/>
                  <a:pt x="1" y="11905"/>
                </a:cubicBezTo>
                <a:cubicBezTo>
                  <a:pt x="-33" y="13489"/>
                  <a:pt x="676" y="18106"/>
                  <a:pt x="608" y="18780"/>
                </a:cubicBezTo>
                <a:cubicBezTo>
                  <a:pt x="598" y="18882"/>
                  <a:pt x="504" y="19292"/>
                  <a:pt x="466" y="19494"/>
                </a:cubicBezTo>
                <a:cubicBezTo>
                  <a:pt x="4759" y="21359"/>
                  <a:pt x="9942" y="21573"/>
                  <a:pt x="14435" y="20124"/>
                </a:cubicBezTo>
                <a:cubicBezTo>
                  <a:pt x="14315" y="20047"/>
                  <a:pt x="14272" y="20004"/>
                  <a:pt x="14167" y="19948"/>
                </a:cubicBezTo>
                <a:cubicBezTo>
                  <a:pt x="13828" y="19766"/>
                  <a:pt x="12334" y="19091"/>
                  <a:pt x="12334" y="19091"/>
                </a:cubicBezTo>
                <a:cubicBezTo>
                  <a:pt x="12334" y="19091"/>
                  <a:pt x="12200" y="18729"/>
                  <a:pt x="12200" y="18729"/>
                </a:cubicBezTo>
                <a:cubicBezTo>
                  <a:pt x="12200" y="18729"/>
                  <a:pt x="13183" y="17819"/>
                  <a:pt x="13251" y="17094"/>
                </a:cubicBezTo>
                <a:cubicBezTo>
                  <a:pt x="13319" y="16367"/>
                  <a:pt x="13388" y="16080"/>
                  <a:pt x="13523" y="15718"/>
                </a:cubicBezTo>
                <a:cubicBezTo>
                  <a:pt x="13658" y="15354"/>
                  <a:pt x="14369" y="14889"/>
                  <a:pt x="14335" y="14605"/>
                </a:cubicBezTo>
                <a:cubicBezTo>
                  <a:pt x="14301" y="14320"/>
                  <a:pt x="14063" y="13332"/>
                  <a:pt x="14063" y="13332"/>
                </a:cubicBezTo>
                <a:lnTo>
                  <a:pt x="15758" y="14394"/>
                </a:lnTo>
                <a:lnTo>
                  <a:pt x="19315" y="16627"/>
                </a:lnTo>
                <a:cubicBezTo>
                  <a:pt x="19315" y="16627"/>
                  <a:pt x="18945" y="17328"/>
                  <a:pt x="18030" y="18313"/>
                </a:cubicBezTo>
                <a:cubicBezTo>
                  <a:pt x="17889" y="18465"/>
                  <a:pt x="17721" y="18622"/>
                  <a:pt x="17536" y="18780"/>
                </a:cubicBezTo>
                <a:cubicBezTo>
                  <a:pt x="18211" y="18407"/>
                  <a:pt x="18862" y="18000"/>
                  <a:pt x="19470" y="17536"/>
                </a:cubicBezTo>
                <a:cubicBezTo>
                  <a:pt x="20275" y="16920"/>
                  <a:pt x="20971" y="16254"/>
                  <a:pt x="21566" y="15552"/>
                </a:cubicBezTo>
                <a:cubicBezTo>
                  <a:pt x="20913" y="15038"/>
                  <a:pt x="17327" y="11829"/>
                  <a:pt x="16741" y="11255"/>
                </a:cubicBezTo>
                <a:cubicBezTo>
                  <a:pt x="16528" y="11047"/>
                  <a:pt x="16165" y="10726"/>
                  <a:pt x="15758" y="10395"/>
                </a:cubicBezTo>
                <a:cubicBezTo>
                  <a:pt x="15001" y="9775"/>
                  <a:pt x="14088" y="9120"/>
                  <a:pt x="13690" y="9102"/>
                </a:cubicBezTo>
                <a:cubicBezTo>
                  <a:pt x="13081" y="9078"/>
                  <a:pt x="11828" y="8689"/>
                  <a:pt x="11828" y="8689"/>
                </a:cubicBezTo>
                <a:cubicBezTo>
                  <a:pt x="11828" y="8689"/>
                  <a:pt x="12469" y="7392"/>
                  <a:pt x="12368" y="6459"/>
                </a:cubicBezTo>
                <a:cubicBezTo>
                  <a:pt x="12265" y="5525"/>
                  <a:pt x="10981" y="1841"/>
                  <a:pt x="10372" y="1219"/>
                </a:cubicBezTo>
                <a:cubicBezTo>
                  <a:pt x="9867" y="704"/>
                  <a:pt x="9919" y="239"/>
                  <a:pt x="8455" y="67"/>
                </a:cubicBezTo>
                <a:cubicBezTo>
                  <a:pt x="8149" y="31"/>
                  <a:pt x="7778" y="9"/>
                  <a:pt x="7321" y="0"/>
                </a:cubicBezTo>
                <a:close/>
                <a:moveTo>
                  <a:pt x="2981" y="17715"/>
                </a:moveTo>
                <a:cubicBezTo>
                  <a:pt x="2981" y="17715"/>
                  <a:pt x="3074" y="17835"/>
                  <a:pt x="3186" y="17996"/>
                </a:cubicBezTo>
                <a:cubicBezTo>
                  <a:pt x="3363" y="18256"/>
                  <a:pt x="3592" y="18622"/>
                  <a:pt x="3592" y="18780"/>
                </a:cubicBezTo>
                <a:cubicBezTo>
                  <a:pt x="3592" y="18905"/>
                  <a:pt x="3389" y="19315"/>
                  <a:pt x="3186" y="19666"/>
                </a:cubicBezTo>
                <a:cubicBezTo>
                  <a:pt x="2965" y="20048"/>
                  <a:pt x="2744" y="20358"/>
                  <a:pt x="2780" y="20156"/>
                </a:cubicBezTo>
                <a:cubicBezTo>
                  <a:pt x="2848" y="19766"/>
                  <a:pt x="2981" y="17715"/>
                  <a:pt x="2981" y="17715"/>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57" name="AutoShape 13"/>
          <p:cNvSpPr>
            <a:spLocks/>
          </p:cNvSpPr>
          <p:nvPr/>
        </p:nvSpPr>
        <p:spPr bwMode="auto">
          <a:xfrm>
            <a:off x="3379788" y="4972050"/>
            <a:ext cx="25177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From last year</a:t>
            </a:r>
            <a:endParaRPr lang="en-US">
              <a:solidFill>
                <a:schemeClr val="bg1"/>
              </a:solidFill>
              <a:latin typeface="Roboto" charset="0"/>
              <a:ea typeface="ＭＳ Ｐゴシック" charset="0"/>
              <a:cs typeface="Roboto" charset="0"/>
              <a:sym typeface="Roboto" charset="0"/>
            </a:endParaRPr>
          </a:p>
        </p:txBody>
      </p:sp>
      <p:sp>
        <p:nvSpPr>
          <p:cNvPr id="185358" name="AutoShape 14"/>
          <p:cNvSpPr>
            <a:spLocks/>
          </p:cNvSpPr>
          <p:nvPr/>
        </p:nvSpPr>
        <p:spPr bwMode="auto">
          <a:xfrm>
            <a:off x="1268413" y="5651500"/>
            <a:ext cx="4629150" cy="2433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a:t>
            </a:r>
          </a:p>
        </p:txBody>
      </p:sp>
      <p:sp>
        <p:nvSpPr>
          <p:cNvPr id="185359" name="AutoShape 15"/>
          <p:cNvSpPr>
            <a:spLocks/>
          </p:cNvSpPr>
          <p:nvPr/>
        </p:nvSpPr>
        <p:spPr bwMode="auto">
          <a:xfrm>
            <a:off x="20537488" y="3968750"/>
            <a:ext cx="216768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dirty="0">
                <a:solidFill>
                  <a:schemeClr val="bg1"/>
                </a:solidFill>
                <a:latin typeface="Roboto" charset="0"/>
                <a:ea typeface="ＭＳ Ｐゴシック" charset="0"/>
                <a:cs typeface="Roboto" charset="0"/>
                <a:sym typeface="Roboto" charset="0"/>
              </a:rPr>
              <a:t>52%</a:t>
            </a:r>
            <a:endParaRPr lang="en-US" dirty="0">
              <a:solidFill>
                <a:schemeClr val="bg1"/>
              </a:solidFill>
              <a:latin typeface="Roboto" charset="0"/>
              <a:ea typeface="ＭＳ Ｐゴシック" charset="0"/>
              <a:cs typeface="Roboto" charset="0"/>
              <a:sym typeface="Roboto" charset="0"/>
            </a:endParaRPr>
          </a:p>
        </p:txBody>
      </p:sp>
      <p:sp>
        <p:nvSpPr>
          <p:cNvPr id="185360" name="AutoShape 16"/>
          <p:cNvSpPr>
            <a:spLocks/>
          </p:cNvSpPr>
          <p:nvPr/>
        </p:nvSpPr>
        <p:spPr bwMode="auto">
          <a:xfrm>
            <a:off x="18757900" y="4251325"/>
            <a:ext cx="1217613" cy="720725"/>
          </a:xfrm>
          <a:custGeom>
            <a:avLst/>
            <a:gdLst>
              <a:gd name="T0" fmla="*/ 608807 w 21600"/>
              <a:gd name="T1" fmla="*/ 360362 h 21600"/>
              <a:gd name="T2" fmla="*/ 608807 w 21600"/>
              <a:gd name="T3" fmla="*/ 360362 h 21600"/>
              <a:gd name="T4" fmla="*/ 608807 w 21600"/>
              <a:gd name="T5" fmla="*/ 360362 h 21600"/>
              <a:gd name="T6" fmla="*/ 608807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a:solidFill>
                <a:schemeClr val="bg1"/>
              </a:solidFill>
            </a:endParaRPr>
          </a:p>
        </p:txBody>
      </p:sp>
      <p:sp>
        <p:nvSpPr>
          <p:cNvPr id="185361" name="AutoShape 17"/>
          <p:cNvSpPr>
            <a:spLocks/>
          </p:cNvSpPr>
          <p:nvPr/>
        </p:nvSpPr>
        <p:spPr bwMode="auto">
          <a:xfrm>
            <a:off x="20537488" y="4972050"/>
            <a:ext cx="25177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From last year</a:t>
            </a:r>
            <a:endParaRPr lang="en-US">
              <a:solidFill>
                <a:schemeClr val="bg1"/>
              </a:solidFill>
              <a:latin typeface="Roboto" charset="0"/>
              <a:ea typeface="ＭＳ Ｐゴシック" charset="0"/>
              <a:cs typeface="Roboto" charset="0"/>
              <a:sym typeface="Roboto" charset="0"/>
            </a:endParaRPr>
          </a:p>
        </p:txBody>
      </p:sp>
      <p:sp>
        <p:nvSpPr>
          <p:cNvPr id="185362" name="AutoShape 18"/>
          <p:cNvSpPr>
            <a:spLocks/>
          </p:cNvSpPr>
          <p:nvPr/>
        </p:nvSpPr>
        <p:spPr bwMode="auto">
          <a:xfrm>
            <a:off x="18427700" y="5651500"/>
            <a:ext cx="4627563" cy="2433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words which don't look even slightly.</a:t>
            </a:r>
          </a:p>
        </p:txBody>
      </p:sp>
      <p:sp>
        <p:nvSpPr>
          <p:cNvPr id="185363" name="AutoShape 19"/>
          <p:cNvSpPr>
            <a:spLocks/>
          </p:cNvSpPr>
          <p:nvPr/>
        </p:nvSpPr>
        <p:spPr bwMode="auto">
          <a:xfrm>
            <a:off x="2606675" y="9532938"/>
            <a:ext cx="2928938" cy="825500"/>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85364" name="AutoShape 20"/>
          <p:cNvSpPr>
            <a:spLocks/>
          </p:cNvSpPr>
          <p:nvPr/>
        </p:nvSpPr>
        <p:spPr bwMode="auto">
          <a:xfrm>
            <a:off x="6838950" y="10858500"/>
            <a:ext cx="592138" cy="755650"/>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65" name="AutoShape 21"/>
          <p:cNvSpPr>
            <a:spLocks/>
          </p:cNvSpPr>
          <p:nvPr/>
        </p:nvSpPr>
        <p:spPr bwMode="auto">
          <a:xfrm>
            <a:off x="6759575" y="9685338"/>
            <a:ext cx="752475" cy="541337"/>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66" name="AutoShape 22"/>
          <p:cNvSpPr>
            <a:spLocks/>
          </p:cNvSpPr>
          <p:nvPr/>
        </p:nvSpPr>
        <p:spPr bwMode="auto">
          <a:xfrm>
            <a:off x="1295400" y="10866438"/>
            <a:ext cx="747713" cy="747712"/>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67" name="AutoShape 23"/>
          <p:cNvSpPr>
            <a:spLocks/>
          </p:cNvSpPr>
          <p:nvPr/>
        </p:nvSpPr>
        <p:spPr bwMode="auto">
          <a:xfrm>
            <a:off x="1268413" y="9685338"/>
            <a:ext cx="752475" cy="520700"/>
          </a:xfrm>
          <a:custGeom>
            <a:avLst/>
            <a:gdLst>
              <a:gd name="T0" fmla="*/ 376238 w 21600"/>
              <a:gd name="T1" fmla="*/ 260350 h 21600"/>
              <a:gd name="T2" fmla="*/ 376238 w 21600"/>
              <a:gd name="T3" fmla="*/ 260350 h 21600"/>
              <a:gd name="T4" fmla="*/ 376238 w 21600"/>
              <a:gd name="T5" fmla="*/ 260350 h 21600"/>
              <a:gd name="T6" fmla="*/ 376238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68" name="AutoShape 24"/>
          <p:cNvSpPr>
            <a:spLocks/>
          </p:cNvSpPr>
          <p:nvPr/>
        </p:nvSpPr>
        <p:spPr bwMode="auto">
          <a:xfrm>
            <a:off x="2606675" y="10823575"/>
            <a:ext cx="2928938" cy="825500"/>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85369" name="AutoShape 25"/>
          <p:cNvSpPr>
            <a:spLocks/>
          </p:cNvSpPr>
          <p:nvPr/>
        </p:nvSpPr>
        <p:spPr bwMode="auto">
          <a:xfrm>
            <a:off x="8077200" y="9532938"/>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85370" name="AutoShape 26"/>
          <p:cNvSpPr>
            <a:spLocks/>
          </p:cNvSpPr>
          <p:nvPr/>
        </p:nvSpPr>
        <p:spPr bwMode="auto">
          <a:xfrm>
            <a:off x="8077200" y="10823575"/>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85371" name="AutoShape 27"/>
          <p:cNvSpPr>
            <a:spLocks/>
          </p:cNvSpPr>
          <p:nvPr/>
        </p:nvSpPr>
        <p:spPr bwMode="auto">
          <a:xfrm>
            <a:off x="14716125" y="9532938"/>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85372" name="AutoShape 28"/>
          <p:cNvSpPr>
            <a:spLocks/>
          </p:cNvSpPr>
          <p:nvPr/>
        </p:nvSpPr>
        <p:spPr bwMode="auto">
          <a:xfrm>
            <a:off x="18889663" y="10858500"/>
            <a:ext cx="592137" cy="755650"/>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73" name="AutoShape 29"/>
          <p:cNvSpPr>
            <a:spLocks/>
          </p:cNvSpPr>
          <p:nvPr/>
        </p:nvSpPr>
        <p:spPr bwMode="auto">
          <a:xfrm>
            <a:off x="18810288" y="9685338"/>
            <a:ext cx="752475" cy="541337"/>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74" name="AutoShape 30"/>
          <p:cNvSpPr>
            <a:spLocks/>
          </p:cNvSpPr>
          <p:nvPr/>
        </p:nvSpPr>
        <p:spPr bwMode="auto">
          <a:xfrm>
            <a:off x="13404850" y="10866438"/>
            <a:ext cx="747713" cy="747712"/>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75" name="AutoShape 31"/>
          <p:cNvSpPr>
            <a:spLocks/>
          </p:cNvSpPr>
          <p:nvPr/>
        </p:nvSpPr>
        <p:spPr bwMode="auto">
          <a:xfrm>
            <a:off x="13377863" y="9685338"/>
            <a:ext cx="750887" cy="520700"/>
          </a:xfrm>
          <a:custGeom>
            <a:avLst/>
            <a:gdLst>
              <a:gd name="T0" fmla="*/ 375444 w 21600"/>
              <a:gd name="T1" fmla="*/ 260350 h 21600"/>
              <a:gd name="T2" fmla="*/ 375444 w 21600"/>
              <a:gd name="T3" fmla="*/ 260350 h 21600"/>
              <a:gd name="T4" fmla="*/ 375444 w 21600"/>
              <a:gd name="T5" fmla="*/ 260350 h 21600"/>
              <a:gd name="T6" fmla="*/ 375444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85376" name="AutoShape 32"/>
          <p:cNvSpPr>
            <a:spLocks/>
          </p:cNvSpPr>
          <p:nvPr/>
        </p:nvSpPr>
        <p:spPr bwMode="auto">
          <a:xfrm>
            <a:off x="14716125" y="10823575"/>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85377" name="AutoShape 33"/>
          <p:cNvSpPr>
            <a:spLocks/>
          </p:cNvSpPr>
          <p:nvPr/>
        </p:nvSpPr>
        <p:spPr bwMode="auto">
          <a:xfrm>
            <a:off x="20127913" y="9532938"/>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85378" name="AutoShape 34"/>
          <p:cNvSpPr>
            <a:spLocks/>
          </p:cNvSpPr>
          <p:nvPr/>
        </p:nvSpPr>
        <p:spPr bwMode="auto">
          <a:xfrm>
            <a:off x="20127913" y="10823575"/>
            <a:ext cx="2927350" cy="825500"/>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a:solidFill>
                <a:schemeClr val="bg1"/>
              </a:solidFill>
            </a:endParaRPr>
          </a:p>
        </p:txBody>
      </p:sp>
      <p:sp>
        <p:nvSpPr>
          <p:cNvPr id="185379" name="AutoShape 35"/>
          <p:cNvSpPr>
            <a:spLocks/>
          </p:cNvSpPr>
          <p:nvPr/>
        </p:nvSpPr>
        <p:spPr bwMode="auto">
          <a:xfrm>
            <a:off x="3300413" y="9739313"/>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1.230</a:t>
            </a:r>
            <a:endParaRPr lang="en-US" dirty="0">
              <a:solidFill>
                <a:schemeClr val="tx2"/>
              </a:solidFill>
              <a:latin typeface="Roboto" charset="0"/>
              <a:ea typeface="ＭＳ Ｐゴシック" charset="0"/>
              <a:cs typeface="Roboto" charset="0"/>
              <a:sym typeface="Roboto" charset="0"/>
            </a:endParaRPr>
          </a:p>
        </p:txBody>
      </p:sp>
      <p:sp>
        <p:nvSpPr>
          <p:cNvPr id="185380" name="AutoShape 36"/>
          <p:cNvSpPr>
            <a:spLocks/>
          </p:cNvSpPr>
          <p:nvPr/>
        </p:nvSpPr>
        <p:spPr bwMode="auto">
          <a:xfrm>
            <a:off x="3300413" y="11020425"/>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765</a:t>
            </a:r>
            <a:endParaRPr lang="en-US">
              <a:solidFill>
                <a:schemeClr val="tx2"/>
              </a:solidFill>
              <a:latin typeface="Roboto" charset="0"/>
              <a:ea typeface="ＭＳ Ｐゴシック" charset="0"/>
              <a:cs typeface="Roboto" charset="0"/>
              <a:sym typeface="Roboto" charset="0"/>
            </a:endParaRPr>
          </a:p>
        </p:txBody>
      </p:sp>
      <p:sp>
        <p:nvSpPr>
          <p:cNvPr id="185381" name="AutoShape 37"/>
          <p:cNvSpPr>
            <a:spLocks/>
          </p:cNvSpPr>
          <p:nvPr/>
        </p:nvSpPr>
        <p:spPr bwMode="auto">
          <a:xfrm>
            <a:off x="8670925" y="9739313"/>
            <a:ext cx="1741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25</a:t>
            </a:r>
            <a:endParaRPr lang="en-US">
              <a:solidFill>
                <a:schemeClr val="tx2"/>
              </a:solidFill>
              <a:latin typeface="Roboto" charset="0"/>
              <a:ea typeface="ＭＳ Ｐゴシック" charset="0"/>
              <a:cs typeface="Roboto" charset="0"/>
              <a:sym typeface="Roboto" charset="0"/>
            </a:endParaRPr>
          </a:p>
        </p:txBody>
      </p:sp>
      <p:sp>
        <p:nvSpPr>
          <p:cNvPr id="185382" name="AutoShape 38"/>
          <p:cNvSpPr>
            <a:spLocks/>
          </p:cNvSpPr>
          <p:nvPr/>
        </p:nvSpPr>
        <p:spPr bwMode="auto">
          <a:xfrm>
            <a:off x="8670925" y="11020425"/>
            <a:ext cx="17414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102</a:t>
            </a:r>
            <a:endParaRPr lang="en-US">
              <a:solidFill>
                <a:schemeClr val="tx2"/>
              </a:solidFill>
              <a:latin typeface="Roboto" charset="0"/>
              <a:ea typeface="ＭＳ Ｐゴシック" charset="0"/>
              <a:cs typeface="Roboto" charset="0"/>
              <a:sym typeface="Roboto" charset="0"/>
            </a:endParaRPr>
          </a:p>
        </p:txBody>
      </p:sp>
      <p:sp>
        <p:nvSpPr>
          <p:cNvPr id="185383" name="AutoShape 39"/>
          <p:cNvSpPr>
            <a:spLocks/>
          </p:cNvSpPr>
          <p:nvPr/>
        </p:nvSpPr>
        <p:spPr bwMode="auto">
          <a:xfrm>
            <a:off x="15308263" y="9739313"/>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320</a:t>
            </a:r>
            <a:endParaRPr lang="en-US">
              <a:solidFill>
                <a:schemeClr val="tx2"/>
              </a:solidFill>
              <a:latin typeface="Roboto" charset="0"/>
              <a:ea typeface="ＭＳ Ｐゴシック" charset="0"/>
              <a:cs typeface="Roboto" charset="0"/>
              <a:sym typeface="Roboto" charset="0"/>
            </a:endParaRPr>
          </a:p>
        </p:txBody>
      </p:sp>
      <p:sp>
        <p:nvSpPr>
          <p:cNvPr id="185384" name="AutoShape 40"/>
          <p:cNvSpPr>
            <a:spLocks/>
          </p:cNvSpPr>
          <p:nvPr/>
        </p:nvSpPr>
        <p:spPr bwMode="auto">
          <a:xfrm>
            <a:off x="15308263" y="11020425"/>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12</a:t>
            </a:r>
            <a:endParaRPr lang="en-US">
              <a:solidFill>
                <a:schemeClr val="tx2"/>
              </a:solidFill>
              <a:latin typeface="Roboto" charset="0"/>
              <a:ea typeface="ＭＳ Ｐゴシック" charset="0"/>
              <a:cs typeface="Roboto" charset="0"/>
              <a:sym typeface="Roboto" charset="0"/>
            </a:endParaRPr>
          </a:p>
        </p:txBody>
      </p:sp>
      <p:sp>
        <p:nvSpPr>
          <p:cNvPr id="185385" name="AutoShape 41"/>
          <p:cNvSpPr>
            <a:spLocks/>
          </p:cNvSpPr>
          <p:nvPr/>
        </p:nvSpPr>
        <p:spPr bwMode="auto">
          <a:xfrm>
            <a:off x="20721638" y="9739313"/>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776</a:t>
            </a:r>
            <a:endParaRPr lang="en-US">
              <a:solidFill>
                <a:schemeClr val="tx2"/>
              </a:solidFill>
              <a:latin typeface="Roboto" charset="0"/>
              <a:ea typeface="ＭＳ Ｐゴシック" charset="0"/>
              <a:cs typeface="Roboto" charset="0"/>
              <a:sym typeface="Roboto" charset="0"/>
            </a:endParaRPr>
          </a:p>
        </p:txBody>
      </p:sp>
      <p:sp>
        <p:nvSpPr>
          <p:cNvPr id="185386" name="AutoShape 42"/>
          <p:cNvSpPr>
            <a:spLocks/>
          </p:cNvSpPr>
          <p:nvPr/>
        </p:nvSpPr>
        <p:spPr bwMode="auto">
          <a:xfrm>
            <a:off x="20721638" y="11020425"/>
            <a:ext cx="17414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95</a:t>
            </a:r>
            <a:endParaRPr lang="en-US">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5016A04-CB54-4B42-BA35-6873C5F13FCD}" type="slidenum">
              <a:rPr lang="en-US" sz="2000">
                <a:solidFill>
                  <a:schemeClr val="bg1"/>
                </a:solidFill>
              </a:rPr>
              <a:pPr algn="ctr" eaLnBrk="1">
                <a:lnSpc>
                  <a:spcPct val="100000"/>
                </a:lnSpc>
              </a:pPr>
              <a:t>178</a:t>
            </a:fld>
            <a:endParaRPr lang="en-US">
              <a:solidFill>
                <a:schemeClr val="bg1"/>
              </a:solidFill>
            </a:endParaRPr>
          </a:p>
        </p:txBody>
      </p:sp>
      <p:sp>
        <p:nvSpPr>
          <p:cNvPr id="186372" name="AutoShape 4"/>
          <p:cNvSpPr>
            <a:spLocks/>
          </p:cNvSpPr>
          <p:nvPr/>
        </p:nvSpPr>
        <p:spPr bwMode="auto">
          <a:xfrm>
            <a:off x="9690100" y="6467475"/>
            <a:ext cx="2760663" cy="276066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6373" name="AutoShape 5"/>
          <p:cNvSpPr>
            <a:spLocks/>
          </p:cNvSpPr>
          <p:nvPr/>
        </p:nvSpPr>
        <p:spPr bwMode="auto">
          <a:xfrm>
            <a:off x="11809413" y="6467475"/>
            <a:ext cx="2760662" cy="2760663"/>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a:solidFill>
                <a:schemeClr val="bg1"/>
              </a:solidFill>
            </a:endParaRPr>
          </a:p>
        </p:txBody>
      </p:sp>
      <p:sp>
        <p:nvSpPr>
          <p:cNvPr id="186374" name="AutoShape 6"/>
          <p:cNvSpPr>
            <a:spLocks/>
          </p:cNvSpPr>
          <p:nvPr/>
        </p:nvSpPr>
        <p:spPr bwMode="auto">
          <a:xfrm>
            <a:off x="10714038" y="7100888"/>
            <a:ext cx="712787" cy="1579562"/>
          </a:xfrm>
          <a:custGeom>
            <a:avLst/>
            <a:gdLst>
              <a:gd name="T0" fmla="*/ 356394 w 21600"/>
              <a:gd name="T1" fmla="*/ 789781 h 21600"/>
              <a:gd name="T2" fmla="*/ 356394 w 21600"/>
              <a:gd name="T3" fmla="*/ 789781 h 21600"/>
              <a:gd name="T4" fmla="*/ 356394 w 21600"/>
              <a:gd name="T5" fmla="*/ 789781 h 21600"/>
              <a:gd name="T6" fmla="*/ 356394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solidFill>
          <a:ln>
            <a:noFill/>
          </a:ln>
          <a:effectLst/>
          <a:extLst/>
        </p:spPr>
        <p:txBody>
          <a:bodyPr lIns="50800" tIns="50800" rIns="50800" bIns="50800" anchor="ctr"/>
          <a:lstStyle/>
          <a:p>
            <a:endParaRPr lang="id-ID">
              <a:solidFill>
                <a:schemeClr val="bg1"/>
              </a:solidFill>
            </a:endParaRPr>
          </a:p>
        </p:txBody>
      </p:sp>
      <p:sp>
        <p:nvSpPr>
          <p:cNvPr id="186375" name="AutoShape 7"/>
          <p:cNvSpPr>
            <a:spLocks/>
          </p:cNvSpPr>
          <p:nvPr/>
        </p:nvSpPr>
        <p:spPr bwMode="auto">
          <a:xfrm>
            <a:off x="12788900" y="7100888"/>
            <a:ext cx="803275" cy="1493837"/>
          </a:xfrm>
          <a:custGeom>
            <a:avLst/>
            <a:gdLst>
              <a:gd name="T0" fmla="*/ 401619 w 21329"/>
              <a:gd name="T1" fmla="*/ 746919 h 21600"/>
              <a:gd name="T2" fmla="*/ 401619 w 21329"/>
              <a:gd name="T3" fmla="*/ 746919 h 21600"/>
              <a:gd name="T4" fmla="*/ 401619 w 21329"/>
              <a:gd name="T5" fmla="*/ 746919 h 21600"/>
              <a:gd name="T6" fmla="*/ 401619 w 21329"/>
              <a:gd name="T7" fmla="*/ 746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solidFill>
          <a:ln>
            <a:noFill/>
          </a:ln>
          <a:effectLst/>
          <a:extLst/>
        </p:spPr>
        <p:txBody>
          <a:bodyPr lIns="50800" tIns="50800" rIns="50800" bIns="50800" anchor="ctr"/>
          <a:lstStyle/>
          <a:p>
            <a:endParaRPr lang="id-ID">
              <a:solidFill>
                <a:schemeClr val="bg1"/>
              </a:solidFill>
            </a:endParaRPr>
          </a:p>
        </p:txBody>
      </p:sp>
      <p:sp>
        <p:nvSpPr>
          <p:cNvPr id="186376" name="AutoShape 8"/>
          <p:cNvSpPr>
            <a:spLocks/>
          </p:cNvSpPr>
          <p:nvPr/>
        </p:nvSpPr>
        <p:spPr bwMode="auto">
          <a:xfrm>
            <a:off x="7567613" y="4762500"/>
            <a:ext cx="2911475" cy="2139950"/>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6377" name="AutoShape 9"/>
          <p:cNvSpPr>
            <a:spLocks/>
          </p:cNvSpPr>
          <p:nvPr/>
        </p:nvSpPr>
        <p:spPr bwMode="auto">
          <a:xfrm>
            <a:off x="8020050" y="7388225"/>
            <a:ext cx="2239963" cy="633413"/>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6378" name="AutoShape 10"/>
          <p:cNvSpPr>
            <a:spLocks/>
          </p:cNvSpPr>
          <p:nvPr/>
        </p:nvSpPr>
        <p:spPr bwMode="auto">
          <a:xfrm>
            <a:off x="7794625" y="8918575"/>
            <a:ext cx="2686050" cy="1566863"/>
          </a:xfrm>
          <a:custGeom>
            <a:avLst/>
            <a:gdLst>
              <a:gd name="T0" fmla="*/ 1343025 w 21600"/>
              <a:gd name="T1" fmla="*/ 783432 h 21048"/>
              <a:gd name="T2" fmla="*/ 1343025 w 21600"/>
              <a:gd name="T3" fmla="*/ 783432 h 21048"/>
              <a:gd name="T4" fmla="*/ 1343025 w 21600"/>
              <a:gd name="T5" fmla="*/ 783432 h 21048"/>
              <a:gd name="T6" fmla="*/ 1343025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6379" name="AutoShape 11"/>
          <p:cNvSpPr>
            <a:spLocks/>
          </p:cNvSpPr>
          <p:nvPr/>
        </p:nvSpPr>
        <p:spPr bwMode="auto">
          <a:xfrm flipH="1">
            <a:off x="13855700" y="4762500"/>
            <a:ext cx="2911475" cy="2139950"/>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6380" name="AutoShape 12"/>
          <p:cNvSpPr>
            <a:spLocks/>
          </p:cNvSpPr>
          <p:nvPr/>
        </p:nvSpPr>
        <p:spPr bwMode="auto">
          <a:xfrm flipH="1">
            <a:off x="14074775" y="7388225"/>
            <a:ext cx="2239963" cy="633413"/>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6381" name="AutoShape 13"/>
          <p:cNvSpPr>
            <a:spLocks/>
          </p:cNvSpPr>
          <p:nvPr/>
        </p:nvSpPr>
        <p:spPr bwMode="auto">
          <a:xfrm flipH="1">
            <a:off x="13852525" y="8918575"/>
            <a:ext cx="2687638" cy="1566863"/>
          </a:xfrm>
          <a:custGeom>
            <a:avLst/>
            <a:gdLst>
              <a:gd name="T0" fmla="*/ 1343819 w 21600"/>
              <a:gd name="T1" fmla="*/ 783432 h 21048"/>
              <a:gd name="T2" fmla="*/ 1343819 w 21600"/>
              <a:gd name="T3" fmla="*/ 783432 h 21048"/>
              <a:gd name="T4" fmla="*/ 1343819 w 21600"/>
              <a:gd name="T5" fmla="*/ 783432 h 21048"/>
              <a:gd name="T6" fmla="*/ 1343819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86382" name="AutoShape 14"/>
          <p:cNvSpPr>
            <a:spLocks/>
          </p:cNvSpPr>
          <p:nvPr/>
        </p:nvSpPr>
        <p:spPr bwMode="auto">
          <a:xfrm>
            <a:off x="3652838" y="9899650"/>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86383" name="AutoShape 15"/>
          <p:cNvSpPr>
            <a:spLocks/>
          </p:cNvSpPr>
          <p:nvPr/>
        </p:nvSpPr>
        <p:spPr bwMode="auto">
          <a:xfrm>
            <a:off x="2068513" y="10587038"/>
            <a:ext cx="36766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4" name="AutoShape 16"/>
          <p:cNvSpPr>
            <a:spLocks/>
          </p:cNvSpPr>
          <p:nvPr/>
        </p:nvSpPr>
        <p:spPr bwMode="auto">
          <a:xfrm>
            <a:off x="3652838" y="6919913"/>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86385" name="AutoShape 17"/>
          <p:cNvSpPr>
            <a:spLocks/>
          </p:cNvSpPr>
          <p:nvPr/>
        </p:nvSpPr>
        <p:spPr bwMode="auto">
          <a:xfrm>
            <a:off x="2068513" y="7588250"/>
            <a:ext cx="36766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6" name="AutoShape 18"/>
          <p:cNvSpPr>
            <a:spLocks/>
          </p:cNvSpPr>
          <p:nvPr/>
        </p:nvSpPr>
        <p:spPr bwMode="auto">
          <a:xfrm>
            <a:off x="3652838" y="4181475"/>
            <a:ext cx="20923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86387" name="AutoShape 19"/>
          <p:cNvSpPr>
            <a:spLocks/>
          </p:cNvSpPr>
          <p:nvPr/>
        </p:nvSpPr>
        <p:spPr bwMode="auto">
          <a:xfrm>
            <a:off x="2119313" y="4849813"/>
            <a:ext cx="3625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86388" name="AutoShape 20"/>
          <p:cNvSpPr>
            <a:spLocks/>
          </p:cNvSpPr>
          <p:nvPr/>
        </p:nvSpPr>
        <p:spPr bwMode="auto">
          <a:xfrm>
            <a:off x="18678525" y="9969500"/>
            <a:ext cx="1990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86389" name="AutoShape 21"/>
          <p:cNvSpPr>
            <a:spLocks/>
          </p:cNvSpPr>
          <p:nvPr/>
        </p:nvSpPr>
        <p:spPr bwMode="auto">
          <a:xfrm>
            <a:off x="18678525" y="10587038"/>
            <a:ext cx="358140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0" name="AutoShape 22"/>
          <p:cNvSpPr>
            <a:spLocks/>
          </p:cNvSpPr>
          <p:nvPr/>
        </p:nvSpPr>
        <p:spPr bwMode="auto">
          <a:xfrm>
            <a:off x="18678525" y="6970713"/>
            <a:ext cx="1990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86391" name="AutoShape 23"/>
          <p:cNvSpPr>
            <a:spLocks/>
          </p:cNvSpPr>
          <p:nvPr/>
        </p:nvSpPr>
        <p:spPr bwMode="auto">
          <a:xfrm>
            <a:off x="18678525" y="7588250"/>
            <a:ext cx="362585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2" name="AutoShape 24"/>
          <p:cNvSpPr>
            <a:spLocks/>
          </p:cNvSpPr>
          <p:nvPr/>
        </p:nvSpPr>
        <p:spPr bwMode="auto">
          <a:xfrm>
            <a:off x="18678525" y="4232275"/>
            <a:ext cx="19907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86393" name="AutoShape 25"/>
          <p:cNvSpPr>
            <a:spLocks/>
          </p:cNvSpPr>
          <p:nvPr/>
        </p:nvSpPr>
        <p:spPr bwMode="auto">
          <a:xfrm>
            <a:off x="18678525" y="4799013"/>
            <a:ext cx="3625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4" name="AutoShape 26"/>
          <p:cNvSpPr>
            <a:spLocks/>
          </p:cNvSpPr>
          <p:nvPr/>
        </p:nvSpPr>
        <p:spPr bwMode="auto">
          <a:xfrm>
            <a:off x="6440488" y="4411663"/>
            <a:ext cx="946150" cy="94615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6395" name="AutoShape 27"/>
          <p:cNvSpPr>
            <a:spLocks/>
          </p:cNvSpPr>
          <p:nvPr/>
        </p:nvSpPr>
        <p:spPr bwMode="auto">
          <a:xfrm>
            <a:off x="6848475" y="7088188"/>
            <a:ext cx="944563" cy="946150"/>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6396" name="AutoShape 28"/>
          <p:cNvSpPr>
            <a:spLocks/>
          </p:cNvSpPr>
          <p:nvPr/>
        </p:nvSpPr>
        <p:spPr bwMode="auto">
          <a:xfrm>
            <a:off x="6440488" y="10034588"/>
            <a:ext cx="946150" cy="94615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86397" name="AutoShape 29"/>
          <p:cNvSpPr>
            <a:spLocks/>
          </p:cNvSpPr>
          <p:nvPr/>
        </p:nvSpPr>
        <p:spPr bwMode="auto">
          <a:xfrm>
            <a:off x="17060863" y="4267200"/>
            <a:ext cx="946150" cy="94615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6398" name="AutoShape 30"/>
          <p:cNvSpPr>
            <a:spLocks/>
          </p:cNvSpPr>
          <p:nvPr/>
        </p:nvSpPr>
        <p:spPr bwMode="auto">
          <a:xfrm>
            <a:off x="16767175" y="7100888"/>
            <a:ext cx="946150" cy="946150"/>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6399" name="AutoShape 31"/>
          <p:cNvSpPr>
            <a:spLocks/>
          </p:cNvSpPr>
          <p:nvPr/>
        </p:nvSpPr>
        <p:spPr bwMode="auto">
          <a:xfrm>
            <a:off x="17060863" y="9934575"/>
            <a:ext cx="946150" cy="944563"/>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6400" name="AutoShape 32"/>
          <p:cNvSpPr>
            <a:spLocks/>
          </p:cNvSpPr>
          <p:nvPr/>
        </p:nvSpPr>
        <p:spPr bwMode="auto">
          <a:xfrm>
            <a:off x="6691313" y="10282238"/>
            <a:ext cx="495300" cy="449262"/>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1" name="AutoShape 33"/>
          <p:cNvSpPr>
            <a:spLocks/>
          </p:cNvSpPr>
          <p:nvPr/>
        </p:nvSpPr>
        <p:spPr bwMode="auto">
          <a:xfrm>
            <a:off x="16997363" y="7331075"/>
            <a:ext cx="485775" cy="485775"/>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2" name="AutoShape 34"/>
          <p:cNvSpPr>
            <a:spLocks/>
          </p:cNvSpPr>
          <p:nvPr/>
        </p:nvSpPr>
        <p:spPr bwMode="auto">
          <a:xfrm>
            <a:off x="7094538" y="7313613"/>
            <a:ext cx="473075" cy="436562"/>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3" name="AutoShape 35"/>
          <p:cNvSpPr>
            <a:spLocks/>
          </p:cNvSpPr>
          <p:nvPr/>
        </p:nvSpPr>
        <p:spPr bwMode="auto">
          <a:xfrm>
            <a:off x="6721475" y="4637088"/>
            <a:ext cx="254000" cy="508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4" name="AutoShape 36"/>
          <p:cNvSpPr>
            <a:spLocks/>
          </p:cNvSpPr>
          <p:nvPr/>
        </p:nvSpPr>
        <p:spPr bwMode="auto">
          <a:xfrm>
            <a:off x="17325975" y="10175875"/>
            <a:ext cx="417513" cy="417513"/>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186405" name="AutoShape 37"/>
          <p:cNvSpPr>
            <a:spLocks/>
          </p:cNvSpPr>
          <p:nvPr/>
        </p:nvSpPr>
        <p:spPr bwMode="auto">
          <a:xfrm>
            <a:off x="17313275" y="4508500"/>
            <a:ext cx="431800" cy="395288"/>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38100" tIns="38100" rIns="38100" bIns="381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C4A0AEA-B250-40CC-8C36-C479ABF01B51}" type="slidenum">
              <a:rPr lang="en-US" sz="2000">
                <a:solidFill>
                  <a:schemeClr val="bg1"/>
                </a:solidFill>
              </a:rPr>
              <a:pPr algn="ctr" eaLnBrk="1">
                <a:lnSpc>
                  <a:spcPct val="100000"/>
                </a:lnSpc>
              </a:pPr>
              <a:t>179</a:t>
            </a:fld>
            <a:endParaRPr lang="en-US">
              <a:solidFill>
                <a:schemeClr val="bg1"/>
              </a:solidFill>
            </a:endParaRPr>
          </a:p>
        </p:txBody>
      </p:sp>
      <p:sp>
        <p:nvSpPr>
          <p:cNvPr id="187396" name="AutoShape 4"/>
          <p:cNvSpPr>
            <a:spLocks/>
          </p:cNvSpPr>
          <p:nvPr/>
        </p:nvSpPr>
        <p:spPr bwMode="auto">
          <a:xfrm>
            <a:off x="1979613" y="45005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397" name="AutoShape 5"/>
          <p:cNvSpPr>
            <a:spLocks/>
          </p:cNvSpPr>
          <p:nvPr/>
        </p:nvSpPr>
        <p:spPr bwMode="auto">
          <a:xfrm>
            <a:off x="2157413" y="5019675"/>
            <a:ext cx="1585912"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63%</a:t>
            </a:r>
            <a:endParaRPr lang="en-US" dirty="0">
              <a:solidFill>
                <a:schemeClr val="bg1"/>
              </a:solidFill>
              <a:latin typeface="Roboto" charset="0"/>
              <a:ea typeface="ＭＳ Ｐゴシック" charset="0"/>
              <a:cs typeface="Roboto" charset="0"/>
              <a:sym typeface="Roboto" charset="0"/>
            </a:endParaRPr>
          </a:p>
        </p:txBody>
      </p:sp>
      <p:sp>
        <p:nvSpPr>
          <p:cNvPr id="187398" name="AutoShape 6"/>
          <p:cNvSpPr>
            <a:spLocks/>
          </p:cNvSpPr>
          <p:nvPr/>
        </p:nvSpPr>
        <p:spPr bwMode="auto">
          <a:xfrm>
            <a:off x="94361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399" name="AutoShape 7"/>
          <p:cNvSpPr>
            <a:spLocks/>
          </p:cNvSpPr>
          <p:nvPr/>
        </p:nvSpPr>
        <p:spPr bwMode="auto">
          <a:xfrm>
            <a:off x="88773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00" name="AutoShape 8"/>
          <p:cNvSpPr>
            <a:spLocks/>
          </p:cNvSpPr>
          <p:nvPr/>
        </p:nvSpPr>
        <p:spPr bwMode="auto">
          <a:xfrm>
            <a:off x="83185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01" name="AutoShape 9"/>
          <p:cNvSpPr>
            <a:spLocks/>
          </p:cNvSpPr>
          <p:nvPr/>
        </p:nvSpPr>
        <p:spPr bwMode="auto">
          <a:xfrm>
            <a:off x="77597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02" name="AutoShape 10"/>
          <p:cNvSpPr>
            <a:spLocks/>
          </p:cNvSpPr>
          <p:nvPr/>
        </p:nvSpPr>
        <p:spPr bwMode="auto">
          <a:xfrm>
            <a:off x="72009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03" name="AutoShape 11"/>
          <p:cNvSpPr>
            <a:spLocks/>
          </p:cNvSpPr>
          <p:nvPr/>
        </p:nvSpPr>
        <p:spPr bwMode="auto">
          <a:xfrm>
            <a:off x="66421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04" name="AutoShape 12"/>
          <p:cNvSpPr>
            <a:spLocks/>
          </p:cNvSpPr>
          <p:nvPr/>
        </p:nvSpPr>
        <p:spPr bwMode="auto">
          <a:xfrm>
            <a:off x="60833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05" name="AutoShape 13"/>
          <p:cNvSpPr>
            <a:spLocks/>
          </p:cNvSpPr>
          <p:nvPr/>
        </p:nvSpPr>
        <p:spPr bwMode="auto">
          <a:xfrm>
            <a:off x="55245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06" name="AutoShape 14"/>
          <p:cNvSpPr>
            <a:spLocks/>
          </p:cNvSpPr>
          <p:nvPr/>
        </p:nvSpPr>
        <p:spPr bwMode="auto">
          <a:xfrm>
            <a:off x="49657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07" name="AutoShape 15"/>
          <p:cNvSpPr>
            <a:spLocks/>
          </p:cNvSpPr>
          <p:nvPr/>
        </p:nvSpPr>
        <p:spPr bwMode="auto">
          <a:xfrm>
            <a:off x="44069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08" name="AutoShape 16"/>
          <p:cNvSpPr>
            <a:spLocks/>
          </p:cNvSpPr>
          <p:nvPr/>
        </p:nvSpPr>
        <p:spPr bwMode="auto">
          <a:xfrm>
            <a:off x="139065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09" name="AutoShape 17"/>
          <p:cNvSpPr>
            <a:spLocks/>
          </p:cNvSpPr>
          <p:nvPr/>
        </p:nvSpPr>
        <p:spPr bwMode="auto">
          <a:xfrm>
            <a:off x="133477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10" name="AutoShape 18"/>
          <p:cNvSpPr>
            <a:spLocks/>
          </p:cNvSpPr>
          <p:nvPr/>
        </p:nvSpPr>
        <p:spPr bwMode="auto">
          <a:xfrm>
            <a:off x="127889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11" name="AutoShape 19"/>
          <p:cNvSpPr>
            <a:spLocks/>
          </p:cNvSpPr>
          <p:nvPr/>
        </p:nvSpPr>
        <p:spPr bwMode="auto">
          <a:xfrm>
            <a:off x="122301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12" name="AutoShape 20"/>
          <p:cNvSpPr>
            <a:spLocks/>
          </p:cNvSpPr>
          <p:nvPr/>
        </p:nvSpPr>
        <p:spPr bwMode="auto">
          <a:xfrm>
            <a:off x="116713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13" name="AutoShape 21"/>
          <p:cNvSpPr>
            <a:spLocks/>
          </p:cNvSpPr>
          <p:nvPr/>
        </p:nvSpPr>
        <p:spPr bwMode="auto">
          <a:xfrm>
            <a:off x="111125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14" name="AutoShape 22"/>
          <p:cNvSpPr>
            <a:spLocks/>
          </p:cNvSpPr>
          <p:nvPr/>
        </p:nvSpPr>
        <p:spPr bwMode="auto">
          <a:xfrm>
            <a:off x="105537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15" name="AutoShape 23"/>
          <p:cNvSpPr>
            <a:spLocks/>
          </p:cNvSpPr>
          <p:nvPr/>
        </p:nvSpPr>
        <p:spPr bwMode="auto">
          <a:xfrm>
            <a:off x="9994900" y="4937125"/>
            <a:ext cx="454025" cy="1030288"/>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87416" name="AutoShape 24"/>
          <p:cNvSpPr>
            <a:spLocks/>
          </p:cNvSpPr>
          <p:nvPr/>
        </p:nvSpPr>
        <p:spPr bwMode="auto">
          <a:xfrm>
            <a:off x="1979613" y="7015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17" name="AutoShape 25"/>
          <p:cNvSpPr>
            <a:spLocks/>
          </p:cNvSpPr>
          <p:nvPr/>
        </p:nvSpPr>
        <p:spPr bwMode="auto">
          <a:xfrm>
            <a:off x="2138363" y="7534275"/>
            <a:ext cx="1585912" cy="974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24%</a:t>
            </a:r>
            <a:endParaRPr lang="en-US" dirty="0">
              <a:solidFill>
                <a:schemeClr val="bg1"/>
              </a:solidFill>
              <a:latin typeface="Roboto" charset="0"/>
              <a:ea typeface="ＭＳ Ｐゴシック" charset="0"/>
              <a:cs typeface="Roboto" charset="0"/>
              <a:sym typeface="Roboto" charset="0"/>
            </a:endParaRPr>
          </a:p>
        </p:txBody>
      </p:sp>
      <p:sp>
        <p:nvSpPr>
          <p:cNvPr id="187418" name="AutoShape 26"/>
          <p:cNvSpPr>
            <a:spLocks/>
          </p:cNvSpPr>
          <p:nvPr/>
        </p:nvSpPr>
        <p:spPr bwMode="auto">
          <a:xfrm>
            <a:off x="94361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19" name="AutoShape 27"/>
          <p:cNvSpPr>
            <a:spLocks/>
          </p:cNvSpPr>
          <p:nvPr/>
        </p:nvSpPr>
        <p:spPr bwMode="auto">
          <a:xfrm>
            <a:off x="88773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20" name="AutoShape 28"/>
          <p:cNvSpPr>
            <a:spLocks/>
          </p:cNvSpPr>
          <p:nvPr/>
        </p:nvSpPr>
        <p:spPr bwMode="auto">
          <a:xfrm>
            <a:off x="83185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21" name="AutoShape 29"/>
          <p:cNvSpPr>
            <a:spLocks/>
          </p:cNvSpPr>
          <p:nvPr/>
        </p:nvSpPr>
        <p:spPr bwMode="auto">
          <a:xfrm>
            <a:off x="77597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22" name="AutoShape 30"/>
          <p:cNvSpPr>
            <a:spLocks/>
          </p:cNvSpPr>
          <p:nvPr/>
        </p:nvSpPr>
        <p:spPr bwMode="auto">
          <a:xfrm>
            <a:off x="72009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23" name="AutoShape 31"/>
          <p:cNvSpPr>
            <a:spLocks/>
          </p:cNvSpPr>
          <p:nvPr/>
        </p:nvSpPr>
        <p:spPr bwMode="auto">
          <a:xfrm>
            <a:off x="66421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24" name="AutoShape 32"/>
          <p:cNvSpPr>
            <a:spLocks/>
          </p:cNvSpPr>
          <p:nvPr/>
        </p:nvSpPr>
        <p:spPr bwMode="auto">
          <a:xfrm>
            <a:off x="60833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25" name="AutoShape 33"/>
          <p:cNvSpPr>
            <a:spLocks/>
          </p:cNvSpPr>
          <p:nvPr/>
        </p:nvSpPr>
        <p:spPr bwMode="auto">
          <a:xfrm>
            <a:off x="55245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26" name="AutoShape 34"/>
          <p:cNvSpPr>
            <a:spLocks/>
          </p:cNvSpPr>
          <p:nvPr/>
        </p:nvSpPr>
        <p:spPr bwMode="auto">
          <a:xfrm>
            <a:off x="49657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27" name="AutoShape 35"/>
          <p:cNvSpPr>
            <a:spLocks/>
          </p:cNvSpPr>
          <p:nvPr/>
        </p:nvSpPr>
        <p:spPr bwMode="auto">
          <a:xfrm>
            <a:off x="44069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28" name="AutoShape 36"/>
          <p:cNvSpPr>
            <a:spLocks/>
          </p:cNvSpPr>
          <p:nvPr/>
        </p:nvSpPr>
        <p:spPr bwMode="auto">
          <a:xfrm>
            <a:off x="139065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29" name="AutoShape 37"/>
          <p:cNvSpPr>
            <a:spLocks/>
          </p:cNvSpPr>
          <p:nvPr/>
        </p:nvSpPr>
        <p:spPr bwMode="auto">
          <a:xfrm>
            <a:off x="133477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30" name="AutoShape 38"/>
          <p:cNvSpPr>
            <a:spLocks/>
          </p:cNvSpPr>
          <p:nvPr/>
        </p:nvSpPr>
        <p:spPr bwMode="auto">
          <a:xfrm>
            <a:off x="127889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31" name="AutoShape 39"/>
          <p:cNvSpPr>
            <a:spLocks/>
          </p:cNvSpPr>
          <p:nvPr/>
        </p:nvSpPr>
        <p:spPr bwMode="auto">
          <a:xfrm>
            <a:off x="122301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32" name="AutoShape 40"/>
          <p:cNvSpPr>
            <a:spLocks/>
          </p:cNvSpPr>
          <p:nvPr/>
        </p:nvSpPr>
        <p:spPr bwMode="auto">
          <a:xfrm>
            <a:off x="116713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33" name="AutoShape 41"/>
          <p:cNvSpPr>
            <a:spLocks/>
          </p:cNvSpPr>
          <p:nvPr/>
        </p:nvSpPr>
        <p:spPr bwMode="auto">
          <a:xfrm>
            <a:off x="111125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34" name="AutoShape 42"/>
          <p:cNvSpPr>
            <a:spLocks/>
          </p:cNvSpPr>
          <p:nvPr/>
        </p:nvSpPr>
        <p:spPr bwMode="auto">
          <a:xfrm>
            <a:off x="105537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35" name="AutoShape 43"/>
          <p:cNvSpPr>
            <a:spLocks/>
          </p:cNvSpPr>
          <p:nvPr/>
        </p:nvSpPr>
        <p:spPr bwMode="auto">
          <a:xfrm>
            <a:off x="9994900" y="74517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7436" name="AutoShape 44"/>
          <p:cNvSpPr>
            <a:spLocks/>
          </p:cNvSpPr>
          <p:nvPr/>
        </p:nvSpPr>
        <p:spPr bwMode="auto">
          <a:xfrm>
            <a:off x="1979613" y="95297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37" name="AutoShape 45"/>
          <p:cNvSpPr>
            <a:spLocks/>
          </p:cNvSpPr>
          <p:nvPr/>
        </p:nvSpPr>
        <p:spPr bwMode="auto">
          <a:xfrm>
            <a:off x="2138363" y="10048875"/>
            <a:ext cx="1585912" cy="974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71%</a:t>
            </a:r>
            <a:endParaRPr lang="en-US">
              <a:solidFill>
                <a:schemeClr val="bg1"/>
              </a:solidFill>
              <a:latin typeface="Roboto" charset="0"/>
              <a:ea typeface="ＭＳ Ｐゴシック" charset="0"/>
              <a:cs typeface="Roboto" charset="0"/>
              <a:sym typeface="Roboto" charset="0"/>
            </a:endParaRPr>
          </a:p>
        </p:txBody>
      </p:sp>
      <p:sp>
        <p:nvSpPr>
          <p:cNvPr id="187438" name="AutoShape 46"/>
          <p:cNvSpPr>
            <a:spLocks/>
          </p:cNvSpPr>
          <p:nvPr/>
        </p:nvSpPr>
        <p:spPr bwMode="auto">
          <a:xfrm>
            <a:off x="94361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39" name="AutoShape 47"/>
          <p:cNvSpPr>
            <a:spLocks/>
          </p:cNvSpPr>
          <p:nvPr/>
        </p:nvSpPr>
        <p:spPr bwMode="auto">
          <a:xfrm>
            <a:off x="88773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40" name="AutoShape 48"/>
          <p:cNvSpPr>
            <a:spLocks/>
          </p:cNvSpPr>
          <p:nvPr/>
        </p:nvSpPr>
        <p:spPr bwMode="auto">
          <a:xfrm>
            <a:off x="83185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41" name="AutoShape 49"/>
          <p:cNvSpPr>
            <a:spLocks/>
          </p:cNvSpPr>
          <p:nvPr/>
        </p:nvSpPr>
        <p:spPr bwMode="auto">
          <a:xfrm>
            <a:off x="77597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42" name="AutoShape 50"/>
          <p:cNvSpPr>
            <a:spLocks/>
          </p:cNvSpPr>
          <p:nvPr/>
        </p:nvSpPr>
        <p:spPr bwMode="auto">
          <a:xfrm>
            <a:off x="72009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43" name="AutoShape 51"/>
          <p:cNvSpPr>
            <a:spLocks/>
          </p:cNvSpPr>
          <p:nvPr/>
        </p:nvSpPr>
        <p:spPr bwMode="auto">
          <a:xfrm>
            <a:off x="66421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44" name="AutoShape 52"/>
          <p:cNvSpPr>
            <a:spLocks/>
          </p:cNvSpPr>
          <p:nvPr/>
        </p:nvSpPr>
        <p:spPr bwMode="auto">
          <a:xfrm>
            <a:off x="60833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45" name="AutoShape 53"/>
          <p:cNvSpPr>
            <a:spLocks/>
          </p:cNvSpPr>
          <p:nvPr/>
        </p:nvSpPr>
        <p:spPr bwMode="auto">
          <a:xfrm>
            <a:off x="55245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46" name="AutoShape 54"/>
          <p:cNvSpPr>
            <a:spLocks/>
          </p:cNvSpPr>
          <p:nvPr/>
        </p:nvSpPr>
        <p:spPr bwMode="auto">
          <a:xfrm>
            <a:off x="49657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47" name="AutoShape 55"/>
          <p:cNvSpPr>
            <a:spLocks/>
          </p:cNvSpPr>
          <p:nvPr/>
        </p:nvSpPr>
        <p:spPr bwMode="auto">
          <a:xfrm>
            <a:off x="44069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87448" name="AutoShape 56"/>
          <p:cNvSpPr>
            <a:spLocks/>
          </p:cNvSpPr>
          <p:nvPr/>
        </p:nvSpPr>
        <p:spPr bwMode="auto">
          <a:xfrm>
            <a:off x="139065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95000"/>
            </a:schemeClr>
          </a:solidFill>
          <a:ln>
            <a:noFill/>
          </a:ln>
          <a:effectLst/>
          <a:extLst/>
        </p:spPr>
        <p:txBody>
          <a:bodyPr lIns="50800" tIns="50800" rIns="50800" bIns="50800" anchor="ctr"/>
          <a:lstStyle/>
          <a:p>
            <a:endParaRPr lang="id-ID">
              <a:solidFill>
                <a:schemeClr val="bg1"/>
              </a:solidFill>
            </a:endParaRPr>
          </a:p>
        </p:txBody>
      </p:sp>
      <p:sp>
        <p:nvSpPr>
          <p:cNvPr id="187449" name="AutoShape 57"/>
          <p:cNvSpPr>
            <a:spLocks/>
          </p:cNvSpPr>
          <p:nvPr/>
        </p:nvSpPr>
        <p:spPr bwMode="auto">
          <a:xfrm>
            <a:off x="133477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50" name="AutoShape 58"/>
          <p:cNvSpPr>
            <a:spLocks/>
          </p:cNvSpPr>
          <p:nvPr/>
        </p:nvSpPr>
        <p:spPr bwMode="auto">
          <a:xfrm>
            <a:off x="127889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51" name="AutoShape 59"/>
          <p:cNvSpPr>
            <a:spLocks/>
          </p:cNvSpPr>
          <p:nvPr/>
        </p:nvSpPr>
        <p:spPr bwMode="auto">
          <a:xfrm>
            <a:off x="122301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52" name="AutoShape 60"/>
          <p:cNvSpPr>
            <a:spLocks/>
          </p:cNvSpPr>
          <p:nvPr/>
        </p:nvSpPr>
        <p:spPr bwMode="auto">
          <a:xfrm>
            <a:off x="116713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53" name="AutoShape 61"/>
          <p:cNvSpPr>
            <a:spLocks/>
          </p:cNvSpPr>
          <p:nvPr/>
        </p:nvSpPr>
        <p:spPr bwMode="auto">
          <a:xfrm>
            <a:off x="111125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54" name="AutoShape 62"/>
          <p:cNvSpPr>
            <a:spLocks/>
          </p:cNvSpPr>
          <p:nvPr/>
        </p:nvSpPr>
        <p:spPr bwMode="auto">
          <a:xfrm>
            <a:off x="105537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55" name="AutoShape 63"/>
          <p:cNvSpPr>
            <a:spLocks/>
          </p:cNvSpPr>
          <p:nvPr/>
        </p:nvSpPr>
        <p:spPr bwMode="auto">
          <a:xfrm>
            <a:off x="9994900" y="9966325"/>
            <a:ext cx="454025" cy="1031875"/>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187456" name="AutoShape 64"/>
          <p:cNvSpPr>
            <a:spLocks/>
          </p:cNvSpPr>
          <p:nvPr/>
        </p:nvSpPr>
        <p:spPr bwMode="auto">
          <a:xfrm>
            <a:off x="15867063" y="5270500"/>
            <a:ext cx="6437312" cy="1031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7457" name="AutoShape 65"/>
          <p:cNvSpPr>
            <a:spLocks/>
          </p:cNvSpPr>
          <p:nvPr/>
        </p:nvSpPr>
        <p:spPr bwMode="auto">
          <a:xfrm>
            <a:off x="15867063" y="460375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Survey First</a:t>
            </a:r>
            <a:endParaRPr lang="en-US" dirty="0">
              <a:solidFill>
                <a:schemeClr val="bg1"/>
              </a:solidFill>
              <a:latin typeface="Roboto" charset="0"/>
              <a:ea typeface="ＭＳ Ｐゴシック" charset="0"/>
              <a:cs typeface="Roboto" charset="0"/>
              <a:sym typeface="Roboto" charset="0"/>
            </a:endParaRPr>
          </a:p>
        </p:txBody>
      </p:sp>
      <p:sp>
        <p:nvSpPr>
          <p:cNvPr id="187458" name="AutoShape 66"/>
          <p:cNvSpPr>
            <a:spLocks/>
          </p:cNvSpPr>
          <p:nvPr/>
        </p:nvSpPr>
        <p:spPr bwMode="auto">
          <a:xfrm>
            <a:off x="15867063" y="7681913"/>
            <a:ext cx="6437312" cy="1030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59" name="AutoShape 67"/>
          <p:cNvSpPr>
            <a:spLocks/>
          </p:cNvSpPr>
          <p:nvPr/>
        </p:nvSpPr>
        <p:spPr bwMode="auto">
          <a:xfrm>
            <a:off x="15867063" y="701516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Second</a:t>
            </a:r>
            <a:endParaRPr lang="en-US">
              <a:solidFill>
                <a:schemeClr val="bg1"/>
              </a:solidFill>
              <a:latin typeface="Roboto" charset="0"/>
              <a:ea typeface="ＭＳ Ｐゴシック" charset="0"/>
              <a:cs typeface="Roboto" charset="0"/>
              <a:sym typeface="Roboto" charset="0"/>
            </a:endParaRPr>
          </a:p>
        </p:txBody>
      </p:sp>
      <p:sp>
        <p:nvSpPr>
          <p:cNvPr id="187460" name="AutoShape 68"/>
          <p:cNvSpPr>
            <a:spLocks/>
          </p:cNvSpPr>
          <p:nvPr/>
        </p:nvSpPr>
        <p:spPr bwMode="auto">
          <a:xfrm>
            <a:off x="15867063" y="10196513"/>
            <a:ext cx="6437312" cy="1030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61" name="AutoShape 69"/>
          <p:cNvSpPr>
            <a:spLocks/>
          </p:cNvSpPr>
          <p:nvPr/>
        </p:nvSpPr>
        <p:spPr bwMode="auto">
          <a:xfrm>
            <a:off x="15867063" y="952976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Third</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7396"/>
                                        </p:tgtEl>
                                        <p:attrNameLst>
                                          <p:attrName>style.visibility</p:attrName>
                                        </p:attrNameLst>
                                      </p:cBhvr>
                                      <p:to>
                                        <p:strVal val="visible"/>
                                      </p:to>
                                    </p:set>
                                    <p:anim calcmode="lin" valueType="num">
                                      <p:cBhvr>
                                        <p:cTn id="7" dur="500" fill="hold"/>
                                        <p:tgtEl>
                                          <p:spTgt spid="187396"/>
                                        </p:tgtEl>
                                        <p:attrNameLst>
                                          <p:attrName>ppt_w</p:attrName>
                                        </p:attrNameLst>
                                      </p:cBhvr>
                                      <p:tavLst>
                                        <p:tav tm="0">
                                          <p:val>
                                            <p:fltVal val="0"/>
                                          </p:val>
                                        </p:tav>
                                        <p:tav tm="100000">
                                          <p:val>
                                            <p:strVal val="#ppt_w"/>
                                          </p:val>
                                        </p:tav>
                                      </p:tavLst>
                                    </p:anim>
                                    <p:anim calcmode="lin" valueType="num">
                                      <p:cBhvr>
                                        <p:cTn id="8" dur="500" fill="hold"/>
                                        <p:tgtEl>
                                          <p:spTgt spid="18739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87397"/>
                                        </p:tgtEl>
                                        <p:attrNameLst>
                                          <p:attrName>style.visibility</p:attrName>
                                        </p:attrNameLst>
                                      </p:cBhvr>
                                      <p:to>
                                        <p:strVal val="visible"/>
                                      </p:to>
                                    </p:set>
                                    <p:anim calcmode="lin" valueType="num">
                                      <p:cBhvr>
                                        <p:cTn id="11" dur="500" fill="hold"/>
                                        <p:tgtEl>
                                          <p:spTgt spid="187397"/>
                                        </p:tgtEl>
                                        <p:attrNameLst>
                                          <p:attrName>ppt_w</p:attrName>
                                        </p:attrNameLst>
                                      </p:cBhvr>
                                      <p:tavLst>
                                        <p:tav tm="0">
                                          <p:val>
                                            <p:fltVal val="0"/>
                                          </p:val>
                                        </p:tav>
                                        <p:tav tm="100000">
                                          <p:val>
                                            <p:strVal val="#ppt_w"/>
                                          </p:val>
                                        </p:tav>
                                      </p:tavLst>
                                    </p:anim>
                                    <p:anim calcmode="lin" valueType="num">
                                      <p:cBhvr>
                                        <p:cTn id="12" dur="500" fill="hold"/>
                                        <p:tgtEl>
                                          <p:spTgt spid="187397"/>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3" presetClass="entr" presetSubtype="16" fill="hold" grpId="0" nodeType="afterEffect">
                                  <p:stCondLst>
                                    <p:cond delay="0"/>
                                  </p:stCondLst>
                                  <p:childTnLst>
                                    <p:set>
                                      <p:cBhvr>
                                        <p:cTn id="15" dur="1" fill="hold">
                                          <p:stCondLst>
                                            <p:cond delay="0"/>
                                          </p:stCondLst>
                                        </p:cTn>
                                        <p:tgtEl>
                                          <p:spTgt spid="187407"/>
                                        </p:tgtEl>
                                        <p:attrNameLst>
                                          <p:attrName>style.visibility</p:attrName>
                                        </p:attrNameLst>
                                      </p:cBhvr>
                                      <p:to>
                                        <p:strVal val="visible"/>
                                      </p:to>
                                    </p:set>
                                    <p:anim calcmode="lin" valueType="num">
                                      <p:cBhvr>
                                        <p:cTn id="16" dur="100" fill="hold"/>
                                        <p:tgtEl>
                                          <p:spTgt spid="187407"/>
                                        </p:tgtEl>
                                        <p:attrNameLst>
                                          <p:attrName>ppt_w</p:attrName>
                                        </p:attrNameLst>
                                      </p:cBhvr>
                                      <p:tavLst>
                                        <p:tav tm="0">
                                          <p:val>
                                            <p:fltVal val="0"/>
                                          </p:val>
                                        </p:tav>
                                        <p:tav tm="100000">
                                          <p:val>
                                            <p:strVal val="#ppt_w"/>
                                          </p:val>
                                        </p:tav>
                                      </p:tavLst>
                                    </p:anim>
                                    <p:anim calcmode="lin" valueType="num">
                                      <p:cBhvr>
                                        <p:cTn id="17" dur="100" fill="hold"/>
                                        <p:tgtEl>
                                          <p:spTgt spid="18740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600"/>
                            </p:stCondLst>
                            <p:childTnLst>
                              <p:par>
                                <p:cTn id="19" presetID="23" presetClass="entr" presetSubtype="16" fill="hold" grpId="0" nodeType="afterEffect">
                                  <p:stCondLst>
                                    <p:cond delay="0"/>
                                  </p:stCondLst>
                                  <p:childTnLst>
                                    <p:set>
                                      <p:cBhvr>
                                        <p:cTn id="20" dur="1" fill="hold">
                                          <p:stCondLst>
                                            <p:cond delay="0"/>
                                          </p:stCondLst>
                                        </p:cTn>
                                        <p:tgtEl>
                                          <p:spTgt spid="187406"/>
                                        </p:tgtEl>
                                        <p:attrNameLst>
                                          <p:attrName>style.visibility</p:attrName>
                                        </p:attrNameLst>
                                      </p:cBhvr>
                                      <p:to>
                                        <p:strVal val="visible"/>
                                      </p:to>
                                    </p:set>
                                    <p:anim calcmode="lin" valueType="num">
                                      <p:cBhvr>
                                        <p:cTn id="21" dur="100" fill="hold"/>
                                        <p:tgtEl>
                                          <p:spTgt spid="187406"/>
                                        </p:tgtEl>
                                        <p:attrNameLst>
                                          <p:attrName>ppt_w</p:attrName>
                                        </p:attrNameLst>
                                      </p:cBhvr>
                                      <p:tavLst>
                                        <p:tav tm="0">
                                          <p:val>
                                            <p:fltVal val="0"/>
                                          </p:val>
                                        </p:tav>
                                        <p:tav tm="100000">
                                          <p:val>
                                            <p:strVal val="#ppt_w"/>
                                          </p:val>
                                        </p:tav>
                                      </p:tavLst>
                                    </p:anim>
                                    <p:anim calcmode="lin" valueType="num">
                                      <p:cBhvr>
                                        <p:cTn id="22" dur="100" fill="hold"/>
                                        <p:tgtEl>
                                          <p:spTgt spid="18740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
                            </p:stCondLst>
                            <p:childTnLst>
                              <p:par>
                                <p:cTn id="24" presetID="23" presetClass="entr" presetSubtype="16" fill="hold" grpId="0" nodeType="afterEffect">
                                  <p:stCondLst>
                                    <p:cond delay="0"/>
                                  </p:stCondLst>
                                  <p:childTnLst>
                                    <p:set>
                                      <p:cBhvr>
                                        <p:cTn id="25" dur="1" fill="hold">
                                          <p:stCondLst>
                                            <p:cond delay="0"/>
                                          </p:stCondLst>
                                        </p:cTn>
                                        <p:tgtEl>
                                          <p:spTgt spid="187405"/>
                                        </p:tgtEl>
                                        <p:attrNameLst>
                                          <p:attrName>style.visibility</p:attrName>
                                        </p:attrNameLst>
                                      </p:cBhvr>
                                      <p:to>
                                        <p:strVal val="visible"/>
                                      </p:to>
                                    </p:set>
                                    <p:anim calcmode="lin" valueType="num">
                                      <p:cBhvr>
                                        <p:cTn id="26" dur="100" fill="hold"/>
                                        <p:tgtEl>
                                          <p:spTgt spid="187405"/>
                                        </p:tgtEl>
                                        <p:attrNameLst>
                                          <p:attrName>ppt_w</p:attrName>
                                        </p:attrNameLst>
                                      </p:cBhvr>
                                      <p:tavLst>
                                        <p:tav tm="0">
                                          <p:val>
                                            <p:fltVal val="0"/>
                                          </p:val>
                                        </p:tav>
                                        <p:tav tm="100000">
                                          <p:val>
                                            <p:strVal val="#ppt_w"/>
                                          </p:val>
                                        </p:tav>
                                      </p:tavLst>
                                    </p:anim>
                                    <p:anim calcmode="lin" valueType="num">
                                      <p:cBhvr>
                                        <p:cTn id="27" dur="100" fill="hold"/>
                                        <p:tgtEl>
                                          <p:spTgt spid="1874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800"/>
                            </p:stCondLst>
                            <p:childTnLst>
                              <p:par>
                                <p:cTn id="29" presetID="23" presetClass="entr" presetSubtype="16" fill="hold" grpId="0" nodeType="afterEffect">
                                  <p:stCondLst>
                                    <p:cond delay="0"/>
                                  </p:stCondLst>
                                  <p:childTnLst>
                                    <p:set>
                                      <p:cBhvr>
                                        <p:cTn id="30" dur="1" fill="hold">
                                          <p:stCondLst>
                                            <p:cond delay="0"/>
                                          </p:stCondLst>
                                        </p:cTn>
                                        <p:tgtEl>
                                          <p:spTgt spid="187404"/>
                                        </p:tgtEl>
                                        <p:attrNameLst>
                                          <p:attrName>style.visibility</p:attrName>
                                        </p:attrNameLst>
                                      </p:cBhvr>
                                      <p:to>
                                        <p:strVal val="visible"/>
                                      </p:to>
                                    </p:set>
                                    <p:anim calcmode="lin" valueType="num">
                                      <p:cBhvr>
                                        <p:cTn id="31" dur="100" fill="hold"/>
                                        <p:tgtEl>
                                          <p:spTgt spid="187404"/>
                                        </p:tgtEl>
                                        <p:attrNameLst>
                                          <p:attrName>ppt_w</p:attrName>
                                        </p:attrNameLst>
                                      </p:cBhvr>
                                      <p:tavLst>
                                        <p:tav tm="0">
                                          <p:val>
                                            <p:fltVal val="0"/>
                                          </p:val>
                                        </p:tav>
                                        <p:tav tm="100000">
                                          <p:val>
                                            <p:strVal val="#ppt_w"/>
                                          </p:val>
                                        </p:tav>
                                      </p:tavLst>
                                    </p:anim>
                                    <p:anim calcmode="lin" valueType="num">
                                      <p:cBhvr>
                                        <p:cTn id="32" dur="100" fill="hold"/>
                                        <p:tgtEl>
                                          <p:spTgt spid="1874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900"/>
                            </p:stCondLst>
                            <p:childTnLst>
                              <p:par>
                                <p:cTn id="34" presetID="23" presetClass="entr" presetSubtype="16" fill="hold" grpId="0" nodeType="afterEffect">
                                  <p:stCondLst>
                                    <p:cond delay="0"/>
                                  </p:stCondLst>
                                  <p:childTnLst>
                                    <p:set>
                                      <p:cBhvr>
                                        <p:cTn id="35" dur="1" fill="hold">
                                          <p:stCondLst>
                                            <p:cond delay="0"/>
                                          </p:stCondLst>
                                        </p:cTn>
                                        <p:tgtEl>
                                          <p:spTgt spid="187403"/>
                                        </p:tgtEl>
                                        <p:attrNameLst>
                                          <p:attrName>style.visibility</p:attrName>
                                        </p:attrNameLst>
                                      </p:cBhvr>
                                      <p:to>
                                        <p:strVal val="visible"/>
                                      </p:to>
                                    </p:set>
                                    <p:anim calcmode="lin" valueType="num">
                                      <p:cBhvr>
                                        <p:cTn id="36" dur="100" fill="hold"/>
                                        <p:tgtEl>
                                          <p:spTgt spid="187403"/>
                                        </p:tgtEl>
                                        <p:attrNameLst>
                                          <p:attrName>ppt_w</p:attrName>
                                        </p:attrNameLst>
                                      </p:cBhvr>
                                      <p:tavLst>
                                        <p:tav tm="0">
                                          <p:val>
                                            <p:fltVal val="0"/>
                                          </p:val>
                                        </p:tav>
                                        <p:tav tm="100000">
                                          <p:val>
                                            <p:strVal val="#ppt_w"/>
                                          </p:val>
                                        </p:tav>
                                      </p:tavLst>
                                    </p:anim>
                                    <p:anim calcmode="lin" valueType="num">
                                      <p:cBhvr>
                                        <p:cTn id="37" dur="100" fill="hold"/>
                                        <p:tgtEl>
                                          <p:spTgt spid="187403"/>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000"/>
                            </p:stCondLst>
                            <p:childTnLst>
                              <p:par>
                                <p:cTn id="39" presetID="23" presetClass="entr" presetSubtype="16" fill="hold" grpId="0" nodeType="afterEffect">
                                  <p:stCondLst>
                                    <p:cond delay="0"/>
                                  </p:stCondLst>
                                  <p:childTnLst>
                                    <p:set>
                                      <p:cBhvr>
                                        <p:cTn id="40" dur="1" fill="hold">
                                          <p:stCondLst>
                                            <p:cond delay="0"/>
                                          </p:stCondLst>
                                        </p:cTn>
                                        <p:tgtEl>
                                          <p:spTgt spid="187402"/>
                                        </p:tgtEl>
                                        <p:attrNameLst>
                                          <p:attrName>style.visibility</p:attrName>
                                        </p:attrNameLst>
                                      </p:cBhvr>
                                      <p:to>
                                        <p:strVal val="visible"/>
                                      </p:to>
                                    </p:set>
                                    <p:anim calcmode="lin" valueType="num">
                                      <p:cBhvr>
                                        <p:cTn id="41" dur="100" fill="hold"/>
                                        <p:tgtEl>
                                          <p:spTgt spid="187402"/>
                                        </p:tgtEl>
                                        <p:attrNameLst>
                                          <p:attrName>ppt_w</p:attrName>
                                        </p:attrNameLst>
                                      </p:cBhvr>
                                      <p:tavLst>
                                        <p:tav tm="0">
                                          <p:val>
                                            <p:fltVal val="0"/>
                                          </p:val>
                                        </p:tav>
                                        <p:tav tm="100000">
                                          <p:val>
                                            <p:strVal val="#ppt_w"/>
                                          </p:val>
                                        </p:tav>
                                      </p:tavLst>
                                    </p:anim>
                                    <p:anim calcmode="lin" valueType="num">
                                      <p:cBhvr>
                                        <p:cTn id="42" dur="100" fill="hold"/>
                                        <p:tgtEl>
                                          <p:spTgt spid="18740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100"/>
                            </p:stCondLst>
                            <p:childTnLst>
                              <p:par>
                                <p:cTn id="44" presetID="23" presetClass="entr" presetSubtype="16" fill="hold" grpId="0" nodeType="afterEffect">
                                  <p:stCondLst>
                                    <p:cond delay="0"/>
                                  </p:stCondLst>
                                  <p:childTnLst>
                                    <p:set>
                                      <p:cBhvr>
                                        <p:cTn id="45" dur="1" fill="hold">
                                          <p:stCondLst>
                                            <p:cond delay="0"/>
                                          </p:stCondLst>
                                        </p:cTn>
                                        <p:tgtEl>
                                          <p:spTgt spid="187401"/>
                                        </p:tgtEl>
                                        <p:attrNameLst>
                                          <p:attrName>style.visibility</p:attrName>
                                        </p:attrNameLst>
                                      </p:cBhvr>
                                      <p:to>
                                        <p:strVal val="visible"/>
                                      </p:to>
                                    </p:set>
                                    <p:anim calcmode="lin" valueType="num">
                                      <p:cBhvr>
                                        <p:cTn id="46" dur="100" fill="hold"/>
                                        <p:tgtEl>
                                          <p:spTgt spid="187401"/>
                                        </p:tgtEl>
                                        <p:attrNameLst>
                                          <p:attrName>ppt_w</p:attrName>
                                        </p:attrNameLst>
                                      </p:cBhvr>
                                      <p:tavLst>
                                        <p:tav tm="0">
                                          <p:val>
                                            <p:fltVal val="0"/>
                                          </p:val>
                                        </p:tav>
                                        <p:tav tm="100000">
                                          <p:val>
                                            <p:strVal val="#ppt_w"/>
                                          </p:val>
                                        </p:tav>
                                      </p:tavLst>
                                    </p:anim>
                                    <p:anim calcmode="lin" valueType="num">
                                      <p:cBhvr>
                                        <p:cTn id="47" dur="100" fill="hold"/>
                                        <p:tgtEl>
                                          <p:spTgt spid="187401"/>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00"/>
                            </p:stCondLst>
                            <p:childTnLst>
                              <p:par>
                                <p:cTn id="49" presetID="23" presetClass="entr" presetSubtype="16" fill="hold" grpId="0" nodeType="afterEffect">
                                  <p:stCondLst>
                                    <p:cond delay="0"/>
                                  </p:stCondLst>
                                  <p:childTnLst>
                                    <p:set>
                                      <p:cBhvr>
                                        <p:cTn id="50" dur="1" fill="hold">
                                          <p:stCondLst>
                                            <p:cond delay="0"/>
                                          </p:stCondLst>
                                        </p:cTn>
                                        <p:tgtEl>
                                          <p:spTgt spid="187400"/>
                                        </p:tgtEl>
                                        <p:attrNameLst>
                                          <p:attrName>style.visibility</p:attrName>
                                        </p:attrNameLst>
                                      </p:cBhvr>
                                      <p:to>
                                        <p:strVal val="visible"/>
                                      </p:to>
                                    </p:set>
                                    <p:anim calcmode="lin" valueType="num">
                                      <p:cBhvr>
                                        <p:cTn id="51" dur="100" fill="hold"/>
                                        <p:tgtEl>
                                          <p:spTgt spid="187400"/>
                                        </p:tgtEl>
                                        <p:attrNameLst>
                                          <p:attrName>ppt_w</p:attrName>
                                        </p:attrNameLst>
                                      </p:cBhvr>
                                      <p:tavLst>
                                        <p:tav tm="0">
                                          <p:val>
                                            <p:fltVal val="0"/>
                                          </p:val>
                                        </p:tav>
                                        <p:tav tm="100000">
                                          <p:val>
                                            <p:strVal val="#ppt_w"/>
                                          </p:val>
                                        </p:tav>
                                      </p:tavLst>
                                    </p:anim>
                                    <p:anim calcmode="lin" valueType="num">
                                      <p:cBhvr>
                                        <p:cTn id="52" dur="100" fill="hold"/>
                                        <p:tgtEl>
                                          <p:spTgt spid="18740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
                            </p:stCondLst>
                            <p:childTnLst>
                              <p:par>
                                <p:cTn id="54" presetID="23" presetClass="entr" presetSubtype="16" fill="hold" grpId="0" nodeType="afterEffect">
                                  <p:stCondLst>
                                    <p:cond delay="0"/>
                                  </p:stCondLst>
                                  <p:childTnLst>
                                    <p:set>
                                      <p:cBhvr>
                                        <p:cTn id="55" dur="1" fill="hold">
                                          <p:stCondLst>
                                            <p:cond delay="0"/>
                                          </p:stCondLst>
                                        </p:cTn>
                                        <p:tgtEl>
                                          <p:spTgt spid="187399"/>
                                        </p:tgtEl>
                                        <p:attrNameLst>
                                          <p:attrName>style.visibility</p:attrName>
                                        </p:attrNameLst>
                                      </p:cBhvr>
                                      <p:to>
                                        <p:strVal val="visible"/>
                                      </p:to>
                                    </p:set>
                                    <p:anim calcmode="lin" valueType="num">
                                      <p:cBhvr>
                                        <p:cTn id="56" dur="100" fill="hold"/>
                                        <p:tgtEl>
                                          <p:spTgt spid="187399"/>
                                        </p:tgtEl>
                                        <p:attrNameLst>
                                          <p:attrName>ppt_w</p:attrName>
                                        </p:attrNameLst>
                                      </p:cBhvr>
                                      <p:tavLst>
                                        <p:tav tm="0">
                                          <p:val>
                                            <p:fltVal val="0"/>
                                          </p:val>
                                        </p:tav>
                                        <p:tav tm="100000">
                                          <p:val>
                                            <p:strVal val="#ppt_w"/>
                                          </p:val>
                                        </p:tav>
                                      </p:tavLst>
                                    </p:anim>
                                    <p:anim calcmode="lin" valueType="num">
                                      <p:cBhvr>
                                        <p:cTn id="57" dur="100" fill="hold"/>
                                        <p:tgtEl>
                                          <p:spTgt spid="187399"/>
                                        </p:tgtEl>
                                        <p:attrNameLst>
                                          <p:attrName>ppt_h</p:attrName>
                                        </p:attrNameLst>
                                      </p:cBhvr>
                                      <p:tavLst>
                                        <p:tav tm="0">
                                          <p:val>
                                            <p:fltVal val="0"/>
                                          </p:val>
                                        </p:tav>
                                        <p:tav tm="100000">
                                          <p:val>
                                            <p:strVal val="#ppt_h"/>
                                          </p:val>
                                        </p:tav>
                                      </p:tavLst>
                                    </p:anim>
                                  </p:childTnLst>
                                </p:cTn>
                              </p:par>
                            </p:childTnLst>
                          </p:cTn>
                        </p:par>
                        <p:par>
                          <p:cTn id="58" fill="hold" nodeType="afterGroup">
                            <p:stCondLst>
                              <p:cond delay="1400"/>
                            </p:stCondLst>
                            <p:childTnLst>
                              <p:par>
                                <p:cTn id="59" presetID="23" presetClass="entr" presetSubtype="16" fill="hold" grpId="0" nodeType="afterEffect">
                                  <p:stCondLst>
                                    <p:cond delay="0"/>
                                  </p:stCondLst>
                                  <p:childTnLst>
                                    <p:set>
                                      <p:cBhvr>
                                        <p:cTn id="60" dur="1" fill="hold">
                                          <p:stCondLst>
                                            <p:cond delay="0"/>
                                          </p:stCondLst>
                                        </p:cTn>
                                        <p:tgtEl>
                                          <p:spTgt spid="187398"/>
                                        </p:tgtEl>
                                        <p:attrNameLst>
                                          <p:attrName>style.visibility</p:attrName>
                                        </p:attrNameLst>
                                      </p:cBhvr>
                                      <p:to>
                                        <p:strVal val="visible"/>
                                      </p:to>
                                    </p:set>
                                    <p:anim calcmode="lin" valueType="num">
                                      <p:cBhvr>
                                        <p:cTn id="61" dur="100" fill="hold"/>
                                        <p:tgtEl>
                                          <p:spTgt spid="187398"/>
                                        </p:tgtEl>
                                        <p:attrNameLst>
                                          <p:attrName>ppt_w</p:attrName>
                                        </p:attrNameLst>
                                      </p:cBhvr>
                                      <p:tavLst>
                                        <p:tav tm="0">
                                          <p:val>
                                            <p:fltVal val="0"/>
                                          </p:val>
                                        </p:tav>
                                        <p:tav tm="100000">
                                          <p:val>
                                            <p:strVal val="#ppt_w"/>
                                          </p:val>
                                        </p:tav>
                                      </p:tavLst>
                                    </p:anim>
                                    <p:anim calcmode="lin" valueType="num">
                                      <p:cBhvr>
                                        <p:cTn id="62" dur="100" fill="hold"/>
                                        <p:tgtEl>
                                          <p:spTgt spid="187398"/>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500"/>
                            </p:stCondLst>
                            <p:childTnLst>
                              <p:par>
                                <p:cTn id="64" presetID="23" presetClass="entr" presetSubtype="16" fill="hold" grpId="0" nodeType="afterEffect">
                                  <p:stCondLst>
                                    <p:cond delay="0"/>
                                  </p:stCondLst>
                                  <p:childTnLst>
                                    <p:set>
                                      <p:cBhvr>
                                        <p:cTn id="65" dur="1" fill="hold">
                                          <p:stCondLst>
                                            <p:cond delay="0"/>
                                          </p:stCondLst>
                                        </p:cTn>
                                        <p:tgtEl>
                                          <p:spTgt spid="187415"/>
                                        </p:tgtEl>
                                        <p:attrNameLst>
                                          <p:attrName>style.visibility</p:attrName>
                                        </p:attrNameLst>
                                      </p:cBhvr>
                                      <p:to>
                                        <p:strVal val="visible"/>
                                      </p:to>
                                    </p:set>
                                    <p:anim calcmode="lin" valueType="num">
                                      <p:cBhvr>
                                        <p:cTn id="66" dur="100" fill="hold"/>
                                        <p:tgtEl>
                                          <p:spTgt spid="187415"/>
                                        </p:tgtEl>
                                        <p:attrNameLst>
                                          <p:attrName>ppt_w</p:attrName>
                                        </p:attrNameLst>
                                      </p:cBhvr>
                                      <p:tavLst>
                                        <p:tav tm="0">
                                          <p:val>
                                            <p:fltVal val="0"/>
                                          </p:val>
                                        </p:tav>
                                        <p:tav tm="100000">
                                          <p:val>
                                            <p:strVal val="#ppt_w"/>
                                          </p:val>
                                        </p:tav>
                                      </p:tavLst>
                                    </p:anim>
                                    <p:anim calcmode="lin" valueType="num">
                                      <p:cBhvr>
                                        <p:cTn id="67" dur="100" fill="hold"/>
                                        <p:tgtEl>
                                          <p:spTgt spid="187415"/>
                                        </p:tgtEl>
                                        <p:attrNameLst>
                                          <p:attrName>ppt_h</p:attrName>
                                        </p:attrNameLst>
                                      </p:cBhvr>
                                      <p:tavLst>
                                        <p:tav tm="0">
                                          <p:val>
                                            <p:fltVal val="0"/>
                                          </p:val>
                                        </p:tav>
                                        <p:tav tm="100000">
                                          <p:val>
                                            <p:strVal val="#ppt_h"/>
                                          </p:val>
                                        </p:tav>
                                      </p:tavLst>
                                    </p:anim>
                                  </p:childTnLst>
                                </p:cTn>
                              </p:par>
                            </p:childTnLst>
                          </p:cTn>
                        </p:par>
                        <p:par>
                          <p:cTn id="68" fill="hold" nodeType="afterGroup">
                            <p:stCondLst>
                              <p:cond delay="1600"/>
                            </p:stCondLst>
                            <p:childTnLst>
                              <p:par>
                                <p:cTn id="69" presetID="23" presetClass="entr" presetSubtype="16" fill="hold" grpId="0" nodeType="afterEffect">
                                  <p:stCondLst>
                                    <p:cond delay="0"/>
                                  </p:stCondLst>
                                  <p:childTnLst>
                                    <p:set>
                                      <p:cBhvr>
                                        <p:cTn id="70" dur="1" fill="hold">
                                          <p:stCondLst>
                                            <p:cond delay="0"/>
                                          </p:stCondLst>
                                        </p:cTn>
                                        <p:tgtEl>
                                          <p:spTgt spid="187414"/>
                                        </p:tgtEl>
                                        <p:attrNameLst>
                                          <p:attrName>style.visibility</p:attrName>
                                        </p:attrNameLst>
                                      </p:cBhvr>
                                      <p:to>
                                        <p:strVal val="visible"/>
                                      </p:to>
                                    </p:set>
                                    <p:anim calcmode="lin" valueType="num">
                                      <p:cBhvr>
                                        <p:cTn id="71" dur="100" fill="hold"/>
                                        <p:tgtEl>
                                          <p:spTgt spid="187414"/>
                                        </p:tgtEl>
                                        <p:attrNameLst>
                                          <p:attrName>ppt_w</p:attrName>
                                        </p:attrNameLst>
                                      </p:cBhvr>
                                      <p:tavLst>
                                        <p:tav tm="0">
                                          <p:val>
                                            <p:fltVal val="0"/>
                                          </p:val>
                                        </p:tav>
                                        <p:tav tm="100000">
                                          <p:val>
                                            <p:strVal val="#ppt_w"/>
                                          </p:val>
                                        </p:tav>
                                      </p:tavLst>
                                    </p:anim>
                                    <p:anim calcmode="lin" valueType="num">
                                      <p:cBhvr>
                                        <p:cTn id="72" dur="100" fill="hold"/>
                                        <p:tgtEl>
                                          <p:spTgt spid="187414"/>
                                        </p:tgtEl>
                                        <p:attrNameLst>
                                          <p:attrName>ppt_h</p:attrName>
                                        </p:attrNameLst>
                                      </p:cBhvr>
                                      <p:tavLst>
                                        <p:tav tm="0">
                                          <p:val>
                                            <p:fltVal val="0"/>
                                          </p:val>
                                        </p:tav>
                                        <p:tav tm="100000">
                                          <p:val>
                                            <p:strVal val="#ppt_h"/>
                                          </p:val>
                                        </p:tav>
                                      </p:tavLst>
                                    </p:anim>
                                  </p:childTnLst>
                                </p:cTn>
                              </p:par>
                            </p:childTnLst>
                          </p:cTn>
                        </p:par>
                        <p:par>
                          <p:cTn id="73" fill="hold" nodeType="afterGroup">
                            <p:stCondLst>
                              <p:cond delay="1700"/>
                            </p:stCondLst>
                            <p:childTnLst>
                              <p:par>
                                <p:cTn id="74" presetID="23" presetClass="entr" presetSubtype="16" fill="hold" grpId="0" nodeType="afterEffect">
                                  <p:stCondLst>
                                    <p:cond delay="0"/>
                                  </p:stCondLst>
                                  <p:childTnLst>
                                    <p:set>
                                      <p:cBhvr>
                                        <p:cTn id="75" dur="1" fill="hold">
                                          <p:stCondLst>
                                            <p:cond delay="0"/>
                                          </p:stCondLst>
                                        </p:cTn>
                                        <p:tgtEl>
                                          <p:spTgt spid="187413"/>
                                        </p:tgtEl>
                                        <p:attrNameLst>
                                          <p:attrName>style.visibility</p:attrName>
                                        </p:attrNameLst>
                                      </p:cBhvr>
                                      <p:to>
                                        <p:strVal val="visible"/>
                                      </p:to>
                                    </p:set>
                                    <p:anim calcmode="lin" valueType="num">
                                      <p:cBhvr>
                                        <p:cTn id="76" dur="100" fill="hold"/>
                                        <p:tgtEl>
                                          <p:spTgt spid="187413"/>
                                        </p:tgtEl>
                                        <p:attrNameLst>
                                          <p:attrName>ppt_w</p:attrName>
                                        </p:attrNameLst>
                                      </p:cBhvr>
                                      <p:tavLst>
                                        <p:tav tm="0">
                                          <p:val>
                                            <p:fltVal val="0"/>
                                          </p:val>
                                        </p:tav>
                                        <p:tav tm="100000">
                                          <p:val>
                                            <p:strVal val="#ppt_w"/>
                                          </p:val>
                                        </p:tav>
                                      </p:tavLst>
                                    </p:anim>
                                    <p:anim calcmode="lin" valueType="num">
                                      <p:cBhvr>
                                        <p:cTn id="77" dur="100" fill="hold"/>
                                        <p:tgtEl>
                                          <p:spTgt spid="18741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800"/>
                            </p:stCondLst>
                            <p:childTnLst>
                              <p:par>
                                <p:cTn id="79" presetID="23" presetClass="entr" presetSubtype="16" fill="hold" grpId="0" nodeType="afterEffect">
                                  <p:stCondLst>
                                    <p:cond delay="0"/>
                                  </p:stCondLst>
                                  <p:childTnLst>
                                    <p:set>
                                      <p:cBhvr>
                                        <p:cTn id="80" dur="1" fill="hold">
                                          <p:stCondLst>
                                            <p:cond delay="0"/>
                                          </p:stCondLst>
                                        </p:cTn>
                                        <p:tgtEl>
                                          <p:spTgt spid="187412"/>
                                        </p:tgtEl>
                                        <p:attrNameLst>
                                          <p:attrName>style.visibility</p:attrName>
                                        </p:attrNameLst>
                                      </p:cBhvr>
                                      <p:to>
                                        <p:strVal val="visible"/>
                                      </p:to>
                                    </p:set>
                                    <p:anim calcmode="lin" valueType="num">
                                      <p:cBhvr>
                                        <p:cTn id="81" dur="100" fill="hold"/>
                                        <p:tgtEl>
                                          <p:spTgt spid="187412"/>
                                        </p:tgtEl>
                                        <p:attrNameLst>
                                          <p:attrName>ppt_w</p:attrName>
                                        </p:attrNameLst>
                                      </p:cBhvr>
                                      <p:tavLst>
                                        <p:tav tm="0">
                                          <p:val>
                                            <p:fltVal val="0"/>
                                          </p:val>
                                        </p:tav>
                                        <p:tav tm="100000">
                                          <p:val>
                                            <p:strVal val="#ppt_w"/>
                                          </p:val>
                                        </p:tav>
                                      </p:tavLst>
                                    </p:anim>
                                    <p:anim calcmode="lin" valueType="num">
                                      <p:cBhvr>
                                        <p:cTn id="82" dur="100" fill="hold"/>
                                        <p:tgtEl>
                                          <p:spTgt spid="187412"/>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900"/>
                            </p:stCondLst>
                            <p:childTnLst>
                              <p:par>
                                <p:cTn id="84" presetID="23" presetClass="entr" presetSubtype="16" fill="hold" grpId="0" nodeType="afterEffect">
                                  <p:stCondLst>
                                    <p:cond delay="0"/>
                                  </p:stCondLst>
                                  <p:childTnLst>
                                    <p:set>
                                      <p:cBhvr>
                                        <p:cTn id="85" dur="1" fill="hold">
                                          <p:stCondLst>
                                            <p:cond delay="0"/>
                                          </p:stCondLst>
                                        </p:cTn>
                                        <p:tgtEl>
                                          <p:spTgt spid="187411"/>
                                        </p:tgtEl>
                                        <p:attrNameLst>
                                          <p:attrName>style.visibility</p:attrName>
                                        </p:attrNameLst>
                                      </p:cBhvr>
                                      <p:to>
                                        <p:strVal val="visible"/>
                                      </p:to>
                                    </p:set>
                                    <p:anim calcmode="lin" valueType="num">
                                      <p:cBhvr>
                                        <p:cTn id="86" dur="100" fill="hold"/>
                                        <p:tgtEl>
                                          <p:spTgt spid="187411"/>
                                        </p:tgtEl>
                                        <p:attrNameLst>
                                          <p:attrName>ppt_w</p:attrName>
                                        </p:attrNameLst>
                                      </p:cBhvr>
                                      <p:tavLst>
                                        <p:tav tm="0">
                                          <p:val>
                                            <p:fltVal val="0"/>
                                          </p:val>
                                        </p:tav>
                                        <p:tav tm="100000">
                                          <p:val>
                                            <p:strVal val="#ppt_w"/>
                                          </p:val>
                                        </p:tav>
                                      </p:tavLst>
                                    </p:anim>
                                    <p:anim calcmode="lin" valueType="num">
                                      <p:cBhvr>
                                        <p:cTn id="87" dur="100" fill="hold"/>
                                        <p:tgtEl>
                                          <p:spTgt spid="187411"/>
                                        </p:tgtEl>
                                        <p:attrNameLst>
                                          <p:attrName>ppt_h</p:attrName>
                                        </p:attrNameLst>
                                      </p:cBhvr>
                                      <p:tavLst>
                                        <p:tav tm="0">
                                          <p:val>
                                            <p:fltVal val="0"/>
                                          </p:val>
                                        </p:tav>
                                        <p:tav tm="100000">
                                          <p:val>
                                            <p:strVal val="#ppt_h"/>
                                          </p:val>
                                        </p:tav>
                                      </p:tavLst>
                                    </p:anim>
                                  </p:childTnLst>
                                </p:cTn>
                              </p:par>
                            </p:childTnLst>
                          </p:cTn>
                        </p:par>
                        <p:par>
                          <p:cTn id="88" fill="hold" nodeType="afterGroup">
                            <p:stCondLst>
                              <p:cond delay="2000"/>
                            </p:stCondLst>
                            <p:childTnLst>
                              <p:par>
                                <p:cTn id="89" presetID="23" presetClass="entr" presetSubtype="16" fill="hold" grpId="0" nodeType="afterEffect">
                                  <p:stCondLst>
                                    <p:cond delay="0"/>
                                  </p:stCondLst>
                                  <p:childTnLst>
                                    <p:set>
                                      <p:cBhvr>
                                        <p:cTn id="90" dur="1" fill="hold">
                                          <p:stCondLst>
                                            <p:cond delay="0"/>
                                          </p:stCondLst>
                                        </p:cTn>
                                        <p:tgtEl>
                                          <p:spTgt spid="187410"/>
                                        </p:tgtEl>
                                        <p:attrNameLst>
                                          <p:attrName>style.visibility</p:attrName>
                                        </p:attrNameLst>
                                      </p:cBhvr>
                                      <p:to>
                                        <p:strVal val="visible"/>
                                      </p:to>
                                    </p:set>
                                    <p:anim calcmode="lin" valueType="num">
                                      <p:cBhvr>
                                        <p:cTn id="91" dur="100" fill="hold"/>
                                        <p:tgtEl>
                                          <p:spTgt spid="187410"/>
                                        </p:tgtEl>
                                        <p:attrNameLst>
                                          <p:attrName>ppt_w</p:attrName>
                                        </p:attrNameLst>
                                      </p:cBhvr>
                                      <p:tavLst>
                                        <p:tav tm="0">
                                          <p:val>
                                            <p:fltVal val="0"/>
                                          </p:val>
                                        </p:tav>
                                        <p:tav tm="100000">
                                          <p:val>
                                            <p:strVal val="#ppt_w"/>
                                          </p:val>
                                        </p:tav>
                                      </p:tavLst>
                                    </p:anim>
                                    <p:anim calcmode="lin" valueType="num">
                                      <p:cBhvr>
                                        <p:cTn id="92" dur="100" fill="hold"/>
                                        <p:tgtEl>
                                          <p:spTgt spid="187410"/>
                                        </p:tgtEl>
                                        <p:attrNameLst>
                                          <p:attrName>ppt_h</p:attrName>
                                        </p:attrNameLst>
                                      </p:cBhvr>
                                      <p:tavLst>
                                        <p:tav tm="0">
                                          <p:val>
                                            <p:fltVal val="0"/>
                                          </p:val>
                                        </p:tav>
                                        <p:tav tm="100000">
                                          <p:val>
                                            <p:strVal val="#ppt_h"/>
                                          </p:val>
                                        </p:tav>
                                      </p:tavLst>
                                    </p:anim>
                                  </p:childTnLst>
                                </p:cTn>
                              </p:par>
                            </p:childTnLst>
                          </p:cTn>
                        </p:par>
                        <p:par>
                          <p:cTn id="93" fill="hold" nodeType="afterGroup">
                            <p:stCondLst>
                              <p:cond delay="2100"/>
                            </p:stCondLst>
                            <p:childTnLst>
                              <p:par>
                                <p:cTn id="94" presetID="23" presetClass="entr" presetSubtype="16" fill="hold" grpId="0" nodeType="afterEffect">
                                  <p:stCondLst>
                                    <p:cond delay="0"/>
                                  </p:stCondLst>
                                  <p:childTnLst>
                                    <p:set>
                                      <p:cBhvr>
                                        <p:cTn id="95" dur="1" fill="hold">
                                          <p:stCondLst>
                                            <p:cond delay="0"/>
                                          </p:stCondLst>
                                        </p:cTn>
                                        <p:tgtEl>
                                          <p:spTgt spid="187409"/>
                                        </p:tgtEl>
                                        <p:attrNameLst>
                                          <p:attrName>style.visibility</p:attrName>
                                        </p:attrNameLst>
                                      </p:cBhvr>
                                      <p:to>
                                        <p:strVal val="visible"/>
                                      </p:to>
                                    </p:set>
                                    <p:anim calcmode="lin" valueType="num">
                                      <p:cBhvr>
                                        <p:cTn id="96" dur="100" fill="hold"/>
                                        <p:tgtEl>
                                          <p:spTgt spid="187409"/>
                                        </p:tgtEl>
                                        <p:attrNameLst>
                                          <p:attrName>ppt_w</p:attrName>
                                        </p:attrNameLst>
                                      </p:cBhvr>
                                      <p:tavLst>
                                        <p:tav tm="0">
                                          <p:val>
                                            <p:fltVal val="0"/>
                                          </p:val>
                                        </p:tav>
                                        <p:tav tm="100000">
                                          <p:val>
                                            <p:strVal val="#ppt_w"/>
                                          </p:val>
                                        </p:tav>
                                      </p:tavLst>
                                    </p:anim>
                                    <p:anim calcmode="lin" valueType="num">
                                      <p:cBhvr>
                                        <p:cTn id="97" dur="100" fill="hold"/>
                                        <p:tgtEl>
                                          <p:spTgt spid="187409"/>
                                        </p:tgtEl>
                                        <p:attrNameLst>
                                          <p:attrName>ppt_h</p:attrName>
                                        </p:attrNameLst>
                                      </p:cBhvr>
                                      <p:tavLst>
                                        <p:tav tm="0">
                                          <p:val>
                                            <p:fltVal val="0"/>
                                          </p:val>
                                        </p:tav>
                                        <p:tav tm="100000">
                                          <p:val>
                                            <p:strVal val="#ppt_h"/>
                                          </p:val>
                                        </p:tav>
                                      </p:tavLst>
                                    </p:anim>
                                  </p:childTnLst>
                                </p:cTn>
                              </p:par>
                            </p:childTnLst>
                          </p:cTn>
                        </p:par>
                        <p:par>
                          <p:cTn id="98" fill="hold" nodeType="afterGroup">
                            <p:stCondLst>
                              <p:cond delay="2200"/>
                            </p:stCondLst>
                            <p:childTnLst>
                              <p:par>
                                <p:cTn id="99" presetID="23" presetClass="entr" presetSubtype="16" fill="hold" grpId="0" nodeType="afterEffect">
                                  <p:stCondLst>
                                    <p:cond delay="0"/>
                                  </p:stCondLst>
                                  <p:childTnLst>
                                    <p:set>
                                      <p:cBhvr>
                                        <p:cTn id="100" dur="1" fill="hold">
                                          <p:stCondLst>
                                            <p:cond delay="0"/>
                                          </p:stCondLst>
                                        </p:cTn>
                                        <p:tgtEl>
                                          <p:spTgt spid="187408"/>
                                        </p:tgtEl>
                                        <p:attrNameLst>
                                          <p:attrName>style.visibility</p:attrName>
                                        </p:attrNameLst>
                                      </p:cBhvr>
                                      <p:to>
                                        <p:strVal val="visible"/>
                                      </p:to>
                                    </p:set>
                                    <p:anim calcmode="lin" valueType="num">
                                      <p:cBhvr>
                                        <p:cTn id="101" dur="100" fill="hold"/>
                                        <p:tgtEl>
                                          <p:spTgt spid="187408"/>
                                        </p:tgtEl>
                                        <p:attrNameLst>
                                          <p:attrName>ppt_w</p:attrName>
                                        </p:attrNameLst>
                                      </p:cBhvr>
                                      <p:tavLst>
                                        <p:tav tm="0">
                                          <p:val>
                                            <p:fltVal val="0"/>
                                          </p:val>
                                        </p:tav>
                                        <p:tav tm="100000">
                                          <p:val>
                                            <p:strVal val="#ppt_w"/>
                                          </p:val>
                                        </p:tav>
                                      </p:tavLst>
                                    </p:anim>
                                    <p:anim calcmode="lin" valueType="num">
                                      <p:cBhvr>
                                        <p:cTn id="102" dur="100" fill="hold"/>
                                        <p:tgtEl>
                                          <p:spTgt spid="187408"/>
                                        </p:tgtEl>
                                        <p:attrNameLst>
                                          <p:attrName>ppt_h</p:attrName>
                                        </p:attrNameLst>
                                      </p:cBhvr>
                                      <p:tavLst>
                                        <p:tav tm="0">
                                          <p:val>
                                            <p:fltVal val="0"/>
                                          </p:val>
                                        </p:tav>
                                        <p:tav tm="100000">
                                          <p:val>
                                            <p:strVal val="#ppt_h"/>
                                          </p:val>
                                        </p:tav>
                                      </p:tavLst>
                                    </p:anim>
                                  </p:childTnLst>
                                </p:cTn>
                              </p:par>
                            </p:childTnLst>
                          </p:cTn>
                        </p:par>
                        <p:par>
                          <p:cTn id="103" fill="hold">
                            <p:stCondLst>
                              <p:cond delay="2300"/>
                            </p:stCondLst>
                            <p:childTnLst>
                              <p:par>
                                <p:cTn id="104" presetID="10" presetClass="entr" presetSubtype="0" fill="hold" grpId="0" nodeType="afterEffect">
                                  <p:stCondLst>
                                    <p:cond delay="0"/>
                                  </p:stCondLst>
                                  <p:childTnLst>
                                    <p:set>
                                      <p:cBhvr>
                                        <p:cTn id="105" dur="1" fill="hold">
                                          <p:stCondLst>
                                            <p:cond delay="0"/>
                                          </p:stCondLst>
                                        </p:cTn>
                                        <p:tgtEl>
                                          <p:spTgt spid="187457"/>
                                        </p:tgtEl>
                                        <p:attrNameLst>
                                          <p:attrName>style.visibility</p:attrName>
                                        </p:attrNameLst>
                                      </p:cBhvr>
                                      <p:to>
                                        <p:strVal val="visible"/>
                                      </p:to>
                                    </p:set>
                                    <p:animEffect transition="in" filter="fade">
                                      <p:cBhvr>
                                        <p:cTn id="106" dur="500"/>
                                        <p:tgtEl>
                                          <p:spTgt spid="187457"/>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87456"/>
                                        </p:tgtEl>
                                        <p:attrNameLst>
                                          <p:attrName>style.visibility</p:attrName>
                                        </p:attrNameLst>
                                      </p:cBhvr>
                                      <p:to>
                                        <p:strVal val="visible"/>
                                      </p:to>
                                    </p:set>
                                    <p:animEffect transition="in" filter="fade">
                                      <p:cBhvr>
                                        <p:cTn id="109" dur="500"/>
                                        <p:tgtEl>
                                          <p:spTgt spid="187456"/>
                                        </p:tgtEl>
                                      </p:cBhvr>
                                    </p:animEffect>
                                  </p:childTnLst>
                                </p:cTn>
                              </p:par>
                            </p:childTnLst>
                          </p:cTn>
                        </p:par>
                        <p:par>
                          <p:cTn id="110" fill="hold">
                            <p:stCondLst>
                              <p:cond delay="2800"/>
                            </p:stCondLst>
                            <p:childTnLst>
                              <p:par>
                                <p:cTn id="111" presetID="23" presetClass="entr" presetSubtype="16" fill="hold" grpId="0" nodeType="afterEffect">
                                  <p:stCondLst>
                                    <p:cond delay="0"/>
                                  </p:stCondLst>
                                  <p:childTnLst>
                                    <p:set>
                                      <p:cBhvr>
                                        <p:cTn id="112" dur="1" fill="hold">
                                          <p:stCondLst>
                                            <p:cond delay="0"/>
                                          </p:stCondLst>
                                        </p:cTn>
                                        <p:tgtEl>
                                          <p:spTgt spid="187416"/>
                                        </p:tgtEl>
                                        <p:attrNameLst>
                                          <p:attrName>style.visibility</p:attrName>
                                        </p:attrNameLst>
                                      </p:cBhvr>
                                      <p:to>
                                        <p:strVal val="visible"/>
                                      </p:to>
                                    </p:set>
                                    <p:anim calcmode="lin" valueType="num">
                                      <p:cBhvr>
                                        <p:cTn id="113" dur="500" fill="hold"/>
                                        <p:tgtEl>
                                          <p:spTgt spid="187416"/>
                                        </p:tgtEl>
                                        <p:attrNameLst>
                                          <p:attrName>ppt_w</p:attrName>
                                        </p:attrNameLst>
                                      </p:cBhvr>
                                      <p:tavLst>
                                        <p:tav tm="0">
                                          <p:val>
                                            <p:fltVal val="0"/>
                                          </p:val>
                                        </p:tav>
                                        <p:tav tm="100000">
                                          <p:val>
                                            <p:strVal val="#ppt_w"/>
                                          </p:val>
                                        </p:tav>
                                      </p:tavLst>
                                    </p:anim>
                                    <p:anim calcmode="lin" valueType="num">
                                      <p:cBhvr>
                                        <p:cTn id="114" dur="500" fill="hold"/>
                                        <p:tgtEl>
                                          <p:spTgt spid="187416"/>
                                        </p:tgtEl>
                                        <p:attrNameLst>
                                          <p:attrName>ppt_h</p:attrName>
                                        </p:attrNameLst>
                                      </p:cBhvr>
                                      <p:tavLst>
                                        <p:tav tm="0">
                                          <p:val>
                                            <p:fltVal val="0"/>
                                          </p:val>
                                        </p:tav>
                                        <p:tav tm="100000">
                                          <p:val>
                                            <p:strVal val="#ppt_h"/>
                                          </p:val>
                                        </p:tav>
                                      </p:tavLst>
                                    </p:anim>
                                  </p:childTnLst>
                                </p:cTn>
                              </p:par>
                              <p:par>
                                <p:cTn id="115" presetID="23" presetClass="entr" presetSubtype="16" fill="hold" grpId="0" nodeType="withEffect">
                                  <p:stCondLst>
                                    <p:cond delay="0"/>
                                  </p:stCondLst>
                                  <p:childTnLst>
                                    <p:set>
                                      <p:cBhvr>
                                        <p:cTn id="116" dur="1" fill="hold">
                                          <p:stCondLst>
                                            <p:cond delay="0"/>
                                          </p:stCondLst>
                                        </p:cTn>
                                        <p:tgtEl>
                                          <p:spTgt spid="187417"/>
                                        </p:tgtEl>
                                        <p:attrNameLst>
                                          <p:attrName>style.visibility</p:attrName>
                                        </p:attrNameLst>
                                      </p:cBhvr>
                                      <p:to>
                                        <p:strVal val="visible"/>
                                      </p:to>
                                    </p:set>
                                    <p:anim calcmode="lin" valueType="num">
                                      <p:cBhvr>
                                        <p:cTn id="117" dur="500" fill="hold"/>
                                        <p:tgtEl>
                                          <p:spTgt spid="187417"/>
                                        </p:tgtEl>
                                        <p:attrNameLst>
                                          <p:attrName>ppt_w</p:attrName>
                                        </p:attrNameLst>
                                      </p:cBhvr>
                                      <p:tavLst>
                                        <p:tav tm="0">
                                          <p:val>
                                            <p:fltVal val="0"/>
                                          </p:val>
                                        </p:tav>
                                        <p:tav tm="100000">
                                          <p:val>
                                            <p:strVal val="#ppt_w"/>
                                          </p:val>
                                        </p:tav>
                                      </p:tavLst>
                                    </p:anim>
                                    <p:anim calcmode="lin" valueType="num">
                                      <p:cBhvr>
                                        <p:cTn id="118" dur="500" fill="hold"/>
                                        <p:tgtEl>
                                          <p:spTgt spid="187417"/>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3300"/>
                            </p:stCondLst>
                            <p:childTnLst>
                              <p:par>
                                <p:cTn id="120" presetID="23" presetClass="entr" presetSubtype="16" fill="hold" grpId="0" nodeType="afterEffect">
                                  <p:stCondLst>
                                    <p:cond delay="0"/>
                                  </p:stCondLst>
                                  <p:childTnLst>
                                    <p:set>
                                      <p:cBhvr>
                                        <p:cTn id="121" dur="1" fill="hold">
                                          <p:stCondLst>
                                            <p:cond delay="0"/>
                                          </p:stCondLst>
                                        </p:cTn>
                                        <p:tgtEl>
                                          <p:spTgt spid="187427"/>
                                        </p:tgtEl>
                                        <p:attrNameLst>
                                          <p:attrName>style.visibility</p:attrName>
                                        </p:attrNameLst>
                                      </p:cBhvr>
                                      <p:to>
                                        <p:strVal val="visible"/>
                                      </p:to>
                                    </p:set>
                                    <p:anim calcmode="lin" valueType="num">
                                      <p:cBhvr>
                                        <p:cTn id="122" dur="100" fill="hold"/>
                                        <p:tgtEl>
                                          <p:spTgt spid="187427"/>
                                        </p:tgtEl>
                                        <p:attrNameLst>
                                          <p:attrName>ppt_w</p:attrName>
                                        </p:attrNameLst>
                                      </p:cBhvr>
                                      <p:tavLst>
                                        <p:tav tm="0">
                                          <p:val>
                                            <p:fltVal val="0"/>
                                          </p:val>
                                        </p:tav>
                                        <p:tav tm="100000">
                                          <p:val>
                                            <p:strVal val="#ppt_w"/>
                                          </p:val>
                                        </p:tav>
                                      </p:tavLst>
                                    </p:anim>
                                    <p:anim calcmode="lin" valueType="num">
                                      <p:cBhvr>
                                        <p:cTn id="123" dur="100" fill="hold"/>
                                        <p:tgtEl>
                                          <p:spTgt spid="187427"/>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3400"/>
                            </p:stCondLst>
                            <p:childTnLst>
                              <p:par>
                                <p:cTn id="125" presetID="23" presetClass="entr" presetSubtype="16" fill="hold" grpId="0" nodeType="afterEffect">
                                  <p:stCondLst>
                                    <p:cond delay="0"/>
                                  </p:stCondLst>
                                  <p:childTnLst>
                                    <p:set>
                                      <p:cBhvr>
                                        <p:cTn id="126" dur="1" fill="hold">
                                          <p:stCondLst>
                                            <p:cond delay="0"/>
                                          </p:stCondLst>
                                        </p:cTn>
                                        <p:tgtEl>
                                          <p:spTgt spid="187426"/>
                                        </p:tgtEl>
                                        <p:attrNameLst>
                                          <p:attrName>style.visibility</p:attrName>
                                        </p:attrNameLst>
                                      </p:cBhvr>
                                      <p:to>
                                        <p:strVal val="visible"/>
                                      </p:to>
                                    </p:set>
                                    <p:anim calcmode="lin" valueType="num">
                                      <p:cBhvr>
                                        <p:cTn id="127" dur="100" fill="hold"/>
                                        <p:tgtEl>
                                          <p:spTgt spid="187426"/>
                                        </p:tgtEl>
                                        <p:attrNameLst>
                                          <p:attrName>ppt_w</p:attrName>
                                        </p:attrNameLst>
                                      </p:cBhvr>
                                      <p:tavLst>
                                        <p:tav tm="0">
                                          <p:val>
                                            <p:fltVal val="0"/>
                                          </p:val>
                                        </p:tav>
                                        <p:tav tm="100000">
                                          <p:val>
                                            <p:strVal val="#ppt_w"/>
                                          </p:val>
                                        </p:tav>
                                      </p:tavLst>
                                    </p:anim>
                                    <p:anim calcmode="lin" valueType="num">
                                      <p:cBhvr>
                                        <p:cTn id="128" dur="100" fill="hold"/>
                                        <p:tgtEl>
                                          <p:spTgt spid="187426"/>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3500"/>
                            </p:stCondLst>
                            <p:childTnLst>
                              <p:par>
                                <p:cTn id="130" presetID="23" presetClass="entr" presetSubtype="16" fill="hold" grpId="0" nodeType="afterEffect">
                                  <p:stCondLst>
                                    <p:cond delay="0"/>
                                  </p:stCondLst>
                                  <p:childTnLst>
                                    <p:set>
                                      <p:cBhvr>
                                        <p:cTn id="131" dur="1" fill="hold">
                                          <p:stCondLst>
                                            <p:cond delay="0"/>
                                          </p:stCondLst>
                                        </p:cTn>
                                        <p:tgtEl>
                                          <p:spTgt spid="187425"/>
                                        </p:tgtEl>
                                        <p:attrNameLst>
                                          <p:attrName>style.visibility</p:attrName>
                                        </p:attrNameLst>
                                      </p:cBhvr>
                                      <p:to>
                                        <p:strVal val="visible"/>
                                      </p:to>
                                    </p:set>
                                    <p:anim calcmode="lin" valueType="num">
                                      <p:cBhvr>
                                        <p:cTn id="132" dur="100" fill="hold"/>
                                        <p:tgtEl>
                                          <p:spTgt spid="187425"/>
                                        </p:tgtEl>
                                        <p:attrNameLst>
                                          <p:attrName>ppt_w</p:attrName>
                                        </p:attrNameLst>
                                      </p:cBhvr>
                                      <p:tavLst>
                                        <p:tav tm="0">
                                          <p:val>
                                            <p:fltVal val="0"/>
                                          </p:val>
                                        </p:tav>
                                        <p:tav tm="100000">
                                          <p:val>
                                            <p:strVal val="#ppt_w"/>
                                          </p:val>
                                        </p:tav>
                                      </p:tavLst>
                                    </p:anim>
                                    <p:anim calcmode="lin" valueType="num">
                                      <p:cBhvr>
                                        <p:cTn id="133" dur="100" fill="hold"/>
                                        <p:tgtEl>
                                          <p:spTgt spid="187425"/>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3600"/>
                            </p:stCondLst>
                            <p:childTnLst>
                              <p:par>
                                <p:cTn id="135" presetID="23" presetClass="entr" presetSubtype="16" fill="hold" grpId="0" nodeType="afterEffect">
                                  <p:stCondLst>
                                    <p:cond delay="0"/>
                                  </p:stCondLst>
                                  <p:childTnLst>
                                    <p:set>
                                      <p:cBhvr>
                                        <p:cTn id="136" dur="1" fill="hold">
                                          <p:stCondLst>
                                            <p:cond delay="0"/>
                                          </p:stCondLst>
                                        </p:cTn>
                                        <p:tgtEl>
                                          <p:spTgt spid="187424"/>
                                        </p:tgtEl>
                                        <p:attrNameLst>
                                          <p:attrName>style.visibility</p:attrName>
                                        </p:attrNameLst>
                                      </p:cBhvr>
                                      <p:to>
                                        <p:strVal val="visible"/>
                                      </p:to>
                                    </p:set>
                                    <p:anim calcmode="lin" valueType="num">
                                      <p:cBhvr>
                                        <p:cTn id="137" dur="100" fill="hold"/>
                                        <p:tgtEl>
                                          <p:spTgt spid="187424"/>
                                        </p:tgtEl>
                                        <p:attrNameLst>
                                          <p:attrName>ppt_w</p:attrName>
                                        </p:attrNameLst>
                                      </p:cBhvr>
                                      <p:tavLst>
                                        <p:tav tm="0">
                                          <p:val>
                                            <p:fltVal val="0"/>
                                          </p:val>
                                        </p:tav>
                                        <p:tav tm="100000">
                                          <p:val>
                                            <p:strVal val="#ppt_w"/>
                                          </p:val>
                                        </p:tav>
                                      </p:tavLst>
                                    </p:anim>
                                    <p:anim calcmode="lin" valueType="num">
                                      <p:cBhvr>
                                        <p:cTn id="138" dur="100" fill="hold"/>
                                        <p:tgtEl>
                                          <p:spTgt spid="187424"/>
                                        </p:tgtEl>
                                        <p:attrNameLst>
                                          <p:attrName>ppt_h</p:attrName>
                                        </p:attrNameLst>
                                      </p:cBhvr>
                                      <p:tavLst>
                                        <p:tav tm="0">
                                          <p:val>
                                            <p:fltVal val="0"/>
                                          </p:val>
                                        </p:tav>
                                        <p:tav tm="100000">
                                          <p:val>
                                            <p:strVal val="#ppt_h"/>
                                          </p:val>
                                        </p:tav>
                                      </p:tavLst>
                                    </p:anim>
                                  </p:childTnLst>
                                </p:cTn>
                              </p:par>
                            </p:childTnLst>
                          </p:cTn>
                        </p:par>
                        <p:par>
                          <p:cTn id="139" fill="hold" nodeType="afterGroup">
                            <p:stCondLst>
                              <p:cond delay="3700"/>
                            </p:stCondLst>
                            <p:childTnLst>
                              <p:par>
                                <p:cTn id="140" presetID="23" presetClass="entr" presetSubtype="16" fill="hold" grpId="0" nodeType="afterEffect">
                                  <p:stCondLst>
                                    <p:cond delay="0"/>
                                  </p:stCondLst>
                                  <p:childTnLst>
                                    <p:set>
                                      <p:cBhvr>
                                        <p:cTn id="141" dur="1" fill="hold">
                                          <p:stCondLst>
                                            <p:cond delay="0"/>
                                          </p:stCondLst>
                                        </p:cTn>
                                        <p:tgtEl>
                                          <p:spTgt spid="187423"/>
                                        </p:tgtEl>
                                        <p:attrNameLst>
                                          <p:attrName>style.visibility</p:attrName>
                                        </p:attrNameLst>
                                      </p:cBhvr>
                                      <p:to>
                                        <p:strVal val="visible"/>
                                      </p:to>
                                    </p:set>
                                    <p:anim calcmode="lin" valueType="num">
                                      <p:cBhvr>
                                        <p:cTn id="142" dur="100" fill="hold"/>
                                        <p:tgtEl>
                                          <p:spTgt spid="187423"/>
                                        </p:tgtEl>
                                        <p:attrNameLst>
                                          <p:attrName>ppt_w</p:attrName>
                                        </p:attrNameLst>
                                      </p:cBhvr>
                                      <p:tavLst>
                                        <p:tav tm="0">
                                          <p:val>
                                            <p:fltVal val="0"/>
                                          </p:val>
                                        </p:tav>
                                        <p:tav tm="100000">
                                          <p:val>
                                            <p:strVal val="#ppt_w"/>
                                          </p:val>
                                        </p:tav>
                                      </p:tavLst>
                                    </p:anim>
                                    <p:anim calcmode="lin" valueType="num">
                                      <p:cBhvr>
                                        <p:cTn id="143" dur="100" fill="hold"/>
                                        <p:tgtEl>
                                          <p:spTgt spid="187423"/>
                                        </p:tgtEl>
                                        <p:attrNameLst>
                                          <p:attrName>ppt_h</p:attrName>
                                        </p:attrNameLst>
                                      </p:cBhvr>
                                      <p:tavLst>
                                        <p:tav tm="0">
                                          <p:val>
                                            <p:fltVal val="0"/>
                                          </p:val>
                                        </p:tav>
                                        <p:tav tm="100000">
                                          <p:val>
                                            <p:strVal val="#ppt_h"/>
                                          </p:val>
                                        </p:tav>
                                      </p:tavLst>
                                    </p:anim>
                                  </p:childTnLst>
                                </p:cTn>
                              </p:par>
                            </p:childTnLst>
                          </p:cTn>
                        </p:par>
                        <p:par>
                          <p:cTn id="144" fill="hold" nodeType="afterGroup">
                            <p:stCondLst>
                              <p:cond delay="3800"/>
                            </p:stCondLst>
                            <p:childTnLst>
                              <p:par>
                                <p:cTn id="145" presetID="23" presetClass="entr" presetSubtype="16" fill="hold" grpId="0" nodeType="afterEffect">
                                  <p:stCondLst>
                                    <p:cond delay="0"/>
                                  </p:stCondLst>
                                  <p:childTnLst>
                                    <p:set>
                                      <p:cBhvr>
                                        <p:cTn id="146" dur="1" fill="hold">
                                          <p:stCondLst>
                                            <p:cond delay="0"/>
                                          </p:stCondLst>
                                        </p:cTn>
                                        <p:tgtEl>
                                          <p:spTgt spid="187422"/>
                                        </p:tgtEl>
                                        <p:attrNameLst>
                                          <p:attrName>style.visibility</p:attrName>
                                        </p:attrNameLst>
                                      </p:cBhvr>
                                      <p:to>
                                        <p:strVal val="visible"/>
                                      </p:to>
                                    </p:set>
                                    <p:anim calcmode="lin" valueType="num">
                                      <p:cBhvr>
                                        <p:cTn id="147" dur="100" fill="hold"/>
                                        <p:tgtEl>
                                          <p:spTgt spid="187422"/>
                                        </p:tgtEl>
                                        <p:attrNameLst>
                                          <p:attrName>ppt_w</p:attrName>
                                        </p:attrNameLst>
                                      </p:cBhvr>
                                      <p:tavLst>
                                        <p:tav tm="0">
                                          <p:val>
                                            <p:fltVal val="0"/>
                                          </p:val>
                                        </p:tav>
                                        <p:tav tm="100000">
                                          <p:val>
                                            <p:strVal val="#ppt_w"/>
                                          </p:val>
                                        </p:tav>
                                      </p:tavLst>
                                    </p:anim>
                                    <p:anim calcmode="lin" valueType="num">
                                      <p:cBhvr>
                                        <p:cTn id="148" dur="100" fill="hold"/>
                                        <p:tgtEl>
                                          <p:spTgt spid="187422"/>
                                        </p:tgtEl>
                                        <p:attrNameLst>
                                          <p:attrName>ppt_h</p:attrName>
                                        </p:attrNameLst>
                                      </p:cBhvr>
                                      <p:tavLst>
                                        <p:tav tm="0">
                                          <p:val>
                                            <p:fltVal val="0"/>
                                          </p:val>
                                        </p:tav>
                                        <p:tav tm="100000">
                                          <p:val>
                                            <p:strVal val="#ppt_h"/>
                                          </p:val>
                                        </p:tav>
                                      </p:tavLst>
                                    </p:anim>
                                  </p:childTnLst>
                                </p:cTn>
                              </p:par>
                            </p:childTnLst>
                          </p:cTn>
                        </p:par>
                        <p:par>
                          <p:cTn id="149" fill="hold" nodeType="afterGroup">
                            <p:stCondLst>
                              <p:cond delay="3900"/>
                            </p:stCondLst>
                            <p:childTnLst>
                              <p:par>
                                <p:cTn id="150" presetID="23" presetClass="entr" presetSubtype="16" fill="hold" grpId="0" nodeType="afterEffect">
                                  <p:stCondLst>
                                    <p:cond delay="0"/>
                                  </p:stCondLst>
                                  <p:childTnLst>
                                    <p:set>
                                      <p:cBhvr>
                                        <p:cTn id="151" dur="1" fill="hold">
                                          <p:stCondLst>
                                            <p:cond delay="0"/>
                                          </p:stCondLst>
                                        </p:cTn>
                                        <p:tgtEl>
                                          <p:spTgt spid="187421"/>
                                        </p:tgtEl>
                                        <p:attrNameLst>
                                          <p:attrName>style.visibility</p:attrName>
                                        </p:attrNameLst>
                                      </p:cBhvr>
                                      <p:to>
                                        <p:strVal val="visible"/>
                                      </p:to>
                                    </p:set>
                                    <p:anim calcmode="lin" valueType="num">
                                      <p:cBhvr>
                                        <p:cTn id="152" dur="100" fill="hold"/>
                                        <p:tgtEl>
                                          <p:spTgt spid="187421"/>
                                        </p:tgtEl>
                                        <p:attrNameLst>
                                          <p:attrName>ppt_w</p:attrName>
                                        </p:attrNameLst>
                                      </p:cBhvr>
                                      <p:tavLst>
                                        <p:tav tm="0">
                                          <p:val>
                                            <p:fltVal val="0"/>
                                          </p:val>
                                        </p:tav>
                                        <p:tav tm="100000">
                                          <p:val>
                                            <p:strVal val="#ppt_w"/>
                                          </p:val>
                                        </p:tav>
                                      </p:tavLst>
                                    </p:anim>
                                    <p:anim calcmode="lin" valueType="num">
                                      <p:cBhvr>
                                        <p:cTn id="153" dur="100" fill="hold"/>
                                        <p:tgtEl>
                                          <p:spTgt spid="187421"/>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4000"/>
                            </p:stCondLst>
                            <p:childTnLst>
                              <p:par>
                                <p:cTn id="155" presetID="23" presetClass="entr" presetSubtype="16" fill="hold" grpId="0" nodeType="afterEffect">
                                  <p:stCondLst>
                                    <p:cond delay="0"/>
                                  </p:stCondLst>
                                  <p:childTnLst>
                                    <p:set>
                                      <p:cBhvr>
                                        <p:cTn id="156" dur="1" fill="hold">
                                          <p:stCondLst>
                                            <p:cond delay="0"/>
                                          </p:stCondLst>
                                        </p:cTn>
                                        <p:tgtEl>
                                          <p:spTgt spid="187420"/>
                                        </p:tgtEl>
                                        <p:attrNameLst>
                                          <p:attrName>style.visibility</p:attrName>
                                        </p:attrNameLst>
                                      </p:cBhvr>
                                      <p:to>
                                        <p:strVal val="visible"/>
                                      </p:to>
                                    </p:set>
                                    <p:anim calcmode="lin" valueType="num">
                                      <p:cBhvr>
                                        <p:cTn id="157" dur="100" fill="hold"/>
                                        <p:tgtEl>
                                          <p:spTgt spid="187420"/>
                                        </p:tgtEl>
                                        <p:attrNameLst>
                                          <p:attrName>ppt_w</p:attrName>
                                        </p:attrNameLst>
                                      </p:cBhvr>
                                      <p:tavLst>
                                        <p:tav tm="0">
                                          <p:val>
                                            <p:fltVal val="0"/>
                                          </p:val>
                                        </p:tav>
                                        <p:tav tm="100000">
                                          <p:val>
                                            <p:strVal val="#ppt_w"/>
                                          </p:val>
                                        </p:tav>
                                      </p:tavLst>
                                    </p:anim>
                                    <p:anim calcmode="lin" valueType="num">
                                      <p:cBhvr>
                                        <p:cTn id="158" dur="100" fill="hold"/>
                                        <p:tgtEl>
                                          <p:spTgt spid="187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4100"/>
                            </p:stCondLst>
                            <p:childTnLst>
                              <p:par>
                                <p:cTn id="160" presetID="23" presetClass="entr" presetSubtype="16" fill="hold" grpId="0" nodeType="afterEffect">
                                  <p:stCondLst>
                                    <p:cond delay="0"/>
                                  </p:stCondLst>
                                  <p:childTnLst>
                                    <p:set>
                                      <p:cBhvr>
                                        <p:cTn id="161" dur="1" fill="hold">
                                          <p:stCondLst>
                                            <p:cond delay="0"/>
                                          </p:stCondLst>
                                        </p:cTn>
                                        <p:tgtEl>
                                          <p:spTgt spid="187419"/>
                                        </p:tgtEl>
                                        <p:attrNameLst>
                                          <p:attrName>style.visibility</p:attrName>
                                        </p:attrNameLst>
                                      </p:cBhvr>
                                      <p:to>
                                        <p:strVal val="visible"/>
                                      </p:to>
                                    </p:set>
                                    <p:anim calcmode="lin" valueType="num">
                                      <p:cBhvr>
                                        <p:cTn id="162" dur="100" fill="hold"/>
                                        <p:tgtEl>
                                          <p:spTgt spid="187419"/>
                                        </p:tgtEl>
                                        <p:attrNameLst>
                                          <p:attrName>ppt_w</p:attrName>
                                        </p:attrNameLst>
                                      </p:cBhvr>
                                      <p:tavLst>
                                        <p:tav tm="0">
                                          <p:val>
                                            <p:fltVal val="0"/>
                                          </p:val>
                                        </p:tav>
                                        <p:tav tm="100000">
                                          <p:val>
                                            <p:strVal val="#ppt_w"/>
                                          </p:val>
                                        </p:tav>
                                      </p:tavLst>
                                    </p:anim>
                                    <p:anim calcmode="lin" valueType="num">
                                      <p:cBhvr>
                                        <p:cTn id="163" dur="100" fill="hold"/>
                                        <p:tgtEl>
                                          <p:spTgt spid="187419"/>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4200"/>
                            </p:stCondLst>
                            <p:childTnLst>
                              <p:par>
                                <p:cTn id="165" presetID="23" presetClass="entr" presetSubtype="16" fill="hold" grpId="0" nodeType="afterEffect">
                                  <p:stCondLst>
                                    <p:cond delay="0"/>
                                  </p:stCondLst>
                                  <p:childTnLst>
                                    <p:set>
                                      <p:cBhvr>
                                        <p:cTn id="166" dur="1" fill="hold">
                                          <p:stCondLst>
                                            <p:cond delay="0"/>
                                          </p:stCondLst>
                                        </p:cTn>
                                        <p:tgtEl>
                                          <p:spTgt spid="187418"/>
                                        </p:tgtEl>
                                        <p:attrNameLst>
                                          <p:attrName>style.visibility</p:attrName>
                                        </p:attrNameLst>
                                      </p:cBhvr>
                                      <p:to>
                                        <p:strVal val="visible"/>
                                      </p:to>
                                    </p:set>
                                    <p:anim calcmode="lin" valueType="num">
                                      <p:cBhvr>
                                        <p:cTn id="167" dur="100" fill="hold"/>
                                        <p:tgtEl>
                                          <p:spTgt spid="187418"/>
                                        </p:tgtEl>
                                        <p:attrNameLst>
                                          <p:attrName>ppt_w</p:attrName>
                                        </p:attrNameLst>
                                      </p:cBhvr>
                                      <p:tavLst>
                                        <p:tav tm="0">
                                          <p:val>
                                            <p:fltVal val="0"/>
                                          </p:val>
                                        </p:tav>
                                        <p:tav tm="100000">
                                          <p:val>
                                            <p:strVal val="#ppt_w"/>
                                          </p:val>
                                        </p:tav>
                                      </p:tavLst>
                                    </p:anim>
                                    <p:anim calcmode="lin" valueType="num">
                                      <p:cBhvr>
                                        <p:cTn id="168" dur="100" fill="hold"/>
                                        <p:tgtEl>
                                          <p:spTgt spid="187418"/>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4300"/>
                            </p:stCondLst>
                            <p:childTnLst>
                              <p:par>
                                <p:cTn id="170" presetID="23" presetClass="entr" presetSubtype="16" fill="hold" grpId="0" nodeType="afterEffect">
                                  <p:stCondLst>
                                    <p:cond delay="0"/>
                                  </p:stCondLst>
                                  <p:childTnLst>
                                    <p:set>
                                      <p:cBhvr>
                                        <p:cTn id="171" dur="1" fill="hold">
                                          <p:stCondLst>
                                            <p:cond delay="0"/>
                                          </p:stCondLst>
                                        </p:cTn>
                                        <p:tgtEl>
                                          <p:spTgt spid="187435"/>
                                        </p:tgtEl>
                                        <p:attrNameLst>
                                          <p:attrName>style.visibility</p:attrName>
                                        </p:attrNameLst>
                                      </p:cBhvr>
                                      <p:to>
                                        <p:strVal val="visible"/>
                                      </p:to>
                                    </p:set>
                                    <p:anim calcmode="lin" valueType="num">
                                      <p:cBhvr>
                                        <p:cTn id="172" dur="100" fill="hold"/>
                                        <p:tgtEl>
                                          <p:spTgt spid="187435"/>
                                        </p:tgtEl>
                                        <p:attrNameLst>
                                          <p:attrName>ppt_w</p:attrName>
                                        </p:attrNameLst>
                                      </p:cBhvr>
                                      <p:tavLst>
                                        <p:tav tm="0">
                                          <p:val>
                                            <p:fltVal val="0"/>
                                          </p:val>
                                        </p:tav>
                                        <p:tav tm="100000">
                                          <p:val>
                                            <p:strVal val="#ppt_w"/>
                                          </p:val>
                                        </p:tav>
                                      </p:tavLst>
                                    </p:anim>
                                    <p:anim calcmode="lin" valueType="num">
                                      <p:cBhvr>
                                        <p:cTn id="173" dur="100" fill="hold"/>
                                        <p:tgtEl>
                                          <p:spTgt spid="187435"/>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4400"/>
                            </p:stCondLst>
                            <p:childTnLst>
                              <p:par>
                                <p:cTn id="175" presetID="23" presetClass="entr" presetSubtype="16" fill="hold" grpId="0" nodeType="afterEffect">
                                  <p:stCondLst>
                                    <p:cond delay="0"/>
                                  </p:stCondLst>
                                  <p:childTnLst>
                                    <p:set>
                                      <p:cBhvr>
                                        <p:cTn id="176" dur="1" fill="hold">
                                          <p:stCondLst>
                                            <p:cond delay="0"/>
                                          </p:stCondLst>
                                        </p:cTn>
                                        <p:tgtEl>
                                          <p:spTgt spid="187434"/>
                                        </p:tgtEl>
                                        <p:attrNameLst>
                                          <p:attrName>style.visibility</p:attrName>
                                        </p:attrNameLst>
                                      </p:cBhvr>
                                      <p:to>
                                        <p:strVal val="visible"/>
                                      </p:to>
                                    </p:set>
                                    <p:anim calcmode="lin" valueType="num">
                                      <p:cBhvr>
                                        <p:cTn id="177" dur="100" fill="hold"/>
                                        <p:tgtEl>
                                          <p:spTgt spid="187434"/>
                                        </p:tgtEl>
                                        <p:attrNameLst>
                                          <p:attrName>ppt_w</p:attrName>
                                        </p:attrNameLst>
                                      </p:cBhvr>
                                      <p:tavLst>
                                        <p:tav tm="0">
                                          <p:val>
                                            <p:fltVal val="0"/>
                                          </p:val>
                                        </p:tav>
                                        <p:tav tm="100000">
                                          <p:val>
                                            <p:strVal val="#ppt_w"/>
                                          </p:val>
                                        </p:tav>
                                      </p:tavLst>
                                    </p:anim>
                                    <p:anim calcmode="lin" valueType="num">
                                      <p:cBhvr>
                                        <p:cTn id="178" dur="100" fill="hold"/>
                                        <p:tgtEl>
                                          <p:spTgt spid="187434"/>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4500"/>
                            </p:stCondLst>
                            <p:childTnLst>
                              <p:par>
                                <p:cTn id="180" presetID="23" presetClass="entr" presetSubtype="16" fill="hold" grpId="0" nodeType="afterEffect">
                                  <p:stCondLst>
                                    <p:cond delay="0"/>
                                  </p:stCondLst>
                                  <p:childTnLst>
                                    <p:set>
                                      <p:cBhvr>
                                        <p:cTn id="181" dur="1" fill="hold">
                                          <p:stCondLst>
                                            <p:cond delay="0"/>
                                          </p:stCondLst>
                                        </p:cTn>
                                        <p:tgtEl>
                                          <p:spTgt spid="187433"/>
                                        </p:tgtEl>
                                        <p:attrNameLst>
                                          <p:attrName>style.visibility</p:attrName>
                                        </p:attrNameLst>
                                      </p:cBhvr>
                                      <p:to>
                                        <p:strVal val="visible"/>
                                      </p:to>
                                    </p:set>
                                    <p:anim calcmode="lin" valueType="num">
                                      <p:cBhvr>
                                        <p:cTn id="182" dur="100" fill="hold"/>
                                        <p:tgtEl>
                                          <p:spTgt spid="187433"/>
                                        </p:tgtEl>
                                        <p:attrNameLst>
                                          <p:attrName>ppt_w</p:attrName>
                                        </p:attrNameLst>
                                      </p:cBhvr>
                                      <p:tavLst>
                                        <p:tav tm="0">
                                          <p:val>
                                            <p:fltVal val="0"/>
                                          </p:val>
                                        </p:tav>
                                        <p:tav tm="100000">
                                          <p:val>
                                            <p:strVal val="#ppt_w"/>
                                          </p:val>
                                        </p:tav>
                                      </p:tavLst>
                                    </p:anim>
                                    <p:anim calcmode="lin" valueType="num">
                                      <p:cBhvr>
                                        <p:cTn id="183" dur="100" fill="hold"/>
                                        <p:tgtEl>
                                          <p:spTgt spid="187433"/>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4600"/>
                            </p:stCondLst>
                            <p:childTnLst>
                              <p:par>
                                <p:cTn id="185" presetID="23" presetClass="entr" presetSubtype="16" fill="hold" grpId="0" nodeType="afterEffect">
                                  <p:stCondLst>
                                    <p:cond delay="0"/>
                                  </p:stCondLst>
                                  <p:childTnLst>
                                    <p:set>
                                      <p:cBhvr>
                                        <p:cTn id="186" dur="1" fill="hold">
                                          <p:stCondLst>
                                            <p:cond delay="0"/>
                                          </p:stCondLst>
                                        </p:cTn>
                                        <p:tgtEl>
                                          <p:spTgt spid="187432"/>
                                        </p:tgtEl>
                                        <p:attrNameLst>
                                          <p:attrName>style.visibility</p:attrName>
                                        </p:attrNameLst>
                                      </p:cBhvr>
                                      <p:to>
                                        <p:strVal val="visible"/>
                                      </p:to>
                                    </p:set>
                                    <p:anim calcmode="lin" valueType="num">
                                      <p:cBhvr>
                                        <p:cTn id="187" dur="100" fill="hold"/>
                                        <p:tgtEl>
                                          <p:spTgt spid="187432"/>
                                        </p:tgtEl>
                                        <p:attrNameLst>
                                          <p:attrName>ppt_w</p:attrName>
                                        </p:attrNameLst>
                                      </p:cBhvr>
                                      <p:tavLst>
                                        <p:tav tm="0">
                                          <p:val>
                                            <p:fltVal val="0"/>
                                          </p:val>
                                        </p:tav>
                                        <p:tav tm="100000">
                                          <p:val>
                                            <p:strVal val="#ppt_w"/>
                                          </p:val>
                                        </p:tav>
                                      </p:tavLst>
                                    </p:anim>
                                    <p:anim calcmode="lin" valueType="num">
                                      <p:cBhvr>
                                        <p:cTn id="188" dur="100" fill="hold"/>
                                        <p:tgtEl>
                                          <p:spTgt spid="187432"/>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4700"/>
                            </p:stCondLst>
                            <p:childTnLst>
                              <p:par>
                                <p:cTn id="190" presetID="23" presetClass="entr" presetSubtype="16" fill="hold" grpId="0" nodeType="afterEffect">
                                  <p:stCondLst>
                                    <p:cond delay="0"/>
                                  </p:stCondLst>
                                  <p:childTnLst>
                                    <p:set>
                                      <p:cBhvr>
                                        <p:cTn id="191" dur="1" fill="hold">
                                          <p:stCondLst>
                                            <p:cond delay="0"/>
                                          </p:stCondLst>
                                        </p:cTn>
                                        <p:tgtEl>
                                          <p:spTgt spid="187431"/>
                                        </p:tgtEl>
                                        <p:attrNameLst>
                                          <p:attrName>style.visibility</p:attrName>
                                        </p:attrNameLst>
                                      </p:cBhvr>
                                      <p:to>
                                        <p:strVal val="visible"/>
                                      </p:to>
                                    </p:set>
                                    <p:anim calcmode="lin" valueType="num">
                                      <p:cBhvr>
                                        <p:cTn id="192" dur="100" fill="hold"/>
                                        <p:tgtEl>
                                          <p:spTgt spid="187431"/>
                                        </p:tgtEl>
                                        <p:attrNameLst>
                                          <p:attrName>ppt_w</p:attrName>
                                        </p:attrNameLst>
                                      </p:cBhvr>
                                      <p:tavLst>
                                        <p:tav tm="0">
                                          <p:val>
                                            <p:fltVal val="0"/>
                                          </p:val>
                                        </p:tav>
                                        <p:tav tm="100000">
                                          <p:val>
                                            <p:strVal val="#ppt_w"/>
                                          </p:val>
                                        </p:tav>
                                      </p:tavLst>
                                    </p:anim>
                                    <p:anim calcmode="lin" valueType="num">
                                      <p:cBhvr>
                                        <p:cTn id="193" dur="100" fill="hold"/>
                                        <p:tgtEl>
                                          <p:spTgt spid="187431"/>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4800"/>
                            </p:stCondLst>
                            <p:childTnLst>
                              <p:par>
                                <p:cTn id="195" presetID="23" presetClass="entr" presetSubtype="16" fill="hold" grpId="0" nodeType="afterEffect">
                                  <p:stCondLst>
                                    <p:cond delay="0"/>
                                  </p:stCondLst>
                                  <p:childTnLst>
                                    <p:set>
                                      <p:cBhvr>
                                        <p:cTn id="196" dur="1" fill="hold">
                                          <p:stCondLst>
                                            <p:cond delay="0"/>
                                          </p:stCondLst>
                                        </p:cTn>
                                        <p:tgtEl>
                                          <p:spTgt spid="187430"/>
                                        </p:tgtEl>
                                        <p:attrNameLst>
                                          <p:attrName>style.visibility</p:attrName>
                                        </p:attrNameLst>
                                      </p:cBhvr>
                                      <p:to>
                                        <p:strVal val="visible"/>
                                      </p:to>
                                    </p:set>
                                    <p:anim calcmode="lin" valueType="num">
                                      <p:cBhvr>
                                        <p:cTn id="197" dur="100" fill="hold"/>
                                        <p:tgtEl>
                                          <p:spTgt spid="187430"/>
                                        </p:tgtEl>
                                        <p:attrNameLst>
                                          <p:attrName>ppt_w</p:attrName>
                                        </p:attrNameLst>
                                      </p:cBhvr>
                                      <p:tavLst>
                                        <p:tav tm="0">
                                          <p:val>
                                            <p:fltVal val="0"/>
                                          </p:val>
                                        </p:tav>
                                        <p:tav tm="100000">
                                          <p:val>
                                            <p:strVal val="#ppt_w"/>
                                          </p:val>
                                        </p:tav>
                                      </p:tavLst>
                                    </p:anim>
                                    <p:anim calcmode="lin" valueType="num">
                                      <p:cBhvr>
                                        <p:cTn id="198" dur="100" fill="hold"/>
                                        <p:tgtEl>
                                          <p:spTgt spid="187430"/>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900"/>
                            </p:stCondLst>
                            <p:childTnLst>
                              <p:par>
                                <p:cTn id="200" presetID="23" presetClass="entr" presetSubtype="16" fill="hold" grpId="0" nodeType="afterEffect">
                                  <p:stCondLst>
                                    <p:cond delay="0"/>
                                  </p:stCondLst>
                                  <p:childTnLst>
                                    <p:set>
                                      <p:cBhvr>
                                        <p:cTn id="201" dur="1" fill="hold">
                                          <p:stCondLst>
                                            <p:cond delay="0"/>
                                          </p:stCondLst>
                                        </p:cTn>
                                        <p:tgtEl>
                                          <p:spTgt spid="187429"/>
                                        </p:tgtEl>
                                        <p:attrNameLst>
                                          <p:attrName>style.visibility</p:attrName>
                                        </p:attrNameLst>
                                      </p:cBhvr>
                                      <p:to>
                                        <p:strVal val="visible"/>
                                      </p:to>
                                    </p:set>
                                    <p:anim calcmode="lin" valueType="num">
                                      <p:cBhvr>
                                        <p:cTn id="202" dur="100" fill="hold"/>
                                        <p:tgtEl>
                                          <p:spTgt spid="187429"/>
                                        </p:tgtEl>
                                        <p:attrNameLst>
                                          <p:attrName>ppt_w</p:attrName>
                                        </p:attrNameLst>
                                      </p:cBhvr>
                                      <p:tavLst>
                                        <p:tav tm="0">
                                          <p:val>
                                            <p:fltVal val="0"/>
                                          </p:val>
                                        </p:tav>
                                        <p:tav tm="100000">
                                          <p:val>
                                            <p:strVal val="#ppt_w"/>
                                          </p:val>
                                        </p:tav>
                                      </p:tavLst>
                                    </p:anim>
                                    <p:anim calcmode="lin" valueType="num">
                                      <p:cBhvr>
                                        <p:cTn id="203" dur="100" fill="hold"/>
                                        <p:tgtEl>
                                          <p:spTgt spid="187429"/>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5000"/>
                            </p:stCondLst>
                            <p:childTnLst>
                              <p:par>
                                <p:cTn id="205" presetID="23" presetClass="entr" presetSubtype="16" fill="hold" grpId="0" nodeType="afterEffect">
                                  <p:stCondLst>
                                    <p:cond delay="0"/>
                                  </p:stCondLst>
                                  <p:childTnLst>
                                    <p:set>
                                      <p:cBhvr>
                                        <p:cTn id="206" dur="1" fill="hold">
                                          <p:stCondLst>
                                            <p:cond delay="0"/>
                                          </p:stCondLst>
                                        </p:cTn>
                                        <p:tgtEl>
                                          <p:spTgt spid="187428"/>
                                        </p:tgtEl>
                                        <p:attrNameLst>
                                          <p:attrName>style.visibility</p:attrName>
                                        </p:attrNameLst>
                                      </p:cBhvr>
                                      <p:to>
                                        <p:strVal val="visible"/>
                                      </p:to>
                                    </p:set>
                                    <p:anim calcmode="lin" valueType="num">
                                      <p:cBhvr>
                                        <p:cTn id="207" dur="100" fill="hold"/>
                                        <p:tgtEl>
                                          <p:spTgt spid="187428"/>
                                        </p:tgtEl>
                                        <p:attrNameLst>
                                          <p:attrName>ppt_w</p:attrName>
                                        </p:attrNameLst>
                                      </p:cBhvr>
                                      <p:tavLst>
                                        <p:tav tm="0">
                                          <p:val>
                                            <p:fltVal val="0"/>
                                          </p:val>
                                        </p:tav>
                                        <p:tav tm="100000">
                                          <p:val>
                                            <p:strVal val="#ppt_w"/>
                                          </p:val>
                                        </p:tav>
                                      </p:tavLst>
                                    </p:anim>
                                    <p:anim calcmode="lin" valueType="num">
                                      <p:cBhvr>
                                        <p:cTn id="208" dur="100" fill="hold"/>
                                        <p:tgtEl>
                                          <p:spTgt spid="187428"/>
                                        </p:tgtEl>
                                        <p:attrNameLst>
                                          <p:attrName>ppt_h</p:attrName>
                                        </p:attrNameLst>
                                      </p:cBhvr>
                                      <p:tavLst>
                                        <p:tav tm="0">
                                          <p:val>
                                            <p:fltVal val="0"/>
                                          </p:val>
                                        </p:tav>
                                        <p:tav tm="100000">
                                          <p:val>
                                            <p:strVal val="#ppt_h"/>
                                          </p:val>
                                        </p:tav>
                                      </p:tavLst>
                                    </p:anim>
                                  </p:childTnLst>
                                </p:cTn>
                              </p:par>
                            </p:childTnLst>
                          </p:cTn>
                        </p:par>
                        <p:par>
                          <p:cTn id="209" fill="hold">
                            <p:stCondLst>
                              <p:cond delay="5100"/>
                            </p:stCondLst>
                            <p:childTnLst>
                              <p:par>
                                <p:cTn id="210" presetID="10" presetClass="entr" presetSubtype="0" fill="hold" grpId="0" nodeType="afterEffect">
                                  <p:stCondLst>
                                    <p:cond delay="0"/>
                                  </p:stCondLst>
                                  <p:childTnLst>
                                    <p:set>
                                      <p:cBhvr>
                                        <p:cTn id="211" dur="1" fill="hold">
                                          <p:stCondLst>
                                            <p:cond delay="0"/>
                                          </p:stCondLst>
                                        </p:cTn>
                                        <p:tgtEl>
                                          <p:spTgt spid="187459"/>
                                        </p:tgtEl>
                                        <p:attrNameLst>
                                          <p:attrName>style.visibility</p:attrName>
                                        </p:attrNameLst>
                                      </p:cBhvr>
                                      <p:to>
                                        <p:strVal val="visible"/>
                                      </p:to>
                                    </p:set>
                                    <p:animEffect transition="in" filter="fade">
                                      <p:cBhvr>
                                        <p:cTn id="212" dur="500"/>
                                        <p:tgtEl>
                                          <p:spTgt spid="187459"/>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187458"/>
                                        </p:tgtEl>
                                        <p:attrNameLst>
                                          <p:attrName>style.visibility</p:attrName>
                                        </p:attrNameLst>
                                      </p:cBhvr>
                                      <p:to>
                                        <p:strVal val="visible"/>
                                      </p:to>
                                    </p:set>
                                    <p:animEffect transition="in" filter="fade">
                                      <p:cBhvr>
                                        <p:cTn id="215" dur="500"/>
                                        <p:tgtEl>
                                          <p:spTgt spid="187458"/>
                                        </p:tgtEl>
                                      </p:cBhvr>
                                    </p:animEffect>
                                  </p:childTnLst>
                                </p:cTn>
                              </p:par>
                            </p:childTnLst>
                          </p:cTn>
                        </p:par>
                        <p:par>
                          <p:cTn id="216" fill="hold">
                            <p:stCondLst>
                              <p:cond delay="5600"/>
                            </p:stCondLst>
                            <p:childTnLst>
                              <p:par>
                                <p:cTn id="217" presetID="23" presetClass="entr" presetSubtype="16" fill="hold" grpId="0" nodeType="afterEffect">
                                  <p:stCondLst>
                                    <p:cond delay="0"/>
                                  </p:stCondLst>
                                  <p:childTnLst>
                                    <p:set>
                                      <p:cBhvr>
                                        <p:cTn id="218" dur="1" fill="hold">
                                          <p:stCondLst>
                                            <p:cond delay="0"/>
                                          </p:stCondLst>
                                        </p:cTn>
                                        <p:tgtEl>
                                          <p:spTgt spid="187436"/>
                                        </p:tgtEl>
                                        <p:attrNameLst>
                                          <p:attrName>style.visibility</p:attrName>
                                        </p:attrNameLst>
                                      </p:cBhvr>
                                      <p:to>
                                        <p:strVal val="visible"/>
                                      </p:to>
                                    </p:set>
                                    <p:anim calcmode="lin" valueType="num">
                                      <p:cBhvr>
                                        <p:cTn id="219" dur="500" fill="hold"/>
                                        <p:tgtEl>
                                          <p:spTgt spid="187436"/>
                                        </p:tgtEl>
                                        <p:attrNameLst>
                                          <p:attrName>ppt_w</p:attrName>
                                        </p:attrNameLst>
                                      </p:cBhvr>
                                      <p:tavLst>
                                        <p:tav tm="0">
                                          <p:val>
                                            <p:fltVal val="0"/>
                                          </p:val>
                                        </p:tav>
                                        <p:tav tm="100000">
                                          <p:val>
                                            <p:strVal val="#ppt_w"/>
                                          </p:val>
                                        </p:tav>
                                      </p:tavLst>
                                    </p:anim>
                                    <p:anim calcmode="lin" valueType="num">
                                      <p:cBhvr>
                                        <p:cTn id="220" dur="500" fill="hold"/>
                                        <p:tgtEl>
                                          <p:spTgt spid="187436"/>
                                        </p:tgtEl>
                                        <p:attrNameLst>
                                          <p:attrName>ppt_h</p:attrName>
                                        </p:attrNameLst>
                                      </p:cBhvr>
                                      <p:tavLst>
                                        <p:tav tm="0">
                                          <p:val>
                                            <p:fltVal val="0"/>
                                          </p:val>
                                        </p:tav>
                                        <p:tav tm="100000">
                                          <p:val>
                                            <p:strVal val="#ppt_h"/>
                                          </p:val>
                                        </p:tav>
                                      </p:tavLst>
                                    </p:anim>
                                  </p:childTnLst>
                                </p:cTn>
                              </p:par>
                              <p:par>
                                <p:cTn id="221" presetID="23" presetClass="entr" presetSubtype="16" fill="hold" grpId="0" nodeType="withEffect">
                                  <p:stCondLst>
                                    <p:cond delay="0"/>
                                  </p:stCondLst>
                                  <p:childTnLst>
                                    <p:set>
                                      <p:cBhvr>
                                        <p:cTn id="222" dur="1" fill="hold">
                                          <p:stCondLst>
                                            <p:cond delay="0"/>
                                          </p:stCondLst>
                                        </p:cTn>
                                        <p:tgtEl>
                                          <p:spTgt spid="187437"/>
                                        </p:tgtEl>
                                        <p:attrNameLst>
                                          <p:attrName>style.visibility</p:attrName>
                                        </p:attrNameLst>
                                      </p:cBhvr>
                                      <p:to>
                                        <p:strVal val="visible"/>
                                      </p:to>
                                    </p:set>
                                    <p:anim calcmode="lin" valueType="num">
                                      <p:cBhvr>
                                        <p:cTn id="223" dur="500" fill="hold"/>
                                        <p:tgtEl>
                                          <p:spTgt spid="187437"/>
                                        </p:tgtEl>
                                        <p:attrNameLst>
                                          <p:attrName>ppt_w</p:attrName>
                                        </p:attrNameLst>
                                      </p:cBhvr>
                                      <p:tavLst>
                                        <p:tav tm="0">
                                          <p:val>
                                            <p:fltVal val="0"/>
                                          </p:val>
                                        </p:tav>
                                        <p:tav tm="100000">
                                          <p:val>
                                            <p:strVal val="#ppt_w"/>
                                          </p:val>
                                        </p:tav>
                                      </p:tavLst>
                                    </p:anim>
                                    <p:anim calcmode="lin" valueType="num">
                                      <p:cBhvr>
                                        <p:cTn id="224" dur="500" fill="hold"/>
                                        <p:tgtEl>
                                          <p:spTgt spid="187437"/>
                                        </p:tgtEl>
                                        <p:attrNameLst>
                                          <p:attrName>ppt_h</p:attrName>
                                        </p:attrNameLst>
                                      </p:cBhvr>
                                      <p:tavLst>
                                        <p:tav tm="0">
                                          <p:val>
                                            <p:fltVal val="0"/>
                                          </p:val>
                                        </p:tav>
                                        <p:tav tm="100000">
                                          <p:val>
                                            <p:strVal val="#ppt_h"/>
                                          </p:val>
                                        </p:tav>
                                      </p:tavLst>
                                    </p:anim>
                                  </p:childTnLst>
                                </p:cTn>
                              </p:par>
                            </p:childTnLst>
                          </p:cTn>
                        </p:par>
                        <p:par>
                          <p:cTn id="225" fill="hold" nodeType="afterGroup">
                            <p:stCondLst>
                              <p:cond delay="6100"/>
                            </p:stCondLst>
                            <p:childTnLst>
                              <p:par>
                                <p:cTn id="226" presetID="23" presetClass="entr" presetSubtype="16" fill="hold" grpId="0" nodeType="afterEffect">
                                  <p:stCondLst>
                                    <p:cond delay="0"/>
                                  </p:stCondLst>
                                  <p:childTnLst>
                                    <p:set>
                                      <p:cBhvr>
                                        <p:cTn id="227" dur="1" fill="hold">
                                          <p:stCondLst>
                                            <p:cond delay="0"/>
                                          </p:stCondLst>
                                        </p:cTn>
                                        <p:tgtEl>
                                          <p:spTgt spid="187447"/>
                                        </p:tgtEl>
                                        <p:attrNameLst>
                                          <p:attrName>style.visibility</p:attrName>
                                        </p:attrNameLst>
                                      </p:cBhvr>
                                      <p:to>
                                        <p:strVal val="visible"/>
                                      </p:to>
                                    </p:set>
                                    <p:anim calcmode="lin" valueType="num">
                                      <p:cBhvr>
                                        <p:cTn id="228" dur="100" fill="hold"/>
                                        <p:tgtEl>
                                          <p:spTgt spid="187447"/>
                                        </p:tgtEl>
                                        <p:attrNameLst>
                                          <p:attrName>ppt_w</p:attrName>
                                        </p:attrNameLst>
                                      </p:cBhvr>
                                      <p:tavLst>
                                        <p:tav tm="0">
                                          <p:val>
                                            <p:fltVal val="0"/>
                                          </p:val>
                                        </p:tav>
                                        <p:tav tm="100000">
                                          <p:val>
                                            <p:strVal val="#ppt_w"/>
                                          </p:val>
                                        </p:tav>
                                      </p:tavLst>
                                    </p:anim>
                                    <p:anim calcmode="lin" valueType="num">
                                      <p:cBhvr>
                                        <p:cTn id="229" dur="100" fill="hold"/>
                                        <p:tgtEl>
                                          <p:spTgt spid="187447"/>
                                        </p:tgtEl>
                                        <p:attrNameLst>
                                          <p:attrName>ppt_h</p:attrName>
                                        </p:attrNameLst>
                                      </p:cBhvr>
                                      <p:tavLst>
                                        <p:tav tm="0">
                                          <p:val>
                                            <p:fltVal val="0"/>
                                          </p:val>
                                        </p:tav>
                                        <p:tav tm="100000">
                                          <p:val>
                                            <p:strVal val="#ppt_h"/>
                                          </p:val>
                                        </p:tav>
                                      </p:tavLst>
                                    </p:anim>
                                  </p:childTnLst>
                                </p:cTn>
                              </p:par>
                            </p:childTnLst>
                          </p:cTn>
                        </p:par>
                        <p:par>
                          <p:cTn id="230" fill="hold" nodeType="afterGroup">
                            <p:stCondLst>
                              <p:cond delay="6200"/>
                            </p:stCondLst>
                            <p:childTnLst>
                              <p:par>
                                <p:cTn id="231" presetID="23" presetClass="entr" presetSubtype="16" fill="hold" grpId="0" nodeType="afterEffect">
                                  <p:stCondLst>
                                    <p:cond delay="0"/>
                                  </p:stCondLst>
                                  <p:childTnLst>
                                    <p:set>
                                      <p:cBhvr>
                                        <p:cTn id="232" dur="1" fill="hold">
                                          <p:stCondLst>
                                            <p:cond delay="0"/>
                                          </p:stCondLst>
                                        </p:cTn>
                                        <p:tgtEl>
                                          <p:spTgt spid="187446"/>
                                        </p:tgtEl>
                                        <p:attrNameLst>
                                          <p:attrName>style.visibility</p:attrName>
                                        </p:attrNameLst>
                                      </p:cBhvr>
                                      <p:to>
                                        <p:strVal val="visible"/>
                                      </p:to>
                                    </p:set>
                                    <p:anim calcmode="lin" valueType="num">
                                      <p:cBhvr>
                                        <p:cTn id="233" dur="100" fill="hold"/>
                                        <p:tgtEl>
                                          <p:spTgt spid="187446"/>
                                        </p:tgtEl>
                                        <p:attrNameLst>
                                          <p:attrName>ppt_w</p:attrName>
                                        </p:attrNameLst>
                                      </p:cBhvr>
                                      <p:tavLst>
                                        <p:tav tm="0">
                                          <p:val>
                                            <p:fltVal val="0"/>
                                          </p:val>
                                        </p:tav>
                                        <p:tav tm="100000">
                                          <p:val>
                                            <p:strVal val="#ppt_w"/>
                                          </p:val>
                                        </p:tav>
                                      </p:tavLst>
                                    </p:anim>
                                    <p:anim calcmode="lin" valueType="num">
                                      <p:cBhvr>
                                        <p:cTn id="234" dur="100" fill="hold"/>
                                        <p:tgtEl>
                                          <p:spTgt spid="187446"/>
                                        </p:tgtEl>
                                        <p:attrNameLst>
                                          <p:attrName>ppt_h</p:attrName>
                                        </p:attrNameLst>
                                      </p:cBhvr>
                                      <p:tavLst>
                                        <p:tav tm="0">
                                          <p:val>
                                            <p:fltVal val="0"/>
                                          </p:val>
                                        </p:tav>
                                        <p:tav tm="100000">
                                          <p:val>
                                            <p:strVal val="#ppt_h"/>
                                          </p:val>
                                        </p:tav>
                                      </p:tavLst>
                                    </p:anim>
                                  </p:childTnLst>
                                </p:cTn>
                              </p:par>
                            </p:childTnLst>
                          </p:cTn>
                        </p:par>
                        <p:par>
                          <p:cTn id="235" fill="hold" nodeType="afterGroup">
                            <p:stCondLst>
                              <p:cond delay="6300"/>
                            </p:stCondLst>
                            <p:childTnLst>
                              <p:par>
                                <p:cTn id="236" presetID="23" presetClass="entr" presetSubtype="16" fill="hold" grpId="0" nodeType="afterEffect">
                                  <p:stCondLst>
                                    <p:cond delay="0"/>
                                  </p:stCondLst>
                                  <p:childTnLst>
                                    <p:set>
                                      <p:cBhvr>
                                        <p:cTn id="237" dur="1" fill="hold">
                                          <p:stCondLst>
                                            <p:cond delay="0"/>
                                          </p:stCondLst>
                                        </p:cTn>
                                        <p:tgtEl>
                                          <p:spTgt spid="187445"/>
                                        </p:tgtEl>
                                        <p:attrNameLst>
                                          <p:attrName>style.visibility</p:attrName>
                                        </p:attrNameLst>
                                      </p:cBhvr>
                                      <p:to>
                                        <p:strVal val="visible"/>
                                      </p:to>
                                    </p:set>
                                    <p:anim calcmode="lin" valueType="num">
                                      <p:cBhvr>
                                        <p:cTn id="238" dur="100" fill="hold"/>
                                        <p:tgtEl>
                                          <p:spTgt spid="187445"/>
                                        </p:tgtEl>
                                        <p:attrNameLst>
                                          <p:attrName>ppt_w</p:attrName>
                                        </p:attrNameLst>
                                      </p:cBhvr>
                                      <p:tavLst>
                                        <p:tav tm="0">
                                          <p:val>
                                            <p:fltVal val="0"/>
                                          </p:val>
                                        </p:tav>
                                        <p:tav tm="100000">
                                          <p:val>
                                            <p:strVal val="#ppt_w"/>
                                          </p:val>
                                        </p:tav>
                                      </p:tavLst>
                                    </p:anim>
                                    <p:anim calcmode="lin" valueType="num">
                                      <p:cBhvr>
                                        <p:cTn id="239" dur="100" fill="hold"/>
                                        <p:tgtEl>
                                          <p:spTgt spid="187445"/>
                                        </p:tgtEl>
                                        <p:attrNameLst>
                                          <p:attrName>ppt_h</p:attrName>
                                        </p:attrNameLst>
                                      </p:cBhvr>
                                      <p:tavLst>
                                        <p:tav tm="0">
                                          <p:val>
                                            <p:fltVal val="0"/>
                                          </p:val>
                                        </p:tav>
                                        <p:tav tm="100000">
                                          <p:val>
                                            <p:strVal val="#ppt_h"/>
                                          </p:val>
                                        </p:tav>
                                      </p:tavLst>
                                    </p:anim>
                                  </p:childTnLst>
                                </p:cTn>
                              </p:par>
                            </p:childTnLst>
                          </p:cTn>
                        </p:par>
                        <p:par>
                          <p:cTn id="240" fill="hold" nodeType="afterGroup">
                            <p:stCondLst>
                              <p:cond delay="6400"/>
                            </p:stCondLst>
                            <p:childTnLst>
                              <p:par>
                                <p:cTn id="241" presetID="23" presetClass="entr" presetSubtype="16" fill="hold" grpId="0" nodeType="afterEffect">
                                  <p:stCondLst>
                                    <p:cond delay="0"/>
                                  </p:stCondLst>
                                  <p:childTnLst>
                                    <p:set>
                                      <p:cBhvr>
                                        <p:cTn id="242" dur="1" fill="hold">
                                          <p:stCondLst>
                                            <p:cond delay="0"/>
                                          </p:stCondLst>
                                        </p:cTn>
                                        <p:tgtEl>
                                          <p:spTgt spid="187444"/>
                                        </p:tgtEl>
                                        <p:attrNameLst>
                                          <p:attrName>style.visibility</p:attrName>
                                        </p:attrNameLst>
                                      </p:cBhvr>
                                      <p:to>
                                        <p:strVal val="visible"/>
                                      </p:to>
                                    </p:set>
                                    <p:anim calcmode="lin" valueType="num">
                                      <p:cBhvr>
                                        <p:cTn id="243" dur="100" fill="hold"/>
                                        <p:tgtEl>
                                          <p:spTgt spid="187444"/>
                                        </p:tgtEl>
                                        <p:attrNameLst>
                                          <p:attrName>ppt_w</p:attrName>
                                        </p:attrNameLst>
                                      </p:cBhvr>
                                      <p:tavLst>
                                        <p:tav tm="0">
                                          <p:val>
                                            <p:fltVal val="0"/>
                                          </p:val>
                                        </p:tav>
                                        <p:tav tm="100000">
                                          <p:val>
                                            <p:strVal val="#ppt_w"/>
                                          </p:val>
                                        </p:tav>
                                      </p:tavLst>
                                    </p:anim>
                                    <p:anim calcmode="lin" valueType="num">
                                      <p:cBhvr>
                                        <p:cTn id="244" dur="100" fill="hold"/>
                                        <p:tgtEl>
                                          <p:spTgt spid="187444"/>
                                        </p:tgtEl>
                                        <p:attrNameLst>
                                          <p:attrName>ppt_h</p:attrName>
                                        </p:attrNameLst>
                                      </p:cBhvr>
                                      <p:tavLst>
                                        <p:tav tm="0">
                                          <p:val>
                                            <p:fltVal val="0"/>
                                          </p:val>
                                        </p:tav>
                                        <p:tav tm="100000">
                                          <p:val>
                                            <p:strVal val="#ppt_h"/>
                                          </p:val>
                                        </p:tav>
                                      </p:tavLst>
                                    </p:anim>
                                  </p:childTnLst>
                                </p:cTn>
                              </p:par>
                            </p:childTnLst>
                          </p:cTn>
                        </p:par>
                        <p:par>
                          <p:cTn id="245" fill="hold" nodeType="afterGroup">
                            <p:stCondLst>
                              <p:cond delay="6500"/>
                            </p:stCondLst>
                            <p:childTnLst>
                              <p:par>
                                <p:cTn id="246" presetID="23" presetClass="entr" presetSubtype="16" fill="hold" grpId="0" nodeType="afterEffect">
                                  <p:stCondLst>
                                    <p:cond delay="0"/>
                                  </p:stCondLst>
                                  <p:childTnLst>
                                    <p:set>
                                      <p:cBhvr>
                                        <p:cTn id="247" dur="1" fill="hold">
                                          <p:stCondLst>
                                            <p:cond delay="0"/>
                                          </p:stCondLst>
                                        </p:cTn>
                                        <p:tgtEl>
                                          <p:spTgt spid="187443"/>
                                        </p:tgtEl>
                                        <p:attrNameLst>
                                          <p:attrName>style.visibility</p:attrName>
                                        </p:attrNameLst>
                                      </p:cBhvr>
                                      <p:to>
                                        <p:strVal val="visible"/>
                                      </p:to>
                                    </p:set>
                                    <p:anim calcmode="lin" valueType="num">
                                      <p:cBhvr>
                                        <p:cTn id="248" dur="100" fill="hold"/>
                                        <p:tgtEl>
                                          <p:spTgt spid="187443"/>
                                        </p:tgtEl>
                                        <p:attrNameLst>
                                          <p:attrName>ppt_w</p:attrName>
                                        </p:attrNameLst>
                                      </p:cBhvr>
                                      <p:tavLst>
                                        <p:tav tm="0">
                                          <p:val>
                                            <p:fltVal val="0"/>
                                          </p:val>
                                        </p:tav>
                                        <p:tav tm="100000">
                                          <p:val>
                                            <p:strVal val="#ppt_w"/>
                                          </p:val>
                                        </p:tav>
                                      </p:tavLst>
                                    </p:anim>
                                    <p:anim calcmode="lin" valueType="num">
                                      <p:cBhvr>
                                        <p:cTn id="249" dur="100" fill="hold"/>
                                        <p:tgtEl>
                                          <p:spTgt spid="187443"/>
                                        </p:tgtEl>
                                        <p:attrNameLst>
                                          <p:attrName>ppt_h</p:attrName>
                                        </p:attrNameLst>
                                      </p:cBhvr>
                                      <p:tavLst>
                                        <p:tav tm="0">
                                          <p:val>
                                            <p:fltVal val="0"/>
                                          </p:val>
                                        </p:tav>
                                        <p:tav tm="100000">
                                          <p:val>
                                            <p:strVal val="#ppt_h"/>
                                          </p:val>
                                        </p:tav>
                                      </p:tavLst>
                                    </p:anim>
                                  </p:childTnLst>
                                </p:cTn>
                              </p:par>
                            </p:childTnLst>
                          </p:cTn>
                        </p:par>
                        <p:par>
                          <p:cTn id="250" fill="hold" nodeType="afterGroup">
                            <p:stCondLst>
                              <p:cond delay="6600"/>
                            </p:stCondLst>
                            <p:childTnLst>
                              <p:par>
                                <p:cTn id="251" presetID="23" presetClass="entr" presetSubtype="16" fill="hold" grpId="0" nodeType="afterEffect">
                                  <p:stCondLst>
                                    <p:cond delay="0"/>
                                  </p:stCondLst>
                                  <p:childTnLst>
                                    <p:set>
                                      <p:cBhvr>
                                        <p:cTn id="252" dur="1" fill="hold">
                                          <p:stCondLst>
                                            <p:cond delay="0"/>
                                          </p:stCondLst>
                                        </p:cTn>
                                        <p:tgtEl>
                                          <p:spTgt spid="187442"/>
                                        </p:tgtEl>
                                        <p:attrNameLst>
                                          <p:attrName>style.visibility</p:attrName>
                                        </p:attrNameLst>
                                      </p:cBhvr>
                                      <p:to>
                                        <p:strVal val="visible"/>
                                      </p:to>
                                    </p:set>
                                    <p:anim calcmode="lin" valueType="num">
                                      <p:cBhvr>
                                        <p:cTn id="253" dur="100" fill="hold"/>
                                        <p:tgtEl>
                                          <p:spTgt spid="187442"/>
                                        </p:tgtEl>
                                        <p:attrNameLst>
                                          <p:attrName>ppt_w</p:attrName>
                                        </p:attrNameLst>
                                      </p:cBhvr>
                                      <p:tavLst>
                                        <p:tav tm="0">
                                          <p:val>
                                            <p:fltVal val="0"/>
                                          </p:val>
                                        </p:tav>
                                        <p:tav tm="100000">
                                          <p:val>
                                            <p:strVal val="#ppt_w"/>
                                          </p:val>
                                        </p:tav>
                                      </p:tavLst>
                                    </p:anim>
                                    <p:anim calcmode="lin" valueType="num">
                                      <p:cBhvr>
                                        <p:cTn id="254" dur="100" fill="hold"/>
                                        <p:tgtEl>
                                          <p:spTgt spid="187442"/>
                                        </p:tgtEl>
                                        <p:attrNameLst>
                                          <p:attrName>ppt_h</p:attrName>
                                        </p:attrNameLst>
                                      </p:cBhvr>
                                      <p:tavLst>
                                        <p:tav tm="0">
                                          <p:val>
                                            <p:fltVal val="0"/>
                                          </p:val>
                                        </p:tav>
                                        <p:tav tm="100000">
                                          <p:val>
                                            <p:strVal val="#ppt_h"/>
                                          </p:val>
                                        </p:tav>
                                      </p:tavLst>
                                    </p:anim>
                                  </p:childTnLst>
                                </p:cTn>
                              </p:par>
                            </p:childTnLst>
                          </p:cTn>
                        </p:par>
                        <p:par>
                          <p:cTn id="255" fill="hold" nodeType="afterGroup">
                            <p:stCondLst>
                              <p:cond delay="6700"/>
                            </p:stCondLst>
                            <p:childTnLst>
                              <p:par>
                                <p:cTn id="256" presetID="23" presetClass="entr" presetSubtype="16" fill="hold" grpId="0" nodeType="afterEffect">
                                  <p:stCondLst>
                                    <p:cond delay="0"/>
                                  </p:stCondLst>
                                  <p:childTnLst>
                                    <p:set>
                                      <p:cBhvr>
                                        <p:cTn id="257" dur="1" fill="hold">
                                          <p:stCondLst>
                                            <p:cond delay="0"/>
                                          </p:stCondLst>
                                        </p:cTn>
                                        <p:tgtEl>
                                          <p:spTgt spid="187441"/>
                                        </p:tgtEl>
                                        <p:attrNameLst>
                                          <p:attrName>style.visibility</p:attrName>
                                        </p:attrNameLst>
                                      </p:cBhvr>
                                      <p:to>
                                        <p:strVal val="visible"/>
                                      </p:to>
                                    </p:set>
                                    <p:anim calcmode="lin" valueType="num">
                                      <p:cBhvr>
                                        <p:cTn id="258" dur="100" fill="hold"/>
                                        <p:tgtEl>
                                          <p:spTgt spid="187441"/>
                                        </p:tgtEl>
                                        <p:attrNameLst>
                                          <p:attrName>ppt_w</p:attrName>
                                        </p:attrNameLst>
                                      </p:cBhvr>
                                      <p:tavLst>
                                        <p:tav tm="0">
                                          <p:val>
                                            <p:fltVal val="0"/>
                                          </p:val>
                                        </p:tav>
                                        <p:tav tm="100000">
                                          <p:val>
                                            <p:strVal val="#ppt_w"/>
                                          </p:val>
                                        </p:tav>
                                      </p:tavLst>
                                    </p:anim>
                                    <p:anim calcmode="lin" valueType="num">
                                      <p:cBhvr>
                                        <p:cTn id="259" dur="100" fill="hold"/>
                                        <p:tgtEl>
                                          <p:spTgt spid="187441"/>
                                        </p:tgtEl>
                                        <p:attrNameLst>
                                          <p:attrName>ppt_h</p:attrName>
                                        </p:attrNameLst>
                                      </p:cBhvr>
                                      <p:tavLst>
                                        <p:tav tm="0">
                                          <p:val>
                                            <p:fltVal val="0"/>
                                          </p:val>
                                        </p:tav>
                                        <p:tav tm="100000">
                                          <p:val>
                                            <p:strVal val="#ppt_h"/>
                                          </p:val>
                                        </p:tav>
                                      </p:tavLst>
                                    </p:anim>
                                  </p:childTnLst>
                                </p:cTn>
                              </p:par>
                            </p:childTnLst>
                          </p:cTn>
                        </p:par>
                        <p:par>
                          <p:cTn id="260" fill="hold" nodeType="afterGroup">
                            <p:stCondLst>
                              <p:cond delay="6800"/>
                            </p:stCondLst>
                            <p:childTnLst>
                              <p:par>
                                <p:cTn id="261" presetID="23" presetClass="entr" presetSubtype="16" fill="hold" grpId="0" nodeType="afterEffect">
                                  <p:stCondLst>
                                    <p:cond delay="0"/>
                                  </p:stCondLst>
                                  <p:childTnLst>
                                    <p:set>
                                      <p:cBhvr>
                                        <p:cTn id="262" dur="1" fill="hold">
                                          <p:stCondLst>
                                            <p:cond delay="0"/>
                                          </p:stCondLst>
                                        </p:cTn>
                                        <p:tgtEl>
                                          <p:spTgt spid="187440"/>
                                        </p:tgtEl>
                                        <p:attrNameLst>
                                          <p:attrName>style.visibility</p:attrName>
                                        </p:attrNameLst>
                                      </p:cBhvr>
                                      <p:to>
                                        <p:strVal val="visible"/>
                                      </p:to>
                                    </p:set>
                                    <p:anim calcmode="lin" valueType="num">
                                      <p:cBhvr>
                                        <p:cTn id="263" dur="100" fill="hold"/>
                                        <p:tgtEl>
                                          <p:spTgt spid="187440"/>
                                        </p:tgtEl>
                                        <p:attrNameLst>
                                          <p:attrName>ppt_w</p:attrName>
                                        </p:attrNameLst>
                                      </p:cBhvr>
                                      <p:tavLst>
                                        <p:tav tm="0">
                                          <p:val>
                                            <p:fltVal val="0"/>
                                          </p:val>
                                        </p:tav>
                                        <p:tav tm="100000">
                                          <p:val>
                                            <p:strVal val="#ppt_w"/>
                                          </p:val>
                                        </p:tav>
                                      </p:tavLst>
                                    </p:anim>
                                    <p:anim calcmode="lin" valueType="num">
                                      <p:cBhvr>
                                        <p:cTn id="264" dur="100" fill="hold"/>
                                        <p:tgtEl>
                                          <p:spTgt spid="187440"/>
                                        </p:tgtEl>
                                        <p:attrNameLst>
                                          <p:attrName>ppt_h</p:attrName>
                                        </p:attrNameLst>
                                      </p:cBhvr>
                                      <p:tavLst>
                                        <p:tav tm="0">
                                          <p:val>
                                            <p:fltVal val="0"/>
                                          </p:val>
                                        </p:tav>
                                        <p:tav tm="100000">
                                          <p:val>
                                            <p:strVal val="#ppt_h"/>
                                          </p:val>
                                        </p:tav>
                                      </p:tavLst>
                                    </p:anim>
                                  </p:childTnLst>
                                </p:cTn>
                              </p:par>
                            </p:childTnLst>
                          </p:cTn>
                        </p:par>
                        <p:par>
                          <p:cTn id="265" fill="hold" nodeType="afterGroup">
                            <p:stCondLst>
                              <p:cond delay="6900"/>
                            </p:stCondLst>
                            <p:childTnLst>
                              <p:par>
                                <p:cTn id="266" presetID="23" presetClass="entr" presetSubtype="16" fill="hold" grpId="0" nodeType="afterEffect">
                                  <p:stCondLst>
                                    <p:cond delay="0"/>
                                  </p:stCondLst>
                                  <p:childTnLst>
                                    <p:set>
                                      <p:cBhvr>
                                        <p:cTn id="267" dur="1" fill="hold">
                                          <p:stCondLst>
                                            <p:cond delay="0"/>
                                          </p:stCondLst>
                                        </p:cTn>
                                        <p:tgtEl>
                                          <p:spTgt spid="187439"/>
                                        </p:tgtEl>
                                        <p:attrNameLst>
                                          <p:attrName>style.visibility</p:attrName>
                                        </p:attrNameLst>
                                      </p:cBhvr>
                                      <p:to>
                                        <p:strVal val="visible"/>
                                      </p:to>
                                    </p:set>
                                    <p:anim calcmode="lin" valueType="num">
                                      <p:cBhvr>
                                        <p:cTn id="268" dur="100" fill="hold"/>
                                        <p:tgtEl>
                                          <p:spTgt spid="187439"/>
                                        </p:tgtEl>
                                        <p:attrNameLst>
                                          <p:attrName>ppt_w</p:attrName>
                                        </p:attrNameLst>
                                      </p:cBhvr>
                                      <p:tavLst>
                                        <p:tav tm="0">
                                          <p:val>
                                            <p:fltVal val="0"/>
                                          </p:val>
                                        </p:tav>
                                        <p:tav tm="100000">
                                          <p:val>
                                            <p:strVal val="#ppt_w"/>
                                          </p:val>
                                        </p:tav>
                                      </p:tavLst>
                                    </p:anim>
                                    <p:anim calcmode="lin" valueType="num">
                                      <p:cBhvr>
                                        <p:cTn id="269" dur="100" fill="hold"/>
                                        <p:tgtEl>
                                          <p:spTgt spid="187439"/>
                                        </p:tgtEl>
                                        <p:attrNameLst>
                                          <p:attrName>ppt_h</p:attrName>
                                        </p:attrNameLst>
                                      </p:cBhvr>
                                      <p:tavLst>
                                        <p:tav tm="0">
                                          <p:val>
                                            <p:fltVal val="0"/>
                                          </p:val>
                                        </p:tav>
                                        <p:tav tm="100000">
                                          <p:val>
                                            <p:strVal val="#ppt_h"/>
                                          </p:val>
                                        </p:tav>
                                      </p:tavLst>
                                    </p:anim>
                                  </p:childTnLst>
                                </p:cTn>
                              </p:par>
                            </p:childTnLst>
                          </p:cTn>
                        </p:par>
                        <p:par>
                          <p:cTn id="270" fill="hold" nodeType="afterGroup">
                            <p:stCondLst>
                              <p:cond delay="7000"/>
                            </p:stCondLst>
                            <p:childTnLst>
                              <p:par>
                                <p:cTn id="271" presetID="23" presetClass="entr" presetSubtype="16" fill="hold" grpId="0" nodeType="afterEffect">
                                  <p:stCondLst>
                                    <p:cond delay="0"/>
                                  </p:stCondLst>
                                  <p:childTnLst>
                                    <p:set>
                                      <p:cBhvr>
                                        <p:cTn id="272" dur="1" fill="hold">
                                          <p:stCondLst>
                                            <p:cond delay="0"/>
                                          </p:stCondLst>
                                        </p:cTn>
                                        <p:tgtEl>
                                          <p:spTgt spid="187438"/>
                                        </p:tgtEl>
                                        <p:attrNameLst>
                                          <p:attrName>style.visibility</p:attrName>
                                        </p:attrNameLst>
                                      </p:cBhvr>
                                      <p:to>
                                        <p:strVal val="visible"/>
                                      </p:to>
                                    </p:set>
                                    <p:anim calcmode="lin" valueType="num">
                                      <p:cBhvr>
                                        <p:cTn id="273" dur="100" fill="hold"/>
                                        <p:tgtEl>
                                          <p:spTgt spid="187438"/>
                                        </p:tgtEl>
                                        <p:attrNameLst>
                                          <p:attrName>ppt_w</p:attrName>
                                        </p:attrNameLst>
                                      </p:cBhvr>
                                      <p:tavLst>
                                        <p:tav tm="0">
                                          <p:val>
                                            <p:fltVal val="0"/>
                                          </p:val>
                                        </p:tav>
                                        <p:tav tm="100000">
                                          <p:val>
                                            <p:strVal val="#ppt_w"/>
                                          </p:val>
                                        </p:tav>
                                      </p:tavLst>
                                    </p:anim>
                                    <p:anim calcmode="lin" valueType="num">
                                      <p:cBhvr>
                                        <p:cTn id="274" dur="100" fill="hold"/>
                                        <p:tgtEl>
                                          <p:spTgt spid="187438"/>
                                        </p:tgtEl>
                                        <p:attrNameLst>
                                          <p:attrName>ppt_h</p:attrName>
                                        </p:attrNameLst>
                                      </p:cBhvr>
                                      <p:tavLst>
                                        <p:tav tm="0">
                                          <p:val>
                                            <p:fltVal val="0"/>
                                          </p:val>
                                        </p:tav>
                                        <p:tav tm="100000">
                                          <p:val>
                                            <p:strVal val="#ppt_h"/>
                                          </p:val>
                                        </p:tav>
                                      </p:tavLst>
                                    </p:anim>
                                  </p:childTnLst>
                                </p:cTn>
                              </p:par>
                            </p:childTnLst>
                          </p:cTn>
                        </p:par>
                        <p:par>
                          <p:cTn id="275" fill="hold" nodeType="afterGroup">
                            <p:stCondLst>
                              <p:cond delay="7100"/>
                            </p:stCondLst>
                            <p:childTnLst>
                              <p:par>
                                <p:cTn id="276" presetID="23" presetClass="entr" presetSubtype="16" fill="hold" grpId="0" nodeType="afterEffect">
                                  <p:stCondLst>
                                    <p:cond delay="0"/>
                                  </p:stCondLst>
                                  <p:childTnLst>
                                    <p:set>
                                      <p:cBhvr>
                                        <p:cTn id="277" dur="1" fill="hold">
                                          <p:stCondLst>
                                            <p:cond delay="0"/>
                                          </p:stCondLst>
                                        </p:cTn>
                                        <p:tgtEl>
                                          <p:spTgt spid="187455"/>
                                        </p:tgtEl>
                                        <p:attrNameLst>
                                          <p:attrName>style.visibility</p:attrName>
                                        </p:attrNameLst>
                                      </p:cBhvr>
                                      <p:to>
                                        <p:strVal val="visible"/>
                                      </p:to>
                                    </p:set>
                                    <p:anim calcmode="lin" valueType="num">
                                      <p:cBhvr>
                                        <p:cTn id="278" dur="100" fill="hold"/>
                                        <p:tgtEl>
                                          <p:spTgt spid="187455"/>
                                        </p:tgtEl>
                                        <p:attrNameLst>
                                          <p:attrName>ppt_w</p:attrName>
                                        </p:attrNameLst>
                                      </p:cBhvr>
                                      <p:tavLst>
                                        <p:tav tm="0">
                                          <p:val>
                                            <p:fltVal val="0"/>
                                          </p:val>
                                        </p:tav>
                                        <p:tav tm="100000">
                                          <p:val>
                                            <p:strVal val="#ppt_w"/>
                                          </p:val>
                                        </p:tav>
                                      </p:tavLst>
                                    </p:anim>
                                    <p:anim calcmode="lin" valueType="num">
                                      <p:cBhvr>
                                        <p:cTn id="279" dur="100" fill="hold"/>
                                        <p:tgtEl>
                                          <p:spTgt spid="187455"/>
                                        </p:tgtEl>
                                        <p:attrNameLst>
                                          <p:attrName>ppt_h</p:attrName>
                                        </p:attrNameLst>
                                      </p:cBhvr>
                                      <p:tavLst>
                                        <p:tav tm="0">
                                          <p:val>
                                            <p:fltVal val="0"/>
                                          </p:val>
                                        </p:tav>
                                        <p:tav tm="100000">
                                          <p:val>
                                            <p:strVal val="#ppt_h"/>
                                          </p:val>
                                        </p:tav>
                                      </p:tavLst>
                                    </p:anim>
                                  </p:childTnLst>
                                </p:cTn>
                              </p:par>
                            </p:childTnLst>
                          </p:cTn>
                        </p:par>
                        <p:par>
                          <p:cTn id="280" fill="hold" nodeType="afterGroup">
                            <p:stCondLst>
                              <p:cond delay="7200"/>
                            </p:stCondLst>
                            <p:childTnLst>
                              <p:par>
                                <p:cTn id="281" presetID="23" presetClass="entr" presetSubtype="16" fill="hold" grpId="0" nodeType="afterEffect">
                                  <p:stCondLst>
                                    <p:cond delay="0"/>
                                  </p:stCondLst>
                                  <p:childTnLst>
                                    <p:set>
                                      <p:cBhvr>
                                        <p:cTn id="282" dur="1" fill="hold">
                                          <p:stCondLst>
                                            <p:cond delay="0"/>
                                          </p:stCondLst>
                                        </p:cTn>
                                        <p:tgtEl>
                                          <p:spTgt spid="187454"/>
                                        </p:tgtEl>
                                        <p:attrNameLst>
                                          <p:attrName>style.visibility</p:attrName>
                                        </p:attrNameLst>
                                      </p:cBhvr>
                                      <p:to>
                                        <p:strVal val="visible"/>
                                      </p:to>
                                    </p:set>
                                    <p:anim calcmode="lin" valueType="num">
                                      <p:cBhvr>
                                        <p:cTn id="283" dur="100" fill="hold"/>
                                        <p:tgtEl>
                                          <p:spTgt spid="187454"/>
                                        </p:tgtEl>
                                        <p:attrNameLst>
                                          <p:attrName>ppt_w</p:attrName>
                                        </p:attrNameLst>
                                      </p:cBhvr>
                                      <p:tavLst>
                                        <p:tav tm="0">
                                          <p:val>
                                            <p:fltVal val="0"/>
                                          </p:val>
                                        </p:tav>
                                        <p:tav tm="100000">
                                          <p:val>
                                            <p:strVal val="#ppt_w"/>
                                          </p:val>
                                        </p:tav>
                                      </p:tavLst>
                                    </p:anim>
                                    <p:anim calcmode="lin" valueType="num">
                                      <p:cBhvr>
                                        <p:cTn id="284" dur="100" fill="hold"/>
                                        <p:tgtEl>
                                          <p:spTgt spid="187454"/>
                                        </p:tgtEl>
                                        <p:attrNameLst>
                                          <p:attrName>ppt_h</p:attrName>
                                        </p:attrNameLst>
                                      </p:cBhvr>
                                      <p:tavLst>
                                        <p:tav tm="0">
                                          <p:val>
                                            <p:fltVal val="0"/>
                                          </p:val>
                                        </p:tav>
                                        <p:tav tm="100000">
                                          <p:val>
                                            <p:strVal val="#ppt_h"/>
                                          </p:val>
                                        </p:tav>
                                      </p:tavLst>
                                    </p:anim>
                                  </p:childTnLst>
                                </p:cTn>
                              </p:par>
                            </p:childTnLst>
                          </p:cTn>
                        </p:par>
                        <p:par>
                          <p:cTn id="285" fill="hold" nodeType="afterGroup">
                            <p:stCondLst>
                              <p:cond delay="7300"/>
                            </p:stCondLst>
                            <p:childTnLst>
                              <p:par>
                                <p:cTn id="286" presetID="23" presetClass="entr" presetSubtype="16" fill="hold" grpId="0" nodeType="afterEffect">
                                  <p:stCondLst>
                                    <p:cond delay="0"/>
                                  </p:stCondLst>
                                  <p:childTnLst>
                                    <p:set>
                                      <p:cBhvr>
                                        <p:cTn id="287" dur="1" fill="hold">
                                          <p:stCondLst>
                                            <p:cond delay="0"/>
                                          </p:stCondLst>
                                        </p:cTn>
                                        <p:tgtEl>
                                          <p:spTgt spid="187453"/>
                                        </p:tgtEl>
                                        <p:attrNameLst>
                                          <p:attrName>style.visibility</p:attrName>
                                        </p:attrNameLst>
                                      </p:cBhvr>
                                      <p:to>
                                        <p:strVal val="visible"/>
                                      </p:to>
                                    </p:set>
                                    <p:anim calcmode="lin" valueType="num">
                                      <p:cBhvr>
                                        <p:cTn id="288" dur="100" fill="hold"/>
                                        <p:tgtEl>
                                          <p:spTgt spid="187453"/>
                                        </p:tgtEl>
                                        <p:attrNameLst>
                                          <p:attrName>ppt_w</p:attrName>
                                        </p:attrNameLst>
                                      </p:cBhvr>
                                      <p:tavLst>
                                        <p:tav tm="0">
                                          <p:val>
                                            <p:fltVal val="0"/>
                                          </p:val>
                                        </p:tav>
                                        <p:tav tm="100000">
                                          <p:val>
                                            <p:strVal val="#ppt_w"/>
                                          </p:val>
                                        </p:tav>
                                      </p:tavLst>
                                    </p:anim>
                                    <p:anim calcmode="lin" valueType="num">
                                      <p:cBhvr>
                                        <p:cTn id="289" dur="100" fill="hold"/>
                                        <p:tgtEl>
                                          <p:spTgt spid="187453"/>
                                        </p:tgtEl>
                                        <p:attrNameLst>
                                          <p:attrName>ppt_h</p:attrName>
                                        </p:attrNameLst>
                                      </p:cBhvr>
                                      <p:tavLst>
                                        <p:tav tm="0">
                                          <p:val>
                                            <p:fltVal val="0"/>
                                          </p:val>
                                        </p:tav>
                                        <p:tav tm="100000">
                                          <p:val>
                                            <p:strVal val="#ppt_h"/>
                                          </p:val>
                                        </p:tav>
                                      </p:tavLst>
                                    </p:anim>
                                  </p:childTnLst>
                                </p:cTn>
                              </p:par>
                            </p:childTnLst>
                          </p:cTn>
                        </p:par>
                        <p:par>
                          <p:cTn id="290" fill="hold" nodeType="afterGroup">
                            <p:stCondLst>
                              <p:cond delay="7400"/>
                            </p:stCondLst>
                            <p:childTnLst>
                              <p:par>
                                <p:cTn id="291" presetID="23" presetClass="entr" presetSubtype="16" fill="hold" grpId="0" nodeType="afterEffect">
                                  <p:stCondLst>
                                    <p:cond delay="0"/>
                                  </p:stCondLst>
                                  <p:childTnLst>
                                    <p:set>
                                      <p:cBhvr>
                                        <p:cTn id="292" dur="1" fill="hold">
                                          <p:stCondLst>
                                            <p:cond delay="0"/>
                                          </p:stCondLst>
                                        </p:cTn>
                                        <p:tgtEl>
                                          <p:spTgt spid="187452"/>
                                        </p:tgtEl>
                                        <p:attrNameLst>
                                          <p:attrName>style.visibility</p:attrName>
                                        </p:attrNameLst>
                                      </p:cBhvr>
                                      <p:to>
                                        <p:strVal val="visible"/>
                                      </p:to>
                                    </p:set>
                                    <p:anim calcmode="lin" valueType="num">
                                      <p:cBhvr>
                                        <p:cTn id="293" dur="100" fill="hold"/>
                                        <p:tgtEl>
                                          <p:spTgt spid="187452"/>
                                        </p:tgtEl>
                                        <p:attrNameLst>
                                          <p:attrName>ppt_w</p:attrName>
                                        </p:attrNameLst>
                                      </p:cBhvr>
                                      <p:tavLst>
                                        <p:tav tm="0">
                                          <p:val>
                                            <p:fltVal val="0"/>
                                          </p:val>
                                        </p:tav>
                                        <p:tav tm="100000">
                                          <p:val>
                                            <p:strVal val="#ppt_w"/>
                                          </p:val>
                                        </p:tav>
                                      </p:tavLst>
                                    </p:anim>
                                    <p:anim calcmode="lin" valueType="num">
                                      <p:cBhvr>
                                        <p:cTn id="294" dur="100" fill="hold"/>
                                        <p:tgtEl>
                                          <p:spTgt spid="187452"/>
                                        </p:tgtEl>
                                        <p:attrNameLst>
                                          <p:attrName>ppt_h</p:attrName>
                                        </p:attrNameLst>
                                      </p:cBhvr>
                                      <p:tavLst>
                                        <p:tav tm="0">
                                          <p:val>
                                            <p:fltVal val="0"/>
                                          </p:val>
                                        </p:tav>
                                        <p:tav tm="100000">
                                          <p:val>
                                            <p:strVal val="#ppt_h"/>
                                          </p:val>
                                        </p:tav>
                                      </p:tavLst>
                                    </p:anim>
                                  </p:childTnLst>
                                </p:cTn>
                              </p:par>
                            </p:childTnLst>
                          </p:cTn>
                        </p:par>
                        <p:par>
                          <p:cTn id="295" fill="hold" nodeType="afterGroup">
                            <p:stCondLst>
                              <p:cond delay="7500"/>
                            </p:stCondLst>
                            <p:childTnLst>
                              <p:par>
                                <p:cTn id="296" presetID="23" presetClass="entr" presetSubtype="16" fill="hold" grpId="0" nodeType="afterEffect">
                                  <p:stCondLst>
                                    <p:cond delay="0"/>
                                  </p:stCondLst>
                                  <p:childTnLst>
                                    <p:set>
                                      <p:cBhvr>
                                        <p:cTn id="297" dur="1" fill="hold">
                                          <p:stCondLst>
                                            <p:cond delay="0"/>
                                          </p:stCondLst>
                                        </p:cTn>
                                        <p:tgtEl>
                                          <p:spTgt spid="187451"/>
                                        </p:tgtEl>
                                        <p:attrNameLst>
                                          <p:attrName>style.visibility</p:attrName>
                                        </p:attrNameLst>
                                      </p:cBhvr>
                                      <p:to>
                                        <p:strVal val="visible"/>
                                      </p:to>
                                    </p:set>
                                    <p:anim calcmode="lin" valueType="num">
                                      <p:cBhvr>
                                        <p:cTn id="298" dur="100" fill="hold"/>
                                        <p:tgtEl>
                                          <p:spTgt spid="187451"/>
                                        </p:tgtEl>
                                        <p:attrNameLst>
                                          <p:attrName>ppt_w</p:attrName>
                                        </p:attrNameLst>
                                      </p:cBhvr>
                                      <p:tavLst>
                                        <p:tav tm="0">
                                          <p:val>
                                            <p:fltVal val="0"/>
                                          </p:val>
                                        </p:tav>
                                        <p:tav tm="100000">
                                          <p:val>
                                            <p:strVal val="#ppt_w"/>
                                          </p:val>
                                        </p:tav>
                                      </p:tavLst>
                                    </p:anim>
                                    <p:anim calcmode="lin" valueType="num">
                                      <p:cBhvr>
                                        <p:cTn id="299" dur="100" fill="hold"/>
                                        <p:tgtEl>
                                          <p:spTgt spid="187451"/>
                                        </p:tgtEl>
                                        <p:attrNameLst>
                                          <p:attrName>ppt_h</p:attrName>
                                        </p:attrNameLst>
                                      </p:cBhvr>
                                      <p:tavLst>
                                        <p:tav tm="0">
                                          <p:val>
                                            <p:fltVal val="0"/>
                                          </p:val>
                                        </p:tav>
                                        <p:tav tm="100000">
                                          <p:val>
                                            <p:strVal val="#ppt_h"/>
                                          </p:val>
                                        </p:tav>
                                      </p:tavLst>
                                    </p:anim>
                                  </p:childTnLst>
                                </p:cTn>
                              </p:par>
                            </p:childTnLst>
                          </p:cTn>
                        </p:par>
                        <p:par>
                          <p:cTn id="300" fill="hold" nodeType="afterGroup">
                            <p:stCondLst>
                              <p:cond delay="7600"/>
                            </p:stCondLst>
                            <p:childTnLst>
                              <p:par>
                                <p:cTn id="301" presetID="23" presetClass="entr" presetSubtype="16" fill="hold" grpId="0" nodeType="afterEffect">
                                  <p:stCondLst>
                                    <p:cond delay="0"/>
                                  </p:stCondLst>
                                  <p:childTnLst>
                                    <p:set>
                                      <p:cBhvr>
                                        <p:cTn id="302" dur="1" fill="hold">
                                          <p:stCondLst>
                                            <p:cond delay="0"/>
                                          </p:stCondLst>
                                        </p:cTn>
                                        <p:tgtEl>
                                          <p:spTgt spid="187450"/>
                                        </p:tgtEl>
                                        <p:attrNameLst>
                                          <p:attrName>style.visibility</p:attrName>
                                        </p:attrNameLst>
                                      </p:cBhvr>
                                      <p:to>
                                        <p:strVal val="visible"/>
                                      </p:to>
                                    </p:set>
                                    <p:anim calcmode="lin" valueType="num">
                                      <p:cBhvr>
                                        <p:cTn id="303" dur="100" fill="hold"/>
                                        <p:tgtEl>
                                          <p:spTgt spid="187450"/>
                                        </p:tgtEl>
                                        <p:attrNameLst>
                                          <p:attrName>ppt_w</p:attrName>
                                        </p:attrNameLst>
                                      </p:cBhvr>
                                      <p:tavLst>
                                        <p:tav tm="0">
                                          <p:val>
                                            <p:fltVal val="0"/>
                                          </p:val>
                                        </p:tav>
                                        <p:tav tm="100000">
                                          <p:val>
                                            <p:strVal val="#ppt_w"/>
                                          </p:val>
                                        </p:tav>
                                      </p:tavLst>
                                    </p:anim>
                                    <p:anim calcmode="lin" valueType="num">
                                      <p:cBhvr>
                                        <p:cTn id="304" dur="100" fill="hold"/>
                                        <p:tgtEl>
                                          <p:spTgt spid="187450"/>
                                        </p:tgtEl>
                                        <p:attrNameLst>
                                          <p:attrName>ppt_h</p:attrName>
                                        </p:attrNameLst>
                                      </p:cBhvr>
                                      <p:tavLst>
                                        <p:tav tm="0">
                                          <p:val>
                                            <p:fltVal val="0"/>
                                          </p:val>
                                        </p:tav>
                                        <p:tav tm="100000">
                                          <p:val>
                                            <p:strVal val="#ppt_h"/>
                                          </p:val>
                                        </p:tav>
                                      </p:tavLst>
                                    </p:anim>
                                  </p:childTnLst>
                                </p:cTn>
                              </p:par>
                            </p:childTnLst>
                          </p:cTn>
                        </p:par>
                        <p:par>
                          <p:cTn id="305" fill="hold" nodeType="afterGroup">
                            <p:stCondLst>
                              <p:cond delay="7700"/>
                            </p:stCondLst>
                            <p:childTnLst>
                              <p:par>
                                <p:cTn id="306" presetID="23" presetClass="entr" presetSubtype="16" fill="hold" grpId="0" nodeType="afterEffect">
                                  <p:stCondLst>
                                    <p:cond delay="0"/>
                                  </p:stCondLst>
                                  <p:childTnLst>
                                    <p:set>
                                      <p:cBhvr>
                                        <p:cTn id="307" dur="1" fill="hold">
                                          <p:stCondLst>
                                            <p:cond delay="0"/>
                                          </p:stCondLst>
                                        </p:cTn>
                                        <p:tgtEl>
                                          <p:spTgt spid="187449"/>
                                        </p:tgtEl>
                                        <p:attrNameLst>
                                          <p:attrName>style.visibility</p:attrName>
                                        </p:attrNameLst>
                                      </p:cBhvr>
                                      <p:to>
                                        <p:strVal val="visible"/>
                                      </p:to>
                                    </p:set>
                                    <p:anim calcmode="lin" valueType="num">
                                      <p:cBhvr>
                                        <p:cTn id="308" dur="100" fill="hold"/>
                                        <p:tgtEl>
                                          <p:spTgt spid="187449"/>
                                        </p:tgtEl>
                                        <p:attrNameLst>
                                          <p:attrName>ppt_w</p:attrName>
                                        </p:attrNameLst>
                                      </p:cBhvr>
                                      <p:tavLst>
                                        <p:tav tm="0">
                                          <p:val>
                                            <p:fltVal val="0"/>
                                          </p:val>
                                        </p:tav>
                                        <p:tav tm="100000">
                                          <p:val>
                                            <p:strVal val="#ppt_w"/>
                                          </p:val>
                                        </p:tav>
                                      </p:tavLst>
                                    </p:anim>
                                    <p:anim calcmode="lin" valueType="num">
                                      <p:cBhvr>
                                        <p:cTn id="309" dur="100" fill="hold"/>
                                        <p:tgtEl>
                                          <p:spTgt spid="187449"/>
                                        </p:tgtEl>
                                        <p:attrNameLst>
                                          <p:attrName>ppt_h</p:attrName>
                                        </p:attrNameLst>
                                      </p:cBhvr>
                                      <p:tavLst>
                                        <p:tav tm="0">
                                          <p:val>
                                            <p:fltVal val="0"/>
                                          </p:val>
                                        </p:tav>
                                        <p:tav tm="100000">
                                          <p:val>
                                            <p:strVal val="#ppt_h"/>
                                          </p:val>
                                        </p:tav>
                                      </p:tavLst>
                                    </p:anim>
                                  </p:childTnLst>
                                </p:cTn>
                              </p:par>
                            </p:childTnLst>
                          </p:cTn>
                        </p:par>
                        <p:par>
                          <p:cTn id="310" fill="hold" nodeType="afterGroup">
                            <p:stCondLst>
                              <p:cond delay="7800"/>
                            </p:stCondLst>
                            <p:childTnLst>
                              <p:par>
                                <p:cTn id="311" presetID="23" presetClass="entr" presetSubtype="16" fill="hold" grpId="0" nodeType="afterEffect">
                                  <p:stCondLst>
                                    <p:cond delay="0"/>
                                  </p:stCondLst>
                                  <p:childTnLst>
                                    <p:set>
                                      <p:cBhvr>
                                        <p:cTn id="312" dur="1" fill="hold">
                                          <p:stCondLst>
                                            <p:cond delay="0"/>
                                          </p:stCondLst>
                                        </p:cTn>
                                        <p:tgtEl>
                                          <p:spTgt spid="187448"/>
                                        </p:tgtEl>
                                        <p:attrNameLst>
                                          <p:attrName>style.visibility</p:attrName>
                                        </p:attrNameLst>
                                      </p:cBhvr>
                                      <p:to>
                                        <p:strVal val="visible"/>
                                      </p:to>
                                    </p:set>
                                    <p:anim calcmode="lin" valueType="num">
                                      <p:cBhvr>
                                        <p:cTn id="313" dur="100" fill="hold"/>
                                        <p:tgtEl>
                                          <p:spTgt spid="187448"/>
                                        </p:tgtEl>
                                        <p:attrNameLst>
                                          <p:attrName>ppt_w</p:attrName>
                                        </p:attrNameLst>
                                      </p:cBhvr>
                                      <p:tavLst>
                                        <p:tav tm="0">
                                          <p:val>
                                            <p:fltVal val="0"/>
                                          </p:val>
                                        </p:tav>
                                        <p:tav tm="100000">
                                          <p:val>
                                            <p:strVal val="#ppt_w"/>
                                          </p:val>
                                        </p:tav>
                                      </p:tavLst>
                                    </p:anim>
                                    <p:anim calcmode="lin" valueType="num">
                                      <p:cBhvr>
                                        <p:cTn id="314" dur="100" fill="hold"/>
                                        <p:tgtEl>
                                          <p:spTgt spid="187448"/>
                                        </p:tgtEl>
                                        <p:attrNameLst>
                                          <p:attrName>ppt_h</p:attrName>
                                        </p:attrNameLst>
                                      </p:cBhvr>
                                      <p:tavLst>
                                        <p:tav tm="0">
                                          <p:val>
                                            <p:fltVal val="0"/>
                                          </p:val>
                                        </p:tav>
                                        <p:tav tm="100000">
                                          <p:val>
                                            <p:strVal val="#ppt_h"/>
                                          </p:val>
                                        </p:tav>
                                      </p:tavLst>
                                    </p:anim>
                                  </p:childTnLst>
                                </p:cTn>
                              </p:par>
                            </p:childTnLst>
                          </p:cTn>
                        </p:par>
                        <p:par>
                          <p:cTn id="315" fill="hold">
                            <p:stCondLst>
                              <p:cond delay="7900"/>
                            </p:stCondLst>
                            <p:childTnLst>
                              <p:par>
                                <p:cTn id="316" presetID="10" presetClass="entr" presetSubtype="0" fill="hold" grpId="0" nodeType="afterEffect">
                                  <p:stCondLst>
                                    <p:cond delay="0"/>
                                  </p:stCondLst>
                                  <p:childTnLst>
                                    <p:set>
                                      <p:cBhvr>
                                        <p:cTn id="317" dur="1" fill="hold">
                                          <p:stCondLst>
                                            <p:cond delay="0"/>
                                          </p:stCondLst>
                                        </p:cTn>
                                        <p:tgtEl>
                                          <p:spTgt spid="187461"/>
                                        </p:tgtEl>
                                        <p:attrNameLst>
                                          <p:attrName>style.visibility</p:attrName>
                                        </p:attrNameLst>
                                      </p:cBhvr>
                                      <p:to>
                                        <p:strVal val="visible"/>
                                      </p:to>
                                    </p:set>
                                    <p:animEffect transition="in" filter="fade">
                                      <p:cBhvr>
                                        <p:cTn id="318" dur="500"/>
                                        <p:tgtEl>
                                          <p:spTgt spid="187461"/>
                                        </p:tgtEl>
                                      </p:cBhvr>
                                    </p:animEffect>
                                  </p:childTnLst>
                                </p:cTn>
                              </p:par>
                              <p:par>
                                <p:cTn id="319" presetID="10" presetClass="entr" presetSubtype="0" fill="hold" grpId="0" nodeType="withEffect">
                                  <p:stCondLst>
                                    <p:cond delay="0"/>
                                  </p:stCondLst>
                                  <p:childTnLst>
                                    <p:set>
                                      <p:cBhvr>
                                        <p:cTn id="320" dur="1" fill="hold">
                                          <p:stCondLst>
                                            <p:cond delay="0"/>
                                          </p:stCondLst>
                                        </p:cTn>
                                        <p:tgtEl>
                                          <p:spTgt spid="187460"/>
                                        </p:tgtEl>
                                        <p:attrNameLst>
                                          <p:attrName>style.visibility</p:attrName>
                                        </p:attrNameLst>
                                      </p:cBhvr>
                                      <p:to>
                                        <p:strVal val="visible"/>
                                      </p:to>
                                    </p:set>
                                    <p:animEffect transition="in" filter="fade">
                                      <p:cBhvr>
                                        <p:cTn id="321" dur="500"/>
                                        <p:tgtEl>
                                          <p:spTgt spid="187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6" grpId="0" animBg="1"/>
      <p:bldP spid="187397" grpId="0" autoUpdateAnimBg="0"/>
      <p:bldP spid="187398" grpId="0" animBg="1"/>
      <p:bldP spid="187399" grpId="0" animBg="1"/>
      <p:bldP spid="187400" grpId="0" animBg="1"/>
      <p:bldP spid="187401" grpId="0" animBg="1"/>
      <p:bldP spid="187402" grpId="0" animBg="1"/>
      <p:bldP spid="187403" grpId="0" animBg="1"/>
      <p:bldP spid="187404" grpId="0" animBg="1"/>
      <p:bldP spid="187405" grpId="0" animBg="1"/>
      <p:bldP spid="187406" grpId="0" animBg="1"/>
      <p:bldP spid="187407" grpId="0" animBg="1"/>
      <p:bldP spid="187408" grpId="0" animBg="1"/>
      <p:bldP spid="187409" grpId="0" animBg="1"/>
      <p:bldP spid="187410" grpId="0" animBg="1"/>
      <p:bldP spid="187411" grpId="0" animBg="1"/>
      <p:bldP spid="187412" grpId="0" animBg="1"/>
      <p:bldP spid="187413" grpId="0" animBg="1"/>
      <p:bldP spid="187414" grpId="0" animBg="1"/>
      <p:bldP spid="187415" grpId="0" animBg="1"/>
      <p:bldP spid="187416" grpId="0" animBg="1"/>
      <p:bldP spid="187417" grpId="0" autoUpdateAnimBg="0"/>
      <p:bldP spid="187418" grpId="0" animBg="1"/>
      <p:bldP spid="187419" grpId="0" animBg="1"/>
      <p:bldP spid="187420" grpId="0" animBg="1"/>
      <p:bldP spid="187421" grpId="0" animBg="1"/>
      <p:bldP spid="187422" grpId="0" animBg="1"/>
      <p:bldP spid="187423" grpId="0" animBg="1"/>
      <p:bldP spid="187424" grpId="0" animBg="1"/>
      <p:bldP spid="187425" grpId="0" animBg="1"/>
      <p:bldP spid="187426" grpId="0" animBg="1"/>
      <p:bldP spid="187427" grpId="0" animBg="1"/>
      <p:bldP spid="187428" grpId="0" animBg="1"/>
      <p:bldP spid="187429" grpId="0" animBg="1"/>
      <p:bldP spid="187430" grpId="0" animBg="1"/>
      <p:bldP spid="187431" grpId="0" animBg="1"/>
      <p:bldP spid="187432" grpId="0" animBg="1"/>
      <p:bldP spid="187433" grpId="0" animBg="1"/>
      <p:bldP spid="187434" grpId="0" animBg="1"/>
      <p:bldP spid="187435" grpId="0" animBg="1"/>
      <p:bldP spid="187436" grpId="0" animBg="1"/>
      <p:bldP spid="187437" grpId="0" autoUpdateAnimBg="0"/>
      <p:bldP spid="187438" grpId="0" animBg="1"/>
      <p:bldP spid="187439" grpId="0" animBg="1"/>
      <p:bldP spid="187440" grpId="0" animBg="1"/>
      <p:bldP spid="187441" grpId="0" animBg="1"/>
      <p:bldP spid="187442" grpId="0" animBg="1"/>
      <p:bldP spid="187443" grpId="0" animBg="1"/>
      <p:bldP spid="187444" grpId="0" animBg="1"/>
      <p:bldP spid="187445" grpId="0" animBg="1"/>
      <p:bldP spid="187446" grpId="0" animBg="1"/>
      <p:bldP spid="187447" grpId="0" animBg="1"/>
      <p:bldP spid="187448" grpId="0" animBg="1"/>
      <p:bldP spid="187449" grpId="0" animBg="1"/>
      <p:bldP spid="187450" grpId="0" animBg="1"/>
      <p:bldP spid="187451" grpId="0" animBg="1"/>
      <p:bldP spid="187452" grpId="0" animBg="1"/>
      <p:bldP spid="187453" grpId="0" animBg="1"/>
      <p:bldP spid="187454" grpId="0" animBg="1"/>
      <p:bldP spid="187455" grpId="0" animBg="1"/>
      <p:bldP spid="187456" grpId="0"/>
      <p:bldP spid="187457" grpId="0"/>
      <p:bldP spid="187458" grpId="0"/>
      <p:bldP spid="187459" grpId="0"/>
      <p:bldP spid="187460" grpId="0"/>
      <p:bldP spid="1874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C8A86A1-D2EB-4573-88BC-7AA9CE0236E7}" type="slidenum">
              <a:rPr lang="en-US" sz="2000">
                <a:solidFill>
                  <a:schemeClr val="bg1"/>
                </a:solidFill>
              </a:rPr>
              <a:pPr algn="ctr" eaLnBrk="1">
                <a:lnSpc>
                  <a:spcPct val="100000"/>
                </a:lnSpc>
              </a:pPr>
              <a:t>18</a:t>
            </a:fld>
            <a:endParaRPr lang="en-US">
              <a:solidFill>
                <a:schemeClr val="bg1"/>
              </a:solidFill>
            </a:endParaRPr>
          </a:p>
        </p:txBody>
      </p:sp>
      <p:sp>
        <p:nvSpPr>
          <p:cNvPr id="22532" name="AutoShape 4"/>
          <p:cNvSpPr>
            <a:spLocks/>
          </p:cNvSpPr>
          <p:nvPr/>
        </p:nvSpPr>
        <p:spPr bwMode="auto">
          <a:xfrm>
            <a:off x="1268413" y="5784850"/>
            <a:ext cx="21886862" cy="6208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adipiscing</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vestibulum</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rutrum</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suscipit</a:t>
            </a:r>
            <a:r>
              <a:rPr lang="en-US" dirty="0">
                <a:solidFill>
                  <a:schemeClr val="bg1"/>
                </a:solidFill>
                <a:latin typeface="Roboto Light" panose="02000000000000000000" pitchFamily="2" charset="0"/>
                <a:ea typeface="Roboto Light" panose="02000000000000000000" pitchFamily="2" charset="0"/>
              </a:rPr>
              <a:t> in dui.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vitae </a:t>
            </a:r>
            <a:r>
              <a:rPr lang="en-US" dirty="0" err="1">
                <a:solidFill>
                  <a:schemeClr val="bg1"/>
                </a:solidFill>
                <a:latin typeface="Roboto Light" panose="02000000000000000000" pitchFamily="2" charset="0"/>
                <a:ea typeface="Roboto Light" panose="02000000000000000000" pitchFamily="2" charset="0"/>
              </a:rPr>
              <a:t>dapibus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Vestibulum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finibus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quis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elementum</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varius</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Nam </a:t>
            </a:r>
            <a:r>
              <a:rPr lang="en-US" dirty="0" err="1">
                <a:solidFill>
                  <a:schemeClr val="bg1"/>
                </a:solidFill>
                <a:latin typeface="Roboto Light" panose="02000000000000000000" pitchFamily="2" charset="0"/>
                <a:ea typeface="Roboto Light" panose="02000000000000000000" pitchFamily="2" charset="0"/>
              </a:rPr>
              <a:t>faucibus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faucibus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venenatis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arcu</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Fusce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viverra</a:t>
            </a:r>
            <a:r>
              <a:rPr lang="en-US" dirty="0">
                <a:solidFill>
                  <a:schemeClr val="bg1"/>
                </a:solidFill>
                <a:latin typeface="Roboto Light" panose="02000000000000000000" pitchFamily="2" charset="0"/>
                <a:ea typeface="Roboto Light" panose="02000000000000000000" pitchFamily="2" charset="0"/>
              </a:rPr>
              <a:t>, dui vitae </a:t>
            </a:r>
            <a:r>
              <a:rPr lang="en-US" dirty="0" err="1">
                <a:solidFill>
                  <a:schemeClr val="bg1"/>
                </a:solidFill>
                <a:latin typeface="Roboto Light" panose="02000000000000000000" pitchFamily="2" charset="0"/>
                <a:ea typeface="Roboto Light" panose="02000000000000000000" pitchFamily="2" charset="0"/>
              </a:rPr>
              <a:t>euismod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mollis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tortor</a:t>
            </a:r>
            <a:endParaRPr lang="en-US"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egestas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suscipit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ex </a:t>
            </a:r>
            <a:r>
              <a:rPr lang="en-US" dirty="0" err="1">
                <a:solidFill>
                  <a:schemeClr val="bg1"/>
                </a:solidFill>
                <a:latin typeface="Roboto Light" panose="02000000000000000000" pitchFamily="2" charset="0"/>
                <a:ea typeface="Roboto Light" panose="02000000000000000000" pitchFamily="2" charset="0"/>
              </a:rPr>
              <a:t>quis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Pellentesque</a:t>
            </a:r>
            <a:r>
              <a:rPr lang="en-US" dirty="0">
                <a:solidFill>
                  <a:schemeClr val="bg1"/>
                </a:solidFill>
                <a:latin typeface="Roboto Light" panose="02000000000000000000" pitchFamily="2" charset="0"/>
                <a:ea typeface="Roboto Light" panose="02000000000000000000" pitchFamily="2" charset="0"/>
              </a:rPr>
              <a:t> habitant </a:t>
            </a:r>
            <a:r>
              <a:rPr lang="en-US" dirty="0" err="1">
                <a:solidFill>
                  <a:schemeClr val="bg1"/>
                </a:solidFill>
                <a:latin typeface="Roboto Light" panose="02000000000000000000" pitchFamily="2" charset="0"/>
                <a:ea typeface="Roboto Light" panose="02000000000000000000" pitchFamily="2" charset="0"/>
              </a:rPr>
              <a:t>morbi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tristique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senectus</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netus</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malesuada</a:t>
            </a:r>
            <a:r>
              <a:rPr lang="en-US" dirty="0">
                <a:solidFill>
                  <a:schemeClr val="bg1"/>
                </a:solidFill>
                <a:latin typeface="Roboto Light" panose="02000000000000000000" pitchFamily="2" charset="0"/>
                <a:ea typeface="Roboto Light" panose="02000000000000000000" pitchFamily="2" charset="0"/>
              </a:rPr>
              <a:t> fames ac </a:t>
            </a:r>
            <a:r>
              <a:rPr lang="en-US" dirty="0" err="1">
                <a:solidFill>
                  <a:schemeClr val="bg1"/>
                </a:solidFill>
                <a:latin typeface="Roboto Light" panose="02000000000000000000" pitchFamily="2" charset="0"/>
                <a:ea typeface="Roboto Light" panose="02000000000000000000" pitchFamily="2" charset="0"/>
              </a:rPr>
              <a:t>turpis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egestas</a:t>
            </a:r>
            <a:r>
              <a:rPr lang="en-US" dirty="0">
                <a:solidFill>
                  <a:schemeClr val="bg1"/>
                </a:solidFill>
                <a:latin typeface="Roboto Light" panose="02000000000000000000" pitchFamily="2" charset="0"/>
                <a:ea typeface="Roboto Light" panose="02000000000000000000" pitchFamily="2" charset="0"/>
              </a:rPr>
              <a:t>. Integer </a:t>
            </a:r>
            <a:r>
              <a:rPr lang="en-US" dirty="0" err="1">
                <a:solidFill>
                  <a:schemeClr val="bg1"/>
                </a:solidFill>
                <a:latin typeface="Roboto Light" panose="02000000000000000000" pitchFamily="2" charset="0"/>
                <a:ea typeface="Roboto Light" panose="02000000000000000000" pitchFamily="2" charset="0"/>
              </a:rPr>
              <a:t>eget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auctor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Maecenas </a:t>
            </a:r>
            <a:r>
              <a:rPr lang="en-US" dirty="0" err="1">
                <a:solidFill>
                  <a:schemeClr val="bg1"/>
                </a:solidFill>
                <a:latin typeface="Roboto Light" panose="02000000000000000000" pitchFamily="2" charset="0"/>
                <a:ea typeface="Roboto Light" panose="02000000000000000000" pitchFamily="2" charset="0"/>
              </a:rPr>
              <a:t>tincidunt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eleifend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consequat</a:t>
            </a:r>
            <a:r>
              <a:rPr lang="en-US" dirty="0">
                <a:solidFill>
                  <a:schemeClr val="bg1"/>
                </a:solidFill>
                <a:latin typeface="Roboto Light" panose="02000000000000000000" pitchFamily="2" charset="0"/>
                <a:ea typeface="Roboto Light" panose="02000000000000000000" pitchFamily="2" charset="0"/>
              </a:rPr>
              <a:t>.</a:t>
            </a:r>
          </a:p>
          <a:p>
            <a:pPr eaLnBrk="1">
              <a:lnSpc>
                <a:spcPct val="120000"/>
              </a:lnSpc>
            </a:pPr>
            <a:endParaRPr lang="en-US"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efficitur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urna</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massa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dapibus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maximus</a:t>
            </a:r>
            <a:r>
              <a:rPr lang="en-US" dirty="0">
                <a:solidFill>
                  <a:schemeClr val="bg1"/>
                </a:solidFill>
                <a:latin typeface="Roboto Light" panose="02000000000000000000" pitchFamily="2" charset="0"/>
                <a:ea typeface="Roboto Light" panose="02000000000000000000" pitchFamily="2" charset="0"/>
              </a:rPr>
              <a:t>. Maecenas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risus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pretium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sagittis</a:t>
            </a:r>
            <a:r>
              <a:rPr lang="en-US" dirty="0">
                <a:solidFill>
                  <a:schemeClr val="bg1"/>
                </a:solidFill>
                <a:latin typeface="Roboto Light" panose="02000000000000000000" pitchFamily="2" charset="0"/>
                <a:ea typeface="Roboto Light" panose="02000000000000000000" pitchFamily="2" charset="0"/>
              </a:rPr>
              <a:t> dui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purus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Phasellus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auctor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arcu</a:t>
            </a:r>
            <a:r>
              <a:rPr lang="en-US" dirty="0">
                <a:solidFill>
                  <a:schemeClr val="bg1"/>
                </a:solidFill>
                <a:latin typeface="Roboto Light" panose="02000000000000000000" pitchFamily="2" charset="0"/>
                <a:ea typeface="Roboto Light" panose="02000000000000000000" pitchFamily="2" charset="0"/>
              </a:rPr>
              <a:t> a </a:t>
            </a:r>
            <a:r>
              <a:rPr lang="en-US" dirty="0" err="1">
                <a:solidFill>
                  <a:schemeClr val="bg1"/>
                </a:solidFill>
                <a:latin typeface="Roboto Light" panose="02000000000000000000" pitchFamily="2" charset="0"/>
                <a:ea typeface="Roboto Light" panose="02000000000000000000" pitchFamily="2" charset="0"/>
              </a:rPr>
              <a:t>consequat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Vestibulum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orci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efficitur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finibus</a:t>
            </a:r>
            <a:r>
              <a:rPr lang="en-US" dirty="0">
                <a:solidFill>
                  <a:schemeClr val="bg1"/>
                </a:solidFill>
                <a:latin typeface="Roboto Light" panose="02000000000000000000" pitchFamily="2" charset="0"/>
                <a:ea typeface="Roboto Light" panose="02000000000000000000" pitchFamily="2" charset="0"/>
              </a:rPr>
              <a:t>. Integer </a:t>
            </a:r>
            <a:r>
              <a:rPr lang="en-US" dirty="0" err="1">
                <a:solidFill>
                  <a:schemeClr val="bg1"/>
                </a:solidFill>
                <a:latin typeface="Roboto Light" panose="02000000000000000000" pitchFamily="2" charset="0"/>
                <a:ea typeface="Roboto Light" panose="02000000000000000000" pitchFamily="2" charset="0"/>
              </a:rPr>
              <a:t>malesuada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finibus</a:t>
            </a:r>
            <a:r>
              <a:rPr lang="en-US" dirty="0">
                <a:solidFill>
                  <a:schemeClr val="bg1"/>
                </a:solidFill>
                <a:latin typeface="Roboto Light" panose="02000000000000000000" pitchFamily="2" charset="0"/>
                <a:ea typeface="Roboto Light" panose="02000000000000000000" pitchFamily="2" charset="0"/>
              </a:rPr>
              <a:t> ligula, </a:t>
            </a:r>
            <a:r>
              <a:rPr lang="en-US" dirty="0" err="1">
                <a:solidFill>
                  <a:schemeClr val="bg1"/>
                </a:solidFill>
                <a:latin typeface="Roboto Light" panose="02000000000000000000" pitchFamily="2" charset="0"/>
                <a:ea typeface="Roboto Light" panose="02000000000000000000" pitchFamily="2" charset="0"/>
              </a:rPr>
              <a:t>aliquet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lobortis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vel.</a:t>
            </a:r>
          </a:p>
          <a:p>
            <a:pPr eaLnBrk="1">
              <a:lnSpc>
                <a:spcPct val="120000"/>
              </a:lnSpc>
            </a:pPr>
            <a:endParaRPr lang="en-US"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varius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vehicula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placerat</a:t>
            </a:r>
            <a:r>
              <a:rPr lang="en-US" dirty="0">
                <a:solidFill>
                  <a:schemeClr val="bg1"/>
                </a:solidFill>
                <a:latin typeface="Roboto Light" panose="02000000000000000000" pitchFamily="2" charset="0"/>
                <a:ea typeface="Roboto Light" panose="02000000000000000000" pitchFamily="2" charset="0"/>
              </a:rPr>
              <a:t> nisi </a:t>
            </a:r>
            <a:r>
              <a:rPr lang="en-US" dirty="0" err="1">
                <a:solidFill>
                  <a:schemeClr val="bg1"/>
                </a:solidFill>
                <a:latin typeface="Roboto Light" panose="02000000000000000000" pitchFamily="2" charset="0"/>
                <a:ea typeface="Roboto Light" panose="02000000000000000000" pitchFamily="2" charset="0"/>
              </a:rPr>
              <a:t>luctus</a:t>
            </a:r>
            <a:r>
              <a:rPr lang="en-US" dirty="0">
                <a:solidFill>
                  <a:schemeClr val="bg1"/>
                </a:solidFill>
                <a:latin typeface="Roboto Light" panose="02000000000000000000" pitchFamily="2" charset="0"/>
                <a:ea typeface="Roboto Light" panose="02000000000000000000" pitchFamily="2" charset="0"/>
              </a:rPr>
              <a:t> a. </a:t>
            </a:r>
            <a:r>
              <a:rPr lang="en-US" dirty="0" err="1">
                <a:solidFill>
                  <a:schemeClr val="bg1"/>
                </a:solidFill>
                <a:latin typeface="Roboto Light" panose="02000000000000000000" pitchFamily="2" charset="0"/>
                <a:ea typeface="Roboto Light" panose="02000000000000000000" pitchFamily="2" charset="0"/>
              </a:rPr>
              <a:t>Suspendisse</a:t>
            </a: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imperdiet</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turpis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gravida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fermentum</a:t>
            </a:r>
            <a:r>
              <a:rPr lang="en-US" dirty="0">
                <a:solidFill>
                  <a:schemeClr val="bg1"/>
                </a:solidFill>
                <a:latin typeface="Roboto Light" panose="02000000000000000000" pitchFamily="2" charset="0"/>
                <a:ea typeface="Roboto Light" panose="02000000000000000000" pitchFamily="2" charset="0"/>
              </a:rPr>
              <a:t> sem. Integer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pharetra</a:t>
            </a:r>
            <a:r>
              <a:rPr lang="en-US" dirty="0">
                <a:solidFill>
                  <a:schemeClr val="bg1"/>
                </a:solidFill>
                <a:latin typeface="Roboto Light" panose="02000000000000000000" pitchFamily="2" charset="0"/>
                <a:ea typeface="Roboto Light" panose="02000000000000000000" pitchFamily="2" charset="0"/>
              </a:rPr>
              <a:t> dui a </a:t>
            </a:r>
            <a:r>
              <a:rPr lang="en-US" dirty="0" err="1">
                <a:solidFill>
                  <a:schemeClr val="bg1"/>
                </a:solidFill>
                <a:latin typeface="Roboto Light" panose="02000000000000000000" pitchFamily="2" charset="0"/>
                <a:ea typeface="Roboto Light" panose="02000000000000000000" pitchFamily="2" charset="0"/>
              </a:rPr>
              <a:t>congue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Vivamus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dui.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fringilla</a:t>
            </a:r>
            <a:r>
              <a:rPr lang="en-US" dirty="0">
                <a:solidFill>
                  <a:schemeClr val="bg1"/>
                </a:solidFill>
                <a:latin typeface="Roboto Light" panose="02000000000000000000" pitchFamily="2" charset="0"/>
                <a:ea typeface="Roboto Light" panose="02000000000000000000" pitchFamily="2" charset="0"/>
              </a:rPr>
              <a:t> ex </a:t>
            </a:r>
            <a:r>
              <a:rPr lang="en-US" dirty="0" err="1">
                <a:solidFill>
                  <a:schemeClr val="bg1"/>
                </a:solidFill>
                <a:latin typeface="Roboto Light" panose="02000000000000000000" pitchFamily="2" charset="0"/>
                <a:ea typeface="Roboto Light" panose="02000000000000000000" pitchFamily="2" charset="0"/>
              </a:rPr>
              <a:t>sapien</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pretium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ultricies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hac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habitasse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platea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dictumst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lacinia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efficitur</a:t>
            </a:r>
            <a:r>
              <a:rPr lang="en-US" dirty="0">
                <a:solidFill>
                  <a:schemeClr val="bg1"/>
                </a:solidFill>
                <a:latin typeface="Roboto Light" panose="02000000000000000000" pitchFamily="2" charset="0"/>
                <a:ea typeface="Roboto Light" panose="02000000000000000000" pitchFamily="2" charset="0"/>
              </a:rPr>
              <a:t> dictum.  Cum </a:t>
            </a:r>
            <a:r>
              <a:rPr lang="en-US" dirty="0" err="1">
                <a:solidFill>
                  <a:schemeClr val="bg1"/>
                </a:solidFill>
                <a:latin typeface="Roboto Light" panose="02000000000000000000" pitchFamily="2" charset="0"/>
                <a:ea typeface="Roboto Light" panose="02000000000000000000" pitchFamily="2" charset="0"/>
              </a:rPr>
              <a:t>sociis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natoque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penatibus</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magnis</a:t>
            </a:r>
            <a:r>
              <a:rPr lang="en-US" dirty="0">
                <a:solidFill>
                  <a:schemeClr val="bg1"/>
                </a:solidFill>
                <a:latin typeface="Roboto Light" panose="02000000000000000000" pitchFamily="2" charset="0"/>
                <a:ea typeface="Roboto Light" panose="02000000000000000000" pitchFamily="2" charset="0"/>
              </a:rPr>
              <a:t> dis parturient </a:t>
            </a:r>
            <a:r>
              <a:rPr lang="en-US" dirty="0" err="1">
                <a:solidFill>
                  <a:schemeClr val="bg1"/>
                </a:solidFill>
                <a:latin typeface="Roboto Light" panose="02000000000000000000" pitchFamily="2" charset="0"/>
                <a:ea typeface="Roboto Light" panose="02000000000000000000" pitchFamily="2" charset="0"/>
              </a:rPr>
              <a:t>montes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nascetur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ridiculus</a:t>
            </a:r>
            <a:r>
              <a:rPr lang="en-US" dirty="0">
                <a:solidFill>
                  <a:schemeClr val="bg1"/>
                </a:solidFill>
                <a:latin typeface="Roboto Light" panose="02000000000000000000" pitchFamily="2" charset="0"/>
                <a:ea typeface="Roboto Light" panose="02000000000000000000" pitchFamily="2" charset="0"/>
              </a:rPr>
              <a:t> mus. Nam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tempor</a:t>
            </a:r>
            <a:r>
              <a:rPr lang="en-US" dirty="0">
                <a:solidFill>
                  <a:schemeClr val="bg1"/>
                </a:solidFill>
                <a:latin typeface="Roboto Light" panose="02000000000000000000" pitchFamily="2" charset="0"/>
                <a:ea typeface="Roboto Light" panose="02000000000000000000" pitchFamily="2" charset="0"/>
              </a:rPr>
              <a:t> a </a:t>
            </a:r>
            <a:r>
              <a:rPr lang="en-US" dirty="0" err="1">
                <a:solidFill>
                  <a:schemeClr val="bg1"/>
                </a:solidFill>
                <a:latin typeface="Roboto Light" panose="02000000000000000000" pitchFamily="2" charset="0"/>
                <a:ea typeface="Roboto Light" panose="02000000000000000000" pitchFamily="2" charset="0"/>
              </a:rPr>
              <a:t>eleifend</a:t>
            </a:r>
            <a:endParaRPr lang="en-US" dirty="0">
              <a:solidFill>
                <a:schemeClr val="bg1"/>
              </a:solidFill>
              <a:latin typeface="Roboto Light" panose="02000000000000000000" pitchFamily="2" charset="0"/>
              <a:ea typeface="Roboto Light" panose="02000000000000000000" pitchFamily="2" charset="0"/>
            </a:endParaRPr>
          </a:p>
        </p:txBody>
      </p:sp>
      <p:sp>
        <p:nvSpPr>
          <p:cNvPr id="22533" name="AutoShape 5"/>
          <p:cNvSpPr>
            <a:spLocks/>
          </p:cNvSpPr>
          <p:nvPr/>
        </p:nvSpPr>
        <p:spPr bwMode="auto">
          <a:xfrm>
            <a:off x="1268413" y="3665538"/>
            <a:ext cx="12257087" cy="1944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bg1"/>
                </a:solidFill>
                <a:latin typeface="Roboto" charset="0"/>
                <a:ea typeface="ＭＳ Ｐゴシック" charset="0"/>
                <a:cs typeface="Roboto" charset="0"/>
                <a:sym typeface="Roboto" charset="0"/>
              </a:rPr>
              <a:t>There are many variations</a:t>
            </a:r>
          </a:p>
          <a:p>
            <a:pPr>
              <a:defRPr/>
            </a:pPr>
            <a:r>
              <a:rPr lang="en-US" sz="4500">
                <a:solidFill>
                  <a:schemeClr val="bg1"/>
                </a:solidFill>
                <a:latin typeface="Roboto" charset="0"/>
                <a:ea typeface="ＭＳ Ｐゴシック" charset="0"/>
                <a:cs typeface="Roboto" charset="0"/>
                <a:sym typeface="Roboto" charset="0"/>
              </a:rPr>
              <a:t>of passages of Lorem Ipsum available</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34CCAC8-0AA5-4868-844F-66184B6A28D5}" type="slidenum">
              <a:rPr lang="en-US" sz="2000">
                <a:solidFill>
                  <a:schemeClr val="bg1"/>
                </a:solidFill>
              </a:rPr>
              <a:pPr algn="ctr" eaLnBrk="1">
                <a:lnSpc>
                  <a:spcPct val="100000"/>
                </a:lnSpc>
              </a:pPr>
              <a:t>180</a:t>
            </a:fld>
            <a:endParaRPr lang="en-US">
              <a:solidFill>
                <a:schemeClr val="bg1"/>
              </a:solidFill>
            </a:endParaRPr>
          </a:p>
        </p:txBody>
      </p:sp>
      <p:sp>
        <p:nvSpPr>
          <p:cNvPr id="188420" name="AutoShape 4"/>
          <p:cNvSpPr>
            <a:spLocks/>
          </p:cNvSpPr>
          <p:nvPr/>
        </p:nvSpPr>
        <p:spPr bwMode="auto">
          <a:xfrm>
            <a:off x="1792288" y="8761413"/>
            <a:ext cx="7367587" cy="2417762"/>
          </a:xfrm>
          <a:custGeom>
            <a:avLst/>
            <a:gdLst>
              <a:gd name="T0" fmla="*/ 3683794 w 21600"/>
              <a:gd name="T1" fmla="*/ 1208881 h 21600"/>
              <a:gd name="T2" fmla="*/ 3683794 w 21600"/>
              <a:gd name="T3" fmla="*/ 1208881 h 21600"/>
              <a:gd name="T4" fmla="*/ 3683794 w 21600"/>
              <a:gd name="T5" fmla="*/ 1208881 h 21600"/>
              <a:gd name="T6" fmla="*/ 3683794 w 21600"/>
              <a:gd name="T7" fmla="*/ 1208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88421" name="AutoShape 5"/>
          <p:cNvSpPr>
            <a:spLocks/>
          </p:cNvSpPr>
          <p:nvPr/>
        </p:nvSpPr>
        <p:spPr bwMode="auto">
          <a:xfrm>
            <a:off x="2057400" y="9136063"/>
            <a:ext cx="755650" cy="1668462"/>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8422" name="AutoShape 6"/>
          <p:cNvSpPr>
            <a:spLocks/>
          </p:cNvSpPr>
          <p:nvPr/>
        </p:nvSpPr>
        <p:spPr bwMode="auto">
          <a:xfrm>
            <a:off x="2949575" y="9136063"/>
            <a:ext cx="754063" cy="1668462"/>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8423" name="AutoShape 7"/>
          <p:cNvSpPr>
            <a:spLocks/>
          </p:cNvSpPr>
          <p:nvPr/>
        </p:nvSpPr>
        <p:spPr bwMode="auto">
          <a:xfrm>
            <a:off x="3870325" y="9136063"/>
            <a:ext cx="754063" cy="1668462"/>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8424" name="AutoShape 8"/>
          <p:cNvSpPr>
            <a:spLocks/>
          </p:cNvSpPr>
          <p:nvPr/>
        </p:nvSpPr>
        <p:spPr bwMode="auto">
          <a:xfrm>
            <a:off x="4789488" y="9136063"/>
            <a:ext cx="755650" cy="1668462"/>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8425" name="AutoShape 9"/>
          <p:cNvSpPr>
            <a:spLocks/>
          </p:cNvSpPr>
          <p:nvPr/>
        </p:nvSpPr>
        <p:spPr bwMode="auto">
          <a:xfrm>
            <a:off x="5710238" y="9136063"/>
            <a:ext cx="754062" cy="1668462"/>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8426" name="AutoShape 10"/>
          <p:cNvSpPr>
            <a:spLocks/>
          </p:cNvSpPr>
          <p:nvPr/>
        </p:nvSpPr>
        <p:spPr bwMode="auto">
          <a:xfrm>
            <a:off x="6629400" y="9136063"/>
            <a:ext cx="755650" cy="1668462"/>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8427" name="AutoShape 11"/>
          <p:cNvSpPr>
            <a:spLocks/>
          </p:cNvSpPr>
          <p:nvPr/>
        </p:nvSpPr>
        <p:spPr bwMode="auto">
          <a:xfrm>
            <a:off x="7550150" y="9136063"/>
            <a:ext cx="754063" cy="1668462"/>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8428" name="AutoShape 12"/>
          <p:cNvSpPr>
            <a:spLocks/>
          </p:cNvSpPr>
          <p:nvPr/>
        </p:nvSpPr>
        <p:spPr bwMode="auto">
          <a:xfrm>
            <a:off x="1790700" y="4546600"/>
            <a:ext cx="7367588" cy="2417763"/>
          </a:xfrm>
          <a:custGeom>
            <a:avLst/>
            <a:gdLst>
              <a:gd name="T0" fmla="*/ 3683794 w 21600"/>
              <a:gd name="T1" fmla="*/ 1208882 h 21600"/>
              <a:gd name="T2" fmla="*/ 3683794 w 21600"/>
              <a:gd name="T3" fmla="*/ 1208882 h 21600"/>
              <a:gd name="T4" fmla="*/ 3683794 w 21600"/>
              <a:gd name="T5" fmla="*/ 1208882 h 21600"/>
              <a:gd name="T6" fmla="*/ 3683794 w 21600"/>
              <a:gd name="T7" fmla="*/ 1208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88429" name="AutoShape 13"/>
          <p:cNvSpPr>
            <a:spLocks/>
          </p:cNvSpPr>
          <p:nvPr/>
        </p:nvSpPr>
        <p:spPr bwMode="auto">
          <a:xfrm>
            <a:off x="2028825" y="4819650"/>
            <a:ext cx="811213" cy="1847850"/>
          </a:xfrm>
          <a:custGeom>
            <a:avLst/>
            <a:gdLst>
              <a:gd name="T0" fmla="*/ 405607 w 21472"/>
              <a:gd name="T1" fmla="*/ 923925 h 21558"/>
              <a:gd name="T2" fmla="*/ 405607 w 21472"/>
              <a:gd name="T3" fmla="*/ 923925 h 21558"/>
              <a:gd name="T4" fmla="*/ 405607 w 21472"/>
              <a:gd name="T5" fmla="*/ 923925 h 21558"/>
              <a:gd name="T6" fmla="*/ 405607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8430" name="AutoShape 14"/>
          <p:cNvSpPr>
            <a:spLocks/>
          </p:cNvSpPr>
          <p:nvPr/>
        </p:nvSpPr>
        <p:spPr bwMode="auto">
          <a:xfrm>
            <a:off x="2947988" y="4819650"/>
            <a:ext cx="811212" cy="1847850"/>
          </a:xfrm>
          <a:custGeom>
            <a:avLst/>
            <a:gdLst>
              <a:gd name="T0" fmla="*/ 405606 w 21472"/>
              <a:gd name="T1" fmla="*/ 923925 h 21558"/>
              <a:gd name="T2" fmla="*/ 405606 w 21472"/>
              <a:gd name="T3" fmla="*/ 923925 h 21558"/>
              <a:gd name="T4" fmla="*/ 405606 w 21472"/>
              <a:gd name="T5" fmla="*/ 923925 h 21558"/>
              <a:gd name="T6" fmla="*/ 405606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8431" name="AutoShape 15"/>
          <p:cNvSpPr>
            <a:spLocks/>
          </p:cNvSpPr>
          <p:nvPr/>
        </p:nvSpPr>
        <p:spPr bwMode="auto">
          <a:xfrm>
            <a:off x="3868738" y="4832350"/>
            <a:ext cx="811212" cy="184626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8432" name="AutoShape 16"/>
          <p:cNvSpPr>
            <a:spLocks/>
          </p:cNvSpPr>
          <p:nvPr/>
        </p:nvSpPr>
        <p:spPr bwMode="auto">
          <a:xfrm>
            <a:off x="4789488" y="4832350"/>
            <a:ext cx="811212" cy="184626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8433" name="AutoShape 17"/>
          <p:cNvSpPr>
            <a:spLocks/>
          </p:cNvSpPr>
          <p:nvPr/>
        </p:nvSpPr>
        <p:spPr bwMode="auto">
          <a:xfrm>
            <a:off x="5710238" y="4832350"/>
            <a:ext cx="811212" cy="1846263"/>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8434" name="AutoShape 18"/>
          <p:cNvSpPr>
            <a:spLocks/>
          </p:cNvSpPr>
          <p:nvPr/>
        </p:nvSpPr>
        <p:spPr bwMode="auto">
          <a:xfrm>
            <a:off x="6627813" y="4832350"/>
            <a:ext cx="812800" cy="1846263"/>
          </a:xfrm>
          <a:custGeom>
            <a:avLst/>
            <a:gdLst>
              <a:gd name="T0" fmla="*/ 406400 w 21472"/>
              <a:gd name="T1" fmla="*/ 923132 h 21558"/>
              <a:gd name="T2" fmla="*/ 406400 w 21472"/>
              <a:gd name="T3" fmla="*/ 923132 h 21558"/>
              <a:gd name="T4" fmla="*/ 406400 w 21472"/>
              <a:gd name="T5" fmla="*/ 923132 h 21558"/>
              <a:gd name="T6" fmla="*/ 406400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8435" name="AutoShape 19"/>
          <p:cNvSpPr>
            <a:spLocks/>
          </p:cNvSpPr>
          <p:nvPr/>
        </p:nvSpPr>
        <p:spPr bwMode="auto">
          <a:xfrm>
            <a:off x="7550150" y="4832350"/>
            <a:ext cx="811213" cy="1846263"/>
          </a:xfrm>
          <a:custGeom>
            <a:avLst/>
            <a:gdLst>
              <a:gd name="T0" fmla="*/ 405607 w 21472"/>
              <a:gd name="T1" fmla="*/ 923132 h 21558"/>
              <a:gd name="T2" fmla="*/ 405607 w 21472"/>
              <a:gd name="T3" fmla="*/ 923132 h 21558"/>
              <a:gd name="T4" fmla="*/ 405607 w 21472"/>
              <a:gd name="T5" fmla="*/ 923132 h 21558"/>
              <a:gd name="T6" fmla="*/ 405607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8436" name="AutoShape 20"/>
          <p:cNvSpPr>
            <a:spLocks/>
          </p:cNvSpPr>
          <p:nvPr/>
        </p:nvSpPr>
        <p:spPr bwMode="auto">
          <a:xfrm>
            <a:off x="9755188" y="4921250"/>
            <a:ext cx="2233612" cy="1668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dirty="0">
                <a:solidFill>
                  <a:schemeClr val="bg1"/>
                </a:solidFill>
                <a:latin typeface="Roboto" charset="0"/>
                <a:ea typeface="ＭＳ Ｐゴシック" charset="0"/>
                <a:cs typeface="Roboto" charset="0"/>
                <a:sym typeface="Roboto" charset="0"/>
              </a:rPr>
              <a:t>86%</a:t>
            </a:r>
            <a:endParaRPr lang="en-US" dirty="0">
              <a:solidFill>
                <a:schemeClr val="bg1"/>
              </a:solidFill>
              <a:latin typeface="Roboto" charset="0"/>
              <a:ea typeface="ＭＳ Ｐゴシック" charset="0"/>
              <a:cs typeface="Roboto" charset="0"/>
              <a:sym typeface="Roboto" charset="0"/>
            </a:endParaRPr>
          </a:p>
        </p:txBody>
      </p:sp>
      <p:sp>
        <p:nvSpPr>
          <p:cNvPr id="188437" name="AutoShape 21"/>
          <p:cNvSpPr>
            <a:spLocks/>
          </p:cNvSpPr>
          <p:nvPr/>
        </p:nvSpPr>
        <p:spPr bwMode="auto">
          <a:xfrm>
            <a:off x="12741275" y="5213350"/>
            <a:ext cx="9850438" cy="174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8438" name="AutoShape 22"/>
          <p:cNvSpPr>
            <a:spLocks/>
          </p:cNvSpPr>
          <p:nvPr/>
        </p:nvSpPr>
        <p:spPr bwMode="auto">
          <a:xfrm>
            <a:off x="12741275" y="4556125"/>
            <a:ext cx="6018213" cy="958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Male Gender</a:t>
            </a:r>
            <a:endParaRPr lang="en-US">
              <a:solidFill>
                <a:schemeClr val="bg1"/>
              </a:solidFill>
              <a:latin typeface="Roboto" charset="0"/>
              <a:ea typeface="ＭＳ Ｐゴシック" charset="0"/>
              <a:cs typeface="Roboto" charset="0"/>
              <a:sym typeface="Roboto" charset="0"/>
            </a:endParaRPr>
          </a:p>
        </p:txBody>
      </p:sp>
      <p:sp>
        <p:nvSpPr>
          <p:cNvPr id="188439" name="AutoShape 23"/>
          <p:cNvSpPr>
            <a:spLocks/>
          </p:cNvSpPr>
          <p:nvPr/>
        </p:nvSpPr>
        <p:spPr bwMode="auto">
          <a:xfrm>
            <a:off x="9755188" y="9247188"/>
            <a:ext cx="2233612" cy="16684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bg1"/>
                </a:solidFill>
                <a:latin typeface="Roboto" charset="0"/>
                <a:ea typeface="ＭＳ Ｐゴシック" charset="0"/>
                <a:cs typeface="Roboto" charset="0"/>
                <a:sym typeface="Roboto" charset="0"/>
              </a:rPr>
              <a:t>74%</a:t>
            </a:r>
            <a:endParaRPr lang="en-US">
              <a:solidFill>
                <a:schemeClr val="bg1"/>
              </a:solidFill>
              <a:latin typeface="Roboto" charset="0"/>
              <a:ea typeface="ＭＳ Ｐゴシック" charset="0"/>
              <a:cs typeface="Roboto" charset="0"/>
              <a:sym typeface="Roboto" charset="0"/>
            </a:endParaRPr>
          </a:p>
        </p:txBody>
      </p:sp>
      <p:sp>
        <p:nvSpPr>
          <p:cNvPr id="188440" name="AutoShape 24"/>
          <p:cNvSpPr>
            <a:spLocks/>
          </p:cNvSpPr>
          <p:nvPr/>
        </p:nvSpPr>
        <p:spPr bwMode="auto">
          <a:xfrm>
            <a:off x="12741275" y="9428163"/>
            <a:ext cx="9850438" cy="1741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88441" name="AutoShape 25"/>
          <p:cNvSpPr>
            <a:spLocks/>
          </p:cNvSpPr>
          <p:nvPr/>
        </p:nvSpPr>
        <p:spPr bwMode="auto">
          <a:xfrm>
            <a:off x="12741275" y="8770938"/>
            <a:ext cx="6018213" cy="958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Female Gender</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0F5192-319E-4BFF-BF2B-C526E86194D9}" type="slidenum">
              <a:rPr lang="en-US" sz="2000">
                <a:solidFill>
                  <a:schemeClr val="bg1"/>
                </a:solidFill>
              </a:rPr>
              <a:pPr algn="ctr" eaLnBrk="1">
                <a:lnSpc>
                  <a:spcPct val="100000"/>
                </a:lnSpc>
              </a:pPr>
              <a:t>181</a:t>
            </a:fld>
            <a:endParaRPr lang="en-US">
              <a:solidFill>
                <a:schemeClr val="bg1"/>
              </a:solidFill>
            </a:endParaRPr>
          </a:p>
        </p:txBody>
      </p:sp>
      <p:sp>
        <p:nvSpPr>
          <p:cNvPr id="189444" name="AutoShape 4"/>
          <p:cNvSpPr>
            <a:spLocks/>
          </p:cNvSpPr>
          <p:nvPr/>
        </p:nvSpPr>
        <p:spPr bwMode="auto">
          <a:xfrm>
            <a:off x="10598150" y="8596313"/>
            <a:ext cx="1627188"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bg1"/>
                </a:solidFill>
                <a:latin typeface="Roboto" charset="0"/>
                <a:ea typeface="ＭＳ Ｐゴシック" charset="0"/>
                <a:cs typeface="Roboto" charset="0"/>
                <a:sym typeface="Roboto" charset="0"/>
              </a:rPr>
              <a:t>48%</a:t>
            </a:r>
            <a:endParaRPr lang="en-US">
              <a:solidFill>
                <a:schemeClr val="bg1"/>
              </a:solidFill>
              <a:latin typeface="Roboto" charset="0"/>
              <a:ea typeface="ＭＳ Ｐゴシック" charset="0"/>
              <a:cs typeface="Roboto" charset="0"/>
              <a:sym typeface="Roboto" charset="0"/>
            </a:endParaRPr>
          </a:p>
        </p:txBody>
      </p:sp>
      <p:sp>
        <p:nvSpPr>
          <p:cNvPr id="189445" name="AutoShape 5"/>
          <p:cNvSpPr>
            <a:spLocks/>
          </p:cNvSpPr>
          <p:nvPr/>
        </p:nvSpPr>
        <p:spPr bwMode="auto">
          <a:xfrm>
            <a:off x="4456113" y="10922000"/>
            <a:ext cx="7770812"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46" name="AutoShape 6"/>
          <p:cNvSpPr>
            <a:spLocks/>
          </p:cNvSpPr>
          <p:nvPr/>
        </p:nvSpPr>
        <p:spPr bwMode="auto">
          <a:xfrm>
            <a:off x="4456113" y="10404475"/>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First</a:t>
            </a:r>
            <a:endParaRPr lang="en-US">
              <a:solidFill>
                <a:schemeClr val="bg1"/>
              </a:solidFill>
              <a:latin typeface="Roboto" charset="0"/>
              <a:ea typeface="ＭＳ Ｐゴシック" charset="0"/>
              <a:cs typeface="Roboto" charset="0"/>
              <a:sym typeface="Roboto" charset="0"/>
            </a:endParaRPr>
          </a:p>
        </p:txBody>
      </p:sp>
      <p:sp>
        <p:nvSpPr>
          <p:cNvPr id="189447" name="AutoShape 7"/>
          <p:cNvSpPr>
            <a:spLocks/>
          </p:cNvSpPr>
          <p:nvPr/>
        </p:nvSpPr>
        <p:spPr bwMode="auto">
          <a:xfrm>
            <a:off x="1327150" y="3727450"/>
            <a:ext cx="5368925" cy="1762125"/>
          </a:xfrm>
          <a:custGeom>
            <a:avLst/>
            <a:gdLst>
              <a:gd name="T0" fmla="*/ 2684463 w 21600"/>
              <a:gd name="T1" fmla="*/ 881063 h 21600"/>
              <a:gd name="T2" fmla="*/ 2684463 w 21600"/>
              <a:gd name="T3" fmla="*/ 881063 h 21600"/>
              <a:gd name="T4" fmla="*/ 2684463 w 21600"/>
              <a:gd name="T5" fmla="*/ 881063 h 21600"/>
              <a:gd name="T6" fmla="*/ 2684463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89448" name="AutoShape 8"/>
          <p:cNvSpPr>
            <a:spLocks/>
          </p:cNvSpPr>
          <p:nvPr/>
        </p:nvSpPr>
        <p:spPr bwMode="auto">
          <a:xfrm>
            <a:off x="1500188"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9449" name="AutoShape 9"/>
          <p:cNvSpPr>
            <a:spLocks/>
          </p:cNvSpPr>
          <p:nvPr/>
        </p:nvSpPr>
        <p:spPr bwMode="auto">
          <a:xfrm>
            <a:off x="2170113" y="3935413"/>
            <a:ext cx="592137"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9450" name="AutoShape 10"/>
          <p:cNvSpPr>
            <a:spLocks/>
          </p:cNvSpPr>
          <p:nvPr/>
        </p:nvSpPr>
        <p:spPr bwMode="auto">
          <a:xfrm>
            <a:off x="2841625"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9451" name="AutoShape 11"/>
          <p:cNvSpPr>
            <a:spLocks/>
          </p:cNvSpPr>
          <p:nvPr/>
        </p:nvSpPr>
        <p:spPr bwMode="auto">
          <a:xfrm>
            <a:off x="3511550"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9452" name="AutoShape 12"/>
          <p:cNvSpPr>
            <a:spLocks/>
          </p:cNvSpPr>
          <p:nvPr/>
        </p:nvSpPr>
        <p:spPr bwMode="auto">
          <a:xfrm>
            <a:off x="4181475" y="3935413"/>
            <a:ext cx="592138"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9453" name="AutoShape 13"/>
          <p:cNvSpPr>
            <a:spLocks/>
          </p:cNvSpPr>
          <p:nvPr/>
        </p:nvSpPr>
        <p:spPr bwMode="auto">
          <a:xfrm>
            <a:off x="4852988"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9454" name="AutoShape 14"/>
          <p:cNvSpPr>
            <a:spLocks/>
          </p:cNvSpPr>
          <p:nvPr/>
        </p:nvSpPr>
        <p:spPr bwMode="auto">
          <a:xfrm>
            <a:off x="5522913" y="3935413"/>
            <a:ext cx="592137"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9455" name="AutoShape 15"/>
          <p:cNvSpPr>
            <a:spLocks/>
          </p:cNvSpPr>
          <p:nvPr/>
        </p:nvSpPr>
        <p:spPr bwMode="auto">
          <a:xfrm>
            <a:off x="1263650" y="6108700"/>
            <a:ext cx="776922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apologise</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9456" name="AutoShape 16"/>
          <p:cNvSpPr>
            <a:spLocks/>
          </p:cNvSpPr>
          <p:nvPr/>
        </p:nvSpPr>
        <p:spPr bwMode="auto">
          <a:xfrm>
            <a:off x="1263650" y="55911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Survey First</a:t>
            </a:r>
            <a:endParaRPr lang="en-US" dirty="0">
              <a:solidFill>
                <a:schemeClr val="bg1"/>
              </a:solidFill>
              <a:latin typeface="Roboto" charset="0"/>
              <a:ea typeface="ＭＳ Ｐゴシック" charset="0"/>
              <a:cs typeface="Roboto" charset="0"/>
              <a:sym typeface="Roboto" charset="0"/>
            </a:endParaRPr>
          </a:p>
        </p:txBody>
      </p:sp>
      <p:sp>
        <p:nvSpPr>
          <p:cNvPr id="189457" name="AutoShape 17"/>
          <p:cNvSpPr>
            <a:spLocks/>
          </p:cNvSpPr>
          <p:nvPr/>
        </p:nvSpPr>
        <p:spPr bwMode="auto">
          <a:xfrm>
            <a:off x="10598150" y="9747250"/>
            <a:ext cx="1627188"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365 vote</a:t>
            </a:r>
            <a:endParaRPr lang="en-US">
              <a:solidFill>
                <a:schemeClr val="bg1"/>
              </a:solidFill>
              <a:latin typeface="Roboto" charset="0"/>
              <a:ea typeface="ＭＳ Ｐゴシック" charset="0"/>
              <a:cs typeface="Roboto" charset="0"/>
              <a:sym typeface="Roboto" charset="0"/>
            </a:endParaRPr>
          </a:p>
        </p:txBody>
      </p:sp>
      <p:sp>
        <p:nvSpPr>
          <p:cNvPr id="189458" name="AutoShape 18"/>
          <p:cNvSpPr>
            <a:spLocks/>
          </p:cNvSpPr>
          <p:nvPr/>
        </p:nvSpPr>
        <p:spPr bwMode="auto">
          <a:xfrm>
            <a:off x="7405688" y="3729038"/>
            <a:ext cx="162718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dirty="0">
                <a:solidFill>
                  <a:schemeClr val="bg1"/>
                </a:solidFill>
                <a:latin typeface="Roboto" charset="0"/>
                <a:ea typeface="ＭＳ Ｐゴシック" charset="0"/>
                <a:cs typeface="Roboto" charset="0"/>
                <a:sym typeface="Roboto" charset="0"/>
              </a:rPr>
              <a:t>43%</a:t>
            </a:r>
            <a:endParaRPr lang="en-US" dirty="0">
              <a:solidFill>
                <a:schemeClr val="bg1"/>
              </a:solidFill>
              <a:latin typeface="Roboto" charset="0"/>
              <a:ea typeface="ＭＳ Ｐゴシック" charset="0"/>
              <a:cs typeface="Roboto" charset="0"/>
              <a:sym typeface="Roboto" charset="0"/>
            </a:endParaRPr>
          </a:p>
        </p:txBody>
      </p:sp>
      <p:sp>
        <p:nvSpPr>
          <p:cNvPr id="189459" name="AutoShape 19"/>
          <p:cNvSpPr>
            <a:spLocks/>
          </p:cNvSpPr>
          <p:nvPr/>
        </p:nvSpPr>
        <p:spPr bwMode="auto">
          <a:xfrm>
            <a:off x="7405688" y="4879975"/>
            <a:ext cx="1627187" cy="606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1.291 vote</a:t>
            </a:r>
            <a:endParaRPr lang="en-US">
              <a:solidFill>
                <a:schemeClr val="bg1"/>
              </a:solidFill>
              <a:latin typeface="Roboto" charset="0"/>
              <a:ea typeface="ＭＳ Ｐゴシック" charset="0"/>
              <a:cs typeface="Roboto" charset="0"/>
              <a:sym typeface="Roboto" charset="0"/>
            </a:endParaRPr>
          </a:p>
        </p:txBody>
      </p:sp>
      <p:sp>
        <p:nvSpPr>
          <p:cNvPr id="189460" name="AutoShape 20"/>
          <p:cNvSpPr>
            <a:spLocks/>
          </p:cNvSpPr>
          <p:nvPr/>
        </p:nvSpPr>
        <p:spPr bwMode="auto">
          <a:xfrm>
            <a:off x="21428075" y="8596313"/>
            <a:ext cx="1627188"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bg1"/>
                </a:solidFill>
                <a:latin typeface="Roboto" charset="0"/>
                <a:ea typeface="ＭＳ Ｐゴシック" charset="0"/>
                <a:cs typeface="Roboto" charset="0"/>
                <a:sym typeface="Roboto" charset="0"/>
              </a:rPr>
              <a:t>86%</a:t>
            </a:r>
            <a:endParaRPr lang="en-US">
              <a:solidFill>
                <a:schemeClr val="bg1"/>
              </a:solidFill>
              <a:latin typeface="Roboto" charset="0"/>
              <a:ea typeface="ＭＳ Ｐゴシック" charset="0"/>
              <a:cs typeface="Roboto" charset="0"/>
              <a:sym typeface="Roboto" charset="0"/>
            </a:endParaRPr>
          </a:p>
        </p:txBody>
      </p:sp>
      <p:sp>
        <p:nvSpPr>
          <p:cNvPr id="189461" name="AutoShape 21"/>
          <p:cNvSpPr>
            <a:spLocks/>
          </p:cNvSpPr>
          <p:nvPr/>
        </p:nvSpPr>
        <p:spPr bwMode="auto">
          <a:xfrm>
            <a:off x="15286038" y="10922000"/>
            <a:ext cx="776922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62" name="AutoShape 22"/>
          <p:cNvSpPr>
            <a:spLocks/>
          </p:cNvSpPr>
          <p:nvPr/>
        </p:nvSpPr>
        <p:spPr bwMode="auto">
          <a:xfrm>
            <a:off x="15286038" y="10404475"/>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First</a:t>
            </a:r>
            <a:endParaRPr lang="en-US">
              <a:solidFill>
                <a:schemeClr val="bg1"/>
              </a:solidFill>
              <a:latin typeface="Roboto" charset="0"/>
              <a:ea typeface="ＭＳ Ｐゴシック" charset="0"/>
              <a:cs typeface="Roboto" charset="0"/>
              <a:sym typeface="Roboto" charset="0"/>
            </a:endParaRPr>
          </a:p>
        </p:txBody>
      </p:sp>
      <p:sp>
        <p:nvSpPr>
          <p:cNvPr id="189463" name="AutoShape 23"/>
          <p:cNvSpPr>
            <a:spLocks/>
          </p:cNvSpPr>
          <p:nvPr/>
        </p:nvSpPr>
        <p:spPr bwMode="auto">
          <a:xfrm>
            <a:off x="12155488" y="3727450"/>
            <a:ext cx="5370512" cy="1762125"/>
          </a:xfrm>
          <a:custGeom>
            <a:avLst/>
            <a:gdLst>
              <a:gd name="T0" fmla="*/ 2685256 w 21600"/>
              <a:gd name="T1" fmla="*/ 881063 h 21600"/>
              <a:gd name="T2" fmla="*/ 2685256 w 21600"/>
              <a:gd name="T3" fmla="*/ 881063 h 21600"/>
              <a:gd name="T4" fmla="*/ 2685256 w 21600"/>
              <a:gd name="T5" fmla="*/ 881063 h 21600"/>
              <a:gd name="T6" fmla="*/ 2685256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89464" name="AutoShape 24"/>
          <p:cNvSpPr>
            <a:spLocks/>
          </p:cNvSpPr>
          <p:nvPr/>
        </p:nvSpPr>
        <p:spPr bwMode="auto">
          <a:xfrm>
            <a:off x="12330113"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9465" name="AutoShape 25"/>
          <p:cNvSpPr>
            <a:spLocks/>
          </p:cNvSpPr>
          <p:nvPr/>
        </p:nvSpPr>
        <p:spPr bwMode="auto">
          <a:xfrm>
            <a:off x="13000038"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9466" name="AutoShape 26"/>
          <p:cNvSpPr>
            <a:spLocks/>
          </p:cNvSpPr>
          <p:nvPr/>
        </p:nvSpPr>
        <p:spPr bwMode="auto">
          <a:xfrm>
            <a:off x="13669963" y="3935413"/>
            <a:ext cx="592137"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9467" name="AutoShape 27"/>
          <p:cNvSpPr>
            <a:spLocks/>
          </p:cNvSpPr>
          <p:nvPr/>
        </p:nvSpPr>
        <p:spPr bwMode="auto">
          <a:xfrm>
            <a:off x="14341475"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9468" name="AutoShape 28"/>
          <p:cNvSpPr>
            <a:spLocks/>
          </p:cNvSpPr>
          <p:nvPr/>
        </p:nvSpPr>
        <p:spPr bwMode="auto">
          <a:xfrm>
            <a:off x="15011400" y="3935413"/>
            <a:ext cx="592138"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89469" name="AutoShape 29"/>
          <p:cNvSpPr>
            <a:spLocks/>
          </p:cNvSpPr>
          <p:nvPr/>
        </p:nvSpPr>
        <p:spPr bwMode="auto">
          <a:xfrm>
            <a:off x="15681325" y="3935413"/>
            <a:ext cx="592138" cy="1344612"/>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9470" name="AutoShape 30"/>
          <p:cNvSpPr>
            <a:spLocks/>
          </p:cNvSpPr>
          <p:nvPr/>
        </p:nvSpPr>
        <p:spPr bwMode="auto">
          <a:xfrm>
            <a:off x="16352838" y="3935413"/>
            <a:ext cx="590550" cy="1344612"/>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9471" name="AutoShape 31"/>
          <p:cNvSpPr>
            <a:spLocks/>
          </p:cNvSpPr>
          <p:nvPr/>
        </p:nvSpPr>
        <p:spPr bwMode="auto">
          <a:xfrm>
            <a:off x="12091988" y="6108700"/>
            <a:ext cx="7770812"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72" name="AutoShape 32"/>
          <p:cNvSpPr>
            <a:spLocks/>
          </p:cNvSpPr>
          <p:nvPr/>
        </p:nvSpPr>
        <p:spPr bwMode="auto">
          <a:xfrm>
            <a:off x="12091988" y="5591175"/>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First</a:t>
            </a:r>
            <a:endParaRPr lang="en-US">
              <a:solidFill>
                <a:schemeClr val="bg1"/>
              </a:solidFill>
              <a:latin typeface="Roboto" charset="0"/>
              <a:ea typeface="ＭＳ Ｐゴシック" charset="0"/>
              <a:cs typeface="Roboto" charset="0"/>
              <a:sym typeface="Roboto" charset="0"/>
            </a:endParaRPr>
          </a:p>
        </p:txBody>
      </p:sp>
      <p:sp>
        <p:nvSpPr>
          <p:cNvPr id="189473" name="AutoShape 33"/>
          <p:cNvSpPr>
            <a:spLocks/>
          </p:cNvSpPr>
          <p:nvPr/>
        </p:nvSpPr>
        <p:spPr bwMode="auto">
          <a:xfrm>
            <a:off x="21428075" y="9747250"/>
            <a:ext cx="1627188"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2.214 vote</a:t>
            </a:r>
            <a:endParaRPr lang="en-US">
              <a:solidFill>
                <a:schemeClr val="bg1"/>
              </a:solidFill>
              <a:latin typeface="Roboto" charset="0"/>
              <a:ea typeface="ＭＳ Ｐゴシック" charset="0"/>
              <a:cs typeface="Roboto" charset="0"/>
              <a:sym typeface="Roboto" charset="0"/>
            </a:endParaRPr>
          </a:p>
        </p:txBody>
      </p:sp>
      <p:sp>
        <p:nvSpPr>
          <p:cNvPr id="189474" name="AutoShape 34"/>
          <p:cNvSpPr>
            <a:spLocks/>
          </p:cNvSpPr>
          <p:nvPr/>
        </p:nvSpPr>
        <p:spPr bwMode="auto">
          <a:xfrm>
            <a:off x="18234025" y="3729038"/>
            <a:ext cx="1627188"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bg1"/>
                </a:solidFill>
                <a:latin typeface="Roboto" charset="0"/>
                <a:ea typeface="ＭＳ Ｐゴシック" charset="0"/>
                <a:cs typeface="Roboto" charset="0"/>
                <a:sym typeface="Roboto" charset="0"/>
              </a:rPr>
              <a:t>37%</a:t>
            </a:r>
            <a:endParaRPr lang="en-US">
              <a:solidFill>
                <a:schemeClr val="bg1"/>
              </a:solidFill>
              <a:latin typeface="Roboto" charset="0"/>
              <a:ea typeface="ＭＳ Ｐゴシック" charset="0"/>
              <a:cs typeface="Roboto" charset="0"/>
              <a:sym typeface="Roboto" charset="0"/>
            </a:endParaRPr>
          </a:p>
        </p:txBody>
      </p:sp>
      <p:sp>
        <p:nvSpPr>
          <p:cNvPr id="189475" name="AutoShape 35"/>
          <p:cNvSpPr>
            <a:spLocks/>
          </p:cNvSpPr>
          <p:nvPr/>
        </p:nvSpPr>
        <p:spPr bwMode="auto">
          <a:xfrm>
            <a:off x="18234025" y="4879975"/>
            <a:ext cx="1627188" cy="606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234 vote</a:t>
            </a:r>
            <a:endParaRPr lang="en-US">
              <a:solidFill>
                <a:schemeClr val="bg1"/>
              </a:solidFill>
              <a:latin typeface="Roboto" charset="0"/>
              <a:ea typeface="ＭＳ Ｐゴシック" charset="0"/>
              <a:cs typeface="Roboto" charset="0"/>
              <a:sym typeface="Roboto" charset="0"/>
            </a:endParaRPr>
          </a:p>
        </p:txBody>
      </p:sp>
      <p:sp>
        <p:nvSpPr>
          <p:cNvPr id="189476" name="AutoShape 36"/>
          <p:cNvSpPr>
            <a:spLocks/>
          </p:cNvSpPr>
          <p:nvPr/>
        </p:nvSpPr>
        <p:spPr bwMode="auto">
          <a:xfrm>
            <a:off x="4519613" y="8550275"/>
            <a:ext cx="5421312" cy="1779588"/>
          </a:xfrm>
          <a:custGeom>
            <a:avLst/>
            <a:gdLst>
              <a:gd name="T0" fmla="*/ 2710656 w 21600"/>
              <a:gd name="T1" fmla="*/ 889794 h 21600"/>
              <a:gd name="T2" fmla="*/ 2710656 w 21600"/>
              <a:gd name="T3" fmla="*/ 889794 h 21600"/>
              <a:gd name="T4" fmla="*/ 2710656 w 21600"/>
              <a:gd name="T5" fmla="*/ 889794 h 21600"/>
              <a:gd name="T6" fmla="*/ 271065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89477" name="AutoShape 37"/>
          <p:cNvSpPr>
            <a:spLocks/>
          </p:cNvSpPr>
          <p:nvPr/>
        </p:nvSpPr>
        <p:spPr bwMode="auto">
          <a:xfrm>
            <a:off x="4714875"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9478" name="AutoShape 38"/>
          <p:cNvSpPr>
            <a:spLocks/>
          </p:cNvSpPr>
          <p:nvPr/>
        </p:nvSpPr>
        <p:spPr bwMode="auto">
          <a:xfrm>
            <a:off x="5370513"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9479" name="AutoShape 39"/>
          <p:cNvSpPr>
            <a:spLocks/>
          </p:cNvSpPr>
          <p:nvPr/>
        </p:nvSpPr>
        <p:spPr bwMode="auto">
          <a:xfrm>
            <a:off x="6048375"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9480" name="AutoShape 40"/>
          <p:cNvSpPr>
            <a:spLocks/>
          </p:cNvSpPr>
          <p:nvPr/>
        </p:nvSpPr>
        <p:spPr bwMode="auto">
          <a:xfrm>
            <a:off x="6724650"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9481" name="AutoShape 41"/>
          <p:cNvSpPr>
            <a:spLocks/>
          </p:cNvSpPr>
          <p:nvPr/>
        </p:nvSpPr>
        <p:spPr bwMode="auto">
          <a:xfrm>
            <a:off x="7402513"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9482" name="AutoShape 42"/>
          <p:cNvSpPr>
            <a:spLocks/>
          </p:cNvSpPr>
          <p:nvPr/>
        </p:nvSpPr>
        <p:spPr bwMode="auto">
          <a:xfrm>
            <a:off x="8078788"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9483" name="AutoShape 43"/>
          <p:cNvSpPr>
            <a:spLocks/>
          </p:cNvSpPr>
          <p:nvPr/>
        </p:nvSpPr>
        <p:spPr bwMode="auto">
          <a:xfrm>
            <a:off x="8756650"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9484" name="AutoShape 44"/>
          <p:cNvSpPr>
            <a:spLocks/>
          </p:cNvSpPr>
          <p:nvPr/>
        </p:nvSpPr>
        <p:spPr bwMode="auto">
          <a:xfrm>
            <a:off x="15347950" y="8550275"/>
            <a:ext cx="5422900" cy="1779588"/>
          </a:xfrm>
          <a:custGeom>
            <a:avLst/>
            <a:gdLst>
              <a:gd name="T0" fmla="*/ 2711450 w 21600"/>
              <a:gd name="T1" fmla="*/ 889794 h 21600"/>
              <a:gd name="T2" fmla="*/ 2711450 w 21600"/>
              <a:gd name="T3" fmla="*/ 889794 h 21600"/>
              <a:gd name="T4" fmla="*/ 2711450 w 21600"/>
              <a:gd name="T5" fmla="*/ 889794 h 21600"/>
              <a:gd name="T6" fmla="*/ 2711450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89485" name="AutoShape 45"/>
          <p:cNvSpPr>
            <a:spLocks/>
          </p:cNvSpPr>
          <p:nvPr/>
        </p:nvSpPr>
        <p:spPr bwMode="auto">
          <a:xfrm>
            <a:off x="15544800"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9486" name="AutoShape 46"/>
          <p:cNvSpPr>
            <a:spLocks/>
          </p:cNvSpPr>
          <p:nvPr/>
        </p:nvSpPr>
        <p:spPr bwMode="auto">
          <a:xfrm>
            <a:off x="16200438"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9487" name="AutoShape 47"/>
          <p:cNvSpPr>
            <a:spLocks/>
          </p:cNvSpPr>
          <p:nvPr/>
        </p:nvSpPr>
        <p:spPr bwMode="auto">
          <a:xfrm>
            <a:off x="16878300" y="88265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9488" name="AutoShape 48"/>
          <p:cNvSpPr>
            <a:spLocks/>
          </p:cNvSpPr>
          <p:nvPr/>
        </p:nvSpPr>
        <p:spPr bwMode="auto">
          <a:xfrm>
            <a:off x="17554575"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89489" name="AutoShape 49"/>
          <p:cNvSpPr>
            <a:spLocks/>
          </p:cNvSpPr>
          <p:nvPr/>
        </p:nvSpPr>
        <p:spPr bwMode="auto">
          <a:xfrm>
            <a:off x="18232438" y="8826500"/>
            <a:ext cx="554037"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bg1"/>
              </a:solidFill>
            </a:endParaRPr>
          </a:p>
        </p:txBody>
      </p:sp>
      <p:sp>
        <p:nvSpPr>
          <p:cNvPr id="189490" name="AutoShape 50"/>
          <p:cNvSpPr>
            <a:spLocks/>
          </p:cNvSpPr>
          <p:nvPr/>
        </p:nvSpPr>
        <p:spPr bwMode="auto">
          <a:xfrm>
            <a:off x="18908713" y="88265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89491" name="AutoShape 51"/>
          <p:cNvSpPr>
            <a:spLocks/>
          </p:cNvSpPr>
          <p:nvPr/>
        </p:nvSpPr>
        <p:spPr bwMode="auto">
          <a:xfrm>
            <a:off x="19586575" y="88265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E534803-BE98-435B-A1CF-9801C7D64647}" type="slidenum">
              <a:rPr lang="en-US" sz="2000">
                <a:solidFill>
                  <a:schemeClr val="bg1"/>
                </a:solidFill>
              </a:rPr>
              <a:pPr algn="ctr" eaLnBrk="1">
                <a:lnSpc>
                  <a:spcPct val="100000"/>
                </a:lnSpc>
              </a:pPr>
              <a:t>182</a:t>
            </a:fld>
            <a:endParaRPr lang="en-US">
              <a:solidFill>
                <a:schemeClr val="bg1"/>
              </a:solidFill>
            </a:endParaRPr>
          </a:p>
        </p:txBody>
      </p:sp>
      <p:sp>
        <p:nvSpPr>
          <p:cNvPr id="190468" name="AutoShape 4"/>
          <p:cNvSpPr>
            <a:spLocks/>
          </p:cNvSpPr>
          <p:nvPr/>
        </p:nvSpPr>
        <p:spPr bwMode="auto">
          <a:xfrm>
            <a:off x="21486813" y="8507413"/>
            <a:ext cx="162718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bg1"/>
                </a:solidFill>
                <a:latin typeface="Roboto" charset="0"/>
                <a:ea typeface="ＭＳ Ｐゴシック" charset="0"/>
                <a:cs typeface="Roboto" charset="0"/>
                <a:sym typeface="Roboto" charset="0"/>
              </a:rPr>
              <a:t>86%</a:t>
            </a:r>
            <a:endParaRPr lang="en-US">
              <a:solidFill>
                <a:schemeClr val="bg1"/>
              </a:solidFill>
              <a:latin typeface="Roboto" charset="0"/>
              <a:ea typeface="ＭＳ Ｐゴシック" charset="0"/>
              <a:cs typeface="Roboto" charset="0"/>
              <a:sym typeface="Roboto" charset="0"/>
            </a:endParaRPr>
          </a:p>
        </p:txBody>
      </p:sp>
      <p:sp>
        <p:nvSpPr>
          <p:cNvPr id="190469" name="AutoShape 5"/>
          <p:cNvSpPr>
            <a:spLocks/>
          </p:cNvSpPr>
          <p:nvPr/>
        </p:nvSpPr>
        <p:spPr bwMode="auto">
          <a:xfrm>
            <a:off x="13458825" y="10922000"/>
            <a:ext cx="96551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70" name="AutoShape 6"/>
          <p:cNvSpPr>
            <a:spLocks/>
          </p:cNvSpPr>
          <p:nvPr/>
        </p:nvSpPr>
        <p:spPr bwMode="auto">
          <a:xfrm>
            <a:off x="13458825" y="104044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First</a:t>
            </a:r>
            <a:endParaRPr lang="en-US">
              <a:solidFill>
                <a:schemeClr val="bg1"/>
              </a:solidFill>
              <a:latin typeface="Roboto" charset="0"/>
              <a:ea typeface="ＭＳ Ｐゴシック" charset="0"/>
              <a:cs typeface="Roboto" charset="0"/>
              <a:sym typeface="Roboto" charset="0"/>
            </a:endParaRPr>
          </a:p>
        </p:txBody>
      </p:sp>
      <p:sp>
        <p:nvSpPr>
          <p:cNvPr id="190471" name="AutoShape 7"/>
          <p:cNvSpPr>
            <a:spLocks/>
          </p:cNvSpPr>
          <p:nvPr/>
        </p:nvSpPr>
        <p:spPr bwMode="auto">
          <a:xfrm>
            <a:off x="21486813" y="9658350"/>
            <a:ext cx="1627187"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2.214 vote</a:t>
            </a:r>
            <a:endParaRPr lang="en-US">
              <a:solidFill>
                <a:schemeClr val="bg1"/>
              </a:solidFill>
              <a:latin typeface="Roboto" charset="0"/>
              <a:ea typeface="ＭＳ Ｐゴシック" charset="0"/>
              <a:cs typeface="Roboto" charset="0"/>
              <a:sym typeface="Roboto" charset="0"/>
            </a:endParaRPr>
          </a:p>
        </p:txBody>
      </p:sp>
      <p:sp>
        <p:nvSpPr>
          <p:cNvPr id="190472" name="AutoShape 8"/>
          <p:cNvSpPr>
            <a:spLocks/>
          </p:cNvSpPr>
          <p:nvPr/>
        </p:nvSpPr>
        <p:spPr bwMode="auto">
          <a:xfrm>
            <a:off x="13371513" y="8461375"/>
            <a:ext cx="7643812" cy="1779588"/>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90473" name="AutoShape 9"/>
          <p:cNvSpPr>
            <a:spLocks/>
          </p:cNvSpPr>
          <p:nvPr/>
        </p:nvSpPr>
        <p:spPr bwMode="auto">
          <a:xfrm>
            <a:off x="15789275"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74" name="AutoShape 10"/>
          <p:cNvSpPr>
            <a:spLocks/>
          </p:cNvSpPr>
          <p:nvPr/>
        </p:nvSpPr>
        <p:spPr bwMode="auto">
          <a:xfrm>
            <a:off x="16444913"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75" name="AutoShape 11"/>
          <p:cNvSpPr>
            <a:spLocks/>
          </p:cNvSpPr>
          <p:nvPr/>
        </p:nvSpPr>
        <p:spPr bwMode="auto">
          <a:xfrm>
            <a:off x="17122775" y="87376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bg1"/>
              </a:solidFill>
            </a:endParaRPr>
          </a:p>
        </p:txBody>
      </p:sp>
      <p:sp>
        <p:nvSpPr>
          <p:cNvPr id="190476" name="AutoShape 12"/>
          <p:cNvSpPr>
            <a:spLocks/>
          </p:cNvSpPr>
          <p:nvPr/>
        </p:nvSpPr>
        <p:spPr bwMode="auto">
          <a:xfrm>
            <a:off x="17799050"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bg1"/>
              </a:solidFill>
            </a:endParaRPr>
          </a:p>
        </p:txBody>
      </p:sp>
      <p:sp>
        <p:nvSpPr>
          <p:cNvPr id="190477" name="AutoShape 13"/>
          <p:cNvSpPr>
            <a:spLocks/>
          </p:cNvSpPr>
          <p:nvPr/>
        </p:nvSpPr>
        <p:spPr bwMode="auto">
          <a:xfrm>
            <a:off x="18476913" y="8737600"/>
            <a:ext cx="554037"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bg1"/>
              </a:solidFill>
            </a:endParaRPr>
          </a:p>
        </p:txBody>
      </p:sp>
      <p:sp>
        <p:nvSpPr>
          <p:cNvPr id="190478" name="AutoShape 14"/>
          <p:cNvSpPr>
            <a:spLocks/>
          </p:cNvSpPr>
          <p:nvPr/>
        </p:nvSpPr>
        <p:spPr bwMode="auto">
          <a:xfrm>
            <a:off x="1915318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479" name="AutoShape 15"/>
          <p:cNvSpPr>
            <a:spLocks/>
          </p:cNvSpPr>
          <p:nvPr/>
        </p:nvSpPr>
        <p:spPr bwMode="auto">
          <a:xfrm>
            <a:off x="19829463"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480" name="AutoShape 16"/>
          <p:cNvSpPr>
            <a:spLocks/>
          </p:cNvSpPr>
          <p:nvPr/>
        </p:nvSpPr>
        <p:spPr bwMode="auto">
          <a:xfrm>
            <a:off x="1373663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81" name="AutoShape 17"/>
          <p:cNvSpPr>
            <a:spLocks/>
          </p:cNvSpPr>
          <p:nvPr/>
        </p:nvSpPr>
        <p:spPr bwMode="auto">
          <a:xfrm>
            <a:off x="14414500" y="87376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82" name="AutoShape 18"/>
          <p:cNvSpPr>
            <a:spLocks/>
          </p:cNvSpPr>
          <p:nvPr/>
        </p:nvSpPr>
        <p:spPr bwMode="auto">
          <a:xfrm>
            <a:off x="15090775"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83" name="AutoShape 19"/>
          <p:cNvSpPr>
            <a:spLocks/>
          </p:cNvSpPr>
          <p:nvPr/>
        </p:nvSpPr>
        <p:spPr bwMode="auto">
          <a:xfrm>
            <a:off x="9447213" y="8507413"/>
            <a:ext cx="162718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bg1"/>
                </a:solidFill>
                <a:latin typeface="Roboto" charset="0"/>
                <a:ea typeface="ＭＳ Ｐゴシック" charset="0"/>
                <a:cs typeface="Roboto" charset="0"/>
                <a:sym typeface="Roboto" charset="0"/>
              </a:rPr>
              <a:t>86%</a:t>
            </a:r>
            <a:endParaRPr lang="en-US">
              <a:solidFill>
                <a:schemeClr val="bg1"/>
              </a:solidFill>
              <a:latin typeface="Roboto" charset="0"/>
              <a:ea typeface="ＭＳ Ｐゴシック" charset="0"/>
              <a:cs typeface="Roboto" charset="0"/>
              <a:sym typeface="Roboto" charset="0"/>
            </a:endParaRPr>
          </a:p>
        </p:txBody>
      </p:sp>
      <p:sp>
        <p:nvSpPr>
          <p:cNvPr id="190484" name="AutoShape 20"/>
          <p:cNvSpPr>
            <a:spLocks/>
          </p:cNvSpPr>
          <p:nvPr/>
        </p:nvSpPr>
        <p:spPr bwMode="auto">
          <a:xfrm>
            <a:off x="1419225" y="10922000"/>
            <a:ext cx="96551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85" name="AutoShape 21"/>
          <p:cNvSpPr>
            <a:spLocks/>
          </p:cNvSpPr>
          <p:nvPr/>
        </p:nvSpPr>
        <p:spPr bwMode="auto">
          <a:xfrm>
            <a:off x="1419225" y="1040447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First</a:t>
            </a:r>
            <a:endParaRPr lang="en-US">
              <a:solidFill>
                <a:schemeClr val="bg1"/>
              </a:solidFill>
              <a:latin typeface="Roboto" charset="0"/>
              <a:ea typeface="ＭＳ Ｐゴシック" charset="0"/>
              <a:cs typeface="Roboto" charset="0"/>
              <a:sym typeface="Roboto" charset="0"/>
            </a:endParaRPr>
          </a:p>
        </p:txBody>
      </p:sp>
      <p:sp>
        <p:nvSpPr>
          <p:cNvPr id="190486" name="AutoShape 22"/>
          <p:cNvSpPr>
            <a:spLocks/>
          </p:cNvSpPr>
          <p:nvPr/>
        </p:nvSpPr>
        <p:spPr bwMode="auto">
          <a:xfrm>
            <a:off x="9447213" y="9658350"/>
            <a:ext cx="1627187"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2.214 vote</a:t>
            </a:r>
            <a:endParaRPr lang="en-US">
              <a:solidFill>
                <a:schemeClr val="bg1"/>
              </a:solidFill>
              <a:latin typeface="Roboto" charset="0"/>
              <a:ea typeface="ＭＳ Ｐゴシック" charset="0"/>
              <a:cs typeface="Roboto" charset="0"/>
              <a:sym typeface="Roboto" charset="0"/>
            </a:endParaRPr>
          </a:p>
        </p:txBody>
      </p:sp>
      <p:sp>
        <p:nvSpPr>
          <p:cNvPr id="190487" name="AutoShape 23"/>
          <p:cNvSpPr>
            <a:spLocks/>
          </p:cNvSpPr>
          <p:nvPr/>
        </p:nvSpPr>
        <p:spPr bwMode="auto">
          <a:xfrm>
            <a:off x="1331913" y="8461375"/>
            <a:ext cx="7643812" cy="1779588"/>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90488" name="AutoShape 24"/>
          <p:cNvSpPr>
            <a:spLocks/>
          </p:cNvSpPr>
          <p:nvPr/>
        </p:nvSpPr>
        <p:spPr bwMode="auto">
          <a:xfrm>
            <a:off x="3749675" y="87376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89" name="AutoShape 25"/>
          <p:cNvSpPr>
            <a:spLocks/>
          </p:cNvSpPr>
          <p:nvPr/>
        </p:nvSpPr>
        <p:spPr bwMode="auto">
          <a:xfrm>
            <a:off x="4405313"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90" name="AutoShape 26"/>
          <p:cNvSpPr>
            <a:spLocks/>
          </p:cNvSpPr>
          <p:nvPr/>
        </p:nvSpPr>
        <p:spPr bwMode="auto">
          <a:xfrm>
            <a:off x="508158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91" name="AutoShape 27"/>
          <p:cNvSpPr>
            <a:spLocks/>
          </p:cNvSpPr>
          <p:nvPr/>
        </p:nvSpPr>
        <p:spPr bwMode="auto">
          <a:xfrm>
            <a:off x="5759450"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92" name="AutoShape 28"/>
          <p:cNvSpPr>
            <a:spLocks/>
          </p:cNvSpPr>
          <p:nvPr/>
        </p:nvSpPr>
        <p:spPr bwMode="auto">
          <a:xfrm>
            <a:off x="6435725"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a:solidFill>
                <a:schemeClr val="bg1"/>
              </a:solidFill>
            </a:endParaRPr>
          </a:p>
        </p:txBody>
      </p:sp>
      <p:sp>
        <p:nvSpPr>
          <p:cNvPr id="190493" name="AutoShape 29"/>
          <p:cNvSpPr>
            <a:spLocks/>
          </p:cNvSpPr>
          <p:nvPr/>
        </p:nvSpPr>
        <p:spPr bwMode="auto">
          <a:xfrm>
            <a:off x="711358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494" name="AutoShape 30"/>
          <p:cNvSpPr>
            <a:spLocks/>
          </p:cNvSpPr>
          <p:nvPr/>
        </p:nvSpPr>
        <p:spPr bwMode="auto">
          <a:xfrm>
            <a:off x="7789863"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495" name="AutoShape 31"/>
          <p:cNvSpPr>
            <a:spLocks/>
          </p:cNvSpPr>
          <p:nvPr/>
        </p:nvSpPr>
        <p:spPr bwMode="auto">
          <a:xfrm>
            <a:off x="1697038"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96" name="AutoShape 32"/>
          <p:cNvSpPr>
            <a:spLocks/>
          </p:cNvSpPr>
          <p:nvPr/>
        </p:nvSpPr>
        <p:spPr bwMode="auto">
          <a:xfrm>
            <a:off x="2374900" y="8737600"/>
            <a:ext cx="554038" cy="1227138"/>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97" name="AutoShape 33"/>
          <p:cNvSpPr>
            <a:spLocks/>
          </p:cNvSpPr>
          <p:nvPr/>
        </p:nvSpPr>
        <p:spPr bwMode="auto">
          <a:xfrm>
            <a:off x="3051175" y="8737600"/>
            <a:ext cx="555625" cy="1227138"/>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90498" name="AutoShape 34"/>
          <p:cNvSpPr>
            <a:spLocks/>
          </p:cNvSpPr>
          <p:nvPr/>
        </p:nvSpPr>
        <p:spPr bwMode="auto">
          <a:xfrm>
            <a:off x="9447213" y="3775075"/>
            <a:ext cx="162718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dirty="0">
                <a:solidFill>
                  <a:schemeClr val="bg1"/>
                </a:solidFill>
                <a:latin typeface="Roboto" charset="0"/>
                <a:ea typeface="ＭＳ Ｐゴシック" charset="0"/>
                <a:cs typeface="Roboto" charset="0"/>
                <a:sym typeface="Roboto" charset="0"/>
              </a:rPr>
              <a:t>86%</a:t>
            </a:r>
            <a:endParaRPr lang="en-US" dirty="0">
              <a:solidFill>
                <a:schemeClr val="bg1"/>
              </a:solidFill>
              <a:latin typeface="Roboto" charset="0"/>
              <a:ea typeface="ＭＳ Ｐゴシック" charset="0"/>
              <a:cs typeface="Roboto" charset="0"/>
              <a:sym typeface="Roboto" charset="0"/>
            </a:endParaRPr>
          </a:p>
        </p:txBody>
      </p:sp>
      <p:sp>
        <p:nvSpPr>
          <p:cNvPr id="190499" name="AutoShape 35"/>
          <p:cNvSpPr>
            <a:spLocks/>
          </p:cNvSpPr>
          <p:nvPr/>
        </p:nvSpPr>
        <p:spPr bwMode="auto">
          <a:xfrm>
            <a:off x="1419225" y="6189663"/>
            <a:ext cx="9655175" cy="1268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apologise</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90500" name="AutoShape 36"/>
          <p:cNvSpPr>
            <a:spLocks/>
          </p:cNvSpPr>
          <p:nvPr/>
        </p:nvSpPr>
        <p:spPr bwMode="auto">
          <a:xfrm>
            <a:off x="1419225" y="5672138"/>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First</a:t>
            </a:r>
            <a:endParaRPr lang="en-US">
              <a:solidFill>
                <a:schemeClr val="bg1"/>
              </a:solidFill>
              <a:latin typeface="Roboto" charset="0"/>
              <a:ea typeface="ＭＳ Ｐゴシック" charset="0"/>
              <a:cs typeface="Roboto" charset="0"/>
              <a:sym typeface="Roboto" charset="0"/>
            </a:endParaRPr>
          </a:p>
        </p:txBody>
      </p:sp>
      <p:sp>
        <p:nvSpPr>
          <p:cNvPr id="190501" name="AutoShape 37"/>
          <p:cNvSpPr>
            <a:spLocks/>
          </p:cNvSpPr>
          <p:nvPr/>
        </p:nvSpPr>
        <p:spPr bwMode="auto">
          <a:xfrm>
            <a:off x="9447213" y="4926013"/>
            <a:ext cx="1627187" cy="608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2.214 vote</a:t>
            </a:r>
            <a:endParaRPr lang="en-US">
              <a:solidFill>
                <a:schemeClr val="bg1"/>
              </a:solidFill>
              <a:latin typeface="Roboto" charset="0"/>
              <a:ea typeface="ＭＳ Ｐゴシック" charset="0"/>
              <a:cs typeface="Roboto" charset="0"/>
              <a:sym typeface="Roboto" charset="0"/>
            </a:endParaRPr>
          </a:p>
        </p:txBody>
      </p:sp>
      <p:sp>
        <p:nvSpPr>
          <p:cNvPr id="190502" name="AutoShape 38"/>
          <p:cNvSpPr>
            <a:spLocks/>
          </p:cNvSpPr>
          <p:nvPr/>
        </p:nvSpPr>
        <p:spPr bwMode="auto">
          <a:xfrm>
            <a:off x="1331913" y="3729038"/>
            <a:ext cx="7643812" cy="1779587"/>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90503" name="AutoShape 39"/>
          <p:cNvSpPr>
            <a:spLocks/>
          </p:cNvSpPr>
          <p:nvPr/>
        </p:nvSpPr>
        <p:spPr bwMode="auto">
          <a:xfrm>
            <a:off x="1647825"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90504" name="AutoShape 40"/>
          <p:cNvSpPr>
            <a:spLocks/>
          </p:cNvSpPr>
          <p:nvPr/>
        </p:nvSpPr>
        <p:spPr bwMode="auto">
          <a:xfrm>
            <a:off x="2317750"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90505" name="AutoShape 41"/>
          <p:cNvSpPr>
            <a:spLocks/>
          </p:cNvSpPr>
          <p:nvPr/>
        </p:nvSpPr>
        <p:spPr bwMode="auto">
          <a:xfrm>
            <a:off x="2989263"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90506" name="AutoShape 42"/>
          <p:cNvSpPr>
            <a:spLocks/>
          </p:cNvSpPr>
          <p:nvPr/>
        </p:nvSpPr>
        <p:spPr bwMode="auto">
          <a:xfrm>
            <a:off x="3659188"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90507" name="AutoShape 43"/>
          <p:cNvSpPr>
            <a:spLocks/>
          </p:cNvSpPr>
          <p:nvPr/>
        </p:nvSpPr>
        <p:spPr bwMode="auto">
          <a:xfrm>
            <a:off x="4329113" y="3944938"/>
            <a:ext cx="592137"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90508" name="AutoShape 44"/>
          <p:cNvSpPr>
            <a:spLocks/>
          </p:cNvSpPr>
          <p:nvPr/>
        </p:nvSpPr>
        <p:spPr bwMode="auto">
          <a:xfrm>
            <a:off x="5000625"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509" name="AutoShape 45"/>
          <p:cNvSpPr>
            <a:spLocks/>
          </p:cNvSpPr>
          <p:nvPr/>
        </p:nvSpPr>
        <p:spPr bwMode="auto">
          <a:xfrm>
            <a:off x="5670550"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510" name="AutoShape 46"/>
          <p:cNvSpPr>
            <a:spLocks/>
          </p:cNvSpPr>
          <p:nvPr/>
        </p:nvSpPr>
        <p:spPr bwMode="auto">
          <a:xfrm>
            <a:off x="6340475"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511" name="AutoShape 47"/>
          <p:cNvSpPr>
            <a:spLocks/>
          </p:cNvSpPr>
          <p:nvPr/>
        </p:nvSpPr>
        <p:spPr bwMode="auto">
          <a:xfrm>
            <a:off x="7011988"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512" name="AutoShape 48"/>
          <p:cNvSpPr>
            <a:spLocks/>
          </p:cNvSpPr>
          <p:nvPr/>
        </p:nvSpPr>
        <p:spPr bwMode="auto">
          <a:xfrm>
            <a:off x="7681913" y="3944938"/>
            <a:ext cx="592137"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513" name="AutoShape 49"/>
          <p:cNvSpPr>
            <a:spLocks/>
          </p:cNvSpPr>
          <p:nvPr/>
        </p:nvSpPr>
        <p:spPr bwMode="auto">
          <a:xfrm>
            <a:off x="21428075" y="3775075"/>
            <a:ext cx="1627188"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b="1">
                <a:solidFill>
                  <a:schemeClr val="bg1"/>
                </a:solidFill>
                <a:latin typeface="Roboto" charset="0"/>
                <a:ea typeface="ＭＳ Ｐゴシック" charset="0"/>
                <a:cs typeface="Roboto" charset="0"/>
                <a:sym typeface="Roboto" charset="0"/>
              </a:rPr>
              <a:t>86%</a:t>
            </a:r>
            <a:endParaRPr lang="en-US">
              <a:solidFill>
                <a:schemeClr val="bg1"/>
              </a:solidFill>
              <a:latin typeface="Roboto" charset="0"/>
              <a:ea typeface="ＭＳ Ｐゴシック" charset="0"/>
              <a:cs typeface="Roboto" charset="0"/>
              <a:sym typeface="Roboto" charset="0"/>
            </a:endParaRPr>
          </a:p>
        </p:txBody>
      </p:sp>
      <p:sp>
        <p:nvSpPr>
          <p:cNvPr id="190514" name="AutoShape 50"/>
          <p:cNvSpPr>
            <a:spLocks/>
          </p:cNvSpPr>
          <p:nvPr/>
        </p:nvSpPr>
        <p:spPr bwMode="auto">
          <a:xfrm>
            <a:off x="13401675" y="6189663"/>
            <a:ext cx="9653588" cy="1268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515" name="AutoShape 51"/>
          <p:cNvSpPr>
            <a:spLocks/>
          </p:cNvSpPr>
          <p:nvPr/>
        </p:nvSpPr>
        <p:spPr bwMode="auto">
          <a:xfrm>
            <a:off x="13401675" y="5672138"/>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Survey First</a:t>
            </a:r>
            <a:endParaRPr lang="en-US">
              <a:solidFill>
                <a:schemeClr val="bg1"/>
              </a:solidFill>
              <a:latin typeface="Roboto" charset="0"/>
              <a:ea typeface="ＭＳ Ｐゴシック" charset="0"/>
              <a:cs typeface="Roboto" charset="0"/>
              <a:sym typeface="Roboto" charset="0"/>
            </a:endParaRPr>
          </a:p>
        </p:txBody>
      </p:sp>
      <p:sp>
        <p:nvSpPr>
          <p:cNvPr id="190516" name="AutoShape 52"/>
          <p:cNvSpPr>
            <a:spLocks/>
          </p:cNvSpPr>
          <p:nvPr/>
        </p:nvSpPr>
        <p:spPr bwMode="auto">
          <a:xfrm>
            <a:off x="21428075" y="4926013"/>
            <a:ext cx="1627188" cy="608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2.214 vote</a:t>
            </a:r>
            <a:endParaRPr lang="en-US">
              <a:solidFill>
                <a:schemeClr val="bg1"/>
              </a:solidFill>
              <a:latin typeface="Roboto" charset="0"/>
              <a:ea typeface="ＭＳ Ｐゴシック" charset="0"/>
              <a:cs typeface="Roboto" charset="0"/>
              <a:sym typeface="Roboto" charset="0"/>
            </a:endParaRPr>
          </a:p>
        </p:txBody>
      </p:sp>
      <p:sp>
        <p:nvSpPr>
          <p:cNvPr id="190517" name="AutoShape 53"/>
          <p:cNvSpPr>
            <a:spLocks/>
          </p:cNvSpPr>
          <p:nvPr/>
        </p:nvSpPr>
        <p:spPr bwMode="auto">
          <a:xfrm>
            <a:off x="13314363" y="3729038"/>
            <a:ext cx="7643812" cy="1779587"/>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50800" tIns="50800" rIns="50800" bIns="50800" anchor="ctr"/>
          <a:lstStyle/>
          <a:p>
            <a:endParaRPr lang="id-ID">
              <a:solidFill>
                <a:schemeClr val="bg1"/>
              </a:solidFill>
            </a:endParaRPr>
          </a:p>
        </p:txBody>
      </p:sp>
      <p:sp>
        <p:nvSpPr>
          <p:cNvPr id="190518" name="AutoShape 54"/>
          <p:cNvSpPr>
            <a:spLocks/>
          </p:cNvSpPr>
          <p:nvPr/>
        </p:nvSpPr>
        <p:spPr bwMode="auto">
          <a:xfrm>
            <a:off x="13630275"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90519" name="AutoShape 55"/>
          <p:cNvSpPr>
            <a:spLocks/>
          </p:cNvSpPr>
          <p:nvPr/>
        </p:nvSpPr>
        <p:spPr bwMode="auto">
          <a:xfrm>
            <a:off x="14300200"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90520" name="AutoShape 56"/>
          <p:cNvSpPr>
            <a:spLocks/>
          </p:cNvSpPr>
          <p:nvPr/>
        </p:nvSpPr>
        <p:spPr bwMode="auto">
          <a:xfrm>
            <a:off x="14970125"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90521" name="AutoShape 57"/>
          <p:cNvSpPr>
            <a:spLocks/>
          </p:cNvSpPr>
          <p:nvPr/>
        </p:nvSpPr>
        <p:spPr bwMode="auto">
          <a:xfrm>
            <a:off x="15641638"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90522" name="AutoShape 58"/>
          <p:cNvSpPr>
            <a:spLocks/>
          </p:cNvSpPr>
          <p:nvPr/>
        </p:nvSpPr>
        <p:spPr bwMode="auto">
          <a:xfrm>
            <a:off x="16311563" y="3944938"/>
            <a:ext cx="592137"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90523" name="AutoShape 59"/>
          <p:cNvSpPr>
            <a:spLocks/>
          </p:cNvSpPr>
          <p:nvPr/>
        </p:nvSpPr>
        <p:spPr bwMode="auto">
          <a:xfrm>
            <a:off x="16981488" y="3944938"/>
            <a:ext cx="592137"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90524" name="AutoShape 60"/>
          <p:cNvSpPr>
            <a:spLocks/>
          </p:cNvSpPr>
          <p:nvPr/>
        </p:nvSpPr>
        <p:spPr bwMode="auto">
          <a:xfrm>
            <a:off x="17653000"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90525" name="AutoShape 61"/>
          <p:cNvSpPr>
            <a:spLocks/>
          </p:cNvSpPr>
          <p:nvPr/>
        </p:nvSpPr>
        <p:spPr bwMode="auto">
          <a:xfrm>
            <a:off x="18322925" y="3944938"/>
            <a:ext cx="592138" cy="134620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90526" name="AutoShape 62"/>
          <p:cNvSpPr>
            <a:spLocks/>
          </p:cNvSpPr>
          <p:nvPr/>
        </p:nvSpPr>
        <p:spPr bwMode="auto">
          <a:xfrm>
            <a:off x="18994438"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190527" name="AutoShape 63"/>
          <p:cNvSpPr>
            <a:spLocks/>
          </p:cNvSpPr>
          <p:nvPr/>
        </p:nvSpPr>
        <p:spPr bwMode="auto">
          <a:xfrm>
            <a:off x="19664363" y="3944938"/>
            <a:ext cx="590550" cy="134620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solidFill>
                <a:schemeClr val="bg1"/>
              </a:solidFill>
            </a:endParaRPr>
          </a:p>
        </p:txBody>
      </p:sp>
      <p:sp>
        <p:nvSpPr>
          <p:cNvPr id="191502" name="AutoShape 14"/>
          <p:cNvSpPr>
            <a:spLocks/>
          </p:cNvSpPr>
          <p:nvPr/>
        </p:nvSpPr>
        <p:spPr bwMode="auto">
          <a:xfrm>
            <a:off x="6232525" y="4762500"/>
            <a:ext cx="2932113" cy="2932113"/>
          </a:xfrm>
          <a:custGeom>
            <a:avLst/>
            <a:gdLst>
              <a:gd name="T0" fmla="*/ 1466057 w 21600"/>
              <a:gd name="T1" fmla="*/ 1466057 h 21600"/>
              <a:gd name="T2" fmla="*/ 1466057 w 21600"/>
              <a:gd name="T3" fmla="*/ 1466057 h 21600"/>
              <a:gd name="T4" fmla="*/ 1466057 w 21600"/>
              <a:gd name="T5" fmla="*/ 1466057 h 21600"/>
              <a:gd name="T6" fmla="*/ 1466057 w 21600"/>
              <a:gd name="T7" fmla="*/ 1466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91503" name="AutoShape 15"/>
          <p:cNvSpPr>
            <a:spLocks/>
          </p:cNvSpPr>
          <p:nvPr/>
        </p:nvSpPr>
        <p:spPr bwMode="auto">
          <a:xfrm>
            <a:off x="7008813" y="5876925"/>
            <a:ext cx="1379537" cy="785813"/>
          </a:xfrm>
          <a:custGeom>
            <a:avLst/>
            <a:gdLst>
              <a:gd name="T0" fmla="*/ 689769 w 21600"/>
              <a:gd name="T1" fmla="*/ 392907 h 21600"/>
              <a:gd name="T2" fmla="*/ 689769 w 21600"/>
              <a:gd name="T3" fmla="*/ 392907 h 21600"/>
              <a:gd name="T4" fmla="*/ 689769 w 21600"/>
              <a:gd name="T5" fmla="*/ 392907 h 21600"/>
              <a:gd name="T6" fmla="*/ 689769 w 21600"/>
              <a:gd name="T7" fmla="*/ 392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16" name="AutoShape 3"/>
          <p:cNvSpPr>
            <a:spLocks/>
          </p:cNvSpPr>
          <p:nvPr/>
        </p:nvSpPr>
        <p:spPr bwMode="auto">
          <a:xfrm>
            <a:off x="9919716" y="4800949"/>
            <a:ext cx="58007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id-ID" sz="6000" dirty="0" smtClean="0">
                <a:solidFill>
                  <a:schemeClr val="bg1"/>
                </a:solidFill>
                <a:latin typeface="Roboto" charset="0"/>
                <a:ea typeface="ＭＳ Ｐゴシック" charset="0"/>
                <a:cs typeface="Roboto" charset="0"/>
                <a:sym typeface="Roboto" charset="0"/>
              </a:rPr>
              <a:t>Infographics</a:t>
            </a:r>
            <a:endParaRPr lang="en-US" dirty="0">
              <a:solidFill>
                <a:schemeClr val="bg1"/>
              </a:solidFill>
              <a:latin typeface="Roboto" charset="0"/>
              <a:ea typeface="ＭＳ Ｐゴシック" charset="0"/>
              <a:cs typeface="Roboto" charset="0"/>
              <a:sym typeface="Roboto" charset="0"/>
            </a:endParaRPr>
          </a:p>
        </p:txBody>
      </p:sp>
      <p:sp>
        <p:nvSpPr>
          <p:cNvPr id="19" name="AutoShape 4"/>
          <p:cNvSpPr>
            <a:spLocks/>
          </p:cNvSpPr>
          <p:nvPr/>
        </p:nvSpPr>
        <p:spPr bwMode="auto">
          <a:xfrm>
            <a:off x="9940926" y="5876925"/>
            <a:ext cx="11324081" cy="21332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2200" dirty="0" err="1">
                <a:solidFill>
                  <a:schemeClr val="bg1"/>
                </a:solidFill>
                <a:latin typeface="Roboto Light" panose="02000000000000000000" pitchFamily="2" charset="0"/>
              </a:rPr>
              <a:t>Vel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illum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feugiat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facilisis</a:t>
            </a:r>
            <a:r>
              <a:rPr lang="en-US" sz="2200" dirty="0">
                <a:solidFill>
                  <a:schemeClr val="bg1"/>
                </a:solidFill>
                <a:latin typeface="Roboto Light" panose="02000000000000000000" pitchFamily="2" charset="0"/>
              </a:rPr>
              <a:t> at </a:t>
            </a:r>
            <a:r>
              <a:rPr lang="en-US" sz="2200" dirty="0" err="1">
                <a:solidFill>
                  <a:schemeClr val="bg1"/>
                </a:solidFill>
                <a:latin typeface="Roboto Light" panose="02000000000000000000" pitchFamily="2" charset="0"/>
              </a:rPr>
              <a:t>vero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accumsan</a:t>
            </a:r>
            <a:r>
              <a:rPr lang="en-US" sz="2200" dirty="0">
                <a:solidFill>
                  <a:schemeClr val="bg1"/>
                </a:solidFill>
                <a:latin typeface="Roboto Light" panose="02000000000000000000" pitchFamily="2" charset="0"/>
              </a:rPr>
              <a:t> et </a:t>
            </a:r>
            <a:r>
              <a:rPr lang="en-US" sz="2200" dirty="0" err="1">
                <a:solidFill>
                  <a:schemeClr val="bg1"/>
                </a:solidFill>
                <a:latin typeface="Roboto Light" panose="02000000000000000000" pitchFamily="2" charset="0"/>
              </a:rPr>
              <a:t>iusto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odio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dignissim</a:t>
            </a:r>
            <a:r>
              <a:rPr lang="en-US" sz="2200" dirty="0">
                <a:solidFill>
                  <a:schemeClr val="bg1"/>
                </a:solidFill>
                <a:latin typeface="Roboto Light" panose="02000000000000000000" pitchFamily="2" charset="0"/>
              </a:rPr>
              <a:t> qui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a:t>
            </a:r>
            <a:r>
              <a:rPr lang="en-US" sz="2200" dirty="0">
                <a:solidFill>
                  <a:schemeClr val="bg1"/>
                </a:solidFill>
                <a:latin typeface="Roboto Light" panose="02000000000000000000" pitchFamily="2" charset="0"/>
              </a:rPr>
              <a:t>. never trust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 of zeros pose,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neverus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eugostria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pneumophia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a:t>
            </a:r>
            <a:endParaRPr lang="en-US" dirty="0">
              <a:solidFill>
                <a:schemeClr val="bg1"/>
              </a:solidFill>
              <a:latin typeface="Roboto Light" panose="02000000000000000000" pitchFamily="2" charset="0"/>
            </a:endParaRPr>
          </a:p>
        </p:txBody>
      </p:sp>
      <p:sp>
        <p:nvSpPr>
          <p:cNvPr id="20" name="AutoShape 5"/>
          <p:cNvSpPr>
            <a:spLocks/>
          </p:cNvSpPr>
          <p:nvPr/>
        </p:nvSpPr>
        <p:spPr bwMode="auto">
          <a:xfrm>
            <a:off x="17415668"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5"/>
          </a:solidFill>
          <a:ln>
            <a:noFill/>
          </a:ln>
          <a:effectLst/>
        </p:spPr>
        <p:txBody>
          <a:bodyPr lIns="50800" tIns="50800" rIns="50800" bIns="50800" anchor="ctr"/>
          <a:lstStyle/>
          <a:p>
            <a:endParaRPr lang="id-ID">
              <a:solidFill>
                <a:schemeClr val="bg1"/>
              </a:solidFill>
            </a:endParaRPr>
          </a:p>
        </p:txBody>
      </p:sp>
      <p:sp>
        <p:nvSpPr>
          <p:cNvPr id="21"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OPENING</a:t>
            </a:r>
            <a:endParaRPr lang="en-US"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MANAGEMENT</a:t>
            </a:r>
            <a:endParaRPr lang="en-US"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bg1"/>
                </a:solidFill>
                <a:latin typeface="Roboto" charset="0"/>
                <a:ea typeface="ＭＳ Ｐゴシック" charset="0"/>
                <a:cs typeface="Roboto" charset="0"/>
                <a:sym typeface="Roboto" charset="0"/>
              </a:rPr>
              <a:t>SERVICE</a:t>
            </a:r>
            <a:endParaRPr lang="en-US"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INFOGRAPHICS</a:t>
            </a:r>
            <a:endParaRPr lang="en-US"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PORTOFOLIOS</a:t>
            </a:r>
            <a:endParaRPr lang="en-US" b="1" dirty="0">
              <a:solidFill>
                <a:schemeClr val="tx2"/>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CONTACT US</a:t>
            </a:r>
            <a:endParaRPr lang="en-US">
              <a:solidFill>
                <a:schemeClr val="bg1"/>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485688"/>
            <a:ext cx="24384000" cy="0"/>
          </a:xfrm>
          <a:prstGeom prst="line">
            <a:avLst/>
          </a:prstGeom>
          <a:noFill/>
          <a:ln w="38100" cap="flat" cmpd="sng">
            <a:solidFill>
              <a:schemeClr val="accent5"/>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91502"/>
                                        </p:tgtEl>
                                        <p:attrNameLst>
                                          <p:attrName>style.visibility</p:attrName>
                                        </p:attrNameLst>
                                      </p:cBhvr>
                                      <p:to>
                                        <p:strVal val="visible"/>
                                      </p:to>
                                    </p:set>
                                    <p:anim calcmode="lin" valueType="num">
                                      <p:cBhvr>
                                        <p:cTn id="44" dur="500" fill="hold"/>
                                        <p:tgtEl>
                                          <p:spTgt spid="191502"/>
                                        </p:tgtEl>
                                        <p:attrNameLst>
                                          <p:attrName>ppt_w</p:attrName>
                                        </p:attrNameLst>
                                      </p:cBhvr>
                                      <p:tavLst>
                                        <p:tav tm="0">
                                          <p:val>
                                            <p:fltVal val="0"/>
                                          </p:val>
                                        </p:tav>
                                        <p:tav tm="100000">
                                          <p:val>
                                            <p:strVal val="#ppt_w"/>
                                          </p:val>
                                        </p:tav>
                                      </p:tavLst>
                                    </p:anim>
                                    <p:anim calcmode="lin" valueType="num">
                                      <p:cBhvr>
                                        <p:cTn id="45" dur="500" fill="hold"/>
                                        <p:tgtEl>
                                          <p:spTgt spid="191502"/>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91503"/>
                                        </p:tgtEl>
                                        <p:attrNameLst>
                                          <p:attrName>style.visibility</p:attrName>
                                        </p:attrNameLst>
                                      </p:cBhvr>
                                      <p:to>
                                        <p:strVal val="visible"/>
                                      </p:to>
                                    </p:set>
                                    <p:anim calcmode="lin" valueType="num">
                                      <p:cBhvr>
                                        <p:cTn id="49" dur="500" fill="hold"/>
                                        <p:tgtEl>
                                          <p:spTgt spid="191503"/>
                                        </p:tgtEl>
                                        <p:attrNameLst>
                                          <p:attrName>ppt_w</p:attrName>
                                        </p:attrNameLst>
                                      </p:cBhvr>
                                      <p:tavLst>
                                        <p:tav tm="0">
                                          <p:val>
                                            <p:fltVal val="0"/>
                                          </p:val>
                                        </p:tav>
                                        <p:tav tm="100000">
                                          <p:val>
                                            <p:strVal val="#ppt_w"/>
                                          </p:val>
                                        </p:tav>
                                      </p:tavLst>
                                    </p:anim>
                                    <p:anim calcmode="lin" valueType="num">
                                      <p:cBhvr>
                                        <p:cTn id="50" dur="500" fill="hold"/>
                                        <p:tgtEl>
                                          <p:spTgt spid="19150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502" grpId="0" animBg="1"/>
      <p:bldP spid="191503" grpId="0" animBg="1"/>
      <p:bldP spid="16" grpId="0"/>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939CB51-C4C2-4513-9534-6E0FAA082F5E}" type="slidenum">
              <a:rPr lang="en-US" sz="2000">
                <a:solidFill>
                  <a:schemeClr val="bg1"/>
                </a:solidFill>
              </a:rPr>
              <a:pPr algn="ctr" eaLnBrk="1">
                <a:lnSpc>
                  <a:spcPct val="100000"/>
                </a:lnSpc>
              </a:pPr>
              <a:t>184</a:t>
            </a:fld>
            <a:endParaRPr lang="en-US">
              <a:solidFill>
                <a:schemeClr val="bg1"/>
              </a:solidFill>
            </a:endParaRPr>
          </a:p>
        </p:txBody>
      </p:sp>
      <p:sp>
        <p:nvSpPr>
          <p:cNvPr id="192519" name="AutoShape 7"/>
          <p:cNvSpPr>
            <a:spLocks/>
          </p:cNvSpPr>
          <p:nvPr/>
        </p:nvSpPr>
        <p:spPr bwMode="auto">
          <a:xfrm>
            <a:off x="1268413" y="4194175"/>
            <a:ext cx="7158037" cy="295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6300" dirty="0">
                <a:solidFill>
                  <a:schemeClr val="bg1"/>
                </a:solidFill>
              </a:rPr>
              <a:t>”</a:t>
            </a:r>
            <a:r>
              <a:rPr lang="en-US" altLang="ja-JP" sz="6300" dirty="0">
                <a:solidFill>
                  <a:schemeClr val="bg1"/>
                </a:solidFill>
              </a:rPr>
              <a:t>Human intelligence as you can find advertising agency.</a:t>
            </a:r>
            <a:r>
              <a:rPr lang="ja-JP" altLang="en-US" sz="6300" dirty="0">
                <a:solidFill>
                  <a:schemeClr val="bg1"/>
                </a:solidFill>
              </a:rPr>
              <a:t>”</a:t>
            </a:r>
            <a:endParaRPr lang="en-US" dirty="0">
              <a:solidFill>
                <a:schemeClr val="bg1"/>
              </a:solidFill>
            </a:endParaRPr>
          </a:p>
        </p:txBody>
      </p:sp>
      <p:sp>
        <p:nvSpPr>
          <p:cNvPr id="192520" name="AutoShape 8"/>
          <p:cNvSpPr>
            <a:spLocks/>
          </p:cNvSpPr>
          <p:nvPr/>
        </p:nvSpPr>
        <p:spPr bwMode="auto">
          <a:xfrm>
            <a:off x="1308100" y="7943850"/>
            <a:ext cx="7473950" cy="3332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don't look even slightly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slightly.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a:t>
            </a: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667" fill="hold" grpId="0" nodeType="withEffect">
                                  <p:stCondLst>
                                    <p:cond delay="0"/>
                                  </p:stCondLst>
                                  <p:iterate type="wd">
                                    <p:tmPct val="5000"/>
                                  </p:iterate>
                                  <p:childTnLst>
                                    <p:set>
                                      <p:cBhvr>
                                        <p:cTn id="6" dur="1" fill="hold">
                                          <p:stCondLst>
                                            <p:cond delay="0"/>
                                          </p:stCondLst>
                                        </p:cTn>
                                        <p:tgtEl>
                                          <p:spTgt spid="192519"/>
                                        </p:tgtEl>
                                        <p:attrNameLst>
                                          <p:attrName>style.visibility</p:attrName>
                                        </p:attrNameLst>
                                      </p:cBhvr>
                                      <p:to>
                                        <p:strVal val="visible"/>
                                      </p:to>
                                    </p:set>
                                    <p:anim calcmode="lin" valueType="num">
                                      <p:cBhvr additive="base">
                                        <p:cTn id="7" dur="500" fill="hold"/>
                                        <p:tgtEl>
                                          <p:spTgt spid="192519"/>
                                        </p:tgtEl>
                                        <p:attrNameLst>
                                          <p:attrName>ppt_x</p:attrName>
                                        </p:attrNameLst>
                                      </p:cBhvr>
                                      <p:tavLst>
                                        <p:tav tm="0">
                                          <p:val>
                                            <p:strVal val="1+#ppt_w/2"/>
                                          </p:val>
                                        </p:tav>
                                        <p:tav tm="100000">
                                          <p:val>
                                            <p:strVal val="#ppt_x"/>
                                          </p:val>
                                        </p:tav>
                                      </p:tavLst>
                                    </p:anim>
                                    <p:anim calcmode="lin" valueType="num">
                                      <p:cBhvr additive="base">
                                        <p:cTn id="8" dur="500" fill="hold"/>
                                        <p:tgtEl>
                                          <p:spTgt spid="192519"/>
                                        </p:tgtEl>
                                        <p:attrNameLst>
                                          <p:attrName>ppt_y</p:attrName>
                                        </p:attrNameLst>
                                      </p:cBhvr>
                                      <p:tavLst>
                                        <p:tav tm="0">
                                          <p:val>
                                            <p:strVal val="#ppt_y"/>
                                          </p:val>
                                        </p:tav>
                                        <p:tav tm="100000">
                                          <p:val>
                                            <p:strVal val="#ppt_y"/>
                                          </p:val>
                                        </p:tav>
                                      </p:tavLst>
                                    </p:anim>
                                  </p:childTnLst>
                                </p:cTn>
                              </p:par>
                              <p:par>
                                <p:cTn id="9" presetID="2" presetClass="entr" presetSubtype="2" decel="56667" fill="hold" grpId="0" nodeType="withEffect">
                                  <p:stCondLst>
                                    <p:cond delay="700"/>
                                  </p:stCondLst>
                                  <p:iterate type="wd">
                                    <p:tmPct val="4237"/>
                                  </p:iterate>
                                  <p:childTnLst>
                                    <p:set>
                                      <p:cBhvr>
                                        <p:cTn id="10" dur="1" fill="hold">
                                          <p:stCondLst>
                                            <p:cond delay="0"/>
                                          </p:stCondLst>
                                        </p:cTn>
                                        <p:tgtEl>
                                          <p:spTgt spid="192520"/>
                                        </p:tgtEl>
                                        <p:attrNameLst>
                                          <p:attrName>style.visibility</p:attrName>
                                        </p:attrNameLst>
                                      </p:cBhvr>
                                      <p:to>
                                        <p:strVal val="visible"/>
                                      </p:to>
                                    </p:set>
                                    <p:anim calcmode="lin" valueType="num">
                                      <p:cBhvr additive="base">
                                        <p:cTn id="11" dur="300" fill="hold"/>
                                        <p:tgtEl>
                                          <p:spTgt spid="192520"/>
                                        </p:tgtEl>
                                        <p:attrNameLst>
                                          <p:attrName>ppt_x</p:attrName>
                                        </p:attrNameLst>
                                      </p:cBhvr>
                                      <p:tavLst>
                                        <p:tav tm="0">
                                          <p:val>
                                            <p:strVal val="1+#ppt_w/2"/>
                                          </p:val>
                                        </p:tav>
                                        <p:tav tm="100000">
                                          <p:val>
                                            <p:strVal val="#ppt_x"/>
                                          </p:val>
                                        </p:tav>
                                      </p:tavLst>
                                    </p:anim>
                                    <p:anim calcmode="lin" valueType="num">
                                      <p:cBhvr additive="base">
                                        <p:cTn id="12" dur="300" fill="hold"/>
                                        <p:tgtEl>
                                          <p:spTgt spid="1925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9" grpId="0" autoUpdateAnimBg="0"/>
      <p:bldP spid="192520" grpId="0"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F6AE122-0843-4049-BAF4-E0FFDD67139D}" type="slidenum">
              <a:rPr lang="en-US" sz="2000">
                <a:solidFill>
                  <a:schemeClr val="bg1"/>
                </a:solidFill>
              </a:rPr>
              <a:pPr algn="ctr" eaLnBrk="1">
                <a:lnSpc>
                  <a:spcPct val="100000"/>
                </a:lnSpc>
              </a:pPr>
              <a:t>185</a:t>
            </a:fld>
            <a:endParaRPr lang="en-US">
              <a:solidFill>
                <a:schemeClr val="bg1"/>
              </a:solidFill>
            </a:endParaRPr>
          </a:p>
        </p:txBody>
      </p:sp>
      <p:sp>
        <p:nvSpPr>
          <p:cNvPr id="193544" name="AutoShape 8"/>
          <p:cNvSpPr>
            <a:spLocks/>
          </p:cNvSpPr>
          <p:nvPr/>
        </p:nvSpPr>
        <p:spPr bwMode="auto">
          <a:xfrm>
            <a:off x="13598525" y="3819525"/>
            <a:ext cx="9456738" cy="2001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Our Better Presentation Designed With Style</a:t>
            </a:r>
            <a:endParaRPr lang="en-US">
              <a:solidFill>
                <a:schemeClr val="bg1"/>
              </a:solidFill>
              <a:latin typeface="Roboto" charset="0"/>
              <a:ea typeface="ＭＳ Ｐゴシック" charset="0"/>
              <a:cs typeface="Roboto" charset="0"/>
              <a:sym typeface="Roboto" charset="0"/>
            </a:endParaRPr>
          </a:p>
        </p:txBody>
      </p:sp>
      <p:sp>
        <p:nvSpPr>
          <p:cNvPr id="193545" name="AutoShape 9"/>
          <p:cNvSpPr>
            <a:spLocks/>
          </p:cNvSpPr>
          <p:nvPr/>
        </p:nvSpPr>
        <p:spPr bwMode="auto">
          <a:xfrm>
            <a:off x="15046325" y="6523038"/>
            <a:ext cx="8008938"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6" name="AutoShape 10"/>
          <p:cNvSpPr>
            <a:spLocks/>
          </p:cNvSpPr>
          <p:nvPr/>
        </p:nvSpPr>
        <p:spPr bwMode="auto">
          <a:xfrm>
            <a:off x="13604875" y="650398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93547" name="AutoShape 11"/>
          <p:cNvSpPr>
            <a:spLocks/>
          </p:cNvSpPr>
          <p:nvPr/>
        </p:nvSpPr>
        <p:spPr bwMode="auto">
          <a:xfrm>
            <a:off x="13655675" y="6708775"/>
            <a:ext cx="75247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93548" name="AutoShape 12"/>
          <p:cNvSpPr>
            <a:spLocks/>
          </p:cNvSpPr>
          <p:nvPr/>
        </p:nvSpPr>
        <p:spPr bwMode="auto">
          <a:xfrm>
            <a:off x="15046325" y="7989888"/>
            <a:ext cx="8008938"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9" name="AutoShape 13"/>
          <p:cNvSpPr>
            <a:spLocks/>
          </p:cNvSpPr>
          <p:nvPr/>
        </p:nvSpPr>
        <p:spPr bwMode="auto">
          <a:xfrm>
            <a:off x="13604875" y="797083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93550" name="AutoShape 14"/>
          <p:cNvSpPr>
            <a:spLocks/>
          </p:cNvSpPr>
          <p:nvPr/>
        </p:nvSpPr>
        <p:spPr bwMode="auto">
          <a:xfrm>
            <a:off x="13655675" y="8213725"/>
            <a:ext cx="75247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a:solidFill>
                  <a:schemeClr val="bg1"/>
                </a:solidFill>
                <a:latin typeface="Roboto" charset="0"/>
                <a:ea typeface="ＭＳ Ｐゴシック" charset="0"/>
                <a:cs typeface="Roboto" charset="0"/>
                <a:sym typeface="Roboto" charset="0"/>
              </a:rPr>
              <a:t>02</a:t>
            </a:r>
            <a:endParaRPr lang="en-US" dirty="0">
              <a:solidFill>
                <a:schemeClr val="bg1"/>
              </a:solidFill>
              <a:latin typeface="Roboto" charset="0"/>
              <a:ea typeface="ＭＳ Ｐゴシック" charset="0"/>
              <a:cs typeface="Roboto" charset="0"/>
              <a:sym typeface="Roboto" charset="0"/>
            </a:endParaRPr>
          </a:p>
        </p:txBody>
      </p:sp>
      <p:sp>
        <p:nvSpPr>
          <p:cNvPr id="193551" name="AutoShape 15"/>
          <p:cNvSpPr>
            <a:spLocks/>
          </p:cNvSpPr>
          <p:nvPr/>
        </p:nvSpPr>
        <p:spPr bwMode="auto">
          <a:xfrm>
            <a:off x="15046325" y="9494838"/>
            <a:ext cx="8008938"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2" name="AutoShape 16"/>
          <p:cNvSpPr>
            <a:spLocks/>
          </p:cNvSpPr>
          <p:nvPr/>
        </p:nvSpPr>
        <p:spPr bwMode="auto">
          <a:xfrm>
            <a:off x="13604875" y="947578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93553" name="AutoShape 17"/>
          <p:cNvSpPr>
            <a:spLocks/>
          </p:cNvSpPr>
          <p:nvPr/>
        </p:nvSpPr>
        <p:spPr bwMode="auto">
          <a:xfrm>
            <a:off x="13655675" y="9718675"/>
            <a:ext cx="75247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93554" name="AutoShape 18"/>
          <p:cNvSpPr>
            <a:spLocks/>
          </p:cNvSpPr>
          <p:nvPr/>
        </p:nvSpPr>
        <p:spPr bwMode="auto">
          <a:xfrm>
            <a:off x="15046325" y="10936288"/>
            <a:ext cx="8008938" cy="1155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5" name="AutoShape 19"/>
          <p:cNvSpPr>
            <a:spLocks/>
          </p:cNvSpPr>
          <p:nvPr/>
        </p:nvSpPr>
        <p:spPr bwMode="auto">
          <a:xfrm>
            <a:off x="13604875" y="10917238"/>
            <a:ext cx="854075" cy="854075"/>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93556" name="AutoShape 20"/>
          <p:cNvSpPr>
            <a:spLocks/>
          </p:cNvSpPr>
          <p:nvPr/>
        </p:nvSpPr>
        <p:spPr bwMode="auto">
          <a:xfrm>
            <a:off x="13655675" y="11160125"/>
            <a:ext cx="75247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a:solidFill>
                  <a:schemeClr val="bg1"/>
                </a:solidFill>
                <a:latin typeface="Roboto" charset="0"/>
                <a:ea typeface="ＭＳ Ｐゴシック" charset="0"/>
                <a:cs typeface="Roboto" charset="0"/>
                <a:sym typeface="Roboto" charset="0"/>
              </a:rPr>
              <a:t>04</a:t>
            </a:r>
            <a:endParaRPr lang="en-US" dirty="0">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3544"/>
                                        </p:tgtEl>
                                        <p:attrNameLst>
                                          <p:attrName>style.visibility</p:attrName>
                                        </p:attrNameLst>
                                      </p:cBhvr>
                                      <p:to>
                                        <p:strVal val="visible"/>
                                      </p:to>
                                    </p:set>
                                    <p:animEffect transition="in" filter="fade">
                                      <p:cBhvr>
                                        <p:cTn id="7" dur="400"/>
                                        <p:tgtEl>
                                          <p:spTgt spid="193544"/>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93546"/>
                                        </p:tgtEl>
                                        <p:attrNameLst>
                                          <p:attrName>style.visibility</p:attrName>
                                        </p:attrNameLst>
                                      </p:cBhvr>
                                      <p:to>
                                        <p:strVal val="visible"/>
                                      </p:to>
                                    </p:set>
                                    <p:animEffect transition="in" filter="fade">
                                      <p:cBhvr>
                                        <p:cTn id="11" dur="400"/>
                                        <p:tgtEl>
                                          <p:spTgt spid="1935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93547"/>
                                        </p:tgtEl>
                                        <p:attrNameLst>
                                          <p:attrName>style.visibility</p:attrName>
                                        </p:attrNameLst>
                                      </p:cBhvr>
                                      <p:to>
                                        <p:strVal val="visible"/>
                                      </p:to>
                                    </p:set>
                                    <p:animEffect transition="in" filter="fade">
                                      <p:cBhvr>
                                        <p:cTn id="14" dur="400"/>
                                        <p:tgtEl>
                                          <p:spTgt spid="193547"/>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93545"/>
                                        </p:tgtEl>
                                        <p:attrNameLst>
                                          <p:attrName>style.visibility</p:attrName>
                                        </p:attrNameLst>
                                      </p:cBhvr>
                                      <p:to>
                                        <p:strVal val="visible"/>
                                      </p:to>
                                    </p:set>
                                    <p:animEffect transition="in" filter="fade">
                                      <p:cBhvr>
                                        <p:cTn id="18" dur="400"/>
                                        <p:tgtEl>
                                          <p:spTgt spid="193545"/>
                                        </p:tgtEl>
                                      </p:cBhvr>
                                    </p:animEffect>
                                  </p:childTnLst>
                                </p:cTn>
                              </p:par>
                            </p:childTnLst>
                          </p:cTn>
                        </p:par>
                        <p:par>
                          <p:cTn id="19" fill="hold">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93549"/>
                                        </p:tgtEl>
                                        <p:attrNameLst>
                                          <p:attrName>style.visibility</p:attrName>
                                        </p:attrNameLst>
                                      </p:cBhvr>
                                      <p:to>
                                        <p:strVal val="visible"/>
                                      </p:to>
                                    </p:set>
                                    <p:animEffect transition="in" filter="fade">
                                      <p:cBhvr>
                                        <p:cTn id="22" dur="400"/>
                                        <p:tgtEl>
                                          <p:spTgt spid="19354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3550"/>
                                        </p:tgtEl>
                                        <p:attrNameLst>
                                          <p:attrName>style.visibility</p:attrName>
                                        </p:attrNameLst>
                                      </p:cBhvr>
                                      <p:to>
                                        <p:strVal val="visible"/>
                                      </p:to>
                                    </p:set>
                                    <p:animEffect transition="in" filter="fade">
                                      <p:cBhvr>
                                        <p:cTn id="25" dur="400"/>
                                        <p:tgtEl>
                                          <p:spTgt spid="193550"/>
                                        </p:tgtEl>
                                      </p:cBhvr>
                                    </p:animEffect>
                                  </p:childTnLst>
                                </p:cTn>
                              </p:par>
                            </p:childTnLst>
                          </p:cTn>
                        </p:par>
                        <p:par>
                          <p:cTn id="26" fill="hold">
                            <p:stCondLst>
                              <p:cond delay="1600"/>
                            </p:stCondLst>
                            <p:childTnLst>
                              <p:par>
                                <p:cTn id="27" presetID="10" presetClass="entr" presetSubtype="0" fill="hold" grpId="0" nodeType="afterEffect">
                                  <p:stCondLst>
                                    <p:cond delay="0"/>
                                  </p:stCondLst>
                                  <p:childTnLst>
                                    <p:set>
                                      <p:cBhvr>
                                        <p:cTn id="28" dur="1" fill="hold">
                                          <p:stCondLst>
                                            <p:cond delay="0"/>
                                          </p:stCondLst>
                                        </p:cTn>
                                        <p:tgtEl>
                                          <p:spTgt spid="193548"/>
                                        </p:tgtEl>
                                        <p:attrNameLst>
                                          <p:attrName>style.visibility</p:attrName>
                                        </p:attrNameLst>
                                      </p:cBhvr>
                                      <p:to>
                                        <p:strVal val="visible"/>
                                      </p:to>
                                    </p:set>
                                    <p:animEffect transition="in" filter="fade">
                                      <p:cBhvr>
                                        <p:cTn id="29" dur="400"/>
                                        <p:tgtEl>
                                          <p:spTgt spid="193548"/>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193552"/>
                                        </p:tgtEl>
                                        <p:attrNameLst>
                                          <p:attrName>style.visibility</p:attrName>
                                        </p:attrNameLst>
                                      </p:cBhvr>
                                      <p:to>
                                        <p:strVal val="visible"/>
                                      </p:to>
                                    </p:set>
                                    <p:animEffect transition="in" filter="fade">
                                      <p:cBhvr>
                                        <p:cTn id="33" dur="400"/>
                                        <p:tgtEl>
                                          <p:spTgt spid="1935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93553"/>
                                        </p:tgtEl>
                                        <p:attrNameLst>
                                          <p:attrName>style.visibility</p:attrName>
                                        </p:attrNameLst>
                                      </p:cBhvr>
                                      <p:to>
                                        <p:strVal val="visible"/>
                                      </p:to>
                                    </p:set>
                                    <p:animEffect transition="in" filter="fade">
                                      <p:cBhvr>
                                        <p:cTn id="36" dur="400"/>
                                        <p:tgtEl>
                                          <p:spTgt spid="193553"/>
                                        </p:tgtEl>
                                      </p:cBhvr>
                                    </p:animEffect>
                                  </p:childTnLst>
                                </p:cTn>
                              </p:par>
                            </p:childTnLst>
                          </p:cTn>
                        </p:par>
                        <p:par>
                          <p:cTn id="37" fill="hold">
                            <p:stCondLst>
                              <p:cond delay="2400"/>
                            </p:stCondLst>
                            <p:childTnLst>
                              <p:par>
                                <p:cTn id="38" presetID="10" presetClass="entr" presetSubtype="0" fill="hold" grpId="0" nodeType="afterEffect">
                                  <p:stCondLst>
                                    <p:cond delay="0"/>
                                  </p:stCondLst>
                                  <p:childTnLst>
                                    <p:set>
                                      <p:cBhvr>
                                        <p:cTn id="39" dur="1" fill="hold">
                                          <p:stCondLst>
                                            <p:cond delay="0"/>
                                          </p:stCondLst>
                                        </p:cTn>
                                        <p:tgtEl>
                                          <p:spTgt spid="193551"/>
                                        </p:tgtEl>
                                        <p:attrNameLst>
                                          <p:attrName>style.visibility</p:attrName>
                                        </p:attrNameLst>
                                      </p:cBhvr>
                                      <p:to>
                                        <p:strVal val="visible"/>
                                      </p:to>
                                    </p:set>
                                    <p:animEffect transition="in" filter="fade">
                                      <p:cBhvr>
                                        <p:cTn id="40" dur="400"/>
                                        <p:tgtEl>
                                          <p:spTgt spid="193551"/>
                                        </p:tgtEl>
                                      </p:cBhvr>
                                    </p:animEffect>
                                  </p:childTnLst>
                                </p:cTn>
                              </p:par>
                            </p:childTnLst>
                          </p:cTn>
                        </p:par>
                        <p:par>
                          <p:cTn id="41" fill="hold">
                            <p:stCondLst>
                              <p:cond delay="2800"/>
                            </p:stCondLst>
                            <p:childTnLst>
                              <p:par>
                                <p:cTn id="42" presetID="10" presetClass="entr" presetSubtype="0" fill="hold" grpId="0" nodeType="afterEffect">
                                  <p:stCondLst>
                                    <p:cond delay="0"/>
                                  </p:stCondLst>
                                  <p:childTnLst>
                                    <p:set>
                                      <p:cBhvr>
                                        <p:cTn id="43" dur="1" fill="hold">
                                          <p:stCondLst>
                                            <p:cond delay="0"/>
                                          </p:stCondLst>
                                        </p:cTn>
                                        <p:tgtEl>
                                          <p:spTgt spid="193555"/>
                                        </p:tgtEl>
                                        <p:attrNameLst>
                                          <p:attrName>style.visibility</p:attrName>
                                        </p:attrNameLst>
                                      </p:cBhvr>
                                      <p:to>
                                        <p:strVal val="visible"/>
                                      </p:to>
                                    </p:set>
                                    <p:animEffect transition="in" filter="fade">
                                      <p:cBhvr>
                                        <p:cTn id="44" dur="400"/>
                                        <p:tgtEl>
                                          <p:spTgt spid="19355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3556"/>
                                        </p:tgtEl>
                                        <p:attrNameLst>
                                          <p:attrName>style.visibility</p:attrName>
                                        </p:attrNameLst>
                                      </p:cBhvr>
                                      <p:to>
                                        <p:strVal val="visible"/>
                                      </p:to>
                                    </p:set>
                                    <p:animEffect transition="in" filter="fade">
                                      <p:cBhvr>
                                        <p:cTn id="47" dur="400"/>
                                        <p:tgtEl>
                                          <p:spTgt spid="193556"/>
                                        </p:tgtEl>
                                      </p:cBhvr>
                                    </p:animEffect>
                                  </p:childTnLst>
                                </p:cTn>
                              </p:par>
                            </p:childTnLst>
                          </p:cTn>
                        </p:par>
                        <p:par>
                          <p:cTn id="48" fill="hold">
                            <p:stCondLst>
                              <p:cond delay="3200"/>
                            </p:stCondLst>
                            <p:childTnLst>
                              <p:par>
                                <p:cTn id="49" presetID="10" presetClass="entr" presetSubtype="0" fill="hold" grpId="0" nodeType="afterEffect">
                                  <p:stCondLst>
                                    <p:cond delay="0"/>
                                  </p:stCondLst>
                                  <p:childTnLst>
                                    <p:set>
                                      <p:cBhvr>
                                        <p:cTn id="50" dur="1" fill="hold">
                                          <p:stCondLst>
                                            <p:cond delay="0"/>
                                          </p:stCondLst>
                                        </p:cTn>
                                        <p:tgtEl>
                                          <p:spTgt spid="193554"/>
                                        </p:tgtEl>
                                        <p:attrNameLst>
                                          <p:attrName>style.visibility</p:attrName>
                                        </p:attrNameLst>
                                      </p:cBhvr>
                                      <p:to>
                                        <p:strVal val="visible"/>
                                      </p:to>
                                    </p:set>
                                    <p:animEffect transition="in" filter="fade">
                                      <p:cBhvr>
                                        <p:cTn id="51" dur="400"/>
                                        <p:tgtEl>
                                          <p:spTgt spid="193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4" grpId="0"/>
      <p:bldP spid="193545" grpId="0"/>
      <p:bldP spid="193546" grpId="0" animBg="1"/>
      <p:bldP spid="193547" grpId="0"/>
      <p:bldP spid="193548" grpId="0"/>
      <p:bldP spid="193549" grpId="0" animBg="1"/>
      <p:bldP spid="193550" grpId="0"/>
      <p:bldP spid="193551" grpId="0"/>
      <p:bldP spid="193552" grpId="0" animBg="1"/>
      <p:bldP spid="193553" grpId="0"/>
      <p:bldP spid="193554" grpId="0"/>
      <p:bldP spid="193555" grpId="0" animBg="1"/>
      <p:bldP spid="19355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1D2858-3F0E-427B-B90E-0A55DF0AA1FA}" type="slidenum">
              <a:rPr lang="en-US" sz="2000">
                <a:solidFill>
                  <a:schemeClr val="bg1"/>
                </a:solidFill>
              </a:rPr>
              <a:pPr algn="ctr" eaLnBrk="1">
                <a:lnSpc>
                  <a:spcPct val="100000"/>
                </a:lnSpc>
              </a:pPr>
              <a:t>186</a:t>
            </a:fld>
            <a:endParaRPr lang="en-US">
              <a:solidFill>
                <a:schemeClr val="bg1"/>
              </a:solidFill>
            </a:endParaRPr>
          </a:p>
        </p:txBody>
      </p:sp>
      <p:sp>
        <p:nvSpPr>
          <p:cNvPr id="194567" name="AutoShape 7"/>
          <p:cNvSpPr>
            <a:spLocks/>
          </p:cNvSpPr>
          <p:nvPr/>
        </p:nvSpPr>
        <p:spPr bwMode="auto">
          <a:xfrm>
            <a:off x="1268413" y="8936038"/>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94568" name="AutoShape 8"/>
          <p:cNvSpPr>
            <a:spLocks/>
          </p:cNvSpPr>
          <p:nvPr/>
        </p:nvSpPr>
        <p:spPr bwMode="auto">
          <a:xfrm>
            <a:off x="8893175" y="89360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94569" name="AutoShape 9"/>
          <p:cNvSpPr>
            <a:spLocks/>
          </p:cNvSpPr>
          <p:nvPr/>
        </p:nvSpPr>
        <p:spPr bwMode="auto">
          <a:xfrm>
            <a:off x="16414750" y="9507538"/>
            <a:ext cx="6640513" cy="203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0" name="AutoShape 10"/>
          <p:cNvSpPr>
            <a:spLocks/>
          </p:cNvSpPr>
          <p:nvPr/>
        </p:nvSpPr>
        <p:spPr bwMode="auto">
          <a:xfrm>
            <a:off x="16414750" y="893603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94571" name="AutoShape 11"/>
          <p:cNvSpPr>
            <a:spLocks/>
          </p:cNvSpPr>
          <p:nvPr/>
        </p:nvSpPr>
        <p:spPr bwMode="auto">
          <a:xfrm>
            <a:off x="8893175" y="9507538"/>
            <a:ext cx="6642100" cy="203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2" name="AutoShape 12"/>
          <p:cNvSpPr>
            <a:spLocks/>
          </p:cNvSpPr>
          <p:nvPr/>
        </p:nvSpPr>
        <p:spPr bwMode="auto">
          <a:xfrm>
            <a:off x="1268413" y="9507538"/>
            <a:ext cx="6642100" cy="203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be ration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180249-0D00-4AAD-B790-CC0B57ED8022}" type="slidenum">
              <a:rPr lang="en-US" sz="2000">
                <a:solidFill>
                  <a:schemeClr val="bg1"/>
                </a:solidFill>
              </a:rPr>
              <a:pPr algn="ctr" eaLnBrk="1">
                <a:lnSpc>
                  <a:spcPct val="100000"/>
                </a:lnSpc>
              </a:pPr>
              <a:t>187</a:t>
            </a:fld>
            <a:endParaRPr lang="en-US">
              <a:solidFill>
                <a:schemeClr val="bg1"/>
              </a:solidFill>
            </a:endParaRPr>
          </a:p>
        </p:txBody>
      </p:sp>
      <p:sp>
        <p:nvSpPr>
          <p:cNvPr id="195589" name="AutoShape 5"/>
          <p:cNvSpPr>
            <a:spLocks/>
          </p:cNvSpPr>
          <p:nvPr/>
        </p:nvSpPr>
        <p:spPr bwMode="auto">
          <a:xfrm>
            <a:off x="17949863" y="8767763"/>
            <a:ext cx="2662237"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95590" name="AutoShape 6"/>
          <p:cNvSpPr>
            <a:spLocks/>
          </p:cNvSpPr>
          <p:nvPr/>
        </p:nvSpPr>
        <p:spPr bwMode="auto">
          <a:xfrm>
            <a:off x="17949863" y="9545638"/>
            <a:ext cx="5105400" cy="2627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3" name="AutoShape 9"/>
          <p:cNvSpPr>
            <a:spLocks/>
          </p:cNvSpPr>
          <p:nvPr/>
        </p:nvSpPr>
        <p:spPr bwMode="auto">
          <a:xfrm>
            <a:off x="1268413" y="8718550"/>
            <a:ext cx="827087" cy="827088"/>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95594" name="AutoShape 10"/>
          <p:cNvSpPr>
            <a:spLocks/>
          </p:cNvSpPr>
          <p:nvPr/>
        </p:nvSpPr>
        <p:spPr bwMode="auto">
          <a:xfrm>
            <a:off x="16519525" y="8745538"/>
            <a:ext cx="773113" cy="771525"/>
          </a:xfrm>
          <a:custGeom>
            <a:avLst/>
            <a:gdLst>
              <a:gd name="T0" fmla="*/ 386557 w 21470"/>
              <a:gd name="T1" fmla="*/ 390434 h 21470"/>
              <a:gd name="T2" fmla="*/ 386557 w 21470"/>
              <a:gd name="T3" fmla="*/ 390434 h 21470"/>
              <a:gd name="T4" fmla="*/ 386557 w 21470"/>
              <a:gd name="T5" fmla="*/ 390434 h 21470"/>
              <a:gd name="T6" fmla="*/ 386557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195595" name="AutoShape 11"/>
          <p:cNvSpPr>
            <a:spLocks/>
          </p:cNvSpPr>
          <p:nvPr/>
        </p:nvSpPr>
        <p:spPr bwMode="auto">
          <a:xfrm>
            <a:off x="8899525" y="8705850"/>
            <a:ext cx="850900" cy="850900"/>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195596" name="AutoShape 12"/>
          <p:cNvSpPr>
            <a:spLocks/>
          </p:cNvSpPr>
          <p:nvPr/>
        </p:nvSpPr>
        <p:spPr bwMode="auto">
          <a:xfrm>
            <a:off x="10369550" y="8767763"/>
            <a:ext cx="2662238"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95597" name="AutoShape 13"/>
          <p:cNvSpPr>
            <a:spLocks/>
          </p:cNvSpPr>
          <p:nvPr/>
        </p:nvSpPr>
        <p:spPr bwMode="auto">
          <a:xfrm>
            <a:off x="10369550" y="9545638"/>
            <a:ext cx="5105400" cy="2627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8" name="AutoShape 14"/>
          <p:cNvSpPr>
            <a:spLocks/>
          </p:cNvSpPr>
          <p:nvPr/>
        </p:nvSpPr>
        <p:spPr bwMode="auto">
          <a:xfrm>
            <a:off x="2730500" y="8767763"/>
            <a:ext cx="2662238"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195599" name="AutoShape 15"/>
          <p:cNvSpPr>
            <a:spLocks/>
          </p:cNvSpPr>
          <p:nvPr/>
        </p:nvSpPr>
        <p:spPr bwMode="auto">
          <a:xfrm>
            <a:off x="2730500" y="9545638"/>
            <a:ext cx="5106988" cy="2627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which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
        <p:nvSpPr>
          <p:cNvPr id="10" name="Title 9"/>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1" name="Text Placeholder 10"/>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0B2012-CF48-43BF-BD7B-9EFFA816DD5E}" type="slidenum">
              <a:rPr lang="en-US" sz="2000">
                <a:solidFill>
                  <a:schemeClr val="bg1"/>
                </a:solidFill>
              </a:rPr>
              <a:pPr algn="ctr" eaLnBrk="1">
                <a:lnSpc>
                  <a:spcPct val="100000"/>
                </a:lnSpc>
              </a:pPr>
              <a:t>188</a:t>
            </a:fld>
            <a:endParaRPr lang="en-US">
              <a:solidFill>
                <a:schemeClr val="bg1"/>
              </a:solidFill>
            </a:endParaRPr>
          </a:p>
        </p:txBody>
      </p:sp>
      <p:sp>
        <p:nvSpPr>
          <p:cNvPr id="196620" name="AutoShape 12"/>
          <p:cNvSpPr>
            <a:spLocks/>
          </p:cNvSpPr>
          <p:nvPr/>
        </p:nvSpPr>
        <p:spPr bwMode="auto">
          <a:xfrm>
            <a:off x="1428750" y="6602413"/>
            <a:ext cx="4927600"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err="1">
                <a:solidFill>
                  <a:schemeClr val="bg1"/>
                </a:solidFill>
                <a:latin typeface="Roboto" charset="0"/>
                <a:ea typeface="ＭＳ Ｐゴシック" charset="0"/>
                <a:cs typeface="Roboto" charset="0"/>
                <a:sym typeface="Roboto" charset="0"/>
              </a:rPr>
              <a:t>Lorem</a:t>
            </a:r>
            <a:r>
              <a:rPr lang="en-US" sz="2200" dirty="0">
                <a:solidFill>
                  <a:schemeClr val="bg1"/>
                </a:solidFill>
                <a:latin typeface="Roboto" charset="0"/>
                <a:ea typeface="ＭＳ Ｐゴシック" charset="0"/>
                <a:cs typeface="Roboto" charset="0"/>
                <a:sym typeface="Roboto" charset="0"/>
              </a:rPr>
              <a:t> of for </a:t>
            </a:r>
            <a:r>
              <a:rPr lang="en-US" sz="2200" dirty="0" err="1">
                <a:solidFill>
                  <a:schemeClr val="bg1"/>
                </a:solidFill>
                <a:latin typeface="Roboto" charset="0"/>
                <a:ea typeface="ＭＳ Ｐゴシック" charset="0"/>
                <a:cs typeface="Roboto" charset="0"/>
                <a:sym typeface="Roboto" charset="0"/>
              </a:rPr>
              <a:t>ipsum</a:t>
            </a:r>
            <a:r>
              <a:rPr lang="en-US" sz="2200" dirty="0">
                <a:solidFill>
                  <a:schemeClr val="bg1"/>
                </a:solidFill>
                <a:latin typeface="Roboto" charset="0"/>
                <a:ea typeface="ＭＳ Ｐゴシック" charset="0"/>
                <a:cs typeface="Roboto" charset="0"/>
                <a:sym typeface="Roboto" charset="0"/>
              </a:rPr>
              <a:t> </a:t>
            </a:r>
            <a:r>
              <a:rPr lang="en-US" sz="2200" dirty="0" err="1">
                <a:solidFill>
                  <a:schemeClr val="bg1"/>
                </a:solidFill>
                <a:latin typeface="Roboto" charset="0"/>
                <a:ea typeface="ＭＳ Ｐゴシック" charset="0"/>
                <a:cs typeface="Roboto" charset="0"/>
                <a:sym typeface="Roboto" charset="0"/>
              </a:rPr>
              <a:t>randomised</a:t>
            </a:r>
            <a:r>
              <a:rPr lang="en-US" sz="2200" dirty="0">
                <a:solidFill>
                  <a:schemeClr val="bg1"/>
                </a:solidFill>
                <a:latin typeface="Roboto" charset="0"/>
                <a:ea typeface="ＭＳ Ｐゴシック" charset="0"/>
                <a:cs typeface="Roboto" charset="0"/>
                <a:sym typeface="Roboto" charset="0"/>
              </a:rPr>
              <a:t> words our, don't look even night.</a:t>
            </a:r>
            <a:endParaRPr lang="en-US" dirty="0">
              <a:solidFill>
                <a:schemeClr val="bg1"/>
              </a:solidFill>
              <a:latin typeface="Roboto" charset="0"/>
              <a:ea typeface="ＭＳ Ｐゴシック" charset="0"/>
              <a:cs typeface="Roboto" charset="0"/>
              <a:sym typeface="Roboto" charset="0"/>
            </a:endParaRPr>
          </a:p>
        </p:txBody>
      </p:sp>
      <p:sp>
        <p:nvSpPr>
          <p:cNvPr id="196621" name="AutoShape 13"/>
          <p:cNvSpPr>
            <a:spLocks/>
          </p:cNvSpPr>
          <p:nvPr/>
        </p:nvSpPr>
        <p:spPr bwMode="auto">
          <a:xfrm>
            <a:off x="6961188" y="6602413"/>
            <a:ext cx="4927600"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err="1">
                <a:solidFill>
                  <a:schemeClr val="bg1"/>
                </a:solidFill>
                <a:latin typeface="Roboto" charset="0"/>
                <a:ea typeface="ＭＳ Ｐゴシック" charset="0"/>
                <a:cs typeface="Roboto" charset="0"/>
                <a:sym typeface="Roboto" charset="0"/>
              </a:rPr>
              <a:t>Lorem</a:t>
            </a:r>
            <a:r>
              <a:rPr lang="en-US" sz="2200" dirty="0">
                <a:solidFill>
                  <a:schemeClr val="bg1"/>
                </a:solidFill>
                <a:latin typeface="Roboto" charset="0"/>
                <a:ea typeface="ＭＳ Ｐゴシック" charset="0"/>
                <a:cs typeface="Roboto" charset="0"/>
                <a:sym typeface="Roboto" charset="0"/>
              </a:rPr>
              <a:t> of for </a:t>
            </a:r>
            <a:r>
              <a:rPr lang="en-US" sz="2200" dirty="0" err="1">
                <a:solidFill>
                  <a:schemeClr val="bg1"/>
                </a:solidFill>
                <a:latin typeface="Roboto" charset="0"/>
                <a:ea typeface="ＭＳ Ｐゴシック" charset="0"/>
                <a:cs typeface="Roboto" charset="0"/>
                <a:sym typeface="Roboto" charset="0"/>
              </a:rPr>
              <a:t>ipsum</a:t>
            </a:r>
            <a:r>
              <a:rPr lang="en-US" sz="2200" dirty="0">
                <a:solidFill>
                  <a:schemeClr val="bg1"/>
                </a:solidFill>
                <a:latin typeface="Roboto" charset="0"/>
                <a:ea typeface="ＭＳ Ｐゴシック" charset="0"/>
                <a:cs typeface="Roboto" charset="0"/>
                <a:sym typeface="Roboto" charset="0"/>
              </a:rPr>
              <a:t> </a:t>
            </a:r>
            <a:r>
              <a:rPr lang="en-US" sz="2200" dirty="0" err="1">
                <a:solidFill>
                  <a:schemeClr val="bg1"/>
                </a:solidFill>
                <a:latin typeface="Roboto" charset="0"/>
                <a:ea typeface="ＭＳ Ｐゴシック" charset="0"/>
                <a:cs typeface="Roboto" charset="0"/>
                <a:sym typeface="Roboto" charset="0"/>
              </a:rPr>
              <a:t>randomised</a:t>
            </a:r>
            <a:r>
              <a:rPr lang="en-US" sz="2200" dirty="0">
                <a:solidFill>
                  <a:schemeClr val="bg1"/>
                </a:solidFill>
                <a:latin typeface="Roboto" charset="0"/>
                <a:ea typeface="ＭＳ Ｐゴシック" charset="0"/>
                <a:cs typeface="Roboto" charset="0"/>
                <a:sym typeface="Roboto" charset="0"/>
              </a:rPr>
              <a:t> words our, don't look even night.</a:t>
            </a:r>
            <a:endParaRPr lang="en-US" dirty="0">
              <a:solidFill>
                <a:schemeClr val="bg1"/>
              </a:solidFill>
              <a:latin typeface="Roboto" charset="0"/>
              <a:ea typeface="ＭＳ Ｐゴシック" charset="0"/>
              <a:cs typeface="Roboto" charset="0"/>
              <a:sym typeface="Roboto" charset="0"/>
            </a:endParaRPr>
          </a:p>
        </p:txBody>
      </p:sp>
      <p:sp>
        <p:nvSpPr>
          <p:cNvPr id="196622" name="AutoShape 14"/>
          <p:cNvSpPr>
            <a:spLocks/>
          </p:cNvSpPr>
          <p:nvPr/>
        </p:nvSpPr>
        <p:spPr bwMode="auto">
          <a:xfrm>
            <a:off x="12519025" y="6602413"/>
            <a:ext cx="4927600"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Lorem of for ipsum randomised words our, don't look even night.</a:t>
            </a:r>
            <a:endParaRPr lang="en-US">
              <a:solidFill>
                <a:schemeClr val="bg1"/>
              </a:solidFill>
              <a:latin typeface="Roboto" charset="0"/>
              <a:ea typeface="ＭＳ Ｐゴシック" charset="0"/>
              <a:cs typeface="Roboto" charset="0"/>
              <a:sym typeface="Roboto" charset="0"/>
            </a:endParaRPr>
          </a:p>
        </p:txBody>
      </p:sp>
      <p:sp>
        <p:nvSpPr>
          <p:cNvPr id="196623" name="AutoShape 15"/>
          <p:cNvSpPr>
            <a:spLocks/>
          </p:cNvSpPr>
          <p:nvPr/>
        </p:nvSpPr>
        <p:spPr bwMode="auto">
          <a:xfrm>
            <a:off x="18024475" y="6602413"/>
            <a:ext cx="4927600"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Lorem of for ipsum randomised words our, don't look even night.</a:t>
            </a:r>
            <a:endParaRPr lang="en-US">
              <a:solidFill>
                <a:schemeClr val="bg1"/>
              </a:solidFill>
              <a:latin typeface="Roboto" charset="0"/>
              <a:ea typeface="ＭＳ Ｐゴシック" charset="0"/>
              <a:cs typeface="Roboto" charset="0"/>
              <a:sym typeface="Roboto" charset="0"/>
            </a:endParaRPr>
          </a:p>
        </p:txBody>
      </p:sp>
      <p:sp>
        <p:nvSpPr>
          <p:cNvPr id="196624" name="AutoShape 16"/>
          <p:cNvSpPr>
            <a:spLocks/>
          </p:cNvSpPr>
          <p:nvPr/>
        </p:nvSpPr>
        <p:spPr bwMode="auto">
          <a:xfrm>
            <a:off x="1428750" y="11442700"/>
            <a:ext cx="4927600"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Lorem of for ipsum randomised words our, don't look even night.</a:t>
            </a:r>
            <a:endParaRPr lang="en-US">
              <a:solidFill>
                <a:schemeClr val="bg1"/>
              </a:solidFill>
              <a:latin typeface="Roboto" charset="0"/>
              <a:ea typeface="ＭＳ Ｐゴシック" charset="0"/>
              <a:cs typeface="Roboto" charset="0"/>
              <a:sym typeface="Roboto" charset="0"/>
            </a:endParaRPr>
          </a:p>
        </p:txBody>
      </p:sp>
      <p:sp>
        <p:nvSpPr>
          <p:cNvPr id="196625" name="AutoShape 17"/>
          <p:cNvSpPr>
            <a:spLocks/>
          </p:cNvSpPr>
          <p:nvPr/>
        </p:nvSpPr>
        <p:spPr bwMode="auto">
          <a:xfrm>
            <a:off x="6961188" y="11442700"/>
            <a:ext cx="4927600"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Lorem of for ipsum randomised words our, don't look even night.</a:t>
            </a:r>
            <a:endParaRPr lang="en-US">
              <a:solidFill>
                <a:schemeClr val="bg1"/>
              </a:solidFill>
              <a:latin typeface="Roboto" charset="0"/>
              <a:ea typeface="ＭＳ Ｐゴシック" charset="0"/>
              <a:cs typeface="Roboto" charset="0"/>
              <a:sym typeface="Roboto" charset="0"/>
            </a:endParaRPr>
          </a:p>
        </p:txBody>
      </p:sp>
      <p:sp>
        <p:nvSpPr>
          <p:cNvPr id="196626" name="AutoShape 18"/>
          <p:cNvSpPr>
            <a:spLocks/>
          </p:cNvSpPr>
          <p:nvPr/>
        </p:nvSpPr>
        <p:spPr bwMode="auto">
          <a:xfrm>
            <a:off x="12519025" y="11442700"/>
            <a:ext cx="4927600"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Lorem of for ipsum randomised words our, don't look even night.</a:t>
            </a:r>
            <a:endParaRPr lang="en-US">
              <a:solidFill>
                <a:schemeClr val="bg1"/>
              </a:solidFill>
              <a:latin typeface="Roboto" charset="0"/>
              <a:ea typeface="ＭＳ Ｐゴシック" charset="0"/>
              <a:cs typeface="Roboto" charset="0"/>
              <a:sym typeface="Roboto" charset="0"/>
            </a:endParaRPr>
          </a:p>
        </p:txBody>
      </p:sp>
      <p:sp>
        <p:nvSpPr>
          <p:cNvPr id="196627" name="AutoShape 19"/>
          <p:cNvSpPr>
            <a:spLocks/>
          </p:cNvSpPr>
          <p:nvPr/>
        </p:nvSpPr>
        <p:spPr bwMode="auto">
          <a:xfrm>
            <a:off x="18024475" y="11442700"/>
            <a:ext cx="4927600"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Lorem of for ipsum randomised words our, don't look even night.</a:t>
            </a:r>
            <a:endParaRPr lang="en-US">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FDA12E2-291C-448C-B091-922A01A467A7}" type="slidenum">
              <a:rPr lang="en-US" sz="2000">
                <a:solidFill>
                  <a:schemeClr val="bg1"/>
                </a:solidFill>
              </a:rPr>
              <a:pPr algn="ctr" eaLnBrk="1">
                <a:lnSpc>
                  <a:spcPct val="100000"/>
                </a:lnSpc>
              </a:pPr>
              <a:t>189</a:t>
            </a:fld>
            <a:endParaRPr lang="en-US">
              <a:solidFill>
                <a:schemeClr val="bg1"/>
              </a:solidFill>
            </a:endParaRPr>
          </a:p>
        </p:txBody>
      </p:sp>
      <p:sp>
        <p:nvSpPr>
          <p:cNvPr id="197640" name="AutoShape 8"/>
          <p:cNvSpPr>
            <a:spLocks/>
          </p:cNvSpPr>
          <p:nvPr/>
        </p:nvSpPr>
        <p:spPr bwMode="auto">
          <a:xfrm>
            <a:off x="6762750" y="4595813"/>
            <a:ext cx="5045075" cy="2516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197641" name="AutoShape 9"/>
          <p:cNvSpPr>
            <a:spLocks/>
          </p:cNvSpPr>
          <p:nvPr/>
        </p:nvSpPr>
        <p:spPr bwMode="auto">
          <a:xfrm>
            <a:off x="6762750" y="9118600"/>
            <a:ext cx="5045075" cy="251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2" name="AutoShape 10"/>
          <p:cNvSpPr>
            <a:spLocks/>
          </p:cNvSpPr>
          <p:nvPr/>
        </p:nvSpPr>
        <p:spPr bwMode="auto">
          <a:xfrm>
            <a:off x="6762750" y="3833813"/>
            <a:ext cx="5045075"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Web Design</a:t>
            </a:r>
            <a:endParaRPr lang="en-US">
              <a:solidFill>
                <a:schemeClr val="bg1"/>
              </a:solidFill>
              <a:latin typeface="Roboto" charset="0"/>
              <a:ea typeface="ＭＳ Ｐゴシック" charset="0"/>
              <a:cs typeface="Roboto" charset="0"/>
              <a:sym typeface="Roboto" charset="0"/>
            </a:endParaRPr>
          </a:p>
        </p:txBody>
      </p:sp>
      <p:sp>
        <p:nvSpPr>
          <p:cNvPr id="197643" name="AutoShape 11"/>
          <p:cNvSpPr>
            <a:spLocks/>
          </p:cNvSpPr>
          <p:nvPr/>
        </p:nvSpPr>
        <p:spPr bwMode="auto">
          <a:xfrm>
            <a:off x="6762750" y="83566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UI/UX</a:t>
            </a:r>
            <a:endParaRPr lang="en-US">
              <a:solidFill>
                <a:schemeClr val="bg1"/>
              </a:solidFill>
              <a:latin typeface="Roboto" charset="0"/>
              <a:ea typeface="ＭＳ Ｐゴシック" charset="0"/>
              <a:cs typeface="Roboto" charset="0"/>
              <a:sym typeface="Roboto" charset="0"/>
            </a:endParaRPr>
          </a:p>
        </p:txBody>
      </p:sp>
      <p:sp>
        <p:nvSpPr>
          <p:cNvPr id="197644" name="AutoShape 12"/>
          <p:cNvSpPr>
            <a:spLocks/>
          </p:cNvSpPr>
          <p:nvPr/>
        </p:nvSpPr>
        <p:spPr bwMode="auto">
          <a:xfrm>
            <a:off x="18068925" y="4595813"/>
            <a:ext cx="5045075" cy="2516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5" name="AutoShape 13"/>
          <p:cNvSpPr>
            <a:spLocks/>
          </p:cNvSpPr>
          <p:nvPr/>
        </p:nvSpPr>
        <p:spPr bwMode="auto">
          <a:xfrm>
            <a:off x="18068925" y="9118600"/>
            <a:ext cx="5045075" cy="251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6" name="AutoShape 14"/>
          <p:cNvSpPr>
            <a:spLocks/>
          </p:cNvSpPr>
          <p:nvPr/>
        </p:nvSpPr>
        <p:spPr bwMode="auto">
          <a:xfrm>
            <a:off x="18068925" y="3833813"/>
            <a:ext cx="5045075"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Mascot Design</a:t>
            </a:r>
            <a:endParaRPr lang="en-US">
              <a:solidFill>
                <a:schemeClr val="bg1"/>
              </a:solidFill>
              <a:latin typeface="Roboto" charset="0"/>
              <a:ea typeface="ＭＳ Ｐゴシック" charset="0"/>
              <a:cs typeface="Roboto" charset="0"/>
              <a:sym typeface="Roboto" charset="0"/>
            </a:endParaRPr>
          </a:p>
        </p:txBody>
      </p:sp>
      <p:sp>
        <p:nvSpPr>
          <p:cNvPr id="197647" name="AutoShape 15"/>
          <p:cNvSpPr>
            <a:spLocks/>
          </p:cNvSpPr>
          <p:nvPr/>
        </p:nvSpPr>
        <p:spPr bwMode="auto">
          <a:xfrm>
            <a:off x="18068925" y="83566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Logo Design</a:t>
            </a:r>
            <a:endParaRPr lang="en-US">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880A-D352-402D-B82B-96CE8E3D0931}" type="slidenum">
              <a:rPr lang="en-US" sz="2000">
                <a:solidFill>
                  <a:schemeClr val="bg1"/>
                </a:solidFill>
              </a:rPr>
              <a:pPr algn="ctr" eaLnBrk="1">
                <a:lnSpc>
                  <a:spcPct val="100000"/>
                </a:lnSpc>
              </a:pPr>
              <a:t>19</a:t>
            </a:fld>
            <a:endParaRPr lang="en-US">
              <a:solidFill>
                <a:schemeClr val="bg1"/>
              </a:solidFill>
            </a:endParaRPr>
          </a:p>
        </p:txBody>
      </p:sp>
      <p:sp>
        <p:nvSpPr>
          <p:cNvPr id="23556" name="AutoShape 4"/>
          <p:cNvSpPr>
            <a:spLocks/>
          </p:cNvSpPr>
          <p:nvPr/>
        </p:nvSpPr>
        <p:spPr bwMode="auto">
          <a:xfrm>
            <a:off x="1268413" y="6156325"/>
            <a:ext cx="10064750"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adipiscing</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vestibulum</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rutrum</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suscipit</a:t>
            </a:r>
            <a:r>
              <a:rPr lang="en-US" dirty="0">
                <a:solidFill>
                  <a:schemeClr val="bg1"/>
                </a:solidFill>
                <a:latin typeface="Roboto Light" panose="02000000000000000000" pitchFamily="2" charset="0"/>
                <a:ea typeface="Roboto Light" panose="02000000000000000000" pitchFamily="2" charset="0"/>
              </a:rPr>
              <a:t> in dui.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vitae </a:t>
            </a:r>
            <a:r>
              <a:rPr lang="en-US" dirty="0" err="1">
                <a:solidFill>
                  <a:schemeClr val="bg1"/>
                </a:solidFill>
                <a:latin typeface="Roboto Light" panose="02000000000000000000" pitchFamily="2" charset="0"/>
                <a:ea typeface="Roboto Light" panose="02000000000000000000" pitchFamily="2" charset="0"/>
              </a:rPr>
              <a:t>dapibus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Vestibulum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finibus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quis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elementum</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varius</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Nam </a:t>
            </a:r>
            <a:r>
              <a:rPr lang="en-US" dirty="0" err="1">
                <a:solidFill>
                  <a:schemeClr val="bg1"/>
                </a:solidFill>
                <a:latin typeface="Roboto Light" panose="02000000000000000000" pitchFamily="2" charset="0"/>
                <a:ea typeface="Roboto Light" panose="02000000000000000000" pitchFamily="2" charset="0"/>
              </a:rPr>
              <a:t>faucibus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faucibus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venenatis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arcu</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Fusce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viverra</a:t>
            </a:r>
            <a:r>
              <a:rPr lang="en-US" dirty="0">
                <a:solidFill>
                  <a:schemeClr val="bg1"/>
                </a:solidFill>
                <a:latin typeface="Roboto Light" panose="02000000000000000000" pitchFamily="2" charset="0"/>
                <a:ea typeface="Roboto Light" panose="02000000000000000000" pitchFamily="2" charset="0"/>
              </a:rPr>
              <a:t>, dui vitae </a:t>
            </a:r>
            <a:r>
              <a:rPr lang="en-US" dirty="0" err="1">
                <a:solidFill>
                  <a:schemeClr val="bg1"/>
                </a:solidFill>
                <a:latin typeface="Roboto Light" panose="02000000000000000000" pitchFamily="2" charset="0"/>
                <a:ea typeface="Roboto Light" panose="02000000000000000000" pitchFamily="2" charset="0"/>
              </a:rPr>
              <a:t>euismod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mollis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tortor</a:t>
            </a:r>
            <a:endParaRPr lang="en-US" dirty="0">
              <a:solidFill>
                <a:schemeClr val="bg1"/>
              </a:solidFill>
              <a:latin typeface="Roboto Light" panose="02000000000000000000" pitchFamily="2" charset="0"/>
              <a:ea typeface="Roboto Light" panose="02000000000000000000" pitchFamily="2" charset="0"/>
            </a:endParaRPr>
          </a:p>
          <a:p>
            <a:pPr eaLnBrk="1">
              <a:lnSpc>
                <a:spcPct val="120000"/>
              </a:lnSpc>
            </a:pPr>
            <a:endParaRPr lang="en-US"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varius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vehicula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placerat</a:t>
            </a:r>
            <a:r>
              <a:rPr lang="en-US" dirty="0">
                <a:solidFill>
                  <a:schemeClr val="bg1"/>
                </a:solidFill>
                <a:latin typeface="Roboto Light" panose="02000000000000000000" pitchFamily="2" charset="0"/>
                <a:ea typeface="Roboto Light" panose="02000000000000000000" pitchFamily="2" charset="0"/>
              </a:rPr>
              <a:t> nisi </a:t>
            </a:r>
            <a:r>
              <a:rPr lang="en-US" dirty="0" err="1">
                <a:solidFill>
                  <a:schemeClr val="bg1"/>
                </a:solidFill>
                <a:latin typeface="Roboto Light" panose="02000000000000000000" pitchFamily="2" charset="0"/>
                <a:ea typeface="Roboto Light" panose="02000000000000000000" pitchFamily="2" charset="0"/>
              </a:rPr>
              <a:t>luctus</a:t>
            </a:r>
            <a:r>
              <a:rPr lang="en-US" dirty="0">
                <a:solidFill>
                  <a:schemeClr val="bg1"/>
                </a:solidFill>
                <a:latin typeface="Roboto Light" panose="02000000000000000000" pitchFamily="2" charset="0"/>
                <a:ea typeface="Roboto Light" panose="02000000000000000000" pitchFamily="2" charset="0"/>
              </a:rPr>
              <a:t> a. </a:t>
            </a:r>
            <a:r>
              <a:rPr lang="en-US" dirty="0" err="1">
                <a:solidFill>
                  <a:schemeClr val="bg1"/>
                </a:solidFill>
                <a:latin typeface="Roboto Light" panose="02000000000000000000" pitchFamily="2" charset="0"/>
                <a:ea typeface="Roboto Light" panose="02000000000000000000" pitchFamily="2" charset="0"/>
              </a:rPr>
              <a:t>Suspendisse</a:t>
            </a: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imperdiet</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turpis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gravida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fermentum</a:t>
            </a:r>
            <a:r>
              <a:rPr lang="en-US" dirty="0">
                <a:solidFill>
                  <a:schemeClr val="bg1"/>
                </a:solidFill>
                <a:latin typeface="Roboto Light" panose="02000000000000000000" pitchFamily="2" charset="0"/>
                <a:ea typeface="Roboto Light" panose="02000000000000000000" pitchFamily="2" charset="0"/>
              </a:rPr>
              <a:t> sem. Integer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pharetra</a:t>
            </a:r>
            <a:r>
              <a:rPr lang="en-US" dirty="0">
                <a:solidFill>
                  <a:schemeClr val="bg1"/>
                </a:solidFill>
                <a:latin typeface="Roboto Light" panose="02000000000000000000" pitchFamily="2" charset="0"/>
                <a:ea typeface="Roboto Light" panose="02000000000000000000" pitchFamily="2" charset="0"/>
              </a:rPr>
              <a:t> dui a </a:t>
            </a:r>
            <a:r>
              <a:rPr lang="en-US" dirty="0" err="1">
                <a:solidFill>
                  <a:schemeClr val="bg1"/>
                </a:solidFill>
                <a:latin typeface="Roboto Light" panose="02000000000000000000" pitchFamily="2" charset="0"/>
                <a:ea typeface="Roboto Light" panose="02000000000000000000" pitchFamily="2" charset="0"/>
              </a:rPr>
              <a:t>congue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Vivamus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dui.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fringilla</a:t>
            </a:r>
            <a:r>
              <a:rPr lang="en-US" dirty="0">
                <a:solidFill>
                  <a:schemeClr val="bg1"/>
                </a:solidFill>
                <a:latin typeface="Roboto Light" panose="02000000000000000000" pitchFamily="2" charset="0"/>
                <a:ea typeface="Roboto Light" panose="02000000000000000000" pitchFamily="2" charset="0"/>
              </a:rPr>
              <a:t> ex </a:t>
            </a:r>
            <a:r>
              <a:rPr lang="en-US" dirty="0" err="1">
                <a:solidFill>
                  <a:schemeClr val="bg1"/>
                </a:solidFill>
                <a:latin typeface="Roboto Light" panose="02000000000000000000" pitchFamily="2" charset="0"/>
                <a:ea typeface="Roboto Light" panose="02000000000000000000" pitchFamily="2" charset="0"/>
              </a:rPr>
              <a:t>sapien</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pretium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ultricies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hac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habitasse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platea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dictumst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lacinia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efficitur</a:t>
            </a:r>
            <a:r>
              <a:rPr lang="en-US" dirty="0">
                <a:solidFill>
                  <a:schemeClr val="bg1"/>
                </a:solidFill>
                <a:latin typeface="Roboto Light" panose="02000000000000000000" pitchFamily="2" charset="0"/>
                <a:ea typeface="Roboto Light" panose="02000000000000000000" pitchFamily="2" charset="0"/>
              </a:rPr>
              <a:t> dictum.  Cum </a:t>
            </a:r>
            <a:r>
              <a:rPr lang="en-US" dirty="0" err="1">
                <a:solidFill>
                  <a:schemeClr val="bg1"/>
                </a:solidFill>
                <a:latin typeface="Roboto Light" panose="02000000000000000000" pitchFamily="2" charset="0"/>
                <a:ea typeface="Roboto Light" panose="02000000000000000000" pitchFamily="2" charset="0"/>
              </a:rPr>
              <a:t>sociis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natoque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penatibus</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magnis</a:t>
            </a:r>
            <a:r>
              <a:rPr lang="en-US" dirty="0">
                <a:solidFill>
                  <a:schemeClr val="bg1"/>
                </a:solidFill>
                <a:latin typeface="Roboto Light" panose="02000000000000000000" pitchFamily="2" charset="0"/>
                <a:ea typeface="Roboto Light" panose="02000000000000000000" pitchFamily="2" charset="0"/>
              </a:rPr>
              <a:t> dis parturient</a:t>
            </a:r>
          </a:p>
        </p:txBody>
      </p:sp>
      <p:sp>
        <p:nvSpPr>
          <p:cNvPr id="23557" name="AutoShape 5"/>
          <p:cNvSpPr>
            <a:spLocks/>
          </p:cNvSpPr>
          <p:nvPr/>
        </p:nvSpPr>
        <p:spPr bwMode="auto">
          <a:xfrm>
            <a:off x="12990513" y="6156325"/>
            <a:ext cx="10064750"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adipiscing</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endParaRPr lang="en-US"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varius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vehicula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placerat</a:t>
            </a:r>
            <a:r>
              <a:rPr lang="en-US" dirty="0">
                <a:solidFill>
                  <a:schemeClr val="bg1"/>
                </a:solidFill>
                <a:latin typeface="Roboto Light" panose="02000000000000000000" pitchFamily="2" charset="0"/>
                <a:ea typeface="Roboto Light" panose="02000000000000000000" pitchFamily="2" charset="0"/>
              </a:rPr>
              <a:t> nisi </a:t>
            </a:r>
            <a:r>
              <a:rPr lang="en-US" dirty="0" err="1">
                <a:solidFill>
                  <a:schemeClr val="bg1"/>
                </a:solidFill>
                <a:latin typeface="Roboto Light" panose="02000000000000000000" pitchFamily="2" charset="0"/>
                <a:ea typeface="Roboto Light" panose="02000000000000000000" pitchFamily="2" charset="0"/>
              </a:rPr>
              <a:t>luctus</a:t>
            </a:r>
            <a:r>
              <a:rPr lang="en-US" dirty="0">
                <a:solidFill>
                  <a:schemeClr val="bg1"/>
                </a:solidFill>
                <a:latin typeface="Roboto Light" panose="02000000000000000000" pitchFamily="2" charset="0"/>
                <a:ea typeface="Roboto Light" panose="02000000000000000000" pitchFamily="2" charset="0"/>
              </a:rPr>
              <a:t> a. </a:t>
            </a:r>
            <a:r>
              <a:rPr lang="en-US" dirty="0" err="1">
                <a:solidFill>
                  <a:schemeClr val="bg1"/>
                </a:solidFill>
                <a:latin typeface="Roboto Light" panose="02000000000000000000" pitchFamily="2" charset="0"/>
                <a:ea typeface="Roboto Light" panose="02000000000000000000" pitchFamily="2" charset="0"/>
              </a:rPr>
              <a:t>Suspendisse</a:t>
            </a: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imperdiet</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turpis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gravida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fermentum</a:t>
            </a:r>
            <a:r>
              <a:rPr lang="en-US" dirty="0">
                <a:solidFill>
                  <a:schemeClr val="bg1"/>
                </a:solidFill>
                <a:latin typeface="Roboto Light" panose="02000000000000000000" pitchFamily="2" charset="0"/>
                <a:ea typeface="Roboto Light" panose="02000000000000000000" pitchFamily="2" charset="0"/>
              </a:rPr>
              <a:t> sem. Integer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pharetra</a:t>
            </a:r>
            <a:r>
              <a:rPr lang="en-US" dirty="0">
                <a:solidFill>
                  <a:schemeClr val="bg1"/>
                </a:solidFill>
                <a:latin typeface="Roboto Light" panose="02000000000000000000" pitchFamily="2" charset="0"/>
                <a:ea typeface="Roboto Light" panose="02000000000000000000" pitchFamily="2" charset="0"/>
              </a:rPr>
              <a:t> dui a </a:t>
            </a:r>
            <a:r>
              <a:rPr lang="en-US" dirty="0" err="1">
                <a:solidFill>
                  <a:schemeClr val="bg1"/>
                </a:solidFill>
                <a:latin typeface="Roboto Light" panose="02000000000000000000" pitchFamily="2" charset="0"/>
                <a:ea typeface="Roboto Light" panose="02000000000000000000" pitchFamily="2" charset="0"/>
              </a:rPr>
              <a:t>congue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Vivamus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dui.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fringilla</a:t>
            </a:r>
            <a:r>
              <a:rPr lang="en-US" dirty="0">
                <a:solidFill>
                  <a:schemeClr val="bg1"/>
                </a:solidFill>
                <a:latin typeface="Roboto Light" panose="02000000000000000000" pitchFamily="2" charset="0"/>
                <a:ea typeface="Roboto Light" panose="02000000000000000000" pitchFamily="2" charset="0"/>
              </a:rPr>
              <a:t> ex </a:t>
            </a:r>
            <a:r>
              <a:rPr lang="en-US" dirty="0" err="1">
                <a:solidFill>
                  <a:schemeClr val="bg1"/>
                </a:solidFill>
                <a:latin typeface="Roboto Light" panose="02000000000000000000" pitchFamily="2" charset="0"/>
                <a:ea typeface="Roboto Light" panose="02000000000000000000" pitchFamily="2" charset="0"/>
              </a:rPr>
              <a:t>sapien</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pretium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ultricies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hac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habitasse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platea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dictumst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lacinia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efficitur</a:t>
            </a:r>
            <a:r>
              <a:rPr lang="en-US" dirty="0">
                <a:solidFill>
                  <a:schemeClr val="bg1"/>
                </a:solidFill>
                <a:latin typeface="Roboto Light" panose="02000000000000000000" pitchFamily="2" charset="0"/>
                <a:ea typeface="Roboto Light" panose="02000000000000000000" pitchFamily="2" charset="0"/>
              </a:rPr>
              <a:t> dictum.  Cum </a:t>
            </a:r>
            <a:r>
              <a:rPr lang="en-US" dirty="0" err="1">
                <a:solidFill>
                  <a:schemeClr val="bg1"/>
                </a:solidFill>
                <a:latin typeface="Roboto Light" panose="02000000000000000000" pitchFamily="2" charset="0"/>
                <a:ea typeface="Roboto Light" panose="02000000000000000000" pitchFamily="2" charset="0"/>
              </a:rPr>
              <a:t>sociis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natoque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penatibus</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magnis</a:t>
            </a:r>
            <a:r>
              <a:rPr lang="en-US" dirty="0">
                <a:solidFill>
                  <a:schemeClr val="bg1"/>
                </a:solidFill>
                <a:latin typeface="Roboto Light" panose="02000000000000000000" pitchFamily="2" charset="0"/>
                <a:ea typeface="Roboto Light" panose="02000000000000000000" pitchFamily="2" charset="0"/>
              </a:rPr>
              <a:t> dis parturient </a:t>
            </a:r>
            <a:r>
              <a:rPr lang="en-US" dirty="0" err="1">
                <a:solidFill>
                  <a:schemeClr val="bg1"/>
                </a:solidFill>
                <a:latin typeface="Roboto Light" panose="02000000000000000000" pitchFamily="2" charset="0"/>
                <a:ea typeface="Roboto Light" panose="02000000000000000000" pitchFamily="2" charset="0"/>
              </a:rPr>
              <a:t>montes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nascetur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ridiculus</a:t>
            </a:r>
            <a:r>
              <a:rPr lang="en-US" dirty="0">
                <a:solidFill>
                  <a:schemeClr val="bg1"/>
                </a:solidFill>
                <a:latin typeface="Roboto Light" panose="02000000000000000000" pitchFamily="2" charset="0"/>
                <a:ea typeface="Roboto Light" panose="02000000000000000000" pitchFamily="2" charset="0"/>
              </a:rPr>
              <a:t> mus. Nam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tempor</a:t>
            </a:r>
            <a:r>
              <a:rPr lang="en-US" dirty="0">
                <a:solidFill>
                  <a:schemeClr val="bg1"/>
                </a:solidFill>
                <a:latin typeface="Roboto Light" panose="02000000000000000000" pitchFamily="2" charset="0"/>
                <a:ea typeface="Roboto Light" panose="02000000000000000000" pitchFamily="2" charset="0"/>
              </a:rPr>
              <a:t> a </a:t>
            </a:r>
            <a:r>
              <a:rPr lang="en-US" dirty="0" err="1">
                <a:solidFill>
                  <a:schemeClr val="bg1"/>
                </a:solidFill>
                <a:latin typeface="Roboto Light" panose="02000000000000000000" pitchFamily="2" charset="0"/>
                <a:ea typeface="Roboto Light" panose="02000000000000000000" pitchFamily="2" charset="0"/>
              </a:rPr>
              <a:t>eleifend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dignissim</a:t>
            </a:r>
            <a:endParaRPr lang="en-US" dirty="0">
              <a:solidFill>
                <a:schemeClr val="bg1"/>
              </a:solidFill>
              <a:latin typeface="Roboto Light" panose="02000000000000000000" pitchFamily="2" charset="0"/>
              <a:ea typeface="Roboto Light" panose="02000000000000000000" pitchFamily="2" charset="0"/>
            </a:endParaRPr>
          </a:p>
        </p:txBody>
      </p:sp>
      <p:sp>
        <p:nvSpPr>
          <p:cNvPr id="23558" name="AutoShape 6"/>
          <p:cNvSpPr>
            <a:spLocks/>
          </p:cNvSpPr>
          <p:nvPr/>
        </p:nvSpPr>
        <p:spPr bwMode="auto">
          <a:xfrm>
            <a:off x="1268413" y="3665538"/>
            <a:ext cx="12257087" cy="1944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dirty="0">
                <a:solidFill>
                  <a:schemeClr val="bg1"/>
                </a:solidFill>
                <a:latin typeface="Roboto" charset="0"/>
                <a:ea typeface="ＭＳ Ｐゴシック" charset="0"/>
                <a:cs typeface="Roboto" charset="0"/>
                <a:sym typeface="Roboto" charset="0"/>
              </a:rPr>
              <a:t>There are many variations</a:t>
            </a:r>
          </a:p>
          <a:p>
            <a:pPr>
              <a:defRPr/>
            </a:pPr>
            <a:r>
              <a:rPr lang="en-US" sz="4500" dirty="0">
                <a:solidFill>
                  <a:schemeClr val="bg1"/>
                </a:solidFill>
                <a:latin typeface="Roboto" charset="0"/>
                <a:ea typeface="ＭＳ Ｐゴシック" charset="0"/>
                <a:cs typeface="Roboto" charset="0"/>
                <a:sym typeface="Roboto" charset="0"/>
              </a:rPr>
              <a:t>of passages of </a:t>
            </a:r>
            <a:r>
              <a:rPr lang="en-US" sz="4500" dirty="0" err="1">
                <a:solidFill>
                  <a:schemeClr val="bg1"/>
                </a:solidFill>
                <a:latin typeface="Roboto" charset="0"/>
                <a:ea typeface="ＭＳ Ｐゴシック" charset="0"/>
                <a:cs typeface="Roboto" charset="0"/>
                <a:sym typeface="Roboto" charset="0"/>
              </a:rPr>
              <a:t>Lorem</a:t>
            </a:r>
            <a:r>
              <a:rPr lang="en-US" sz="4500" dirty="0">
                <a:solidFill>
                  <a:schemeClr val="bg1"/>
                </a:solidFill>
                <a:latin typeface="Roboto" charset="0"/>
                <a:ea typeface="ＭＳ Ｐゴシック" charset="0"/>
                <a:cs typeface="Roboto" charset="0"/>
                <a:sym typeface="Roboto" charset="0"/>
              </a:rPr>
              <a:t> </a:t>
            </a:r>
            <a:r>
              <a:rPr lang="en-US" sz="4500" dirty="0" err="1">
                <a:solidFill>
                  <a:schemeClr val="bg1"/>
                </a:solidFill>
                <a:latin typeface="Roboto" charset="0"/>
                <a:ea typeface="ＭＳ Ｐゴシック" charset="0"/>
                <a:cs typeface="Roboto" charset="0"/>
                <a:sym typeface="Roboto" charset="0"/>
              </a:rPr>
              <a:t>Ipsum</a:t>
            </a:r>
            <a:r>
              <a:rPr lang="en-US" sz="4500" dirty="0">
                <a:solidFill>
                  <a:schemeClr val="bg1"/>
                </a:solidFill>
                <a:latin typeface="Roboto" charset="0"/>
                <a:ea typeface="ＭＳ Ｐゴシック" charset="0"/>
                <a:cs typeface="Roboto" charset="0"/>
                <a:sym typeface="Roboto" charset="0"/>
              </a:rPr>
              <a:t> available</a:t>
            </a:r>
            <a:endParaRPr lang="en-US"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75A504B-0D2F-4D03-8D6D-C639101086A1}" type="slidenum">
              <a:rPr lang="en-US" sz="2000">
                <a:solidFill>
                  <a:schemeClr val="bg1"/>
                </a:solidFill>
              </a:rPr>
              <a:pPr algn="ctr" eaLnBrk="1">
                <a:lnSpc>
                  <a:spcPct val="100000"/>
                </a:lnSpc>
              </a:pPr>
              <a:t>190</a:t>
            </a:fld>
            <a:endParaRPr lang="en-US">
              <a:solidFill>
                <a:schemeClr val="bg1"/>
              </a:solidFill>
            </a:endParaRPr>
          </a:p>
        </p:txBody>
      </p:sp>
      <p:sp>
        <p:nvSpPr>
          <p:cNvPr id="198661" name="AutoShape 5"/>
          <p:cNvSpPr>
            <a:spLocks/>
          </p:cNvSpPr>
          <p:nvPr/>
        </p:nvSpPr>
        <p:spPr bwMode="auto">
          <a:xfrm>
            <a:off x="1733550" y="10471150"/>
            <a:ext cx="4635500"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2" name="AutoShape 6"/>
          <p:cNvSpPr>
            <a:spLocks/>
          </p:cNvSpPr>
          <p:nvPr/>
        </p:nvSpPr>
        <p:spPr bwMode="auto">
          <a:xfrm>
            <a:off x="7146925" y="10471150"/>
            <a:ext cx="4635500"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3" name="AutoShape 7"/>
          <p:cNvSpPr>
            <a:spLocks/>
          </p:cNvSpPr>
          <p:nvPr/>
        </p:nvSpPr>
        <p:spPr bwMode="auto">
          <a:xfrm>
            <a:off x="12580938" y="10471150"/>
            <a:ext cx="4633912"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4" name="AutoShape 8"/>
          <p:cNvSpPr>
            <a:spLocks/>
          </p:cNvSpPr>
          <p:nvPr/>
        </p:nvSpPr>
        <p:spPr bwMode="auto">
          <a:xfrm>
            <a:off x="18032413" y="10471150"/>
            <a:ext cx="4635500"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8" name="AutoShape 12"/>
          <p:cNvSpPr>
            <a:spLocks/>
          </p:cNvSpPr>
          <p:nvPr/>
        </p:nvSpPr>
        <p:spPr bwMode="auto">
          <a:xfrm>
            <a:off x="12582525" y="9601200"/>
            <a:ext cx="4630738" cy="80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Mascot Design</a:t>
            </a:r>
            <a:endParaRPr lang="en-US">
              <a:solidFill>
                <a:schemeClr val="bg1"/>
              </a:solidFill>
              <a:latin typeface="Roboto" charset="0"/>
              <a:ea typeface="ＭＳ Ｐゴシック" charset="0"/>
              <a:cs typeface="Roboto" charset="0"/>
              <a:sym typeface="Roboto" charset="0"/>
            </a:endParaRPr>
          </a:p>
        </p:txBody>
      </p:sp>
      <p:sp>
        <p:nvSpPr>
          <p:cNvPr id="198669" name="AutoShape 13"/>
          <p:cNvSpPr>
            <a:spLocks/>
          </p:cNvSpPr>
          <p:nvPr/>
        </p:nvSpPr>
        <p:spPr bwMode="auto">
          <a:xfrm>
            <a:off x="7146925" y="9601200"/>
            <a:ext cx="4630738" cy="80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Mascot Design</a:t>
            </a:r>
            <a:endParaRPr lang="en-US">
              <a:solidFill>
                <a:schemeClr val="bg1"/>
              </a:solidFill>
              <a:latin typeface="Roboto" charset="0"/>
              <a:ea typeface="ＭＳ Ｐゴシック" charset="0"/>
              <a:cs typeface="Roboto" charset="0"/>
              <a:sym typeface="Roboto" charset="0"/>
            </a:endParaRPr>
          </a:p>
        </p:txBody>
      </p:sp>
      <p:sp>
        <p:nvSpPr>
          <p:cNvPr id="198670" name="AutoShape 14"/>
          <p:cNvSpPr>
            <a:spLocks/>
          </p:cNvSpPr>
          <p:nvPr/>
        </p:nvSpPr>
        <p:spPr bwMode="auto">
          <a:xfrm>
            <a:off x="1736725" y="9601200"/>
            <a:ext cx="4629150" cy="80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Mascot Design</a:t>
            </a:r>
            <a:endParaRPr lang="en-US">
              <a:solidFill>
                <a:schemeClr val="bg1"/>
              </a:solidFill>
              <a:latin typeface="Roboto" charset="0"/>
              <a:ea typeface="ＭＳ Ｐゴシック" charset="0"/>
              <a:cs typeface="Roboto" charset="0"/>
              <a:sym typeface="Roboto" charset="0"/>
            </a:endParaRPr>
          </a:p>
        </p:txBody>
      </p:sp>
      <p:sp>
        <p:nvSpPr>
          <p:cNvPr id="198671" name="AutoShape 15"/>
          <p:cNvSpPr>
            <a:spLocks/>
          </p:cNvSpPr>
          <p:nvPr/>
        </p:nvSpPr>
        <p:spPr bwMode="auto">
          <a:xfrm>
            <a:off x="18032413" y="9601200"/>
            <a:ext cx="4630737" cy="80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Mascot Design</a:t>
            </a:r>
            <a:endParaRPr lang="en-US">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5E3B8-1D15-4A56-8FA8-46F1381E9189}" type="slidenum">
              <a:rPr lang="en-US" sz="2000">
                <a:solidFill>
                  <a:schemeClr val="bg1"/>
                </a:solidFill>
              </a:rPr>
              <a:pPr algn="ctr" eaLnBrk="1">
                <a:lnSpc>
                  <a:spcPct val="100000"/>
                </a:lnSpc>
              </a:pPr>
              <a:t>191</a:t>
            </a:fld>
            <a:endParaRPr lang="en-US">
              <a:solidFill>
                <a:schemeClr val="bg1"/>
              </a:solidFill>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AutoShape 1"/>
          <p:cNvSpPr>
            <a:spLocks/>
          </p:cNvSpPr>
          <p:nvPr/>
        </p:nvSpPr>
        <p:spPr bwMode="auto">
          <a:xfrm>
            <a:off x="0" y="0"/>
            <a:ext cx="24384000" cy="68580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2" name="AutoShape 1"/>
          <p:cNvSpPr>
            <a:spLocks/>
          </p:cNvSpPr>
          <p:nvPr/>
        </p:nvSpPr>
        <p:spPr bwMode="auto">
          <a:xfrm>
            <a:off x="-3808" y="-25400"/>
            <a:ext cx="24384000" cy="68580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solidFill>
                <a:schemeClr val="bg1"/>
              </a:solidFill>
            </a:endParaRPr>
          </a:p>
        </p:txBody>
      </p:sp>
      <p:sp>
        <p:nvSpPr>
          <p:cNvPr id="200707" name="AutoShape 3"/>
          <p:cNvSpPr>
            <a:spLocks/>
          </p:cNvSpPr>
          <p:nvPr/>
        </p:nvSpPr>
        <p:spPr bwMode="auto">
          <a:xfrm>
            <a:off x="1522413" y="8302625"/>
            <a:ext cx="3243262" cy="3243263"/>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200709" name="AutoShape 5"/>
          <p:cNvSpPr>
            <a:spLocks/>
          </p:cNvSpPr>
          <p:nvPr/>
        </p:nvSpPr>
        <p:spPr bwMode="auto">
          <a:xfrm>
            <a:off x="5429250" y="9059863"/>
            <a:ext cx="962660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dirty="0">
                <a:solidFill>
                  <a:schemeClr val="bg1"/>
                </a:solidFill>
                <a:latin typeface="Roboto Light" panose="02000000000000000000" pitchFamily="2" charset="0"/>
              </a:rPr>
              <a:t>“</a:t>
            </a:r>
            <a:r>
              <a:rPr lang="en-US" altLang="ja-JP" dirty="0">
                <a:solidFill>
                  <a:schemeClr val="bg1"/>
                </a:solidFill>
                <a:latin typeface="Roboto Light" panose="02000000000000000000" pitchFamily="2" charset="0"/>
                <a:ea typeface="Roboto Light" panose="02000000000000000000" pitchFamily="2" charset="0"/>
              </a:rPr>
              <a:t> The enemy of every author is not piracy, but obscurity. </a:t>
            </a:r>
            <a:r>
              <a:rPr lang="en-US" altLang="ja-JP" dirty="0" err="1">
                <a:solidFill>
                  <a:schemeClr val="bg1"/>
                </a:solidFill>
                <a:latin typeface="Roboto Light" panose="02000000000000000000" pitchFamily="2" charset="0"/>
                <a:ea typeface="Roboto Light" panose="02000000000000000000" pitchFamily="2" charset="0"/>
              </a:rPr>
              <a:t>variazioni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dei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passaggi</a:t>
            </a:r>
            <a:r>
              <a:rPr lang="en-US" altLang="ja-JP" dirty="0">
                <a:solidFill>
                  <a:schemeClr val="bg1"/>
                </a:solidFill>
                <a:latin typeface="Roboto Light" panose="02000000000000000000" pitchFamily="2" charset="0"/>
                <a:ea typeface="Roboto Light" panose="02000000000000000000" pitchFamily="2" charset="0"/>
              </a:rPr>
              <a:t> del </a:t>
            </a:r>
            <a:r>
              <a:rPr lang="en-US" altLang="ja-JP" dirty="0" err="1">
                <a:solidFill>
                  <a:schemeClr val="bg1"/>
                </a:solidFill>
                <a:latin typeface="Roboto Light" panose="02000000000000000000" pitchFamily="2" charset="0"/>
                <a:ea typeface="Roboto Light" panose="02000000000000000000" pitchFamily="2" charset="0"/>
              </a:rPr>
              <a:t>Lorem</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Ipsum</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amet</a:t>
            </a:r>
            <a:r>
              <a:rPr lang="en-US" altLang="ja-JP" dirty="0">
                <a:solidFill>
                  <a:schemeClr val="bg1"/>
                </a:solidFill>
                <a:latin typeface="Roboto Light" panose="02000000000000000000" pitchFamily="2" charset="0"/>
                <a:ea typeface="Roboto Light" panose="02000000000000000000" pitchFamily="2" charset="0"/>
              </a:rPr>
              <a:t> Real art has the capacity to make us nervous. </a:t>
            </a:r>
            <a:r>
              <a:rPr lang="ja-JP" altLang="en-US" dirty="0">
                <a:solidFill>
                  <a:schemeClr val="bg1"/>
                </a:solidFill>
                <a:latin typeface="Roboto Light" panose="02000000000000000000" pitchFamily="2" charset="0"/>
              </a:rPr>
              <a:t>“</a:t>
            </a:r>
            <a:endParaRPr lang="en-US" dirty="0">
              <a:solidFill>
                <a:schemeClr val="bg1"/>
              </a:solidFill>
              <a:latin typeface="Roboto Light" panose="02000000000000000000" pitchFamily="2" charset="0"/>
              <a:ea typeface="Roboto Light" panose="02000000000000000000" pitchFamily="2" charset="0"/>
            </a:endParaRPr>
          </a:p>
        </p:txBody>
      </p:sp>
      <p:sp>
        <p:nvSpPr>
          <p:cNvPr id="200710" name="AutoShape 6"/>
          <p:cNvSpPr>
            <a:spLocks/>
          </p:cNvSpPr>
          <p:nvPr/>
        </p:nvSpPr>
        <p:spPr bwMode="auto">
          <a:xfrm>
            <a:off x="5446713" y="8499475"/>
            <a:ext cx="31511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Jonathan Doe</a:t>
            </a:r>
            <a:endParaRPr lang="en-US" dirty="0">
              <a:solidFill>
                <a:schemeClr val="bg1"/>
              </a:solidFill>
              <a:latin typeface="Roboto" charset="0"/>
              <a:ea typeface="ＭＳ Ｐゴシック" charset="0"/>
              <a:cs typeface="Roboto" charset="0"/>
              <a:sym typeface="Roboto" charset="0"/>
            </a:endParaRPr>
          </a:p>
        </p:txBody>
      </p:sp>
      <p:sp>
        <p:nvSpPr>
          <p:cNvPr id="200711" name="AutoShape 7"/>
          <p:cNvSpPr>
            <a:spLocks/>
          </p:cNvSpPr>
          <p:nvPr/>
        </p:nvSpPr>
        <p:spPr bwMode="auto">
          <a:xfrm>
            <a:off x="1497013" y="1690688"/>
            <a:ext cx="90138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chemeClr val="bg1"/>
                </a:solidFill>
                <a:latin typeface="Roboto" charset="0"/>
                <a:ea typeface="ＭＳ Ｐゴシック" charset="0"/>
                <a:cs typeface="Roboto" charset="0"/>
                <a:sym typeface="Roboto" charset="0"/>
              </a:rPr>
              <a:t>What They Say About Us ?</a:t>
            </a:r>
            <a:endParaRPr lang="en-US" dirty="0">
              <a:solidFill>
                <a:schemeClr val="bg1"/>
              </a:solidFill>
              <a:latin typeface="Roboto" charset="0"/>
              <a:ea typeface="ＭＳ Ｐゴシック" charset="0"/>
              <a:cs typeface="Roboto" charset="0"/>
              <a:sym typeface="Roboto" charset="0"/>
            </a:endParaRPr>
          </a:p>
        </p:txBody>
      </p:sp>
      <p:sp>
        <p:nvSpPr>
          <p:cNvPr id="200712" name="AutoShape 8"/>
          <p:cNvSpPr>
            <a:spLocks/>
          </p:cNvSpPr>
          <p:nvPr/>
        </p:nvSpPr>
        <p:spPr bwMode="auto">
          <a:xfrm>
            <a:off x="1497013" y="3516313"/>
            <a:ext cx="11541125"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Vel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illum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feugiat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facilisis</a:t>
            </a:r>
            <a:r>
              <a:rPr lang="en-US" dirty="0">
                <a:solidFill>
                  <a:schemeClr val="bg1"/>
                </a:solidFill>
                <a:latin typeface="Roboto Light" panose="02000000000000000000" pitchFamily="2" charset="0"/>
                <a:ea typeface="Roboto Light" panose="02000000000000000000" pitchFamily="2" charset="0"/>
              </a:rPr>
              <a:t> at </a:t>
            </a:r>
            <a:r>
              <a:rPr lang="en-US" dirty="0" err="1">
                <a:solidFill>
                  <a:schemeClr val="bg1"/>
                </a:solidFill>
                <a:latin typeface="Roboto Light" panose="02000000000000000000" pitchFamily="2" charset="0"/>
                <a:ea typeface="Roboto Light" panose="02000000000000000000" pitchFamily="2" charset="0"/>
              </a:rPr>
              <a:t>vero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accumsan</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iusto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dignissim</a:t>
            </a:r>
            <a:r>
              <a:rPr lang="en-US" dirty="0">
                <a:solidFill>
                  <a:schemeClr val="bg1"/>
                </a:solidFill>
                <a:latin typeface="Roboto Light" panose="02000000000000000000" pitchFamily="2" charset="0"/>
                <a:ea typeface="Roboto Light" panose="02000000000000000000" pitchFamily="2" charset="0"/>
              </a:rPr>
              <a:t> qui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praesent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delenit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feugait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facili</a:t>
            </a:r>
            <a:r>
              <a:rPr lang="en-US" dirty="0">
                <a:solidFill>
                  <a:schemeClr val="bg1"/>
                </a:solidFill>
                <a:latin typeface="Roboto Light" panose="02000000000000000000" pitchFamily="2" charset="0"/>
                <a:ea typeface="Roboto Light" panose="02000000000000000000" pitchFamily="2" charset="0"/>
              </a:rPr>
              <a:t>. never trust </a:t>
            </a:r>
            <a:r>
              <a:rPr lang="en-US" dirty="0" err="1">
                <a:solidFill>
                  <a:schemeClr val="bg1"/>
                </a:solidFill>
                <a:latin typeface="Roboto Light" panose="02000000000000000000" pitchFamily="2" charset="0"/>
                <a:ea typeface="Roboto Light" panose="02000000000000000000" pitchFamily="2" charset="0"/>
              </a:rPr>
              <a:t>somekind</a:t>
            </a:r>
            <a:r>
              <a:rPr lang="en-US" dirty="0">
                <a:solidFill>
                  <a:schemeClr val="bg1"/>
                </a:solidFill>
                <a:latin typeface="Roboto Light" panose="02000000000000000000" pitchFamily="2" charset="0"/>
                <a:ea typeface="Roboto Light" panose="02000000000000000000" pitchFamily="2" charset="0"/>
              </a:rPr>
              <a:t> of zeros pose,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praesent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delenit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feugait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neverus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eugostria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pneumophia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somekind</a:t>
            </a:r>
            <a:r>
              <a:rPr lang="en-US" dirty="0">
                <a:solidFill>
                  <a:schemeClr val="bg1"/>
                </a:solidFill>
                <a:latin typeface="Roboto Light" panose="02000000000000000000" pitchFamily="2" charset="0"/>
                <a:ea typeface="Roboto Light" panose="02000000000000000000" pitchFamily="2" charset="0"/>
              </a:rPr>
              <a:t>.</a:t>
            </a:r>
          </a:p>
        </p:txBody>
      </p:sp>
      <p:sp>
        <p:nvSpPr>
          <p:cNvPr id="200713" name="Line 9"/>
          <p:cNvSpPr>
            <a:spLocks noChangeShapeType="1"/>
          </p:cNvSpPr>
          <p:nvPr/>
        </p:nvSpPr>
        <p:spPr bwMode="auto">
          <a:xfrm flipH="1">
            <a:off x="3119438" y="11571288"/>
            <a:ext cx="0" cy="214312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0711"/>
                                        </p:tgtEl>
                                        <p:attrNameLst>
                                          <p:attrName>style.visibility</p:attrName>
                                        </p:attrNameLst>
                                      </p:cBhvr>
                                      <p:to>
                                        <p:strVal val="visible"/>
                                      </p:to>
                                    </p:set>
                                    <p:animEffect transition="in" filter="fade">
                                      <p:cBhvr>
                                        <p:cTn id="7" dur="500"/>
                                        <p:tgtEl>
                                          <p:spTgt spid="200711"/>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200712"/>
                                        </p:tgtEl>
                                        <p:attrNameLst>
                                          <p:attrName>style.visibility</p:attrName>
                                        </p:attrNameLst>
                                      </p:cBhvr>
                                      <p:to>
                                        <p:strVal val="visible"/>
                                      </p:to>
                                    </p:set>
                                    <p:animEffect transition="in" filter="fade">
                                      <p:cBhvr>
                                        <p:cTn id="10" dur="500"/>
                                        <p:tgtEl>
                                          <p:spTgt spid="200712"/>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200707"/>
                                        </p:tgtEl>
                                        <p:attrNameLst>
                                          <p:attrName>style.visibility</p:attrName>
                                        </p:attrNameLst>
                                      </p:cBhvr>
                                      <p:to>
                                        <p:strVal val="visible"/>
                                      </p:to>
                                    </p:set>
                                    <p:anim calcmode="lin" valueType="num">
                                      <p:cBhvr>
                                        <p:cTn id="14" dur="500" fill="hold"/>
                                        <p:tgtEl>
                                          <p:spTgt spid="200707"/>
                                        </p:tgtEl>
                                        <p:attrNameLst>
                                          <p:attrName>ppt_w</p:attrName>
                                        </p:attrNameLst>
                                      </p:cBhvr>
                                      <p:tavLst>
                                        <p:tav tm="0">
                                          <p:val>
                                            <p:fltVal val="0"/>
                                          </p:val>
                                        </p:tav>
                                        <p:tav tm="100000">
                                          <p:val>
                                            <p:strVal val="#ppt_w"/>
                                          </p:val>
                                        </p:tav>
                                      </p:tavLst>
                                    </p:anim>
                                    <p:anim calcmode="lin" valueType="num">
                                      <p:cBhvr>
                                        <p:cTn id="15" dur="500" fill="hold"/>
                                        <p:tgtEl>
                                          <p:spTgt spid="200707"/>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400"/>
                            </p:stCondLst>
                            <p:childTnLst>
                              <p:par>
                                <p:cTn id="17" presetID="10" presetClass="entr" presetSubtype="0" fill="hold" grpId="0" nodeType="afterEffect">
                                  <p:stCondLst>
                                    <p:cond delay="0"/>
                                  </p:stCondLst>
                                  <p:childTnLst>
                                    <p:set>
                                      <p:cBhvr>
                                        <p:cTn id="18" dur="1" fill="hold">
                                          <p:stCondLst>
                                            <p:cond delay="0"/>
                                          </p:stCondLst>
                                        </p:cTn>
                                        <p:tgtEl>
                                          <p:spTgt spid="200710"/>
                                        </p:tgtEl>
                                        <p:attrNameLst>
                                          <p:attrName>style.visibility</p:attrName>
                                        </p:attrNameLst>
                                      </p:cBhvr>
                                      <p:to>
                                        <p:strVal val="visible"/>
                                      </p:to>
                                    </p:set>
                                    <p:animEffect transition="in" filter="fade">
                                      <p:cBhvr>
                                        <p:cTn id="19" dur="400"/>
                                        <p:tgtEl>
                                          <p:spTgt spid="200710"/>
                                        </p:tgtEl>
                                      </p:cBhvr>
                                    </p:animEffect>
                                  </p:childTnLst>
                                </p:cTn>
                              </p:par>
                            </p:childTnLst>
                          </p:cTn>
                        </p:par>
                        <p:par>
                          <p:cTn id="20" fill="hold">
                            <p:stCondLst>
                              <p:cond delay="1800"/>
                            </p:stCondLst>
                            <p:childTnLst>
                              <p:par>
                                <p:cTn id="21" presetID="10" presetClass="entr" presetSubtype="0" fill="hold" grpId="0" nodeType="afterEffect">
                                  <p:stCondLst>
                                    <p:cond delay="0"/>
                                  </p:stCondLst>
                                  <p:childTnLst>
                                    <p:set>
                                      <p:cBhvr>
                                        <p:cTn id="22" dur="1" fill="hold">
                                          <p:stCondLst>
                                            <p:cond delay="0"/>
                                          </p:stCondLst>
                                        </p:cTn>
                                        <p:tgtEl>
                                          <p:spTgt spid="200709"/>
                                        </p:tgtEl>
                                        <p:attrNameLst>
                                          <p:attrName>style.visibility</p:attrName>
                                        </p:attrNameLst>
                                      </p:cBhvr>
                                      <p:to>
                                        <p:strVal val="visible"/>
                                      </p:to>
                                    </p:set>
                                    <p:animEffect transition="in" filter="fade">
                                      <p:cBhvr>
                                        <p:cTn id="23" dur="400"/>
                                        <p:tgtEl>
                                          <p:spTgt spid="200709"/>
                                        </p:tgtEl>
                                      </p:cBhvr>
                                    </p:animEffect>
                                  </p:childTnLst>
                                </p:cTn>
                              </p:par>
                            </p:childTnLst>
                          </p:cTn>
                        </p:par>
                        <p:par>
                          <p:cTn id="24" fill="hold">
                            <p:stCondLst>
                              <p:cond delay="2200"/>
                            </p:stCondLst>
                            <p:childTnLst>
                              <p:par>
                                <p:cTn id="25" presetID="22" presetClass="entr" presetSubtype="1" fill="hold" nodeType="afterEffect">
                                  <p:stCondLst>
                                    <p:cond delay="0"/>
                                  </p:stCondLst>
                                  <p:childTnLst>
                                    <p:set>
                                      <p:cBhvr>
                                        <p:cTn id="26" dur="1" fill="hold">
                                          <p:stCondLst>
                                            <p:cond delay="0"/>
                                          </p:stCondLst>
                                        </p:cTn>
                                        <p:tgtEl>
                                          <p:spTgt spid="200713"/>
                                        </p:tgtEl>
                                        <p:attrNameLst>
                                          <p:attrName>style.visibility</p:attrName>
                                        </p:attrNameLst>
                                      </p:cBhvr>
                                      <p:to>
                                        <p:strVal val="visible"/>
                                      </p:to>
                                    </p:set>
                                    <p:animEffect transition="in" filter="wipe(up)">
                                      <p:cBhvr>
                                        <p:cTn id="27" dur="500"/>
                                        <p:tgtEl>
                                          <p:spTgt spid="200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7" grpId="0" animBg="1"/>
      <p:bldP spid="200709" grpId="0"/>
      <p:bldP spid="200710" grpId="0"/>
      <p:bldP spid="200711" grpId="0"/>
      <p:bldP spid="200712"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AutoShape 1"/>
          <p:cNvSpPr>
            <a:spLocks/>
          </p:cNvSpPr>
          <p:nvPr/>
        </p:nvSpPr>
        <p:spPr bwMode="auto">
          <a:xfrm>
            <a:off x="1522413" y="3024188"/>
            <a:ext cx="3243262" cy="3243262"/>
          </a:xfrm>
          <a:custGeom>
            <a:avLst/>
            <a:gdLst>
              <a:gd name="T0" fmla="*/ 1621549 w 19679"/>
              <a:gd name="T1" fmla="*/ 1779929 h 19679"/>
              <a:gd name="T2" fmla="*/ 1621549 w 19679"/>
              <a:gd name="T3" fmla="*/ 1779929 h 19679"/>
              <a:gd name="T4" fmla="*/ 1621549 w 19679"/>
              <a:gd name="T5" fmla="*/ 1779929 h 19679"/>
              <a:gd name="T6" fmla="*/ 1621549 w 19679"/>
              <a:gd name="T7" fmla="*/ 1779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201731" name="AutoShape 3"/>
          <p:cNvSpPr>
            <a:spLocks/>
          </p:cNvSpPr>
          <p:nvPr/>
        </p:nvSpPr>
        <p:spPr bwMode="auto">
          <a:xfrm>
            <a:off x="5429250" y="3781425"/>
            <a:ext cx="96266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dirty="0">
                <a:solidFill>
                  <a:schemeClr val="bg1"/>
                </a:solidFill>
                <a:latin typeface="Roboto Light" panose="02000000000000000000" pitchFamily="2" charset="0"/>
              </a:rPr>
              <a:t>“</a:t>
            </a:r>
            <a:r>
              <a:rPr lang="en-US" altLang="ja-JP" dirty="0">
                <a:solidFill>
                  <a:schemeClr val="bg1"/>
                </a:solidFill>
                <a:latin typeface="Roboto Light" panose="02000000000000000000" pitchFamily="2" charset="0"/>
                <a:ea typeface="Roboto Light" panose="02000000000000000000" pitchFamily="2" charset="0"/>
              </a:rPr>
              <a:t> The enemy of every author is not piracy, but obscurity. </a:t>
            </a:r>
            <a:r>
              <a:rPr lang="en-US" altLang="ja-JP" dirty="0" err="1">
                <a:solidFill>
                  <a:schemeClr val="bg1"/>
                </a:solidFill>
                <a:latin typeface="Roboto Light" panose="02000000000000000000" pitchFamily="2" charset="0"/>
                <a:ea typeface="Roboto Light" panose="02000000000000000000" pitchFamily="2" charset="0"/>
              </a:rPr>
              <a:t>variazioni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dei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passaggi</a:t>
            </a:r>
            <a:r>
              <a:rPr lang="en-US" altLang="ja-JP" dirty="0">
                <a:solidFill>
                  <a:schemeClr val="bg1"/>
                </a:solidFill>
                <a:latin typeface="Roboto Light" panose="02000000000000000000" pitchFamily="2" charset="0"/>
                <a:ea typeface="Roboto Light" panose="02000000000000000000" pitchFamily="2" charset="0"/>
              </a:rPr>
              <a:t> del </a:t>
            </a:r>
            <a:r>
              <a:rPr lang="en-US" altLang="ja-JP" dirty="0" err="1">
                <a:solidFill>
                  <a:schemeClr val="bg1"/>
                </a:solidFill>
                <a:latin typeface="Roboto Light" panose="02000000000000000000" pitchFamily="2" charset="0"/>
                <a:ea typeface="Roboto Light" panose="02000000000000000000" pitchFamily="2" charset="0"/>
              </a:rPr>
              <a:t>Lorem</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Ipsum</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amet</a:t>
            </a:r>
            <a:r>
              <a:rPr lang="en-US" altLang="ja-JP" dirty="0">
                <a:solidFill>
                  <a:schemeClr val="bg1"/>
                </a:solidFill>
                <a:latin typeface="Roboto Light" panose="02000000000000000000" pitchFamily="2" charset="0"/>
                <a:ea typeface="Roboto Light" panose="02000000000000000000" pitchFamily="2" charset="0"/>
              </a:rPr>
              <a:t> Real art has the capacity to make us nervous. </a:t>
            </a:r>
            <a:r>
              <a:rPr lang="ja-JP" altLang="en-US" dirty="0">
                <a:solidFill>
                  <a:schemeClr val="bg1"/>
                </a:solidFill>
                <a:latin typeface="Roboto Light" panose="02000000000000000000" pitchFamily="2" charset="0"/>
              </a:rPr>
              <a:t>“</a:t>
            </a:r>
            <a:endParaRPr lang="en-US" dirty="0">
              <a:solidFill>
                <a:schemeClr val="bg1"/>
              </a:solidFill>
              <a:latin typeface="Roboto Light" panose="02000000000000000000" pitchFamily="2" charset="0"/>
              <a:ea typeface="Roboto Light" panose="02000000000000000000" pitchFamily="2" charset="0"/>
            </a:endParaRPr>
          </a:p>
        </p:txBody>
      </p:sp>
      <p:sp>
        <p:nvSpPr>
          <p:cNvPr id="201732" name="AutoShape 4"/>
          <p:cNvSpPr>
            <a:spLocks/>
          </p:cNvSpPr>
          <p:nvPr/>
        </p:nvSpPr>
        <p:spPr bwMode="auto">
          <a:xfrm>
            <a:off x="5446713" y="3221038"/>
            <a:ext cx="31511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Jonathan Doe</a:t>
            </a:r>
            <a:endParaRPr lang="en-US" dirty="0">
              <a:solidFill>
                <a:schemeClr val="bg1"/>
              </a:solidFill>
              <a:latin typeface="Roboto" charset="0"/>
              <a:ea typeface="ＭＳ Ｐゴシック" charset="0"/>
              <a:cs typeface="Roboto" charset="0"/>
              <a:sym typeface="Roboto" charset="0"/>
            </a:endParaRPr>
          </a:p>
        </p:txBody>
      </p:sp>
      <p:sp>
        <p:nvSpPr>
          <p:cNvPr id="201733" name="AutoShape 5"/>
          <p:cNvSpPr>
            <a:spLocks/>
          </p:cNvSpPr>
          <p:nvPr/>
        </p:nvSpPr>
        <p:spPr bwMode="auto">
          <a:xfrm>
            <a:off x="1522413" y="8302625"/>
            <a:ext cx="3243262" cy="3243263"/>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201735" name="AutoShape 7"/>
          <p:cNvSpPr>
            <a:spLocks/>
          </p:cNvSpPr>
          <p:nvPr/>
        </p:nvSpPr>
        <p:spPr bwMode="auto">
          <a:xfrm>
            <a:off x="5429250" y="9059863"/>
            <a:ext cx="962660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a:solidFill>
                  <a:schemeClr val="bg1"/>
                </a:solidFill>
                <a:latin typeface="Roboto Light" panose="02000000000000000000" pitchFamily="2" charset="0"/>
              </a:rPr>
              <a:t>“</a:t>
            </a:r>
            <a:r>
              <a:rPr lang="en-US" altLang="ja-JP">
                <a:solidFill>
                  <a:schemeClr val="bg1"/>
                </a:solidFill>
                <a:latin typeface="Roboto Light" panose="02000000000000000000" pitchFamily="2" charset="0"/>
                <a:ea typeface="Roboto Light" panose="02000000000000000000" pitchFamily="2" charset="0"/>
              </a:rPr>
              <a:t> The enemy of every author is not piracy, but obscurity. variazioni dei passaggi del Lorem Ipsum amet Real art has the capacity to make us nervous. </a:t>
            </a:r>
            <a:r>
              <a:rPr lang="ja-JP" altLang="en-US">
                <a:solidFill>
                  <a:schemeClr val="bg1"/>
                </a:solidFill>
                <a:latin typeface="Roboto Light" panose="02000000000000000000" pitchFamily="2" charset="0"/>
              </a:rPr>
              <a:t>“</a:t>
            </a:r>
            <a:endParaRPr lang="en-US">
              <a:solidFill>
                <a:schemeClr val="bg1"/>
              </a:solidFill>
              <a:latin typeface="Roboto Light" panose="02000000000000000000" pitchFamily="2" charset="0"/>
              <a:ea typeface="Roboto Light" panose="02000000000000000000" pitchFamily="2" charset="0"/>
            </a:endParaRPr>
          </a:p>
        </p:txBody>
      </p:sp>
      <p:sp>
        <p:nvSpPr>
          <p:cNvPr id="201736" name="AutoShape 8"/>
          <p:cNvSpPr>
            <a:spLocks/>
          </p:cNvSpPr>
          <p:nvPr/>
        </p:nvSpPr>
        <p:spPr bwMode="auto">
          <a:xfrm>
            <a:off x="5446713" y="8499475"/>
            <a:ext cx="31511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Jonathan Doe</a:t>
            </a:r>
            <a:endParaRPr lang="en-US">
              <a:solidFill>
                <a:schemeClr val="bg1"/>
              </a:solidFill>
              <a:latin typeface="Roboto" charset="0"/>
              <a:ea typeface="ＭＳ Ｐゴシック" charset="0"/>
              <a:cs typeface="Roboto" charset="0"/>
              <a:sym typeface="Roboto" charset="0"/>
            </a:endParaRPr>
          </a:p>
        </p:txBody>
      </p:sp>
      <p:sp>
        <p:nvSpPr>
          <p:cNvPr id="201738" name="Line 10"/>
          <p:cNvSpPr>
            <a:spLocks noChangeShapeType="1"/>
          </p:cNvSpPr>
          <p:nvPr/>
        </p:nvSpPr>
        <p:spPr bwMode="auto">
          <a:xfrm flipH="1">
            <a:off x="3119438" y="11571288"/>
            <a:ext cx="0" cy="214312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201739" name="Line 11"/>
          <p:cNvSpPr>
            <a:spLocks noChangeShapeType="1"/>
          </p:cNvSpPr>
          <p:nvPr/>
        </p:nvSpPr>
        <p:spPr bwMode="auto">
          <a:xfrm flipH="1">
            <a:off x="3119438" y="6292850"/>
            <a:ext cx="0" cy="198437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201740" name="Line 12"/>
          <p:cNvSpPr>
            <a:spLocks noChangeShapeType="1"/>
          </p:cNvSpPr>
          <p:nvPr/>
        </p:nvSpPr>
        <p:spPr bwMode="auto">
          <a:xfrm flipH="1">
            <a:off x="3119438" y="0"/>
            <a:ext cx="0" cy="294322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AutoShape 1"/>
          <p:cNvSpPr>
            <a:spLocks/>
          </p:cNvSpPr>
          <p:nvPr/>
        </p:nvSpPr>
        <p:spPr bwMode="auto">
          <a:xfrm>
            <a:off x="1522413" y="5235575"/>
            <a:ext cx="3243262" cy="3243263"/>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202755" name="AutoShape 3"/>
          <p:cNvSpPr>
            <a:spLocks/>
          </p:cNvSpPr>
          <p:nvPr/>
        </p:nvSpPr>
        <p:spPr bwMode="auto">
          <a:xfrm>
            <a:off x="5429250" y="5980113"/>
            <a:ext cx="9626600"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dirty="0">
                <a:solidFill>
                  <a:schemeClr val="bg1"/>
                </a:solidFill>
                <a:latin typeface="Roboto Light" panose="02000000000000000000" pitchFamily="2" charset="0"/>
              </a:rPr>
              <a:t>“</a:t>
            </a:r>
            <a:r>
              <a:rPr lang="en-US" altLang="ja-JP" dirty="0">
                <a:solidFill>
                  <a:schemeClr val="bg1"/>
                </a:solidFill>
                <a:latin typeface="Roboto Light" panose="02000000000000000000" pitchFamily="2" charset="0"/>
                <a:ea typeface="Roboto Light" panose="02000000000000000000" pitchFamily="2" charset="0"/>
              </a:rPr>
              <a:t> The enemy of every author is not piracy, but obscurity. </a:t>
            </a:r>
            <a:r>
              <a:rPr lang="en-US" altLang="ja-JP" dirty="0" err="1">
                <a:solidFill>
                  <a:schemeClr val="bg1"/>
                </a:solidFill>
                <a:latin typeface="Roboto Light" panose="02000000000000000000" pitchFamily="2" charset="0"/>
                <a:ea typeface="Roboto Light" panose="02000000000000000000" pitchFamily="2" charset="0"/>
              </a:rPr>
              <a:t>variazioni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dei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passaggi</a:t>
            </a:r>
            <a:r>
              <a:rPr lang="en-US" altLang="ja-JP" dirty="0">
                <a:solidFill>
                  <a:schemeClr val="bg1"/>
                </a:solidFill>
                <a:latin typeface="Roboto Light" panose="02000000000000000000" pitchFamily="2" charset="0"/>
                <a:ea typeface="Roboto Light" panose="02000000000000000000" pitchFamily="2" charset="0"/>
              </a:rPr>
              <a:t> del </a:t>
            </a:r>
            <a:r>
              <a:rPr lang="en-US" altLang="ja-JP" dirty="0" err="1">
                <a:solidFill>
                  <a:schemeClr val="bg1"/>
                </a:solidFill>
                <a:latin typeface="Roboto Light" panose="02000000000000000000" pitchFamily="2" charset="0"/>
                <a:ea typeface="Roboto Light" panose="02000000000000000000" pitchFamily="2" charset="0"/>
              </a:rPr>
              <a:t>Lorem</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Ipsum</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amet</a:t>
            </a:r>
            <a:r>
              <a:rPr lang="en-US" altLang="ja-JP" dirty="0">
                <a:solidFill>
                  <a:schemeClr val="bg1"/>
                </a:solidFill>
                <a:latin typeface="Roboto Light" panose="02000000000000000000" pitchFamily="2" charset="0"/>
                <a:ea typeface="Roboto Light" panose="02000000000000000000" pitchFamily="2" charset="0"/>
              </a:rPr>
              <a:t> Real art has the capacity to make us nervous. </a:t>
            </a:r>
            <a:r>
              <a:rPr lang="ja-JP" altLang="en-US" dirty="0">
                <a:solidFill>
                  <a:schemeClr val="bg1"/>
                </a:solidFill>
                <a:latin typeface="Roboto Light" panose="02000000000000000000" pitchFamily="2" charset="0"/>
              </a:rPr>
              <a:t>“</a:t>
            </a:r>
            <a:endParaRPr lang="en-US" dirty="0">
              <a:solidFill>
                <a:schemeClr val="bg1"/>
              </a:solidFill>
              <a:latin typeface="Roboto Light" panose="02000000000000000000" pitchFamily="2" charset="0"/>
              <a:ea typeface="Roboto Light" panose="02000000000000000000" pitchFamily="2" charset="0"/>
            </a:endParaRPr>
          </a:p>
        </p:txBody>
      </p:sp>
      <p:sp>
        <p:nvSpPr>
          <p:cNvPr id="202756" name="AutoShape 4"/>
          <p:cNvSpPr>
            <a:spLocks/>
          </p:cNvSpPr>
          <p:nvPr/>
        </p:nvSpPr>
        <p:spPr bwMode="auto">
          <a:xfrm>
            <a:off x="5446713" y="5432425"/>
            <a:ext cx="31511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Jonathan Doe</a:t>
            </a:r>
            <a:endParaRPr lang="en-US" dirty="0">
              <a:solidFill>
                <a:schemeClr val="bg1"/>
              </a:solidFill>
              <a:latin typeface="Roboto" charset="0"/>
              <a:ea typeface="ＭＳ Ｐゴシック" charset="0"/>
              <a:cs typeface="Roboto" charset="0"/>
              <a:sym typeface="Roboto" charset="0"/>
            </a:endParaRPr>
          </a:p>
        </p:txBody>
      </p:sp>
      <p:sp>
        <p:nvSpPr>
          <p:cNvPr id="202757" name="Line 5"/>
          <p:cNvSpPr>
            <a:spLocks noChangeShapeType="1"/>
          </p:cNvSpPr>
          <p:nvPr/>
        </p:nvSpPr>
        <p:spPr bwMode="auto">
          <a:xfrm flipH="1">
            <a:off x="3119438" y="0"/>
            <a:ext cx="0" cy="5210175"/>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p:cNvGraphicFramePr/>
          <p:nvPr>
            <p:extLst>
              <p:ext uri="{D42A27DB-BD31-4B8C-83A1-F6EECF244321}">
                <p14:modId xmlns:p14="http://schemas.microsoft.com/office/powerpoint/2010/main" val="3829478502"/>
              </p:ext>
            </p:extLst>
          </p:nvPr>
        </p:nvGraphicFramePr>
        <p:xfrm>
          <a:off x="11158538" y="6858000"/>
          <a:ext cx="3024336" cy="29557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Chart 21"/>
          <p:cNvGraphicFramePr/>
          <p:nvPr>
            <p:extLst>
              <p:ext uri="{D42A27DB-BD31-4B8C-83A1-F6EECF244321}">
                <p14:modId xmlns:p14="http://schemas.microsoft.com/office/powerpoint/2010/main" val="2552309164"/>
              </p:ext>
            </p:extLst>
          </p:nvPr>
        </p:nvGraphicFramePr>
        <p:xfrm>
          <a:off x="14885839" y="6858000"/>
          <a:ext cx="3024336" cy="295577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2"/>
          <p:cNvGraphicFramePr/>
          <p:nvPr>
            <p:extLst>
              <p:ext uri="{D42A27DB-BD31-4B8C-83A1-F6EECF244321}">
                <p14:modId xmlns:p14="http://schemas.microsoft.com/office/powerpoint/2010/main" val="749866569"/>
              </p:ext>
            </p:extLst>
          </p:nvPr>
        </p:nvGraphicFramePr>
        <p:xfrm>
          <a:off x="18532475" y="6858000"/>
          <a:ext cx="3024336" cy="2955778"/>
        </p:xfrm>
        <a:graphic>
          <a:graphicData uri="http://schemas.openxmlformats.org/drawingml/2006/chart">
            <c:chart xmlns:c="http://schemas.openxmlformats.org/drawingml/2006/chart" xmlns:r="http://schemas.openxmlformats.org/officeDocument/2006/relationships" r:id="rId5"/>
          </a:graphicData>
        </a:graphic>
      </p:graphicFrame>
      <p:sp>
        <p:nvSpPr>
          <p:cNvPr id="203777" name="AutoShape 1"/>
          <p:cNvSpPr>
            <a:spLocks/>
          </p:cNvSpPr>
          <p:nvPr/>
        </p:nvSpPr>
        <p:spPr bwMode="auto">
          <a:xfrm>
            <a:off x="11158538" y="4416425"/>
            <a:ext cx="1045845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a:solidFill>
                  <a:schemeClr val="bg1"/>
                </a:solidFill>
                <a:latin typeface="Roboto Light" panose="02000000000000000000" pitchFamily="2" charset="0"/>
                <a:ea typeface="Roboto Light" panose="02000000000000000000" pitchFamily="2" charset="0"/>
              </a:rPr>
              <a:t>There are many variations of passages of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available,  but the majority have suffered alteration in some form, by injected you are going to use a passage. but the majority have suffered alteration in some form. by injected you are going to use a passage.</a:t>
            </a:r>
          </a:p>
        </p:txBody>
      </p:sp>
      <p:sp>
        <p:nvSpPr>
          <p:cNvPr id="203778" name="AutoShape 2"/>
          <p:cNvSpPr>
            <a:spLocks/>
          </p:cNvSpPr>
          <p:nvPr/>
        </p:nvSpPr>
        <p:spPr bwMode="auto">
          <a:xfrm>
            <a:off x="11123613" y="1836738"/>
            <a:ext cx="10318750" cy="200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We are The Better Creative Agency Ever!</a:t>
            </a:r>
            <a:endParaRPr lang="en-US" dirty="0">
              <a:solidFill>
                <a:schemeClr val="bg1"/>
              </a:solidFill>
              <a:latin typeface="Roboto" charset="0"/>
              <a:ea typeface="ＭＳ Ｐゴシック" charset="0"/>
              <a:cs typeface="Roboto" charset="0"/>
              <a:sym typeface="Roboto" charset="0"/>
            </a:endParaRPr>
          </a:p>
        </p:txBody>
      </p:sp>
      <p:sp>
        <p:nvSpPr>
          <p:cNvPr id="203779" name="AutoShape 3"/>
          <p:cNvSpPr>
            <a:spLocks/>
          </p:cNvSpPr>
          <p:nvPr/>
        </p:nvSpPr>
        <p:spPr bwMode="auto">
          <a:xfrm>
            <a:off x="11123613" y="10393363"/>
            <a:ext cx="3119437"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03780" name="AutoShape 4"/>
          <p:cNvSpPr>
            <a:spLocks/>
          </p:cNvSpPr>
          <p:nvPr/>
        </p:nvSpPr>
        <p:spPr bwMode="auto">
          <a:xfrm>
            <a:off x="11017250" y="10956925"/>
            <a:ext cx="3332163"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83" name="AutoShape 7"/>
          <p:cNvSpPr>
            <a:spLocks/>
          </p:cNvSpPr>
          <p:nvPr/>
        </p:nvSpPr>
        <p:spPr bwMode="auto">
          <a:xfrm>
            <a:off x="14792325" y="10393363"/>
            <a:ext cx="3117850"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03786" name="AutoShape 10"/>
          <p:cNvSpPr>
            <a:spLocks/>
          </p:cNvSpPr>
          <p:nvPr/>
        </p:nvSpPr>
        <p:spPr bwMode="auto">
          <a:xfrm>
            <a:off x="18532475" y="10393363"/>
            <a:ext cx="3119438"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pic>
        <p:nvPicPr>
          <p:cNvPr id="203789" name="Picture 13" descr="pasted-image.pdf"/>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962025" y="1295400"/>
            <a:ext cx="8188325" cy="124190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3791" name="AutoShape 15"/>
          <p:cNvSpPr>
            <a:spLocks/>
          </p:cNvSpPr>
          <p:nvPr/>
        </p:nvSpPr>
        <p:spPr bwMode="auto">
          <a:xfrm>
            <a:off x="14722475" y="10956925"/>
            <a:ext cx="3332163"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2" name="AutoShape 16"/>
          <p:cNvSpPr>
            <a:spLocks/>
          </p:cNvSpPr>
          <p:nvPr/>
        </p:nvSpPr>
        <p:spPr bwMode="auto">
          <a:xfrm>
            <a:off x="18426113" y="10956925"/>
            <a:ext cx="3332162"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3" name="AutoShape 17"/>
          <p:cNvSpPr>
            <a:spLocks/>
          </p:cNvSpPr>
          <p:nvPr/>
        </p:nvSpPr>
        <p:spPr bwMode="auto">
          <a:xfrm>
            <a:off x="12269788" y="7897813"/>
            <a:ext cx="827087" cy="825500"/>
          </a:xfrm>
          <a:custGeom>
            <a:avLst/>
            <a:gdLst>
              <a:gd name="T0" fmla="*/ 413544 w 21600"/>
              <a:gd name="T1" fmla="*/ 412750 h 21600"/>
              <a:gd name="T2" fmla="*/ 413544 w 21600"/>
              <a:gd name="T3" fmla="*/ 412750 h 21600"/>
              <a:gd name="T4" fmla="*/ 413544 w 21600"/>
              <a:gd name="T5" fmla="*/ 412750 h 21600"/>
              <a:gd name="T6" fmla="*/ 413544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203794" name="AutoShape 18"/>
          <p:cNvSpPr>
            <a:spLocks/>
          </p:cNvSpPr>
          <p:nvPr/>
        </p:nvSpPr>
        <p:spPr bwMode="auto">
          <a:xfrm>
            <a:off x="19705638" y="7893050"/>
            <a:ext cx="771525" cy="771525"/>
          </a:xfrm>
          <a:custGeom>
            <a:avLst/>
            <a:gdLst>
              <a:gd name="T0" fmla="*/ 385763 w 21470"/>
              <a:gd name="T1" fmla="*/ 390434 h 21470"/>
              <a:gd name="T2" fmla="*/ 385763 w 21470"/>
              <a:gd name="T3" fmla="*/ 390434 h 21470"/>
              <a:gd name="T4" fmla="*/ 385763 w 21470"/>
              <a:gd name="T5" fmla="*/ 390434 h 21470"/>
              <a:gd name="T6" fmla="*/ 385763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203795" name="AutoShape 19"/>
          <p:cNvSpPr>
            <a:spLocks/>
          </p:cNvSpPr>
          <p:nvPr/>
        </p:nvSpPr>
        <p:spPr bwMode="auto">
          <a:xfrm>
            <a:off x="15962313" y="7897813"/>
            <a:ext cx="850900" cy="850900"/>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5" name="Picture Placeholder 4"/>
          <p:cNvSpPr>
            <a:spLocks noGrp="1"/>
          </p:cNvSpPr>
          <p:nvPr>
            <p:ph type="pic" sz="quarter" idx="10"/>
          </p:nvPr>
        </p:nvSpPr>
        <p:spPr>
          <a:solidFill>
            <a:schemeClr val="bg2">
              <a:lumMod val="25000"/>
            </a:schemeClr>
          </a:solidFill>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Line 2"/>
          <p:cNvSpPr>
            <a:spLocks noChangeShapeType="1"/>
          </p:cNvSpPr>
          <p:nvPr/>
        </p:nvSpPr>
        <p:spPr bwMode="auto">
          <a:xfrm flipH="1" flipV="1">
            <a:off x="8307388" y="6138863"/>
            <a:ext cx="16330612" cy="0"/>
          </a:xfrm>
          <a:prstGeom prst="line">
            <a:avLst/>
          </a:prstGeom>
          <a:noFill/>
          <a:ln w="12700" cap="flat" cmpd="sng">
            <a:solidFill>
              <a:schemeClr val="bg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bg1"/>
              </a:solidFill>
              <a:latin typeface="Helvetica" charset="0"/>
              <a:ea typeface="ＭＳ Ｐゴシック" charset="0"/>
              <a:cs typeface="Helvetica" charset="0"/>
              <a:sym typeface="Helvetica" charset="0"/>
            </a:endParaRPr>
          </a:p>
        </p:txBody>
      </p:sp>
      <p:pic>
        <p:nvPicPr>
          <p:cNvPr id="204801" name="Picture 1" descr="iPhone hand-Mockup-PSD-min.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flipH="1">
            <a:off x="-1657350" y="0"/>
            <a:ext cx="13714413" cy="13716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4805" name="AutoShape 5"/>
          <p:cNvSpPr>
            <a:spLocks/>
          </p:cNvSpPr>
          <p:nvPr/>
        </p:nvSpPr>
        <p:spPr bwMode="auto">
          <a:xfrm flipH="1">
            <a:off x="10056813" y="5378450"/>
            <a:ext cx="1519237" cy="1519238"/>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204806" name="AutoShape 6"/>
          <p:cNvSpPr>
            <a:spLocks/>
          </p:cNvSpPr>
          <p:nvPr/>
        </p:nvSpPr>
        <p:spPr bwMode="auto">
          <a:xfrm flipH="1">
            <a:off x="13155613" y="5378450"/>
            <a:ext cx="1520825" cy="1519238"/>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50800" tIns="50800" rIns="50800" bIns="50800" anchor="ctr"/>
          <a:lstStyle/>
          <a:p>
            <a:endParaRPr lang="id-ID">
              <a:solidFill>
                <a:schemeClr val="bg1"/>
              </a:solidFill>
            </a:endParaRPr>
          </a:p>
        </p:txBody>
      </p:sp>
      <p:sp>
        <p:nvSpPr>
          <p:cNvPr id="204807" name="AutoShape 7"/>
          <p:cNvSpPr>
            <a:spLocks/>
          </p:cNvSpPr>
          <p:nvPr/>
        </p:nvSpPr>
        <p:spPr bwMode="auto">
          <a:xfrm flipH="1">
            <a:off x="16243300" y="5378450"/>
            <a:ext cx="1519238" cy="1519238"/>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50800" tIns="50800" rIns="50800" bIns="50800" anchor="ctr"/>
          <a:lstStyle/>
          <a:p>
            <a:endParaRPr lang="id-ID">
              <a:solidFill>
                <a:schemeClr val="bg1"/>
              </a:solidFill>
            </a:endParaRPr>
          </a:p>
        </p:txBody>
      </p:sp>
      <p:sp>
        <p:nvSpPr>
          <p:cNvPr id="204808" name="AutoShape 8"/>
          <p:cNvSpPr>
            <a:spLocks/>
          </p:cNvSpPr>
          <p:nvPr/>
        </p:nvSpPr>
        <p:spPr bwMode="auto">
          <a:xfrm flipH="1">
            <a:off x="19342100" y="5378450"/>
            <a:ext cx="1520825" cy="1519238"/>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bg1"/>
              </a:solidFill>
            </a:endParaRPr>
          </a:p>
        </p:txBody>
      </p:sp>
      <p:sp>
        <p:nvSpPr>
          <p:cNvPr id="204803" name="AutoShape 3"/>
          <p:cNvSpPr>
            <a:spLocks/>
          </p:cNvSpPr>
          <p:nvPr/>
        </p:nvSpPr>
        <p:spPr bwMode="auto">
          <a:xfrm>
            <a:off x="11044238" y="73374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204804" name="AutoShape 4"/>
          <p:cNvSpPr>
            <a:spLocks/>
          </p:cNvSpPr>
          <p:nvPr/>
        </p:nvSpPr>
        <p:spPr bwMode="auto">
          <a:xfrm>
            <a:off x="10031413" y="7978775"/>
            <a:ext cx="3757612"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09" name="AutoShape 9"/>
          <p:cNvSpPr>
            <a:spLocks/>
          </p:cNvSpPr>
          <p:nvPr/>
        </p:nvSpPr>
        <p:spPr bwMode="auto">
          <a:xfrm>
            <a:off x="19794538" y="5829300"/>
            <a:ext cx="617537" cy="617538"/>
          </a:xfrm>
          <a:custGeom>
            <a:avLst/>
            <a:gdLst>
              <a:gd name="T0" fmla="*/ 308769 w 21600"/>
              <a:gd name="T1" fmla="*/ 308769 h 21600"/>
              <a:gd name="T2" fmla="*/ 308769 w 21600"/>
              <a:gd name="T3" fmla="*/ 308769 h 21600"/>
              <a:gd name="T4" fmla="*/ 308769 w 21600"/>
              <a:gd name="T5" fmla="*/ 308769 h 21600"/>
              <a:gd name="T6" fmla="*/ 30876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4"/>
          </a:solidFill>
          <a:ln>
            <a:noFill/>
          </a:ln>
          <a:effectLst/>
          <a:extLst/>
        </p:spPr>
        <p:txBody>
          <a:bodyPr lIns="0" tIns="0" rIns="0" bIns="0" anchor="ctr"/>
          <a:lstStyle/>
          <a:p>
            <a:endParaRPr lang="id-ID">
              <a:solidFill>
                <a:schemeClr val="bg1"/>
              </a:solidFill>
            </a:endParaRPr>
          </a:p>
        </p:txBody>
      </p:sp>
      <p:sp>
        <p:nvSpPr>
          <p:cNvPr id="204810" name="AutoShape 10"/>
          <p:cNvSpPr>
            <a:spLocks/>
          </p:cNvSpPr>
          <p:nvPr/>
        </p:nvSpPr>
        <p:spPr bwMode="auto">
          <a:xfrm>
            <a:off x="16713200" y="5829300"/>
            <a:ext cx="579438" cy="617538"/>
          </a:xfrm>
          <a:custGeom>
            <a:avLst/>
            <a:gdLst>
              <a:gd name="T0" fmla="*/ 289719 w 21600"/>
              <a:gd name="T1" fmla="*/ 308769 h 21600"/>
              <a:gd name="T2" fmla="*/ 289719 w 21600"/>
              <a:gd name="T3" fmla="*/ 308769 h 21600"/>
              <a:gd name="T4" fmla="*/ 289719 w 21600"/>
              <a:gd name="T5" fmla="*/ 308769 h 21600"/>
              <a:gd name="T6" fmla="*/ 28971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204811" name="AutoShape 11"/>
          <p:cNvSpPr>
            <a:spLocks/>
          </p:cNvSpPr>
          <p:nvPr/>
        </p:nvSpPr>
        <p:spPr bwMode="auto">
          <a:xfrm>
            <a:off x="13606463" y="5829300"/>
            <a:ext cx="619125" cy="617538"/>
          </a:xfrm>
          <a:custGeom>
            <a:avLst/>
            <a:gdLst>
              <a:gd name="T0" fmla="*/ 309563 w 21468"/>
              <a:gd name="T1" fmla="*/ 308755 h 21469"/>
              <a:gd name="T2" fmla="*/ 309563 w 21468"/>
              <a:gd name="T3" fmla="*/ 308755 h 21469"/>
              <a:gd name="T4" fmla="*/ 309563 w 21468"/>
              <a:gd name="T5" fmla="*/ 308755 h 21469"/>
              <a:gd name="T6" fmla="*/ 309563 w 21468"/>
              <a:gd name="T7" fmla="*/ 308755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204812" name="AutoShape 12"/>
          <p:cNvSpPr>
            <a:spLocks/>
          </p:cNvSpPr>
          <p:nvPr/>
        </p:nvSpPr>
        <p:spPr bwMode="auto">
          <a:xfrm>
            <a:off x="10460038" y="5854700"/>
            <a:ext cx="712787" cy="617538"/>
          </a:xfrm>
          <a:custGeom>
            <a:avLst/>
            <a:gdLst>
              <a:gd name="T0" fmla="*/ 356394 w 20492"/>
              <a:gd name="T1" fmla="*/ 328063 h 20804"/>
              <a:gd name="T2" fmla="*/ 356394 w 20492"/>
              <a:gd name="T3" fmla="*/ 328063 h 20804"/>
              <a:gd name="T4" fmla="*/ 356394 w 20492"/>
              <a:gd name="T5" fmla="*/ 328063 h 20804"/>
              <a:gd name="T6" fmla="*/ 356394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204813" name="AutoShape 13"/>
          <p:cNvSpPr>
            <a:spLocks/>
          </p:cNvSpPr>
          <p:nvPr/>
        </p:nvSpPr>
        <p:spPr bwMode="auto">
          <a:xfrm>
            <a:off x="14143038" y="29972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204814" name="AutoShape 14"/>
          <p:cNvSpPr>
            <a:spLocks/>
          </p:cNvSpPr>
          <p:nvPr/>
        </p:nvSpPr>
        <p:spPr bwMode="auto">
          <a:xfrm>
            <a:off x="13130213" y="3638550"/>
            <a:ext cx="37592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4815" name="AutoShape 15"/>
          <p:cNvSpPr>
            <a:spLocks/>
          </p:cNvSpPr>
          <p:nvPr/>
        </p:nvSpPr>
        <p:spPr bwMode="auto">
          <a:xfrm>
            <a:off x="20329525" y="29972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204816" name="AutoShape 16"/>
          <p:cNvSpPr>
            <a:spLocks/>
          </p:cNvSpPr>
          <p:nvPr/>
        </p:nvSpPr>
        <p:spPr bwMode="auto">
          <a:xfrm>
            <a:off x="19316700" y="3638550"/>
            <a:ext cx="3759200"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7" name="AutoShape 17"/>
          <p:cNvSpPr>
            <a:spLocks/>
          </p:cNvSpPr>
          <p:nvPr/>
        </p:nvSpPr>
        <p:spPr bwMode="auto">
          <a:xfrm>
            <a:off x="17295813" y="73374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204818" name="AutoShape 18"/>
          <p:cNvSpPr>
            <a:spLocks/>
          </p:cNvSpPr>
          <p:nvPr/>
        </p:nvSpPr>
        <p:spPr bwMode="auto">
          <a:xfrm>
            <a:off x="16217900" y="7978775"/>
            <a:ext cx="37576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9" name="AutoShape 19"/>
          <p:cNvSpPr>
            <a:spLocks/>
          </p:cNvSpPr>
          <p:nvPr/>
        </p:nvSpPr>
        <p:spPr bwMode="auto">
          <a:xfrm>
            <a:off x="10031413" y="10787063"/>
            <a:ext cx="1267618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chemeClr val="bg1"/>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AutoShape 1"/>
          <p:cNvSpPr>
            <a:spLocks/>
          </p:cNvSpPr>
          <p:nvPr/>
        </p:nvSpPr>
        <p:spPr bwMode="auto">
          <a:xfrm>
            <a:off x="0" y="7261225"/>
            <a:ext cx="14214475" cy="4049713"/>
          </a:xfrm>
          <a:custGeom>
            <a:avLst/>
            <a:gdLst>
              <a:gd name="T0" fmla="*/ 7107238 w 21600"/>
              <a:gd name="T1" fmla="*/ 2024857 h 21600"/>
              <a:gd name="T2" fmla="*/ 7107238 w 21600"/>
              <a:gd name="T3" fmla="*/ 2024857 h 21600"/>
              <a:gd name="T4" fmla="*/ 7107238 w 21600"/>
              <a:gd name="T5" fmla="*/ 2024857 h 21600"/>
              <a:gd name="T6" fmla="*/ 7107238 w 21600"/>
              <a:gd name="T7" fmla="*/ 202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tx2">
              <a:lumMod val="75000"/>
            </a:schemeClr>
          </a:solidFill>
          <a:ln>
            <a:noFill/>
          </a:ln>
          <a:effectLst/>
          <a:extLst/>
        </p:spPr>
        <p:txBody>
          <a:bodyPr lIns="0" tIns="0" rIns="0" bIns="0" anchor="ctr"/>
          <a:lstStyle/>
          <a:p>
            <a:endParaRPr lang="id-ID">
              <a:solidFill>
                <a:schemeClr val="bg1"/>
              </a:solidFill>
            </a:endParaRPr>
          </a:p>
        </p:txBody>
      </p:sp>
      <p:pic>
        <p:nvPicPr>
          <p:cNvPr id="205826" name="Picture 2" descr="shutterstock_241912027-smal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16200000">
            <a:off x="15765463" y="3810000"/>
            <a:ext cx="6477000" cy="10763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5827" name="AutoShape 3"/>
          <p:cNvSpPr>
            <a:spLocks/>
          </p:cNvSpPr>
          <p:nvPr/>
        </p:nvSpPr>
        <p:spPr bwMode="auto">
          <a:xfrm>
            <a:off x="5002213" y="8367713"/>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05828" name="AutoShape 4"/>
          <p:cNvSpPr>
            <a:spLocks/>
          </p:cNvSpPr>
          <p:nvPr/>
        </p:nvSpPr>
        <p:spPr bwMode="auto">
          <a:xfrm>
            <a:off x="5002213" y="8972550"/>
            <a:ext cx="315912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a:t>
            </a:r>
          </a:p>
        </p:txBody>
      </p:sp>
      <p:sp>
        <p:nvSpPr>
          <p:cNvPr id="205829" name="AutoShape 5"/>
          <p:cNvSpPr>
            <a:spLocks/>
          </p:cNvSpPr>
          <p:nvPr/>
        </p:nvSpPr>
        <p:spPr bwMode="auto">
          <a:xfrm>
            <a:off x="1133475" y="84026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205830" name="AutoShape 6"/>
          <p:cNvSpPr>
            <a:spLocks/>
          </p:cNvSpPr>
          <p:nvPr/>
        </p:nvSpPr>
        <p:spPr bwMode="auto">
          <a:xfrm>
            <a:off x="1133475" y="9007475"/>
            <a:ext cx="3159125"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a:t>
            </a:r>
          </a:p>
        </p:txBody>
      </p:sp>
      <p:sp>
        <p:nvSpPr>
          <p:cNvPr id="205831" name="AutoShape 7"/>
          <p:cNvSpPr>
            <a:spLocks/>
          </p:cNvSpPr>
          <p:nvPr/>
        </p:nvSpPr>
        <p:spPr bwMode="auto">
          <a:xfrm>
            <a:off x="8870950" y="84153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05832" name="AutoShape 8"/>
          <p:cNvSpPr>
            <a:spLocks/>
          </p:cNvSpPr>
          <p:nvPr/>
        </p:nvSpPr>
        <p:spPr bwMode="auto">
          <a:xfrm>
            <a:off x="8870950" y="9021763"/>
            <a:ext cx="3159125"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05833" name="AutoShape 9"/>
          <p:cNvSpPr>
            <a:spLocks/>
          </p:cNvSpPr>
          <p:nvPr/>
        </p:nvSpPr>
        <p:spPr bwMode="auto">
          <a:xfrm>
            <a:off x="1997075" y="6534150"/>
            <a:ext cx="1431925" cy="1431925"/>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05834" name="AutoShape 10"/>
          <p:cNvSpPr>
            <a:spLocks/>
          </p:cNvSpPr>
          <p:nvPr/>
        </p:nvSpPr>
        <p:spPr bwMode="auto">
          <a:xfrm>
            <a:off x="2389188" y="6948488"/>
            <a:ext cx="663575" cy="603250"/>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205835" name="AutoShape 11"/>
          <p:cNvSpPr>
            <a:spLocks/>
          </p:cNvSpPr>
          <p:nvPr/>
        </p:nvSpPr>
        <p:spPr bwMode="auto">
          <a:xfrm>
            <a:off x="5865813" y="6545263"/>
            <a:ext cx="1431925" cy="1431925"/>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05836" name="AutoShape 12"/>
          <p:cNvSpPr>
            <a:spLocks/>
          </p:cNvSpPr>
          <p:nvPr/>
        </p:nvSpPr>
        <p:spPr bwMode="auto">
          <a:xfrm>
            <a:off x="9734550" y="6534150"/>
            <a:ext cx="1431925" cy="1431925"/>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05837" name="AutoShape 13"/>
          <p:cNvSpPr>
            <a:spLocks/>
          </p:cNvSpPr>
          <p:nvPr/>
        </p:nvSpPr>
        <p:spPr bwMode="auto">
          <a:xfrm>
            <a:off x="6323013" y="6994525"/>
            <a:ext cx="533400" cy="533400"/>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205838" name="AutoShape 14"/>
          <p:cNvSpPr>
            <a:spLocks/>
          </p:cNvSpPr>
          <p:nvPr/>
        </p:nvSpPr>
        <p:spPr bwMode="auto">
          <a:xfrm>
            <a:off x="10145713" y="6923088"/>
            <a:ext cx="628650" cy="628650"/>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205839" name="AutoShape 15"/>
          <p:cNvSpPr>
            <a:spLocks/>
          </p:cNvSpPr>
          <p:nvPr/>
        </p:nvSpPr>
        <p:spPr bwMode="auto">
          <a:xfrm>
            <a:off x="3209925" y="2822575"/>
            <a:ext cx="7956550" cy="2001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dirty="0" err="1">
                <a:solidFill>
                  <a:schemeClr val="bg1"/>
                </a:solidFill>
                <a:latin typeface="Roboto" charset="0"/>
                <a:ea typeface="ＭＳ Ｐゴシック" charset="0"/>
                <a:cs typeface="Roboto" charset="0"/>
                <a:sym typeface="Roboto" charset="0"/>
              </a:rPr>
              <a:t>Profesional</a:t>
            </a:r>
            <a:r>
              <a:rPr lang="en-US" sz="6300" dirty="0">
                <a:solidFill>
                  <a:schemeClr val="bg1"/>
                </a:solidFill>
                <a:latin typeface="Roboto" charset="0"/>
                <a:ea typeface="ＭＳ Ｐゴシック" charset="0"/>
                <a:cs typeface="Roboto" charset="0"/>
                <a:sym typeface="Roboto" charset="0"/>
              </a:rPr>
              <a:t> iPhone Mockup Preview</a:t>
            </a:r>
            <a:endParaRPr lang="en-US" dirty="0">
              <a:solidFill>
                <a:schemeClr val="bg1"/>
              </a:solidFill>
              <a:latin typeface="Roboto" charset="0"/>
              <a:ea typeface="ＭＳ Ｐゴシック" charset="0"/>
              <a:cs typeface="Roboto" charset="0"/>
              <a:sym typeface="Roboto" charset="0"/>
            </a:endParaRPr>
          </a:p>
        </p:txBody>
      </p:sp>
      <p:sp>
        <p:nvSpPr>
          <p:cNvPr id="205840" name="AutoShape 16"/>
          <p:cNvSpPr>
            <a:spLocks/>
          </p:cNvSpPr>
          <p:nvPr/>
        </p:nvSpPr>
        <p:spPr bwMode="auto">
          <a:xfrm>
            <a:off x="11837988" y="2854325"/>
            <a:ext cx="10506075" cy="1970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which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ords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slightly.</a:t>
            </a:r>
          </a:p>
        </p:txBody>
      </p:sp>
      <p:sp>
        <p:nvSpPr>
          <p:cNvPr id="3" name="Picture Placeholder 2"/>
          <p:cNvSpPr>
            <a:spLocks noGrp="1"/>
          </p:cNvSpPr>
          <p:nvPr>
            <p:ph type="pic" sz="quarter" idx="11"/>
          </p:nvPr>
        </p:nvSpPr>
        <p:spPr>
          <a:solidFill>
            <a:schemeClr val="tx2">
              <a:lumMod val="75000"/>
            </a:schemeClr>
          </a:solidFill>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6000" fill="hold" nodeType="afterEffect">
                                  <p:stCondLst>
                                    <p:cond delay="0"/>
                                  </p:stCondLst>
                                  <p:childTnLst>
                                    <p:set>
                                      <p:cBhvr>
                                        <p:cTn id="6" dur="1" fill="hold">
                                          <p:stCondLst>
                                            <p:cond delay="0"/>
                                          </p:stCondLst>
                                        </p:cTn>
                                        <p:tgtEl>
                                          <p:spTgt spid="205826"/>
                                        </p:tgtEl>
                                        <p:attrNameLst>
                                          <p:attrName>style.visibility</p:attrName>
                                        </p:attrNameLst>
                                      </p:cBhvr>
                                      <p:to>
                                        <p:strVal val="visible"/>
                                      </p:to>
                                    </p:set>
                                    <p:anim calcmode="lin" valueType="num">
                                      <p:cBhvr additive="base">
                                        <p:cTn id="7" dur="700" fill="hold"/>
                                        <p:tgtEl>
                                          <p:spTgt spid="205826"/>
                                        </p:tgtEl>
                                        <p:attrNameLst>
                                          <p:attrName>ppt_x</p:attrName>
                                        </p:attrNameLst>
                                      </p:cBhvr>
                                      <p:tavLst>
                                        <p:tav tm="0">
                                          <p:val>
                                            <p:strVal val="0-#ppt_w/2"/>
                                          </p:val>
                                        </p:tav>
                                        <p:tav tm="100000">
                                          <p:val>
                                            <p:strVal val="#ppt_x"/>
                                          </p:val>
                                        </p:tav>
                                      </p:tavLst>
                                    </p:anim>
                                    <p:anim calcmode="lin" valueType="num">
                                      <p:cBhvr additive="base">
                                        <p:cTn id="8" dur="700" fill="hold"/>
                                        <p:tgtEl>
                                          <p:spTgt spid="20582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205825"/>
                                        </p:tgtEl>
                                        <p:attrNameLst>
                                          <p:attrName>style.visibility</p:attrName>
                                        </p:attrNameLst>
                                      </p:cBhvr>
                                      <p:to>
                                        <p:strVal val="visible"/>
                                      </p:to>
                                    </p:set>
                                    <p:animEffect transition="in" filter="wipe(left)">
                                      <p:cBhvr>
                                        <p:cTn id="11" dur="700"/>
                                        <p:tgtEl>
                                          <p:spTgt spid="205825"/>
                                        </p:tgtEl>
                                      </p:cBhvr>
                                    </p:animEffect>
                                  </p:childTnLst>
                                </p:cTn>
                              </p:par>
                            </p:childTnLst>
                          </p:cTn>
                        </p:par>
                        <p:par>
                          <p:cTn id="12" fill="hold" nodeType="afterGroup">
                            <p:stCondLst>
                              <p:cond delay="700"/>
                            </p:stCondLst>
                            <p:childTnLst>
                              <p:par>
                                <p:cTn id="13" presetID="23" presetClass="entr" presetSubtype="16" fill="hold" grpId="0" nodeType="afterEffect">
                                  <p:stCondLst>
                                    <p:cond delay="0"/>
                                  </p:stCondLst>
                                  <p:childTnLst>
                                    <p:set>
                                      <p:cBhvr>
                                        <p:cTn id="14" dur="1" fill="hold">
                                          <p:stCondLst>
                                            <p:cond delay="0"/>
                                          </p:stCondLst>
                                        </p:cTn>
                                        <p:tgtEl>
                                          <p:spTgt spid="205833"/>
                                        </p:tgtEl>
                                        <p:attrNameLst>
                                          <p:attrName>style.visibility</p:attrName>
                                        </p:attrNameLst>
                                      </p:cBhvr>
                                      <p:to>
                                        <p:strVal val="visible"/>
                                      </p:to>
                                    </p:set>
                                    <p:anim calcmode="lin" valueType="num">
                                      <p:cBhvr>
                                        <p:cTn id="15" dur="250" fill="hold"/>
                                        <p:tgtEl>
                                          <p:spTgt spid="205833"/>
                                        </p:tgtEl>
                                        <p:attrNameLst>
                                          <p:attrName>ppt_w</p:attrName>
                                        </p:attrNameLst>
                                      </p:cBhvr>
                                      <p:tavLst>
                                        <p:tav tm="0">
                                          <p:val>
                                            <p:fltVal val="0"/>
                                          </p:val>
                                        </p:tav>
                                        <p:tav tm="100000">
                                          <p:val>
                                            <p:strVal val="#ppt_w"/>
                                          </p:val>
                                        </p:tav>
                                      </p:tavLst>
                                    </p:anim>
                                    <p:anim calcmode="lin" valueType="num">
                                      <p:cBhvr>
                                        <p:cTn id="16" dur="250" fill="hold"/>
                                        <p:tgtEl>
                                          <p:spTgt spid="205833"/>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205834"/>
                                        </p:tgtEl>
                                        <p:attrNameLst>
                                          <p:attrName>style.visibility</p:attrName>
                                        </p:attrNameLst>
                                      </p:cBhvr>
                                      <p:to>
                                        <p:strVal val="visible"/>
                                      </p:to>
                                    </p:set>
                                    <p:anim calcmode="lin" valueType="num">
                                      <p:cBhvr>
                                        <p:cTn id="19" dur="250" fill="hold"/>
                                        <p:tgtEl>
                                          <p:spTgt spid="205834"/>
                                        </p:tgtEl>
                                        <p:attrNameLst>
                                          <p:attrName>ppt_w</p:attrName>
                                        </p:attrNameLst>
                                      </p:cBhvr>
                                      <p:tavLst>
                                        <p:tav tm="0">
                                          <p:val>
                                            <p:fltVal val="0"/>
                                          </p:val>
                                        </p:tav>
                                        <p:tav tm="100000">
                                          <p:val>
                                            <p:strVal val="#ppt_w"/>
                                          </p:val>
                                        </p:tav>
                                      </p:tavLst>
                                    </p:anim>
                                    <p:anim calcmode="lin" valueType="num">
                                      <p:cBhvr>
                                        <p:cTn id="20" dur="250" fill="hold"/>
                                        <p:tgtEl>
                                          <p:spTgt spid="205834"/>
                                        </p:tgtEl>
                                        <p:attrNameLst>
                                          <p:attrName>ppt_h</p:attrName>
                                        </p:attrNameLst>
                                      </p:cBhvr>
                                      <p:tavLst>
                                        <p:tav tm="0">
                                          <p:val>
                                            <p:fltVal val="0"/>
                                          </p:val>
                                        </p:tav>
                                        <p:tav tm="100000">
                                          <p:val>
                                            <p:strVal val="#ppt_h"/>
                                          </p:val>
                                        </p:tav>
                                      </p:tavLst>
                                    </p:anim>
                                  </p:childTnLst>
                                </p:cTn>
                              </p:par>
                            </p:childTnLst>
                          </p:cTn>
                        </p:par>
                        <p:par>
                          <p:cTn id="21" fill="hold">
                            <p:stCondLst>
                              <p:cond delay="950"/>
                            </p:stCondLst>
                            <p:childTnLst>
                              <p:par>
                                <p:cTn id="22" presetID="23" presetClass="entr" presetSubtype="16" fill="hold" grpId="0" nodeType="afterEffect">
                                  <p:stCondLst>
                                    <p:cond delay="0"/>
                                  </p:stCondLst>
                                  <p:childTnLst>
                                    <p:set>
                                      <p:cBhvr>
                                        <p:cTn id="23" dur="1" fill="hold">
                                          <p:stCondLst>
                                            <p:cond delay="0"/>
                                          </p:stCondLst>
                                        </p:cTn>
                                        <p:tgtEl>
                                          <p:spTgt spid="205836"/>
                                        </p:tgtEl>
                                        <p:attrNameLst>
                                          <p:attrName>style.visibility</p:attrName>
                                        </p:attrNameLst>
                                      </p:cBhvr>
                                      <p:to>
                                        <p:strVal val="visible"/>
                                      </p:to>
                                    </p:set>
                                    <p:anim calcmode="lin" valueType="num">
                                      <p:cBhvr>
                                        <p:cTn id="24" dur="250" fill="hold"/>
                                        <p:tgtEl>
                                          <p:spTgt spid="205836"/>
                                        </p:tgtEl>
                                        <p:attrNameLst>
                                          <p:attrName>ppt_w</p:attrName>
                                        </p:attrNameLst>
                                      </p:cBhvr>
                                      <p:tavLst>
                                        <p:tav tm="0">
                                          <p:val>
                                            <p:fltVal val="0"/>
                                          </p:val>
                                        </p:tav>
                                        <p:tav tm="100000">
                                          <p:val>
                                            <p:strVal val="#ppt_w"/>
                                          </p:val>
                                        </p:tav>
                                      </p:tavLst>
                                    </p:anim>
                                    <p:anim calcmode="lin" valueType="num">
                                      <p:cBhvr>
                                        <p:cTn id="25" dur="250" fill="hold"/>
                                        <p:tgtEl>
                                          <p:spTgt spid="205836"/>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205838"/>
                                        </p:tgtEl>
                                        <p:attrNameLst>
                                          <p:attrName>style.visibility</p:attrName>
                                        </p:attrNameLst>
                                      </p:cBhvr>
                                      <p:to>
                                        <p:strVal val="visible"/>
                                      </p:to>
                                    </p:set>
                                    <p:anim calcmode="lin" valueType="num">
                                      <p:cBhvr>
                                        <p:cTn id="28" dur="250" fill="hold"/>
                                        <p:tgtEl>
                                          <p:spTgt spid="205838"/>
                                        </p:tgtEl>
                                        <p:attrNameLst>
                                          <p:attrName>ppt_w</p:attrName>
                                        </p:attrNameLst>
                                      </p:cBhvr>
                                      <p:tavLst>
                                        <p:tav tm="0">
                                          <p:val>
                                            <p:fltVal val="0"/>
                                          </p:val>
                                        </p:tav>
                                        <p:tav tm="100000">
                                          <p:val>
                                            <p:strVal val="#ppt_w"/>
                                          </p:val>
                                        </p:tav>
                                      </p:tavLst>
                                    </p:anim>
                                    <p:anim calcmode="lin" valueType="num">
                                      <p:cBhvr>
                                        <p:cTn id="29" dur="250" fill="hold"/>
                                        <p:tgtEl>
                                          <p:spTgt spid="20583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200"/>
                            </p:stCondLst>
                            <p:childTnLst>
                              <p:par>
                                <p:cTn id="31" presetID="23" presetClass="entr" presetSubtype="16" fill="hold" grpId="0" nodeType="afterEffect">
                                  <p:stCondLst>
                                    <p:cond delay="0"/>
                                  </p:stCondLst>
                                  <p:childTnLst>
                                    <p:set>
                                      <p:cBhvr>
                                        <p:cTn id="32" dur="1" fill="hold">
                                          <p:stCondLst>
                                            <p:cond delay="0"/>
                                          </p:stCondLst>
                                        </p:cTn>
                                        <p:tgtEl>
                                          <p:spTgt spid="205835"/>
                                        </p:tgtEl>
                                        <p:attrNameLst>
                                          <p:attrName>style.visibility</p:attrName>
                                        </p:attrNameLst>
                                      </p:cBhvr>
                                      <p:to>
                                        <p:strVal val="visible"/>
                                      </p:to>
                                    </p:set>
                                    <p:anim calcmode="lin" valueType="num">
                                      <p:cBhvr>
                                        <p:cTn id="33" dur="250" fill="hold"/>
                                        <p:tgtEl>
                                          <p:spTgt spid="205835"/>
                                        </p:tgtEl>
                                        <p:attrNameLst>
                                          <p:attrName>ppt_w</p:attrName>
                                        </p:attrNameLst>
                                      </p:cBhvr>
                                      <p:tavLst>
                                        <p:tav tm="0">
                                          <p:val>
                                            <p:fltVal val="0"/>
                                          </p:val>
                                        </p:tav>
                                        <p:tav tm="100000">
                                          <p:val>
                                            <p:strVal val="#ppt_w"/>
                                          </p:val>
                                        </p:tav>
                                      </p:tavLst>
                                    </p:anim>
                                    <p:anim calcmode="lin" valueType="num">
                                      <p:cBhvr>
                                        <p:cTn id="34" dur="250" fill="hold"/>
                                        <p:tgtEl>
                                          <p:spTgt spid="205835"/>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205837"/>
                                        </p:tgtEl>
                                        <p:attrNameLst>
                                          <p:attrName>style.visibility</p:attrName>
                                        </p:attrNameLst>
                                      </p:cBhvr>
                                      <p:to>
                                        <p:strVal val="visible"/>
                                      </p:to>
                                    </p:set>
                                    <p:anim calcmode="lin" valueType="num">
                                      <p:cBhvr>
                                        <p:cTn id="37" dur="250" fill="hold"/>
                                        <p:tgtEl>
                                          <p:spTgt spid="205837"/>
                                        </p:tgtEl>
                                        <p:attrNameLst>
                                          <p:attrName>ppt_w</p:attrName>
                                        </p:attrNameLst>
                                      </p:cBhvr>
                                      <p:tavLst>
                                        <p:tav tm="0">
                                          <p:val>
                                            <p:fltVal val="0"/>
                                          </p:val>
                                        </p:tav>
                                        <p:tav tm="100000">
                                          <p:val>
                                            <p:strVal val="#ppt_w"/>
                                          </p:val>
                                        </p:tav>
                                      </p:tavLst>
                                    </p:anim>
                                    <p:anim calcmode="lin" valueType="num">
                                      <p:cBhvr>
                                        <p:cTn id="38" dur="250" fill="hold"/>
                                        <p:tgtEl>
                                          <p:spTgt spid="20583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1450"/>
                            </p:stCondLst>
                            <p:childTnLst>
                              <p:par>
                                <p:cTn id="40" presetID="10" presetClass="entr" presetSubtype="0" fill="hold" grpId="0" nodeType="afterEffect">
                                  <p:stCondLst>
                                    <p:cond delay="0"/>
                                  </p:stCondLst>
                                  <p:childTnLst>
                                    <p:set>
                                      <p:cBhvr>
                                        <p:cTn id="41" dur="1" fill="hold">
                                          <p:stCondLst>
                                            <p:cond delay="0"/>
                                          </p:stCondLst>
                                        </p:cTn>
                                        <p:tgtEl>
                                          <p:spTgt spid="205827"/>
                                        </p:tgtEl>
                                        <p:attrNameLst>
                                          <p:attrName>style.visibility</p:attrName>
                                        </p:attrNameLst>
                                      </p:cBhvr>
                                      <p:to>
                                        <p:strVal val="visible"/>
                                      </p:to>
                                    </p:set>
                                    <p:animEffect transition="in" filter="fade">
                                      <p:cBhvr>
                                        <p:cTn id="42" dur="500"/>
                                        <p:tgtEl>
                                          <p:spTgt spid="20582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829"/>
                                        </p:tgtEl>
                                        <p:attrNameLst>
                                          <p:attrName>style.visibility</p:attrName>
                                        </p:attrNameLst>
                                      </p:cBhvr>
                                      <p:to>
                                        <p:strVal val="visible"/>
                                      </p:to>
                                    </p:set>
                                    <p:animEffect transition="in" filter="fade">
                                      <p:cBhvr>
                                        <p:cTn id="45" dur="500"/>
                                        <p:tgtEl>
                                          <p:spTgt spid="20582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05831"/>
                                        </p:tgtEl>
                                        <p:attrNameLst>
                                          <p:attrName>style.visibility</p:attrName>
                                        </p:attrNameLst>
                                      </p:cBhvr>
                                      <p:to>
                                        <p:strVal val="visible"/>
                                      </p:to>
                                    </p:set>
                                    <p:animEffect transition="in" filter="fade">
                                      <p:cBhvr>
                                        <p:cTn id="48" dur="500"/>
                                        <p:tgtEl>
                                          <p:spTgt spid="20583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05828"/>
                                        </p:tgtEl>
                                        <p:attrNameLst>
                                          <p:attrName>style.visibility</p:attrName>
                                        </p:attrNameLst>
                                      </p:cBhvr>
                                      <p:to>
                                        <p:strVal val="visible"/>
                                      </p:to>
                                    </p:set>
                                    <p:animEffect transition="in" filter="fade">
                                      <p:cBhvr>
                                        <p:cTn id="51" dur="500"/>
                                        <p:tgtEl>
                                          <p:spTgt spid="20582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05830"/>
                                        </p:tgtEl>
                                        <p:attrNameLst>
                                          <p:attrName>style.visibility</p:attrName>
                                        </p:attrNameLst>
                                      </p:cBhvr>
                                      <p:to>
                                        <p:strVal val="visible"/>
                                      </p:to>
                                    </p:set>
                                    <p:animEffect transition="in" filter="fade">
                                      <p:cBhvr>
                                        <p:cTn id="54" dur="500"/>
                                        <p:tgtEl>
                                          <p:spTgt spid="2058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05832"/>
                                        </p:tgtEl>
                                        <p:attrNameLst>
                                          <p:attrName>style.visibility</p:attrName>
                                        </p:attrNameLst>
                                      </p:cBhvr>
                                      <p:to>
                                        <p:strVal val="visible"/>
                                      </p:to>
                                    </p:set>
                                    <p:animEffect transition="in" filter="fade">
                                      <p:cBhvr>
                                        <p:cTn id="57" dur="500"/>
                                        <p:tgtEl>
                                          <p:spTgt spid="205832"/>
                                        </p:tgtEl>
                                      </p:cBhvr>
                                    </p:animEffect>
                                  </p:childTnLst>
                                </p:cTn>
                              </p:par>
                            </p:childTnLst>
                          </p:cTn>
                        </p:par>
                        <p:par>
                          <p:cTn id="58" fill="hold">
                            <p:stCondLst>
                              <p:cond delay="1950"/>
                            </p:stCondLst>
                            <p:childTnLst>
                              <p:par>
                                <p:cTn id="59" presetID="2" presetClass="entr" presetSubtype="8" decel="53333" fill="hold" grpId="0" nodeType="afterEffect">
                                  <p:stCondLst>
                                    <p:cond delay="200"/>
                                  </p:stCondLst>
                                  <p:iterate type="wd">
                                    <p:tmPct val="5000"/>
                                  </p:iterate>
                                  <p:childTnLst>
                                    <p:set>
                                      <p:cBhvr>
                                        <p:cTn id="60" dur="1" fill="hold">
                                          <p:stCondLst>
                                            <p:cond delay="0"/>
                                          </p:stCondLst>
                                        </p:cTn>
                                        <p:tgtEl>
                                          <p:spTgt spid="205839"/>
                                        </p:tgtEl>
                                        <p:attrNameLst>
                                          <p:attrName>style.visibility</p:attrName>
                                        </p:attrNameLst>
                                      </p:cBhvr>
                                      <p:to>
                                        <p:strVal val="visible"/>
                                      </p:to>
                                    </p:set>
                                    <p:anim calcmode="lin" valueType="num">
                                      <p:cBhvr additive="base">
                                        <p:cTn id="61" dur="300" fill="hold"/>
                                        <p:tgtEl>
                                          <p:spTgt spid="205839"/>
                                        </p:tgtEl>
                                        <p:attrNameLst>
                                          <p:attrName>ppt_x</p:attrName>
                                        </p:attrNameLst>
                                      </p:cBhvr>
                                      <p:tavLst>
                                        <p:tav tm="0">
                                          <p:val>
                                            <p:strVal val="0-#ppt_w/2"/>
                                          </p:val>
                                        </p:tav>
                                        <p:tav tm="100000">
                                          <p:val>
                                            <p:strVal val="#ppt_x"/>
                                          </p:val>
                                        </p:tav>
                                      </p:tavLst>
                                    </p:anim>
                                    <p:anim calcmode="lin" valueType="num">
                                      <p:cBhvr additive="base">
                                        <p:cTn id="62" dur="300" fill="hold"/>
                                        <p:tgtEl>
                                          <p:spTgt spid="205839"/>
                                        </p:tgtEl>
                                        <p:attrNameLst>
                                          <p:attrName>ppt_y</p:attrName>
                                        </p:attrNameLst>
                                      </p:cBhvr>
                                      <p:tavLst>
                                        <p:tav tm="0">
                                          <p:val>
                                            <p:strVal val="#ppt_y"/>
                                          </p:val>
                                        </p:tav>
                                        <p:tav tm="100000">
                                          <p:val>
                                            <p:strVal val="#ppt_y"/>
                                          </p:val>
                                        </p:tav>
                                      </p:tavLst>
                                    </p:anim>
                                  </p:childTnLst>
                                </p:cTn>
                              </p:par>
                              <p:par>
                                <p:cTn id="63" presetID="2" presetClass="entr" presetSubtype="2" decel="60000" fill="hold" grpId="0" nodeType="withEffect">
                                  <p:stCondLst>
                                    <p:cond delay="0"/>
                                  </p:stCondLst>
                                  <p:iterate type="wd">
                                    <p:tmPct val="5000"/>
                                  </p:iterate>
                                  <p:childTnLst>
                                    <p:set>
                                      <p:cBhvr>
                                        <p:cTn id="64" dur="1" fill="hold">
                                          <p:stCondLst>
                                            <p:cond delay="0"/>
                                          </p:stCondLst>
                                        </p:cTn>
                                        <p:tgtEl>
                                          <p:spTgt spid="205840"/>
                                        </p:tgtEl>
                                        <p:attrNameLst>
                                          <p:attrName>style.visibility</p:attrName>
                                        </p:attrNameLst>
                                      </p:cBhvr>
                                      <p:to>
                                        <p:strVal val="visible"/>
                                      </p:to>
                                    </p:set>
                                    <p:anim calcmode="lin" valueType="num">
                                      <p:cBhvr additive="base">
                                        <p:cTn id="65" dur="300" fill="hold"/>
                                        <p:tgtEl>
                                          <p:spTgt spid="205840"/>
                                        </p:tgtEl>
                                        <p:attrNameLst>
                                          <p:attrName>ppt_x</p:attrName>
                                        </p:attrNameLst>
                                      </p:cBhvr>
                                      <p:tavLst>
                                        <p:tav tm="0">
                                          <p:val>
                                            <p:strVal val="1+#ppt_w/2"/>
                                          </p:val>
                                        </p:tav>
                                        <p:tav tm="100000">
                                          <p:val>
                                            <p:strVal val="#ppt_x"/>
                                          </p:val>
                                        </p:tav>
                                      </p:tavLst>
                                    </p:anim>
                                    <p:anim calcmode="lin" valueType="num">
                                      <p:cBhvr additive="base">
                                        <p:cTn id="66" dur="300" fill="hold"/>
                                        <p:tgtEl>
                                          <p:spTgt spid="2058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5" grpId="0" animBg="1"/>
      <p:bldP spid="205827" grpId="0"/>
      <p:bldP spid="205828" grpId="0"/>
      <p:bldP spid="205829" grpId="0"/>
      <p:bldP spid="205830" grpId="0"/>
      <p:bldP spid="205831" grpId="0"/>
      <p:bldP spid="205832" grpId="0"/>
      <p:bldP spid="205833" grpId="0" animBg="1"/>
      <p:bldP spid="205834" grpId="0" animBg="1"/>
      <p:bldP spid="205835" grpId="0" animBg="1"/>
      <p:bldP spid="205836" grpId="0" animBg="1"/>
      <p:bldP spid="205837" grpId="0" animBg="1"/>
      <p:bldP spid="205838" grpId="0" animBg="1"/>
      <p:bldP spid="205839" grpId="0" autoUpdateAnimBg="0"/>
      <p:bldP spid="205840"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1" descr="iPhone 6-Template-White-Ramotion.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rot="18900000">
            <a:off x="14763750" y="5630863"/>
            <a:ext cx="8499475" cy="74549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6851" name="AutoShape 3"/>
          <p:cNvSpPr>
            <a:spLocks/>
          </p:cNvSpPr>
          <p:nvPr/>
        </p:nvSpPr>
        <p:spPr bwMode="auto">
          <a:xfrm>
            <a:off x="3425825" y="3581400"/>
            <a:ext cx="12758738" cy="6096000"/>
          </a:xfrm>
          <a:custGeom>
            <a:avLst/>
            <a:gdLst>
              <a:gd name="T0" fmla="*/ 6379369 w 21600"/>
              <a:gd name="T1" fmla="*/ 3048000 h 21600"/>
              <a:gd name="T2" fmla="*/ 6379369 w 21600"/>
              <a:gd name="T3" fmla="*/ 3048000 h 21600"/>
              <a:gd name="T4" fmla="*/ 6379369 w 21600"/>
              <a:gd name="T5" fmla="*/ 3048000 h 21600"/>
              <a:gd name="T6" fmla="*/ 6379369 w 21600"/>
              <a:gd name="T7" fmla="*/ 304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06" y="14139"/>
                </a:lnTo>
                <a:lnTo>
                  <a:pt x="16054" y="16735"/>
                </a:lnTo>
                <a:lnTo>
                  <a:pt x="15042" y="12860"/>
                </a:lnTo>
                <a:lnTo>
                  <a:pt x="13194" y="14766"/>
                </a:lnTo>
                <a:lnTo>
                  <a:pt x="10845" y="15715"/>
                </a:lnTo>
                <a:lnTo>
                  <a:pt x="10972" y="11983"/>
                </a:lnTo>
                <a:lnTo>
                  <a:pt x="10004" y="9537"/>
                </a:lnTo>
                <a:lnTo>
                  <a:pt x="8611" y="12793"/>
                </a:lnTo>
                <a:lnTo>
                  <a:pt x="7333" y="6695"/>
                </a:lnTo>
                <a:lnTo>
                  <a:pt x="6027" y="10511"/>
                </a:lnTo>
                <a:lnTo>
                  <a:pt x="4634" y="8495"/>
                </a:lnTo>
                <a:lnTo>
                  <a:pt x="3748" y="11000"/>
                </a:lnTo>
                <a:lnTo>
                  <a:pt x="0" y="0"/>
                </a:lnTo>
              </a:path>
            </a:pathLst>
          </a:custGeom>
          <a:noFill/>
          <a:ln w="317500" cap="flat" cmpd="sng">
            <a:solidFill>
              <a:schemeClr val="bg1">
                <a:lumMod val="50000"/>
                <a:alpha val="44313"/>
              </a:schemeClr>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6852" name="AutoShape 4"/>
          <p:cNvSpPr>
            <a:spLocks/>
          </p:cNvSpPr>
          <p:nvPr/>
        </p:nvSpPr>
        <p:spPr bwMode="auto">
          <a:xfrm flipH="1">
            <a:off x="3643313" y="3333750"/>
            <a:ext cx="12498387" cy="6407150"/>
          </a:xfrm>
          <a:custGeom>
            <a:avLst/>
            <a:gdLst>
              <a:gd name="T0" fmla="*/ 6249194 w 21600"/>
              <a:gd name="T1" fmla="*/ 3203575 h 21600"/>
              <a:gd name="T2" fmla="*/ 6249194 w 21600"/>
              <a:gd name="T3" fmla="*/ 3203575 h 21600"/>
              <a:gd name="T4" fmla="*/ 6249194 w 21600"/>
              <a:gd name="T5" fmla="*/ 3203575 h 21600"/>
              <a:gd name="T6" fmla="*/ 6249194 w 21600"/>
              <a:gd name="T7" fmla="*/ 320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910" y="14485"/>
                </a:lnTo>
                <a:lnTo>
                  <a:pt x="5555" y="16692"/>
                </a:lnTo>
                <a:lnTo>
                  <a:pt x="6524" y="12998"/>
                </a:lnTo>
                <a:lnTo>
                  <a:pt x="8429" y="14666"/>
                </a:lnTo>
                <a:lnTo>
                  <a:pt x="10828" y="15407"/>
                </a:lnTo>
                <a:lnTo>
                  <a:pt x="10642" y="11919"/>
                </a:lnTo>
                <a:lnTo>
                  <a:pt x="11588" y="9567"/>
                </a:lnTo>
                <a:lnTo>
                  <a:pt x="13051" y="12528"/>
                </a:lnTo>
                <a:lnTo>
                  <a:pt x="14256" y="6735"/>
                </a:lnTo>
                <a:lnTo>
                  <a:pt x="15640" y="10227"/>
                </a:lnTo>
                <a:lnTo>
                  <a:pt x="17024" y="8251"/>
                </a:lnTo>
                <a:lnTo>
                  <a:pt x="17961" y="10541"/>
                </a:lnTo>
                <a:lnTo>
                  <a:pt x="21599" y="0"/>
                </a:lnTo>
              </a:path>
            </a:pathLst>
          </a:custGeom>
          <a:noFill/>
          <a:ln w="317500" cap="flat" cmpd="sng">
            <a:solidFill>
              <a:schemeClr val="accent1"/>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206853" name="AutoShape 5"/>
          <p:cNvSpPr>
            <a:spLocks/>
          </p:cNvSpPr>
          <p:nvPr/>
        </p:nvSpPr>
        <p:spPr bwMode="auto">
          <a:xfrm>
            <a:off x="8578850" y="284797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206854" name="AutoShape 6"/>
          <p:cNvSpPr>
            <a:spLocks/>
          </p:cNvSpPr>
          <p:nvPr/>
        </p:nvSpPr>
        <p:spPr bwMode="auto">
          <a:xfrm>
            <a:off x="8528050" y="3359150"/>
            <a:ext cx="39846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6855" name="AutoShape 7"/>
          <p:cNvSpPr>
            <a:spLocks/>
          </p:cNvSpPr>
          <p:nvPr/>
        </p:nvSpPr>
        <p:spPr bwMode="auto">
          <a:xfrm>
            <a:off x="14100175" y="4894263"/>
            <a:ext cx="103663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Design</a:t>
            </a:r>
            <a:endParaRPr lang="en-US">
              <a:solidFill>
                <a:schemeClr val="bg1"/>
              </a:solidFill>
              <a:latin typeface="Roboto" charset="0"/>
              <a:ea typeface="ＭＳ Ｐゴシック" charset="0"/>
              <a:cs typeface="Roboto" charset="0"/>
              <a:sym typeface="Roboto" charset="0"/>
            </a:endParaRPr>
          </a:p>
        </p:txBody>
      </p:sp>
      <p:sp>
        <p:nvSpPr>
          <p:cNvPr id="206856" name="AutoShape 8"/>
          <p:cNvSpPr>
            <a:spLocks/>
          </p:cNvSpPr>
          <p:nvPr/>
        </p:nvSpPr>
        <p:spPr bwMode="auto">
          <a:xfrm>
            <a:off x="14100175" y="5405438"/>
            <a:ext cx="3986213"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7" name="AutoShape 9"/>
          <p:cNvSpPr>
            <a:spLocks/>
          </p:cNvSpPr>
          <p:nvPr/>
        </p:nvSpPr>
        <p:spPr bwMode="auto">
          <a:xfrm>
            <a:off x="9850438" y="9218613"/>
            <a:ext cx="161607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Marketing</a:t>
            </a:r>
            <a:endParaRPr lang="en-US">
              <a:solidFill>
                <a:schemeClr val="bg1"/>
              </a:solidFill>
              <a:latin typeface="Roboto" charset="0"/>
              <a:ea typeface="ＭＳ Ｐゴシック" charset="0"/>
              <a:cs typeface="Roboto" charset="0"/>
              <a:sym typeface="Roboto" charset="0"/>
            </a:endParaRPr>
          </a:p>
        </p:txBody>
      </p:sp>
      <p:sp>
        <p:nvSpPr>
          <p:cNvPr id="206858" name="AutoShape 10"/>
          <p:cNvSpPr>
            <a:spLocks/>
          </p:cNvSpPr>
          <p:nvPr/>
        </p:nvSpPr>
        <p:spPr bwMode="auto">
          <a:xfrm>
            <a:off x="7480300" y="9791700"/>
            <a:ext cx="3986213"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9" name="AutoShape 11"/>
          <p:cNvSpPr>
            <a:spLocks/>
          </p:cNvSpPr>
          <p:nvPr/>
        </p:nvSpPr>
        <p:spPr bwMode="auto">
          <a:xfrm>
            <a:off x="3621088" y="7608888"/>
            <a:ext cx="161607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Marketing</a:t>
            </a:r>
            <a:endParaRPr lang="en-US">
              <a:solidFill>
                <a:schemeClr val="bg1"/>
              </a:solidFill>
              <a:latin typeface="Roboto" charset="0"/>
              <a:ea typeface="ＭＳ Ｐゴシック" charset="0"/>
              <a:cs typeface="Roboto" charset="0"/>
              <a:sym typeface="Roboto" charset="0"/>
            </a:endParaRPr>
          </a:p>
        </p:txBody>
      </p:sp>
      <p:sp>
        <p:nvSpPr>
          <p:cNvPr id="206860" name="AutoShape 12"/>
          <p:cNvSpPr>
            <a:spLocks/>
          </p:cNvSpPr>
          <p:nvPr/>
        </p:nvSpPr>
        <p:spPr bwMode="auto">
          <a:xfrm>
            <a:off x="1276350" y="8183563"/>
            <a:ext cx="39846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6861" name="AutoShape 13"/>
          <p:cNvSpPr>
            <a:spLocks/>
          </p:cNvSpPr>
          <p:nvPr/>
        </p:nvSpPr>
        <p:spPr bwMode="auto">
          <a:xfrm>
            <a:off x="7496175" y="2924175"/>
            <a:ext cx="742950" cy="644525"/>
          </a:xfrm>
          <a:custGeom>
            <a:avLst/>
            <a:gdLst>
              <a:gd name="T0" fmla="*/ 371475 w 20492"/>
              <a:gd name="T1" fmla="*/ 342400 h 20804"/>
              <a:gd name="T2" fmla="*/ 371475 w 20492"/>
              <a:gd name="T3" fmla="*/ 342400 h 20804"/>
              <a:gd name="T4" fmla="*/ 371475 w 20492"/>
              <a:gd name="T5" fmla="*/ 342400 h 20804"/>
              <a:gd name="T6" fmla="*/ 371475 w 20492"/>
              <a:gd name="T7" fmla="*/ 342400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06862" name="AutoShape 14"/>
          <p:cNvSpPr>
            <a:spLocks/>
          </p:cNvSpPr>
          <p:nvPr/>
        </p:nvSpPr>
        <p:spPr bwMode="auto">
          <a:xfrm>
            <a:off x="13028613" y="4941888"/>
            <a:ext cx="744537" cy="742950"/>
          </a:xfrm>
          <a:custGeom>
            <a:avLst/>
            <a:gdLst>
              <a:gd name="T0" fmla="*/ 372269 w 21600"/>
              <a:gd name="T1" fmla="*/ 371475 h 21600"/>
              <a:gd name="T2" fmla="*/ 372269 w 21600"/>
              <a:gd name="T3" fmla="*/ 371475 h 21600"/>
              <a:gd name="T4" fmla="*/ 372269 w 21600"/>
              <a:gd name="T5" fmla="*/ 371475 h 21600"/>
              <a:gd name="T6" fmla="*/ 372269 w 21600"/>
              <a:gd name="T7" fmla="*/ 37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06863" name="AutoShape 15"/>
          <p:cNvSpPr>
            <a:spLocks/>
          </p:cNvSpPr>
          <p:nvPr/>
        </p:nvSpPr>
        <p:spPr bwMode="auto">
          <a:xfrm flipH="1">
            <a:off x="11960225" y="9337675"/>
            <a:ext cx="604838" cy="644525"/>
          </a:xfrm>
          <a:custGeom>
            <a:avLst/>
            <a:gdLst>
              <a:gd name="T0" fmla="*/ 302419 w 21600"/>
              <a:gd name="T1" fmla="*/ 322263 h 21600"/>
              <a:gd name="T2" fmla="*/ 302419 w 21600"/>
              <a:gd name="T3" fmla="*/ 322263 h 21600"/>
              <a:gd name="T4" fmla="*/ 302419 w 21600"/>
              <a:gd name="T5" fmla="*/ 322263 h 21600"/>
              <a:gd name="T6" fmla="*/ 302419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06864" name="AutoShape 16"/>
          <p:cNvSpPr>
            <a:spLocks/>
          </p:cNvSpPr>
          <p:nvPr/>
        </p:nvSpPr>
        <p:spPr bwMode="auto">
          <a:xfrm>
            <a:off x="5927725" y="7837488"/>
            <a:ext cx="849313" cy="587375"/>
          </a:xfrm>
          <a:custGeom>
            <a:avLst/>
            <a:gdLst>
              <a:gd name="T0" fmla="*/ 424657 w 21600"/>
              <a:gd name="T1" fmla="*/ 293688 h 21600"/>
              <a:gd name="T2" fmla="*/ 424657 w 21600"/>
              <a:gd name="T3" fmla="*/ 293688 h 21600"/>
              <a:gd name="T4" fmla="*/ 424657 w 21600"/>
              <a:gd name="T5" fmla="*/ 293688 h 21600"/>
              <a:gd name="T6" fmla="*/ 424657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852"/>
                                        </p:tgtEl>
                                        <p:attrNameLst>
                                          <p:attrName>style.visibility</p:attrName>
                                        </p:attrNameLst>
                                      </p:cBhvr>
                                      <p:to>
                                        <p:strVal val="visible"/>
                                      </p:to>
                                    </p:set>
                                    <p:animEffect transition="in" filter="wipe(right)">
                                      <p:cBhvr>
                                        <p:cTn id="7" dur="500"/>
                                        <p:tgtEl>
                                          <p:spTgt spid="206852"/>
                                        </p:tgtEl>
                                      </p:cBhvr>
                                    </p:animEffect>
                                  </p:childTnLst>
                                </p:cTn>
                              </p:par>
                              <p:par>
                                <p:cTn id="8" presetID="22" presetClass="entr" presetSubtype="2" fill="hold" grpId="0" nodeType="withEffect">
                                  <p:stCondLst>
                                    <p:cond delay="300"/>
                                  </p:stCondLst>
                                  <p:childTnLst>
                                    <p:set>
                                      <p:cBhvr>
                                        <p:cTn id="9" dur="1" fill="hold">
                                          <p:stCondLst>
                                            <p:cond delay="0"/>
                                          </p:stCondLst>
                                        </p:cTn>
                                        <p:tgtEl>
                                          <p:spTgt spid="206851"/>
                                        </p:tgtEl>
                                        <p:attrNameLst>
                                          <p:attrName>style.visibility</p:attrName>
                                        </p:attrNameLst>
                                      </p:cBhvr>
                                      <p:to>
                                        <p:strVal val="visible"/>
                                      </p:to>
                                    </p:set>
                                    <p:animEffect transition="in" filter="wipe(right)">
                                      <p:cBhvr>
                                        <p:cTn id="10" dur="500"/>
                                        <p:tgtEl>
                                          <p:spTgt spid="206851"/>
                                        </p:tgtEl>
                                      </p:cBhvr>
                                    </p:animEffect>
                                  </p:childTnLst>
                                </p:cTn>
                              </p:par>
                            </p:childTnLst>
                          </p:cTn>
                        </p:par>
                        <p:par>
                          <p:cTn id="11" fill="hold">
                            <p:stCondLst>
                              <p:cond delay="800"/>
                            </p:stCondLst>
                            <p:childTnLst>
                              <p:par>
                                <p:cTn id="12" presetID="10" presetClass="entr" presetSubtype="0" fill="hold" grpId="0" nodeType="afterEffect">
                                  <p:stCondLst>
                                    <p:cond delay="0"/>
                                  </p:stCondLst>
                                  <p:childTnLst>
                                    <p:set>
                                      <p:cBhvr>
                                        <p:cTn id="13" dur="1" fill="hold">
                                          <p:stCondLst>
                                            <p:cond delay="0"/>
                                          </p:stCondLst>
                                        </p:cTn>
                                        <p:tgtEl>
                                          <p:spTgt spid="206853"/>
                                        </p:tgtEl>
                                        <p:attrNameLst>
                                          <p:attrName>style.visibility</p:attrName>
                                        </p:attrNameLst>
                                      </p:cBhvr>
                                      <p:to>
                                        <p:strVal val="visible"/>
                                      </p:to>
                                    </p:set>
                                    <p:animEffect transition="in" filter="fade">
                                      <p:cBhvr>
                                        <p:cTn id="14" dur="500"/>
                                        <p:tgtEl>
                                          <p:spTgt spid="20685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06861"/>
                                        </p:tgtEl>
                                        <p:attrNameLst>
                                          <p:attrName>style.visibility</p:attrName>
                                        </p:attrNameLst>
                                      </p:cBhvr>
                                      <p:to>
                                        <p:strVal val="visible"/>
                                      </p:to>
                                    </p:set>
                                    <p:animEffect transition="in" filter="fade">
                                      <p:cBhvr>
                                        <p:cTn id="17" dur="500"/>
                                        <p:tgtEl>
                                          <p:spTgt spid="2068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06854"/>
                                        </p:tgtEl>
                                        <p:attrNameLst>
                                          <p:attrName>style.visibility</p:attrName>
                                        </p:attrNameLst>
                                      </p:cBhvr>
                                      <p:to>
                                        <p:strVal val="visible"/>
                                      </p:to>
                                    </p:set>
                                    <p:animEffect transition="in" filter="fade">
                                      <p:cBhvr>
                                        <p:cTn id="20" dur="500"/>
                                        <p:tgtEl>
                                          <p:spTgt spid="206854"/>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206855"/>
                                        </p:tgtEl>
                                        <p:attrNameLst>
                                          <p:attrName>style.visibility</p:attrName>
                                        </p:attrNameLst>
                                      </p:cBhvr>
                                      <p:to>
                                        <p:strVal val="visible"/>
                                      </p:to>
                                    </p:set>
                                    <p:animEffect transition="in" filter="fade">
                                      <p:cBhvr>
                                        <p:cTn id="24" dur="500"/>
                                        <p:tgtEl>
                                          <p:spTgt spid="20685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6856"/>
                                        </p:tgtEl>
                                        <p:attrNameLst>
                                          <p:attrName>style.visibility</p:attrName>
                                        </p:attrNameLst>
                                      </p:cBhvr>
                                      <p:to>
                                        <p:strVal val="visible"/>
                                      </p:to>
                                    </p:set>
                                    <p:animEffect transition="in" filter="fade">
                                      <p:cBhvr>
                                        <p:cTn id="27" dur="500"/>
                                        <p:tgtEl>
                                          <p:spTgt spid="20685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6862"/>
                                        </p:tgtEl>
                                        <p:attrNameLst>
                                          <p:attrName>style.visibility</p:attrName>
                                        </p:attrNameLst>
                                      </p:cBhvr>
                                      <p:to>
                                        <p:strVal val="visible"/>
                                      </p:to>
                                    </p:set>
                                    <p:animEffect transition="in" filter="fade">
                                      <p:cBhvr>
                                        <p:cTn id="30" dur="500"/>
                                        <p:tgtEl>
                                          <p:spTgt spid="206862"/>
                                        </p:tgtEl>
                                      </p:cBhvr>
                                    </p:animEffect>
                                  </p:childTnLst>
                                </p:cTn>
                              </p:par>
                            </p:childTnLst>
                          </p:cTn>
                        </p:par>
                        <p:par>
                          <p:cTn id="31" fill="hold">
                            <p:stCondLst>
                              <p:cond delay="1800"/>
                            </p:stCondLst>
                            <p:childTnLst>
                              <p:par>
                                <p:cTn id="32" presetID="10" presetClass="entr" presetSubtype="0" fill="hold" grpId="0" nodeType="afterEffect">
                                  <p:stCondLst>
                                    <p:cond delay="0"/>
                                  </p:stCondLst>
                                  <p:childTnLst>
                                    <p:set>
                                      <p:cBhvr>
                                        <p:cTn id="33" dur="1" fill="hold">
                                          <p:stCondLst>
                                            <p:cond delay="0"/>
                                          </p:stCondLst>
                                        </p:cTn>
                                        <p:tgtEl>
                                          <p:spTgt spid="206857"/>
                                        </p:tgtEl>
                                        <p:attrNameLst>
                                          <p:attrName>style.visibility</p:attrName>
                                        </p:attrNameLst>
                                      </p:cBhvr>
                                      <p:to>
                                        <p:strVal val="visible"/>
                                      </p:to>
                                    </p:set>
                                    <p:animEffect transition="in" filter="fade">
                                      <p:cBhvr>
                                        <p:cTn id="34" dur="500"/>
                                        <p:tgtEl>
                                          <p:spTgt spid="2068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06858"/>
                                        </p:tgtEl>
                                        <p:attrNameLst>
                                          <p:attrName>style.visibility</p:attrName>
                                        </p:attrNameLst>
                                      </p:cBhvr>
                                      <p:to>
                                        <p:strVal val="visible"/>
                                      </p:to>
                                    </p:set>
                                    <p:animEffect transition="in" filter="fade">
                                      <p:cBhvr>
                                        <p:cTn id="37" dur="500"/>
                                        <p:tgtEl>
                                          <p:spTgt spid="2068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6863"/>
                                        </p:tgtEl>
                                        <p:attrNameLst>
                                          <p:attrName>style.visibility</p:attrName>
                                        </p:attrNameLst>
                                      </p:cBhvr>
                                      <p:to>
                                        <p:strVal val="visible"/>
                                      </p:to>
                                    </p:set>
                                    <p:animEffect transition="in" filter="fade">
                                      <p:cBhvr>
                                        <p:cTn id="40" dur="500"/>
                                        <p:tgtEl>
                                          <p:spTgt spid="206863"/>
                                        </p:tgtEl>
                                      </p:cBhvr>
                                    </p:animEffect>
                                  </p:childTnLst>
                                </p:cTn>
                              </p:par>
                            </p:childTnLst>
                          </p:cTn>
                        </p:par>
                        <p:par>
                          <p:cTn id="41" fill="hold">
                            <p:stCondLst>
                              <p:cond delay="2300"/>
                            </p:stCondLst>
                            <p:childTnLst>
                              <p:par>
                                <p:cTn id="42" presetID="10" presetClass="entr" presetSubtype="0" fill="hold" grpId="0" nodeType="afterEffect">
                                  <p:stCondLst>
                                    <p:cond delay="0"/>
                                  </p:stCondLst>
                                  <p:childTnLst>
                                    <p:set>
                                      <p:cBhvr>
                                        <p:cTn id="43" dur="1" fill="hold">
                                          <p:stCondLst>
                                            <p:cond delay="0"/>
                                          </p:stCondLst>
                                        </p:cTn>
                                        <p:tgtEl>
                                          <p:spTgt spid="206859"/>
                                        </p:tgtEl>
                                        <p:attrNameLst>
                                          <p:attrName>style.visibility</p:attrName>
                                        </p:attrNameLst>
                                      </p:cBhvr>
                                      <p:to>
                                        <p:strVal val="visible"/>
                                      </p:to>
                                    </p:set>
                                    <p:animEffect transition="in" filter="fade">
                                      <p:cBhvr>
                                        <p:cTn id="44" dur="500"/>
                                        <p:tgtEl>
                                          <p:spTgt spid="20685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6860"/>
                                        </p:tgtEl>
                                        <p:attrNameLst>
                                          <p:attrName>style.visibility</p:attrName>
                                        </p:attrNameLst>
                                      </p:cBhvr>
                                      <p:to>
                                        <p:strVal val="visible"/>
                                      </p:to>
                                    </p:set>
                                    <p:animEffect transition="in" filter="fade">
                                      <p:cBhvr>
                                        <p:cTn id="47" dur="500"/>
                                        <p:tgtEl>
                                          <p:spTgt spid="20686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06864"/>
                                        </p:tgtEl>
                                        <p:attrNameLst>
                                          <p:attrName>style.visibility</p:attrName>
                                        </p:attrNameLst>
                                      </p:cBhvr>
                                      <p:to>
                                        <p:strVal val="visible"/>
                                      </p:to>
                                    </p:set>
                                    <p:animEffect transition="in" filter="fade">
                                      <p:cBhvr>
                                        <p:cTn id="50" dur="500"/>
                                        <p:tgtEl>
                                          <p:spTgt spid="206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animBg="1"/>
      <p:bldP spid="206852" grpId="0" animBg="1"/>
      <p:bldP spid="206853" grpId="0"/>
      <p:bldP spid="206854" grpId="0"/>
      <p:bldP spid="206855" grpId="0"/>
      <p:bldP spid="206856" grpId="0"/>
      <p:bldP spid="206857" grpId="0"/>
      <p:bldP spid="206858" grpId="0"/>
      <p:bldP spid="206859" grpId="0"/>
      <p:bldP spid="206860" grpId="0"/>
      <p:bldP spid="206861" grpId="0" animBg="1"/>
      <p:bldP spid="206862" grpId="0" animBg="1"/>
      <p:bldP spid="206863" grpId="0" animBg="1"/>
      <p:bldP spid="206864"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1" descr="table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7307263" y="2870200"/>
            <a:ext cx="9753600" cy="10845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7875" name="AutoShape 3"/>
          <p:cNvSpPr>
            <a:spLocks/>
          </p:cNvSpPr>
          <p:nvPr/>
        </p:nvSpPr>
        <p:spPr bwMode="auto">
          <a:xfrm>
            <a:off x="18640425" y="2225675"/>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07876" name="AutoShape 4"/>
          <p:cNvSpPr>
            <a:spLocks/>
          </p:cNvSpPr>
          <p:nvPr/>
        </p:nvSpPr>
        <p:spPr bwMode="auto">
          <a:xfrm>
            <a:off x="18580100" y="2805113"/>
            <a:ext cx="4478338"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77" name="AutoShape 5"/>
          <p:cNvSpPr>
            <a:spLocks/>
          </p:cNvSpPr>
          <p:nvPr/>
        </p:nvSpPr>
        <p:spPr bwMode="auto">
          <a:xfrm>
            <a:off x="2400300" y="2276475"/>
            <a:ext cx="31416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07878" name="AutoShape 6"/>
          <p:cNvSpPr>
            <a:spLocks/>
          </p:cNvSpPr>
          <p:nvPr/>
        </p:nvSpPr>
        <p:spPr bwMode="auto">
          <a:xfrm>
            <a:off x="1065213" y="2817813"/>
            <a:ext cx="44767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explore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dora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words</a:t>
            </a:r>
          </a:p>
        </p:txBody>
      </p:sp>
      <p:sp>
        <p:nvSpPr>
          <p:cNvPr id="207879" name="AutoShape 7"/>
          <p:cNvSpPr>
            <a:spLocks/>
          </p:cNvSpPr>
          <p:nvPr/>
        </p:nvSpPr>
        <p:spPr bwMode="auto">
          <a:xfrm>
            <a:off x="18640425" y="5689600"/>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07880" name="AutoShape 8"/>
          <p:cNvSpPr>
            <a:spLocks/>
          </p:cNvSpPr>
          <p:nvPr/>
        </p:nvSpPr>
        <p:spPr bwMode="auto">
          <a:xfrm>
            <a:off x="18580100" y="6269038"/>
            <a:ext cx="4478338"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1" name="AutoShape 9"/>
          <p:cNvSpPr>
            <a:spLocks/>
          </p:cNvSpPr>
          <p:nvPr/>
        </p:nvSpPr>
        <p:spPr bwMode="auto">
          <a:xfrm>
            <a:off x="2400300" y="5740400"/>
            <a:ext cx="31416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07882" name="AutoShape 10"/>
          <p:cNvSpPr>
            <a:spLocks/>
          </p:cNvSpPr>
          <p:nvPr/>
        </p:nvSpPr>
        <p:spPr bwMode="auto">
          <a:xfrm>
            <a:off x="1065213" y="6281738"/>
            <a:ext cx="4476750"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3" name="AutoShape 11"/>
          <p:cNvSpPr>
            <a:spLocks/>
          </p:cNvSpPr>
          <p:nvPr/>
        </p:nvSpPr>
        <p:spPr bwMode="auto">
          <a:xfrm>
            <a:off x="16394113" y="5722938"/>
            <a:ext cx="1584325" cy="1584325"/>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07884" name="AutoShape 12"/>
          <p:cNvSpPr>
            <a:spLocks/>
          </p:cNvSpPr>
          <p:nvPr/>
        </p:nvSpPr>
        <p:spPr bwMode="auto">
          <a:xfrm>
            <a:off x="18640425" y="9148763"/>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07885" name="AutoShape 13"/>
          <p:cNvSpPr>
            <a:spLocks/>
          </p:cNvSpPr>
          <p:nvPr/>
        </p:nvSpPr>
        <p:spPr bwMode="auto">
          <a:xfrm>
            <a:off x="18580100" y="9728200"/>
            <a:ext cx="4478338"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6" name="AutoShape 14"/>
          <p:cNvSpPr>
            <a:spLocks/>
          </p:cNvSpPr>
          <p:nvPr/>
        </p:nvSpPr>
        <p:spPr bwMode="auto">
          <a:xfrm>
            <a:off x="2400300" y="9199563"/>
            <a:ext cx="31416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07887" name="AutoShape 15"/>
          <p:cNvSpPr>
            <a:spLocks/>
          </p:cNvSpPr>
          <p:nvPr/>
        </p:nvSpPr>
        <p:spPr bwMode="auto">
          <a:xfrm>
            <a:off x="1065213" y="9742488"/>
            <a:ext cx="4476750" cy="174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8" name="AutoShape 16"/>
          <p:cNvSpPr>
            <a:spLocks/>
          </p:cNvSpPr>
          <p:nvPr/>
        </p:nvSpPr>
        <p:spPr bwMode="auto">
          <a:xfrm>
            <a:off x="6145213" y="9182100"/>
            <a:ext cx="1584325" cy="1584325"/>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07889" name="AutoShape 17"/>
          <p:cNvSpPr>
            <a:spLocks/>
          </p:cNvSpPr>
          <p:nvPr/>
        </p:nvSpPr>
        <p:spPr bwMode="auto">
          <a:xfrm>
            <a:off x="16394113" y="2251075"/>
            <a:ext cx="1584325" cy="1582738"/>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07890" name="AutoShape 18"/>
          <p:cNvSpPr>
            <a:spLocks/>
          </p:cNvSpPr>
          <p:nvPr/>
        </p:nvSpPr>
        <p:spPr bwMode="auto">
          <a:xfrm>
            <a:off x="16811625" y="2757488"/>
            <a:ext cx="749300" cy="492125"/>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7891" name="AutoShape 19"/>
          <p:cNvSpPr>
            <a:spLocks/>
          </p:cNvSpPr>
          <p:nvPr/>
        </p:nvSpPr>
        <p:spPr bwMode="auto">
          <a:xfrm>
            <a:off x="16394113" y="9182100"/>
            <a:ext cx="1584325" cy="1584325"/>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07892" name="AutoShape 20"/>
          <p:cNvSpPr>
            <a:spLocks/>
          </p:cNvSpPr>
          <p:nvPr/>
        </p:nvSpPr>
        <p:spPr bwMode="auto">
          <a:xfrm>
            <a:off x="6145213" y="5722938"/>
            <a:ext cx="1584325" cy="1584325"/>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07893" name="AutoShape 21"/>
          <p:cNvSpPr>
            <a:spLocks/>
          </p:cNvSpPr>
          <p:nvPr/>
        </p:nvSpPr>
        <p:spPr bwMode="auto">
          <a:xfrm>
            <a:off x="6145213" y="2251075"/>
            <a:ext cx="1584325" cy="1582738"/>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07894" name="AutoShape 22"/>
          <p:cNvSpPr>
            <a:spLocks/>
          </p:cNvSpPr>
          <p:nvPr/>
        </p:nvSpPr>
        <p:spPr bwMode="auto">
          <a:xfrm>
            <a:off x="6562725" y="2697163"/>
            <a:ext cx="749300" cy="688975"/>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7895" name="AutoShape 23"/>
          <p:cNvSpPr>
            <a:spLocks/>
          </p:cNvSpPr>
          <p:nvPr/>
        </p:nvSpPr>
        <p:spPr bwMode="auto">
          <a:xfrm>
            <a:off x="16854488" y="9621838"/>
            <a:ext cx="706437" cy="704850"/>
          </a:xfrm>
          <a:custGeom>
            <a:avLst/>
            <a:gdLst>
              <a:gd name="T0" fmla="*/ 353218 w 21444"/>
              <a:gd name="T1" fmla="*/ 352425 h 21444"/>
              <a:gd name="T2" fmla="*/ 353218 w 21444"/>
              <a:gd name="T3" fmla="*/ 352425 h 21444"/>
              <a:gd name="T4" fmla="*/ 353218 w 21444"/>
              <a:gd name="T5" fmla="*/ 352425 h 21444"/>
              <a:gd name="T6" fmla="*/ 353218 w 21444"/>
              <a:gd name="T7" fmla="*/ 35242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600"/>
                  <a:pt x="3804" y="21600"/>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7896" name="AutoShape 24"/>
          <p:cNvSpPr>
            <a:spLocks/>
          </p:cNvSpPr>
          <p:nvPr/>
        </p:nvSpPr>
        <p:spPr bwMode="auto">
          <a:xfrm>
            <a:off x="6605588" y="9682163"/>
            <a:ext cx="712787" cy="573087"/>
          </a:xfrm>
          <a:custGeom>
            <a:avLst/>
            <a:gdLst>
              <a:gd name="T0" fmla="*/ 356377 w 21335"/>
              <a:gd name="T1" fmla="*/ 290958 h 21422"/>
              <a:gd name="T2" fmla="*/ 356377 w 21335"/>
              <a:gd name="T3" fmla="*/ 290958 h 21422"/>
              <a:gd name="T4" fmla="*/ 356377 w 21335"/>
              <a:gd name="T5" fmla="*/ 290958 h 21422"/>
              <a:gd name="T6" fmla="*/ 356377 w 21335"/>
              <a:gd name="T7" fmla="*/ 29095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7897" name="AutoShape 25"/>
          <p:cNvSpPr>
            <a:spLocks/>
          </p:cNvSpPr>
          <p:nvPr/>
        </p:nvSpPr>
        <p:spPr bwMode="auto">
          <a:xfrm>
            <a:off x="16805275" y="6121400"/>
            <a:ext cx="728663" cy="728663"/>
          </a:xfrm>
          <a:custGeom>
            <a:avLst/>
            <a:gdLst>
              <a:gd name="T0" fmla="*/ 364332 w 21470"/>
              <a:gd name="T1" fmla="*/ 368744 h 21470"/>
              <a:gd name="T2" fmla="*/ 364332 w 21470"/>
              <a:gd name="T3" fmla="*/ 368744 h 21470"/>
              <a:gd name="T4" fmla="*/ 364332 w 21470"/>
              <a:gd name="T5" fmla="*/ 368744 h 21470"/>
              <a:gd name="T6" fmla="*/ 364332 w 21470"/>
              <a:gd name="T7" fmla="*/ 36874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07898" name="AutoShape 26"/>
          <p:cNvSpPr>
            <a:spLocks/>
          </p:cNvSpPr>
          <p:nvPr/>
        </p:nvSpPr>
        <p:spPr bwMode="auto">
          <a:xfrm>
            <a:off x="6562725" y="6216650"/>
            <a:ext cx="725488" cy="655638"/>
          </a:xfrm>
          <a:custGeom>
            <a:avLst/>
            <a:gdLst>
              <a:gd name="T0" fmla="*/ 362744 w 21600"/>
              <a:gd name="T1" fmla="*/ 327819 h 21600"/>
              <a:gd name="T2" fmla="*/ 362744 w 21600"/>
              <a:gd name="T3" fmla="*/ 327819 h 21600"/>
              <a:gd name="T4" fmla="*/ 362744 w 21600"/>
              <a:gd name="T5" fmla="*/ 327819 h 21600"/>
              <a:gd name="T6" fmla="*/ 3627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0" y="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5" name="AutoShape 1"/>
          <p:cNvSpPr>
            <a:spLocks/>
          </p:cNvSpPr>
          <p:nvPr/>
        </p:nvSpPr>
        <p:spPr bwMode="auto">
          <a:xfrm>
            <a:off x="0" y="-1905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solidFill>
                <a:schemeClr val="bg1"/>
              </a:solidFill>
            </a:endParaRPr>
          </a:p>
        </p:txBody>
      </p:sp>
      <p:sp>
        <p:nvSpPr>
          <p:cNvPr id="6147" name="AutoShape 3"/>
          <p:cNvSpPr>
            <a:spLocks/>
          </p:cNvSpPr>
          <p:nvPr/>
        </p:nvSpPr>
        <p:spPr bwMode="auto">
          <a:xfrm>
            <a:off x="9736138" y="7608888"/>
            <a:ext cx="4910137" cy="784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James Rodriguez</a:t>
            </a:r>
            <a:endParaRPr lang="en-US">
              <a:solidFill>
                <a:schemeClr val="bg1"/>
              </a:solidFill>
              <a:latin typeface="Roboto" charset="0"/>
              <a:ea typeface="ＭＳ Ｐゴシック" charset="0"/>
              <a:cs typeface="Roboto" charset="0"/>
              <a:sym typeface="Roboto" charset="0"/>
            </a:endParaRPr>
          </a:p>
        </p:txBody>
      </p:sp>
      <p:sp>
        <p:nvSpPr>
          <p:cNvPr id="6148" name="AutoShape 4"/>
          <p:cNvSpPr>
            <a:spLocks/>
          </p:cNvSpPr>
          <p:nvPr/>
        </p:nvSpPr>
        <p:spPr bwMode="auto">
          <a:xfrm>
            <a:off x="10607675" y="8393113"/>
            <a:ext cx="3167063"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Light"/>
                <a:ea typeface="ＭＳ Ｐゴシック" charset="0"/>
                <a:cs typeface="Roboto Light"/>
                <a:sym typeface="Roboto" charset="0"/>
              </a:rPr>
              <a:t>Executive Staff</a:t>
            </a:r>
            <a:endParaRPr lang="en-US" dirty="0">
              <a:solidFill>
                <a:schemeClr val="bg1"/>
              </a:solidFill>
              <a:latin typeface="Roboto Light"/>
              <a:ea typeface="ＭＳ Ｐゴシック" charset="0"/>
              <a:cs typeface="Roboto Light"/>
              <a:sym typeface="Roboto" charset="0"/>
            </a:endParaRPr>
          </a:p>
        </p:txBody>
      </p:sp>
      <p:sp>
        <p:nvSpPr>
          <p:cNvPr id="6149" name="AutoShape 5"/>
          <p:cNvSpPr>
            <a:spLocks/>
          </p:cNvSpPr>
          <p:nvPr/>
        </p:nvSpPr>
        <p:spPr bwMode="auto">
          <a:xfrm>
            <a:off x="2871788" y="9644063"/>
            <a:ext cx="18638837" cy="13858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bg1"/>
                </a:solidFill>
                <a:latin typeface="Roboto Light" panose="02000000000000000000" pitchFamily="2" charset="0"/>
              </a:rPr>
              <a:t>Lorem</a:t>
            </a:r>
            <a:r>
              <a:rPr lang="en-US" dirty="0">
                <a:solidFill>
                  <a:schemeClr val="bg1"/>
                </a:solidFill>
                <a:latin typeface="Roboto Light" panose="02000000000000000000" pitchFamily="2" charset="0"/>
              </a:rPr>
              <a:t> </a:t>
            </a:r>
            <a:r>
              <a:rPr lang="en-US" dirty="0" err="1">
                <a:solidFill>
                  <a:schemeClr val="bg1"/>
                </a:solidFill>
                <a:latin typeface="Roboto Light" panose="02000000000000000000" pitchFamily="2" charset="0"/>
              </a:rPr>
              <a:t>ipsum</a:t>
            </a:r>
            <a:r>
              <a:rPr lang="en-US" dirty="0">
                <a:solidFill>
                  <a:schemeClr val="bg1"/>
                </a:solidFill>
                <a:latin typeface="Roboto Light" panose="02000000000000000000" pitchFamily="2" charset="0"/>
              </a:rPr>
              <a:t> </a:t>
            </a:r>
            <a:r>
              <a:rPr lang="en-US" dirty="0" err="1">
                <a:solidFill>
                  <a:schemeClr val="bg1"/>
                </a:solidFill>
                <a:latin typeface="Roboto Light" panose="02000000000000000000" pitchFamily="2" charset="0"/>
              </a:rPr>
              <a:t>randomised</a:t>
            </a:r>
            <a:r>
              <a:rPr lang="en-US" dirty="0">
                <a:solidFill>
                  <a:schemeClr val="bg1"/>
                </a:solidFill>
                <a:latin typeface="Roboto Light" panose="02000000000000000000" pitchFamily="2" charset="0"/>
              </a:rPr>
              <a:t> words which don't look even slightly </a:t>
            </a:r>
            <a:r>
              <a:rPr lang="en-US" dirty="0" err="1">
                <a:solidFill>
                  <a:schemeClr val="bg1"/>
                </a:solidFill>
                <a:latin typeface="Roboto Light" panose="02000000000000000000" pitchFamily="2" charset="0"/>
              </a:rPr>
              <a:t>beration</a:t>
            </a:r>
            <a:r>
              <a:rPr lang="en-US" dirty="0">
                <a:solidFill>
                  <a:schemeClr val="bg1"/>
                </a:solidFill>
                <a:latin typeface="Roboto Light" panose="02000000000000000000" pitchFamily="2" charset="0"/>
              </a:rPr>
              <a:t> in some form, by injected </a:t>
            </a:r>
            <a:r>
              <a:rPr lang="en-US" dirty="0" err="1">
                <a:solidFill>
                  <a:schemeClr val="bg1"/>
                </a:solidFill>
                <a:latin typeface="Roboto Light" panose="02000000000000000000" pitchFamily="2" charset="0"/>
              </a:rPr>
              <a:t>humour</a:t>
            </a:r>
            <a:r>
              <a:rPr lang="en-US" dirty="0">
                <a:solidFill>
                  <a:schemeClr val="bg1"/>
                </a:solidFill>
                <a:latin typeface="Roboto Light" panose="02000000000000000000" pitchFamily="2" charset="0"/>
              </a:rPr>
              <a:t>, or words which don't look even slightly. or </a:t>
            </a:r>
            <a:r>
              <a:rPr lang="en-US" dirty="0" err="1">
                <a:solidFill>
                  <a:schemeClr val="bg1"/>
                </a:solidFill>
                <a:latin typeface="Roboto Light" panose="02000000000000000000" pitchFamily="2" charset="0"/>
              </a:rPr>
              <a:t>randomised</a:t>
            </a:r>
            <a:r>
              <a:rPr lang="en-US" dirty="0">
                <a:solidFill>
                  <a:schemeClr val="bg1"/>
                </a:solidFill>
                <a:latin typeface="Roboto Light" panose="02000000000000000000" pitchFamily="2" charset="0"/>
              </a:rPr>
              <a:t> words which don't look even slightly </a:t>
            </a:r>
            <a:r>
              <a:rPr lang="en-US" dirty="0" err="1">
                <a:solidFill>
                  <a:schemeClr val="bg1"/>
                </a:solidFill>
                <a:latin typeface="Roboto Light" panose="02000000000000000000" pitchFamily="2" charset="0"/>
              </a:rPr>
              <a:t>beration</a:t>
            </a:r>
            <a:r>
              <a:rPr lang="en-US" dirty="0">
                <a:solidFill>
                  <a:schemeClr val="bg1"/>
                </a:solidFill>
                <a:latin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rPr>
              <a:t>htly</a:t>
            </a:r>
            <a:r>
              <a:rPr lang="en-US" dirty="0">
                <a:solidFill>
                  <a:schemeClr val="bg1"/>
                </a:solidFill>
                <a:latin typeface="Roboto Light" panose="02000000000000000000" pitchFamily="2" charset="0"/>
              </a:rPr>
              <a:t>. or </a:t>
            </a:r>
            <a:r>
              <a:rPr lang="en-US" dirty="0" err="1">
                <a:solidFill>
                  <a:schemeClr val="bg1"/>
                </a:solidFill>
                <a:latin typeface="Roboto Light" panose="02000000000000000000" pitchFamily="2" charset="0"/>
              </a:rPr>
              <a:t>randomised</a:t>
            </a:r>
            <a:r>
              <a:rPr lang="en-US" dirty="0">
                <a:solidFill>
                  <a:schemeClr val="bg1"/>
                </a:solidFill>
                <a:latin typeface="Roboto Light" panose="02000000000000000000" pitchFamily="2" charset="0"/>
              </a:rPr>
              <a:t> words which </a:t>
            </a:r>
            <a:r>
              <a:rPr lang="en-US" dirty="0" err="1">
                <a:solidFill>
                  <a:schemeClr val="bg1"/>
                </a:solidFill>
                <a:latin typeface="Roboto Light" panose="02000000000000000000" pitchFamily="2" charset="0"/>
              </a:rPr>
              <a:t>which</a:t>
            </a:r>
            <a:r>
              <a:rPr lang="en-US" dirty="0">
                <a:solidFill>
                  <a:schemeClr val="bg1"/>
                </a:solidFill>
                <a:latin typeface="Roboto Light" panose="02000000000000000000" pitchFamily="2" charset="0"/>
              </a:rPr>
              <a:t> don't look even slightly </a:t>
            </a:r>
            <a:r>
              <a:rPr lang="en-US" dirty="0" err="1">
                <a:solidFill>
                  <a:schemeClr val="bg1"/>
                </a:solidFill>
                <a:latin typeface="Roboto Light" panose="02000000000000000000" pitchFamily="2" charset="0"/>
              </a:rPr>
              <a:t>htly</a:t>
            </a:r>
            <a:r>
              <a:rPr lang="en-US" dirty="0">
                <a:solidFill>
                  <a:schemeClr val="bg1"/>
                </a:solidFill>
                <a:latin typeface="Roboto Light" panose="02000000000000000000" pitchFamily="2" charset="0"/>
              </a:rPr>
              <a:t>. or </a:t>
            </a:r>
            <a:r>
              <a:rPr lang="en-US" dirty="0" err="1">
                <a:solidFill>
                  <a:schemeClr val="bg1"/>
                </a:solidFill>
                <a:latin typeface="Roboto Light" panose="02000000000000000000" pitchFamily="2" charset="0"/>
              </a:rPr>
              <a:t>randoy</a:t>
            </a:r>
            <a:r>
              <a:rPr lang="en-US" dirty="0">
                <a:solidFill>
                  <a:schemeClr val="bg1"/>
                </a:solidFill>
                <a:latin typeface="Roboto Light" panose="02000000000000000000" pitchFamily="2" charset="0"/>
              </a:rPr>
              <a:t> </a:t>
            </a:r>
            <a:r>
              <a:rPr lang="en-US" dirty="0" err="1">
                <a:solidFill>
                  <a:schemeClr val="bg1"/>
                </a:solidFill>
                <a:latin typeface="Roboto Light" panose="02000000000000000000" pitchFamily="2" charset="0"/>
              </a:rPr>
              <a:t>beration</a:t>
            </a:r>
            <a:r>
              <a:rPr lang="en-US" dirty="0">
                <a:solidFill>
                  <a:schemeClr val="bg1"/>
                </a:solidFill>
                <a:latin typeface="Roboto Light" panose="02000000000000000000" pitchFamily="2" charset="0"/>
              </a:rPr>
              <a:t> in some form.</a:t>
            </a:r>
          </a:p>
        </p:txBody>
      </p:sp>
      <p:sp>
        <p:nvSpPr>
          <p:cNvPr id="6150" name="AutoShape 6"/>
          <p:cNvSpPr>
            <a:spLocks/>
          </p:cNvSpPr>
          <p:nvPr/>
        </p:nvSpPr>
        <p:spPr bwMode="auto">
          <a:xfrm>
            <a:off x="1207452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50800" tIns="50800" rIns="50800" bIns="50800" anchor="ctr"/>
          <a:lstStyle/>
          <a:p>
            <a:endParaRPr lang="id-ID">
              <a:solidFill>
                <a:schemeClr val="bg1"/>
              </a:solidFill>
            </a:endParaRPr>
          </a:p>
        </p:txBody>
      </p:sp>
      <p:sp>
        <p:nvSpPr>
          <p:cNvPr id="6151" name="AutoShape 7"/>
          <p:cNvSpPr>
            <a:spLocks/>
          </p:cNvSpPr>
          <p:nvPr/>
        </p:nvSpPr>
        <p:spPr bwMode="auto">
          <a:xfrm>
            <a:off x="126142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50800" tIns="50800" rIns="50800" bIns="50800" anchor="ctr"/>
          <a:lstStyle/>
          <a:p>
            <a:endParaRPr lang="id-ID">
              <a:solidFill>
                <a:schemeClr val="bg1"/>
              </a:solidFill>
            </a:endParaRPr>
          </a:p>
        </p:txBody>
      </p:sp>
      <p:sp>
        <p:nvSpPr>
          <p:cNvPr id="6152" name="AutoShape 8"/>
          <p:cNvSpPr>
            <a:spLocks/>
          </p:cNvSpPr>
          <p:nvPr/>
        </p:nvSpPr>
        <p:spPr bwMode="auto">
          <a:xfrm>
            <a:off x="115347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6156" name="AutoShape 12"/>
          <p:cNvSpPr>
            <a:spLocks/>
          </p:cNvSpPr>
          <p:nvPr/>
        </p:nvSpPr>
        <p:spPr bwMode="auto">
          <a:xfrm>
            <a:off x="5538788" y="2386013"/>
            <a:ext cx="40465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dirty="0">
                <a:solidFill>
                  <a:schemeClr val="bg1"/>
                </a:solidFill>
                <a:latin typeface="Roboto" charset="0"/>
                <a:ea typeface="ＭＳ Ｐゴシック" charset="0"/>
                <a:cs typeface="Roboto" charset="0"/>
                <a:sym typeface="Roboto" charset="0"/>
              </a:rPr>
              <a:t>Meet Our</a:t>
            </a:r>
            <a:endParaRPr lang="en-US" dirty="0">
              <a:solidFill>
                <a:schemeClr val="bg1"/>
              </a:solidFill>
              <a:latin typeface="Roboto" charset="0"/>
              <a:ea typeface="ＭＳ Ｐゴシック" charset="0"/>
              <a:cs typeface="Roboto" charset="0"/>
              <a:sym typeface="Roboto" charset="0"/>
            </a:endParaRPr>
          </a:p>
        </p:txBody>
      </p:sp>
      <p:sp>
        <p:nvSpPr>
          <p:cNvPr id="6157" name="AutoShape 13"/>
          <p:cNvSpPr>
            <a:spLocks/>
          </p:cNvSpPr>
          <p:nvPr/>
        </p:nvSpPr>
        <p:spPr bwMode="auto">
          <a:xfrm>
            <a:off x="14797088" y="2386013"/>
            <a:ext cx="43894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Presenter</a:t>
            </a:r>
            <a:endParaRPr lang="en-US">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AAF4D71-1962-4A12-A880-FDA8B3721C8D}" type="slidenum">
              <a:rPr lang="en-US" sz="2000">
                <a:solidFill>
                  <a:schemeClr val="bg1"/>
                </a:solidFill>
              </a:rPr>
              <a:pPr algn="ctr" eaLnBrk="1">
                <a:lnSpc>
                  <a:spcPct val="100000"/>
                </a:lnSpc>
              </a:pPr>
              <a:t>20</a:t>
            </a:fld>
            <a:endParaRPr lang="en-US">
              <a:solidFill>
                <a:schemeClr val="bg1"/>
              </a:solidFill>
            </a:endParaRPr>
          </a:p>
        </p:txBody>
      </p:sp>
      <p:sp>
        <p:nvSpPr>
          <p:cNvPr id="24580" name="AutoShape 4"/>
          <p:cNvSpPr>
            <a:spLocks/>
          </p:cNvSpPr>
          <p:nvPr/>
        </p:nvSpPr>
        <p:spPr bwMode="auto">
          <a:xfrm>
            <a:off x="1268413" y="6156325"/>
            <a:ext cx="6742112"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adipiscing</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endParaRPr lang="en-US"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varius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vehicula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placerat</a:t>
            </a:r>
            <a:r>
              <a:rPr lang="en-US" dirty="0">
                <a:solidFill>
                  <a:schemeClr val="bg1"/>
                </a:solidFill>
                <a:latin typeface="Roboto Light" panose="02000000000000000000" pitchFamily="2" charset="0"/>
                <a:ea typeface="Roboto Light" panose="02000000000000000000" pitchFamily="2" charset="0"/>
              </a:rPr>
              <a:t> nisi </a:t>
            </a:r>
            <a:r>
              <a:rPr lang="en-US" dirty="0" err="1">
                <a:solidFill>
                  <a:schemeClr val="bg1"/>
                </a:solidFill>
                <a:latin typeface="Roboto Light" panose="02000000000000000000" pitchFamily="2" charset="0"/>
                <a:ea typeface="Roboto Light" panose="02000000000000000000" pitchFamily="2" charset="0"/>
              </a:rPr>
              <a:t>luctus</a:t>
            </a:r>
            <a:r>
              <a:rPr lang="en-US" dirty="0">
                <a:solidFill>
                  <a:schemeClr val="bg1"/>
                </a:solidFill>
                <a:latin typeface="Roboto Light" panose="02000000000000000000" pitchFamily="2" charset="0"/>
                <a:ea typeface="Roboto Light" panose="02000000000000000000" pitchFamily="2" charset="0"/>
              </a:rPr>
              <a:t> a. </a:t>
            </a:r>
            <a:r>
              <a:rPr lang="en-US" dirty="0" err="1">
                <a:solidFill>
                  <a:schemeClr val="bg1"/>
                </a:solidFill>
                <a:latin typeface="Roboto Light" panose="02000000000000000000" pitchFamily="2" charset="0"/>
                <a:ea typeface="Roboto Light" panose="02000000000000000000" pitchFamily="2" charset="0"/>
              </a:rPr>
              <a:t>Suspendisse</a:t>
            </a: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imperdiet</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turpis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gravida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fermentum</a:t>
            </a:r>
            <a:r>
              <a:rPr lang="en-US" dirty="0">
                <a:solidFill>
                  <a:schemeClr val="bg1"/>
                </a:solidFill>
                <a:latin typeface="Roboto Light" panose="02000000000000000000" pitchFamily="2" charset="0"/>
                <a:ea typeface="Roboto Light" panose="02000000000000000000" pitchFamily="2" charset="0"/>
              </a:rPr>
              <a:t> sem. Integer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pharetra</a:t>
            </a:r>
            <a:r>
              <a:rPr lang="en-US" dirty="0">
                <a:solidFill>
                  <a:schemeClr val="bg1"/>
                </a:solidFill>
                <a:latin typeface="Roboto Light" panose="02000000000000000000" pitchFamily="2" charset="0"/>
                <a:ea typeface="Roboto Light" panose="02000000000000000000" pitchFamily="2" charset="0"/>
              </a:rPr>
              <a:t> dui a </a:t>
            </a:r>
            <a:r>
              <a:rPr lang="en-US" dirty="0" err="1">
                <a:solidFill>
                  <a:schemeClr val="bg1"/>
                </a:solidFill>
                <a:latin typeface="Roboto Light" panose="02000000000000000000" pitchFamily="2" charset="0"/>
                <a:ea typeface="Roboto Light" panose="02000000000000000000" pitchFamily="2" charset="0"/>
              </a:rPr>
              <a:t>congue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Vivamus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dui.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fringilla</a:t>
            </a:r>
            <a:r>
              <a:rPr lang="en-US" dirty="0">
                <a:solidFill>
                  <a:schemeClr val="bg1"/>
                </a:solidFill>
                <a:latin typeface="Roboto Light" panose="02000000000000000000" pitchFamily="2" charset="0"/>
                <a:ea typeface="Roboto Light" panose="02000000000000000000" pitchFamily="2" charset="0"/>
              </a:rPr>
              <a:t> ex </a:t>
            </a:r>
            <a:r>
              <a:rPr lang="en-US" dirty="0" err="1">
                <a:solidFill>
                  <a:schemeClr val="bg1"/>
                </a:solidFill>
                <a:latin typeface="Roboto Light" panose="02000000000000000000" pitchFamily="2" charset="0"/>
                <a:ea typeface="Roboto Light" panose="02000000000000000000" pitchFamily="2" charset="0"/>
              </a:rPr>
              <a:t>sapien</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pretium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ultricies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hac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habitasse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platea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dictumst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lacinia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efficitur</a:t>
            </a:r>
            <a:r>
              <a:rPr lang="en-US" dirty="0">
                <a:solidFill>
                  <a:schemeClr val="bg1"/>
                </a:solidFill>
                <a:latin typeface="Roboto Light" panose="02000000000000000000" pitchFamily="2" charset="0"/>
                <a:ea typeface="Roboto Light" panose="02000000000000000000" pitchFamily="2" charset="0"/>
              </a:rPr>
              <a:t> dictum.  Cum </a:t>
            </a:r>
            <a:r>
              <a:rPr lang="en-US" dirty="0" err="1">
                <a:solidFill>
                  <a:schemeClr val="bg1"/>
                </a:solidFill>
                <a:latin typeface="Roboto Light" panose="02000000000000000000" pitchFamily="2" charset="0"/>
                <a:ea typeface="Roboto Light" panose="02000000000000000000" pitchFamily="2" charset="0"/>
              </a:rPr>
              <a:t>sociis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natoque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penatibus</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magnis</a:t>
            </a:r>
            <a:r>
              <a:rPr lang="en-US" dirty="0">
                <a:solidFill>
                  <a:schemeClr val="bg1"/>
                </a:solidFill>
                <a:latin typeface="Roboto Light" panose="02000000000000000000" pitchFamily="2" charset="0"/>
                <a:ea typeface="Roboto Light" panose="02000000000000000000" pitchFamily="2" charset="0"/>
              </a:rPr>
              <a:t> dis parturient </a:t>
            </a:r>
            <a:r>
              <a:rPr lang="en-US" dirty="0" err="1">
                <a:solidFill>
                  <a:schemeClr val="bg1"/>
                </a:solidFill>
                <a:latin typeface="Roboto Light" panose="02000000000000000000" pitchFamily="2" charset="0"/>
                <a:ea typeface="Roboto Light" panose="02000000000000000000" pitchFamily="2" charset="0"/>
              </a:rPr>
              <a:t>montes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nascetur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ridiculus</a:t>
            </a:r>
            <a:r>
              <a:rPr lang="en-US" dirty="0">
                <a:solidFill>
                  <a:schemeClr val="bg1"/>
                </a:solidFill>
                <a:latin typeface="Roboto Light" panose="02000000000000000000" pitchFamily="2" charset="0"/>
                <a:ea typeface="Roboto Light" panose="02000000000000000000" pitchFamily="2" charset="0"/>
              </a:rPr>
              <a:t> mus. Nam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tempor</a:t>
            </a:r>
            <a:endParaRPr lang="en-US" dirty="0">
              <a:solidFill>
                <a:schemeClr val="bg1"/>
              </a:solidFill>
              <a:latin typeface="Roboto Light" panose="02000000000000000000" pitchFamily="2" charset="0"/>
              <a:ea typeface="Roboto Light" panose="02000000000000000000" pitchFamily="2" charset="0"/>
            </a:endParaRPr>
          </a:p>
        </p:txBody>
      </p:sp>
      <p:sp>
        <p:nvSpPr>
          <p:cNvPr id="24581" name="AutoShape 5"/>
          <p:cNvSpPr>
            <a:spLocks/>
          </p:cNvSpPr>
          <p:nvPr/>
        </p:nvSpPr>
        <p:spPr bwMode="auto">
          <a:xfrm>
            <a:off x="8820150" y="6156325"/>
            <a:ext cx="6742113"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adipiscing</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vestibulum</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rutrum</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suscipit</a:t>
            </a:r>
            <a:r>
              <a:rPr lang="en-US" dirty="0">
                <a:solidFill>
                  <a:schemeClr val="bg1"/>
                </a:solidFill>
                <a:latin typeface="Roboto Light" panose="02000000000000000000" pitchFamily="2" charset="0"/>
                <a:ea typeface="Roboto Light" panose="02000000000000000000" pitchFamily="2" charset="0"/>
              </a:rPr>
              <a:t> in dui.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vitae </a:t>
            </a:r>
            <a:r>
              <a:rPr lang="en-US" dirty="0" err="1">
                <a:solidFill>
                  <a:schemeClr val="bg1"/>
                </a:solidFill>
                <a:latin typeface="Roboto Light" panose="02000000000000000000" pitchFamily="2" charset="0"/>
                <a:ea typeface="Roboto Light" panose="02000000000000000000" pitchFamily="2" charset="0"/>
              </a:rPr>
              <a:t>dapibus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Vestibulum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nunc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finibus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quis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elementum</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varius</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Nam </a:t>
            </a:r>
            <a:r>
              <a:rPr lang="en-US" dirty="0" err="1">
                <a:solidFill>
                  <a:schemeClr val="bg1"/>
                </a:solidFill>
                <a:latin typeface="Roboto Light" panose="02000000000000000000" pitchFamily="2" charset="0"/>
                <a:ea typeface="Roboto Light" panose="02000000000000000000" pitchFamily="2" charset="0"/>
              </a:rPr>
              <a:t>faucibus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faucibus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venenatis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arcu</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Fusce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viverra</a:t>
            </a:r>
            <a:r>
              <a:rPr lang="en-US" dirty="0">
                <a:solidFill>
                  <a:schemeClr val="bg1"/>
                </a:solidFill>
                <a:latin typeface="Roboto Light" panose="02000000000000000000" pitchFamily="2" charset="0"/>
                <a:ea typeface="Roboto Light" panose="02000000000000000000" pitchFamily="2" charset="0"/>
              </a:rPr>
              <a:t>, dui vitae </a:t>
            </a:r>
            <a:r>
              <a:rPr lang="en-US" dirty="0" err="1">
                <a:solidFill>
                  <a:schemeClr val="bg1"/>
                </a:solidFill>
                <a:latin typeface="Roboto Light" panose="02000000000000000000" pitchFamily="2" charset="0"/>
                <a:ea typeface="Roboto Light" panose="02000000000000000000" pitchFamily="2" charset="0"/>
              </a:rPr>
              <a:t>euismod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mollis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tortor</a:t>
            </a:r>
            <a:endParaRPr lang="en-US" dirty="0">
              <a:solidFill>
                <a:schemeClr val="bg1"/>
              </a:solidFill>
              <a:latin typeface="Roboto Light" panose="02000000000000000000" pitchFamily="2" charset="0"/>
              <a:ea typeface="Roboto Light" panose="02000000000000000000" pitchFamily="2" charset="0"/>
            </a:endParaRPr>
          </a:p>
          <a:p>
            <a:pPr eaLnBrk="1">
              <a:lnSpc>
                <a:spcPct val="120000"/>
              </a:lnSpc>
            </a:pPr>
            <a:endParaRPr lang="en-US"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varius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vehicula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placerat</a:t>
            </a:r>
            <a:r>
              <a:rPr lang="en-US" dirty="0">
                <a:solidFill>
                  <a:schemeClr val="bg1"/>
                </a:solidFill>
                <a:latin typeface="Roboto Light" panose="02000000000000000000" pitchFamily="2" charset="0"/>
                <a:ea typeface="Roboto Light" panose="02000000000000000000" pitchFamily="2" charset="0"/>
              </a:rPr>
              <a:t> nisi </a:t>
            </a:r>
            <a:r>
              <a:rPr lang="en-US" dirty="0" err="1">
                <a:solidFill>
                  <a:schemeClr val="bg1"/>
                </a:solidFill>
                <a:latin typeface="Roboto Light" panose="02000000000000000000" pitchFamily="2" charset="0"/>
                <a:ea typeface="Roboto Light" panose="02000000000000000000" pitchFamily="2" charset="0"/>
              </a:rPr>
              <a:t>luctus</a:t>
            </a:r>
            <a:r>
              <a:rPr lang="en-US" dirty="0">
                <a:solidFill>
                  <a:schemeClr val="bg1"/>
                </a:solidFill>
                <a:latin typeface="Roboto Light" panose="02000000000000000000" pitchFamily="2" charset="0"/>
                <a:ea typeface="Roboto Light" panose="02000000000000000000" pitchFamily="2" charset="0"/>
              </a:rPr>
              <a:t> a. </a:t>
            </a:r>
            <a:r>
              <a:rPr lang="en-US" dirty="0" err="1">
                <a:solidFill>
                  <a:schemeClr val="bg1"/>
                </a:solidFill>
                <a:latin typeface="Roboto Light" panose="02000000000000000000" pitchFamily="2" charset="0"/>
                <a:ea typeface="Roboto Light" panose="02000000000000000000" pitchFamily="2" charset="0"/>
              </a:rPr>
              <a:t>Suspendisse</a:t>
            </a: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imperdiet</a:t>
            </a:r>
            <a:r>
              <a:rPr lang="en-US" dirty="0">
                <a:solidFill>
                  <a:schemeClr val="bg1"/>
                </a:solidFill>
                <a:latin typeface="Roboto Light" panose="02000000000000000000" pitchFamily="2" charset="0"/>
                <a:ea typeface="Roboto Light" panose="02000000000000000000" pitchFamily="2" charset="0"/>
              </a:rPr>
              <a:t> id </a:t>
            </a:r>
            <a:r>
              <a:rPr lang="en-US" dirty="0" err="1">
                <a:solidFill>
                  <a:schemeClr val="bg1"/>
                </a:solidFill>
                <a:latin typeface="Roboto Light" panose="02000000000000000000" pitchFamily="2" charset="0"/>
                <a:ea typeface="Roboto Light" panose="02000000000000000000" pitchFamily="2" charset="0"/>
              </a:rPr>
              <a:t>turpis</a:t>
            </a:r>
            <a:r>
              <a:rPr lang="en-US" dirty="0">
                <a:solidFill>
                  <a:schemeClr val="bg1"/>
                </a:solidFill>
                <a:latin typeface="Roboto Light" panose="02000000000000000000" pitchFamily="2" charset="0"/>
                <a:ea typeface="Roboto Light" panose="02000000000000000000" pitchFamily="2" charset="0"/>
              </a:rPr>
              <a:t> in, </a:t>
            </a:r>
            <a:r>
              <a:rPr lang="en-US" dirty="0" err="1">
                <a:solidFill>
                  <a:schemeClr val="bg1"/>
                </a:solidFill>
                <a:latin typeface="Roboto Light" panose="02000000000000000000" pitchFamily="2" charset="0"/>
                <a:ea typeface="Roboto Light" panose="02000000000000000000" pitchFamily="2" charset="0"/>
              </a:rPr>
              <a:t>gravida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fermentum</a:t>
            </a:r>
            <a:r>
              <a:rPr lang="en-US" dirty="0">
                <a:solidFill>
                  <a:schemeClr val="bg1"/>
                </a:solidFill>
                <a:latin typeface="Roboto Light" panose="02000000000000000000" pitchFamily="2" charset="0"/>
                <a:ea typeface="Roboto Light" panose="02000000000000000000" pitchFamily="2" charset="0"/>
              </a:rPr>
              <a:t> sem. Integer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p>
        </p:txBody>
      </p:sp>
      <p:sp>
        <p:nvSpPr>
          <p:cNvPr id="24582" name="AutoShape 6"/>
          <p:cNvSpPr>
            <a:spLocks/>
          </p:cNvSpPr>
          <p:nvPr/>
        </p:nvSpPr>
        <p:spPr bwMode="auto">
          <a:xfrm>
            <a:off x="16314738" y="6156325"/>
            <a:ext cx="6740525" cy="5649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a:solidFill>
                  <a:schemeClr val="bg1"/>
                </a:solidFill>
                <a:latin typeface="Roboto Light" panose="02000000000000000000" pitchFamily="2" charset="0"/>
                <a:ea typeface="Roboto Light" panose="02000000000000000000" pitchFamily="2" charset="0"/>
              </a:rPr>
              <a:t>Lorem ipsum dolor sit amet, consectetur adipiscing elit. Donec mauris</a:t>
            </a:r>
          </a:p>
          <a:p>
            <a:pPr eaLnBrk="1">
              <a:lnSpc>
                <a:spcPct val="120000"/>
              </a:lnSpc>
            </a:pPr>
            <a:r>
              <a:rPr lang="en-US">
                <a:solidFill>
                  <a:schemeClr val="bg1"/>
                </a:solidFill>
                <a:latin typeface="Roboto Light" panose="02000000000000000000" pitchFamily="2" charset="0"/>
                <a:ea typeface="Roboto Light" panose="02000000000000000000" pitchFamily="2" charset="0"/>
              </a:rPr>
              <a:t>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a:t>
            </a:r>
          </a:p>
        </p:txBody>
      </p:sp>
      <p:sp>
        <p:nvSpPr>
          <p:cNvPr id="24583" name="AutoShape 7"/>
          <p:cNvSpPr>
            <a:spLocks/>
          </p:cNvSpPr>
          <p:nvPr/>
        </p:nvSpPr>
        <p:spPr bwMode="auto">
          <a:xfrm>
            <a:off x="1268413" y="3665538"/>
            <a:ext cx="12257087" cy="1944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dirty="0">
                <a:solidFill>
                  <a:schemeClr val="bg1"/>
                </a:solidFill>
                <a:latin typeface="Roboto" charset="0"/>
                <a:ea typeface="ＭＳ Ｐゴシック" charset="0"/>
                <a:cs typeface="Roboto" charset="0"/>
                <a:sym typeface="Roboto" charset="0"/>
              </a:rPr>
              <a:t>There are many variations</a:t>
            </a:r>
          </a:p>
          <a:p>
            <a:pPr>
              <a:defRPr/>
            </a:pPr>
            <a:r>
              <a:rPr lang="en-US" sz="4500" dirty="0">
                <a:solidFill>
                  <a:schemeClr val="bg1"/>
                </a:solidFill>
                <a:latin typeface="Roboto" charset="0"/>
                <a:ea typeface="ＭＳ Ｐゴシック" charset="0"/>
                <a:cs typeface="Roboto" charset="0"/>
                <a:sym typeface="Roboto" charset="0"/>
              </a:rPr>
              <a:t>of passages of </a:t>
            </a:r>
            <a:r>
              <a:rPr lang="en-US" sz="4500" dirty="0" err="1">
                <a:solidFill>
                  <a:schemeClr val="bg1"/>
                </a:solidFill>
                <a:latin typeface="Roboto" charset="0"/>
                <a:ea typeface="ＭＳ Ｐゴシック" charset="0"/>
                <a:cs typeface="Roboto" charset="0"/>
                <a:sym typeface="Roboto" charset="0"/>
              </a:rPr>
              <a:t>Lorem</a:t>
            </a:r>
            <a:r>
              <a:rPr lang="en-US" sz="4500" dirty="0">
                <a:solidFill>
                  <a:schemeClr val="bg1"/>
                </a:solidFill>
                <a:latin typeface="Roboto" charset="0"/>
                <a:ea typeface="ＭＳ Ｐゴシック" charset="0"/>
                <a:cs typeface="Roboto" charset="0"/>
                <a:sym typeface="Roboto" charset="0"/>
              </a:rPr>
              <a:t> </a:t>
            </a:r>
            <a:r>
              <a:rPr lang="en-US" sz="4500" dirty="0" err="1">
                <a:solidFill>
                  <a:schemeClr val="bg1"/>
                </a:solidFill>
                <a:latin typeface="Roboto" charset="0"/>
                <a:ea typeface="ＭＳ Ｐゴシック" charset="0"/>
                <a:cs typeface="Roboto" charset="0"/>
                <a:sym typeface="Roboto" charset="0"/>
              </a:rPr>
              <a:t>Ipsum</a:t>
            </a:r>
            <a:r>
              <a:rPr lang="en-US" sz="4500" dirty="0">
                <a:solidFill>
                  <a:schemeClr val="bg1"/>
                </a:solidFill>
                <a:latin typeface="Roboto" charset="0"/>
                <a:ea typeface="ＭＳ Ｐゴシック" charset="0"/>
                <a:cs typeface="Roboto" charset="0"/>
                <a:sym typeface="Roboto" charset="0"/>
              </a:rPr>
              <a:t> available</a:t>
            </a:r>
            <a:endParaRPr lang="en-US"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AutoShape 1"/>
          <p:cNvSpPr>
            <a:spLocks/>
          </p:cNvSpPr>
          <p:nvPr/>
        </p:nvSpPr>
        <p:spPr bwMode="auto">
          <a:xfrm>
            <a:off x="-1588" y="-1"/>
            <a:ext cx="24385588" cy="7108825"/>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nchor="ctr"/>
          <a:lstStyle/>
          <a:p>
            <a:endParaRPr lang="id-ID">
              <a:solidFill>
                <a:schemeClr val="bg1"/>
              </a:solidFill>
            </a:endParaRPr>
          </a:p>
        </p:txBody>
      </p:sp>
      <p:sp>
        <p:nvSpPr>
          <p:cNvPr id="208897" name="AutoShape 1"/>
          <p:cNvSpPr>
            <a:spLocks/>
          </p:cNvSpPr>
          <p:nvPr/>
        </p:nvSpPr>
        <p:spPr bwMode="auto">
          <a:xfrm>
            <a:off x="0" y="0"/>
            <a:ext cx="24385588" cy="7108825"/>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a:blip r:embed="rId2">
              <a:alphaModFix amt="10000"/>
            </a:blip>
            <a:stretch>
              <a:fillRect/>
            </a:stretch>
          </a:blipFill>
          <a:ln>
            <a:noFill/>
          </a:ln>
          <a:effectLst/>
          <a:extLst/>
        </p:spPr>
        <p:txBody>
          <a:bodyPr lIns="45719" tIns="45719" rIns="45719" bIns="45719" anchor="ctr"/>
          <a:lstStyle/>
          <a:p>
            <a:endParaRPr lang="id-ID">
              <a:solidFill>
                <a:schemeClr val="bg1"/>
              </a:solidFill>
            </a:endParaRPr>
          </a:p>
        </p:txBody>
      </p:sp>
      <p:pic>
        <p:nvPicPr>
          <p:cNvPr id="208899" name="Picture 3" descr="image24.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70050" y="1046163"/>
            <a:ext cx="6345238" cy="114125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8900" name="AutoShape 4"/>
          <p:cNvSpPr>
            <a:spLocks/>
          </p:cNvSpPr>
          <p:nvPr/>
        </p:nvSpPr>
        <p:spPr bwMode="auto">
          <a:xfrm>
            <a:off x="9639300" y="4721224"/>
            <a:ext cx="3695718"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a:solidFill>
                  <a:schemeClr val="bg1"/>
                </a:solidFill>
                <a:latin typeface="Roboto" charset="0"/>
                <a:ea typeface="ＭＳ Ｐゴシック" charset="0"/>
                <a:cs typeface="Roboto" charset="0"/>
                <a:sym typeface="Roboto" charset="0"/>
              </a:rPr>
              <a:t>     24/7 security full</a:t>
            </a:r>
          </a:p>
        </p:txBody>
      </p:sp>
      <p:sp>
        <p:nvSpPr>
          <p:cNvPr id="208901" name="AutoShape 5"/>
          <p:cNvSpPr>
            <a:spLocks/>
          </p:cNvSpPr>
          <p:nvPr/>
        </p:nvSpPr>
        <p:spPr bwMode="auto">
          <a:xfrm>
            <a:off x="9639300" y="5254624"/>
            <a:ext cx="5133852"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a:solidFill>
                  <a:schemeClr val="bg1"/>
                </a:solidFill>
                <a:latin typeface="Roboto" charset="0"/>
                <a:ea typeface="ＭＳ Ｐゴシック" charset="0"/>
                <a:cs typeface="Roboto" charset="0"/>
                <a:sym typeface="Roboto" charset="0"/>
              </a:rPr>
              <a:t>     Extra capacity until 45GB</a:t>
            </a:r>
          </a:p>
        </p:txBody>
      </p:sp>
      <p:sp>
        <p:nvSpPr>
          <p:cNvPr id="208902" name="AutoShape 6"/>
          <p:cNvSpPr>
            <a:spLocks/>
          </p:cNvSpPr>
          <p:nvPr/>
        </p:nvSpPr>
        <p:spPr bwMode="auto">
          <a:xfrm>
            <a:off x="15494000" y="4187824"/>
            <a:ext cx="4308257"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dirty="0">
                <a:solidFill>
                  <a:schemeClr val="bg1"/>
                </a:solidFill>
                <a:latin typeface="Roboto" charset="0"/>
                <a:ea typeface="ＭＳ Ｐゴシック" charset="0"/>
                <a:cs typeface="Roboto" charset="0"/>
                <a:sym typeface="Roboto" charset="0"/>
              </a:rPr>
              <a:t>     Comfortable Access</a:t>
            </a:r>
          </a:p>
        </p:txBody>
      </p:sp>
      <p:sp>
        <p:nvSpPr>
          <p:cNvPr id="208903" name="AutoShape 7"/>
          <p:cNvSpPr>
            <a:spLocks/>
          </p:cNvSpPr>
          <p:nvPr/>
        </p:nvSpPr>
        <p:spPr bwMode="auto">
          <a:xfrm>
            <a:off x="15494000" y="4721224"/>
            <a:ext cx="4838850"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a:solidFill>
                  <a:schemeClr val="bg1"/>
                </a:solidFill>
                <a:latin typeface="Roboto" charset="0"/>
                <a:ea typeface="ＭＳ Ｐゴシック" charset="0"/>
                <a:cs typeface="Roboto" charset="0"/>
                <a:sym typeface="Roboto" charset="0"/>
              </a:rPr>
              <a:t>     The day you went away</a:t>
            </a:r>
          </a:p>
        </p:txBody>
      </p:sp>
      <p:sp>
        <p:nvSpPr>
          <p:cNvPr id="208904" name="AutoShape 8"/>
          <p:cNvSpPr>
            <a:spLocks/>
          </p:cNvSpPr>
          <p:nvPr/>
        </p:nvSpPr>
        <p:spPr bwMode="auto">
          <a:xfrm>
            <a:off x="9639300" y="4181474"/>
            <a:ext cx="4429125"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dirty="0">
                <a:solidFill>
                  <a:schemeClr val="bg1"/>
                </a:solidFill>
                <a:latin typeface="Roboto" charset="0"/>
                <a:ea typeface="ＭＳ Ｐゴシック" charset="0"/>
                <a:cs typeface="Roboto" charset="0"/>
                <a:sym typeface="Roboto" charset="0"/>
              </a:rPr>
              <a:t>     365 days guaranteed</a:t>
            </a:r>
          </a:p>
        </p:txBody>
      </p:sp>
      <p:sp>
        <p:nvSpPr>
          <p:cNvPr id="208905" name="AutoShape 9"/>
          <p:cNvSpPr>
            <a:spLocks/>
          </p:cNvSpPr>
          <p:nvPr/>
        </p:nvSpPr>
        <p:spPr bwMode="auto">
          <a:xfrm>
            <a:off x="9639300" y="2454275"/>
            <a:ext cx="12849225" cy="1168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7000">
                <a:solidFill>
                  <a:schemeClr val="bg1"/>
                </a:solidFill>
                <a:latin typeface="Roboto" charset="0"/>
                <a:ea typeface="ＭＳ Ｐゴシック" charset="0"/>
                <a:cs typeface="Roboto" charset="0"/>
                <a:sym typeface="Roboto" charset="0"/>
              </a:rPr>
              <a:t>Mobile Mockup for Description</a:t>
            </a:r>
            <a:endParaRPr lang="en-US">
              <a:solidFill>
                <a:schemeClr val="bg1"/>
              </a:solidFill>
              <a:latin typeface="Roboto" charset="0"/>
              <a:ea typeface="ＭＳ Ｐゴシック" charset="0"/>
              <a:cs typeface="Roboto" charset="0"/>
              <a:sym typeface="Roboto" charset="0"/>
            </a:endParaRPr>
          </a:p>
        </p:txBody>
      </p:sp>
      <p:sp>
        <p:nvSpPr>
          <p:cNvPr id="208906" name="AutoShape 10"/>
          <p:cNvSpPr>
            <a:spLocks/>
          </p:cNvSpPr>
          <p:nvPr/>
        </p:nvSpPr>
        <p:spPr bwMode="auto">
          <a:xfrm>
            <a:off x="15552738" y="7991475"/>
            <a:ext cx="1016000" cy="1016000"/>
          </a:xfrm>
          <a:custGeom>
            <a:avLst/>
            <a:gdLst>
              <a:gd name="T0" fmla="*/ 508000 w 21600"/>
              <a:gd name="T1" fmla="*/ 508000 h 21600"/>
              <a:gd name="T2" fmla="*/ 508000 w 21600"/>
              <a:gd name="T3" fmla="*/ 508000 h 21600"/>
              <a:gd name="T4" fmla="*/ 508000 w 21600"/>
              <a:gd name="T5" fmla="*/ 508000 h 21600"/>
              <a:gd name="T6" fmla="*/ 508000 w 21600"/>
              <a:gd name="T7" fmla="*/ 50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08907" name="AutoShape 11"/>
          <p:cNvSpPr>
            <a:spLocks/>
          </p:cNvSpPr>
          <p:nvPr/>
        </p:nvSpPr>
        <p:spPr bwMode="auto">
          <a:xfrm>
            <a:off x="20354925" y="8059738"/>
            <a:ext cx="823913" cy="879475"/>
          </a:xfrm>
          <a:custGeom>
            <a:avLst/>
            <a:gdLst>
              <a:gd name="T0" fmla="*/ 411957 w 21600"/>
              <a:gd name="T1" fmla="*/ 439738 h 21600"/>
              <a:gd name="T2" fmla="*/ 411957 w 21600"/>
              <a:gd name="T3" fmla="*/ 439738 h 21600"/>
              <a:gd name="T4" fmla="*/ 411957 w 21600"/>
              <a:gd name="T5" fmla="*/ 439738 h 21600"/>
              <a:gd name="T6" fmla="*/ 411957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4"/>
                  <a:pt x="10799" y="18224"/>
                </a:cubicBezTo>
                <a:cubicBezTo>
                  <a:pt x="10401" y="18224"/>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08908" name="AutoShape 12"/>
          <p:cNvSpPr>
            <a:spLocks/>
          </p:cNvSpPr>
          <p:nvPr/>
        </p:nvSpPr>
        <p:spPr bwMode="auto">
          <a:xfrm>
            <a:off x="10858500" y="8105775"/>
            <a:ext cx="1016000" cy="879475"/>
          </a:xfrm>
          <a:custGeom>
            <a:avLst/>
            <a:gdLst>
              <a:gd name="T0" fmla="*/ 508000 w 20492"/>
              <a:gd name="T1" fmla="*/ 467216 h 20804"/>
              <a:gd name="T2" fmla="*/ 508000 w 20492"/>
              <a:gd name="T3" fmla="*/ 467216 h 20804"/>
              <a:gd name="T4" fmla="*/ 508000 w 20492"/>
              <a:gd name="T5" fmla="*/ 467216 h 20804"/>
              <a:gd name="T6" fmla="*/ 508000 w 20492"/>
              <a:gd name="T7" fmla="*/ 46721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08909" name="AutoShape 13"/>
          <p:cNvSpPr>
            <a:spLocks/>
          </p:cNvSpPr>
          <p:nvPr/>
        </p:nvSpPr>
        <p:spPr bwMode="auto">
          <a:xfrm>
            <a:off x="10404475" y="966311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Photography</a:t>
            </a:r>
            <a:endParaRPr lang="en-US" dirty="0">
              <a:solidFill>
                <a:schemeClr val="bg1"/>
              </a:solidFill>
              <a:latin typeface="Roboto" charset="0"/>
              <a:ea typeface="ＭＳ Ｐゴシック" charset="0"/>
              <a:cs typeface="Roboto" charset="0"/>
              <a:sym typeface="Roboto" charset="0"/>
            </a:endParaRPr>
          </a:p>
        </p:txBody>
      </p:sp>
      <p:sp>
        <p:nvSpPr>
          <p:cNvPr id="208910" name="AutoShape 14"/>
          <p:cNvSpPr>
            <a:spLocks/>
          </p:cNvSpPr>
          <p:nvPr/>
        </p:nvSpPr>
        <p:spPr bwMode="auto">
          <a:xfrm>
            <a:off x="15543213" y="9663113"/>
            <a:ext cx="1035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Design</a:t>
            </a:r>
            <a:endParaRPr lang="en-US">
              <a:solidFill>
                <a:schemeClr val="bg1"/>
              </a:solidFill>
              <a:latin typeface="Roboto" charset="0"/>
              <a:ea typeface="ＭＳ Ｐゴシック" charset="0"/>
              <a:cs typeface="Roboto" charset="0"/>
              <a:sym typeface="Roboto" charset="0"/>
            </a:endParaRPr>
          </a:p>
        </p:txBody>
      </p:sp>
      <p:sp>
        <p:nvSpPr>
          <p:cNvPr id="208911" name="AutoShape 15"/>
          <p:cNvSpPr>
            <a:spLocks/>
          </p:cNvSpPr>
          <p:nvPr/>
        </p:nvSpPr>
        <p:spPr bwMode="auto">
          <a:xfrm>
            <a:off x="20004088" y="9663113"/>
            <a:ext cx="15144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Marketing</a:t>
            </a:r>
            <a:endParaRPr lang="en-US">
              <a:solidFill>
                <a:schemeClr val="bg1"/>
              </a:solidFill>
              <a:latin typeface="Roboto" charset="0"/>
              <a:ea typeface="ＭＳ Ｐゴシック" charset="0"/>
              <a:cs typeface="Roboto" charset="0"/>
              <a:sym typeface="Roboto" charset="0"/>
            </a:endParaRPr>
          </a:p>
        </p:txBody>
      </p:sp>
      <p:sp>
        <p:nvSpPr>
          <p:cNvPr id="208912" name="AutoShape 16"/>
          <p:cNvSpPr>
            <a:spLocks/>
          </p:cNvSpPr>
          <p:nvPr/>
        </p:nvSpPr>
        <p:spPr bwMode="auto">
          <a:xfrm>
            <a:off x="9374188" y="10279063"/>
            <a:ext cx="3986212"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8913" name="AutoShape 17"/>
          <p:cNvSpPr>
            <a:spLocks/>
          </p:cNvSpPr>
          <p:nvPr/>
        </p:nvSpPr>
        <p:spPr bwMode="auto">
          <a:xfrm>
            <a:off x="14068425" y="10279063"/>
            <a:ext cx="39846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8914" name="AutoShape 18"/>
          <p:cNvSpPr>
            <a:spLocks/>
          </p:cNvSpPr>
          <p:nvPr/>
        </p:nvSpPr>
        <p:spPr bwMode="auto">
          <a:xfrm>
            <a:off x="18767425" y="10279063"/>
            <a:ext cx="3986213"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in humour,</a:t>
            </a:r>
          </a:p>
        </p:txBody>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5" name="Picture Placeholder 4"/>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1"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0699750" y="2413000"/>
            <a:ext cx="4533900" cy="88884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09922" name="Picture 2"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5980113" y="2413000"/>
            <a:ext cx="4533900" cy="88884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09923" name="Picture 3"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1260475" y="2413000"/>
            <a:ext cx="4533900" cy="88884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9924" name="AutoShape 4"/>
          <p:cNvSpPr>
            <a:spLocks/>
          </p:cNvSpPr>
          <p:nvPr/>
        </p:nvSpPr>
        <p:spPr bwMode="auto">
          <a:xfrm>
            <a:off x="17392650" y="3808413"/>
            <a:ext cx="5683250"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dirty="0" err="1">
                <a:solidFill>
                  <a:schemeClr val="bg1"/>
                </a:solidFill>
                <a:latin typeface="Roboto" charset="0"/>
                <a:ea typeface="ＭＳ Ｐゴシック" charset="0"/>
                <a:cs typeface="Roboto" charset="0"/>
                <a:sym typeface="Roboto" charset="0"/>
              </a:rPr>
              <a:t>Profesional</a:t>
            </a:r>
            <a:r>
              <a:rPr lang="en-US" sz="6300" dirty="0">
                <a:solidFill>
                  <a:schemeClr val="bg1"/>
                </a:solidFill>
                <a:latin typeface="Roboto" charset="0"/>
                <a:ea typeface="ＭＳ Ｐゴシック" charset="0"/>
                <a:cs typeface="Roboto" charset="0"/>
                <a:sym typeface="Roboto" charset="0"/>
              </a:rPr>
              <a:t> iPhone Mockup Preview</a:t>
            </a:r>
            <a:endParaRPr lang="en-US" dirty="0">
              <a:solidFill>
                <a:schemeClr val="bg1"/>
              </a:solidFill>
              <a:latin typeface="Roboto" charset="0"/>
              <a:ea typeface="ＭＳ Ｐゴシック" charset="0"/>
              <a:cs typeface="Roboto" charset="0"/>
              <a:sym typeface="Roboto" charset="0"/>
            </a:endParaRPr>
          </a:p>
        </p:txBody>
      </p:sp>
      <p:sp>
        <p:nvSpPr>
          <p:cNvPr id="209925" name="AutoShape 5"/>
          <p:cNvSpPr>
            <a:spLocks/>
          </p:cNvSpPr>
          <p:nvPr/>
        </p:nvSpPr>
        <p:spPr bwMode="auto">
          <a:xfrm>
            <a:off x="16463963" y="7261225"/>
            <a:ext cx="6611937" cy="294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which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ords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slightly.</a:t>
            </a:r>
          </a:p>
        </p:txBody>
      </p:sp>
      <p:sp>
        <p:nvSpPr>
          <p:cNvPr id="3" name="Picture Placeholder 2"/>
          <p:cNvSpPr>
            <a:spLocks noGrp="1"/>
          </p:cNvSpPr>
          <p:nvPr>
            <p:ph type="pic" sz="quarter" idx="11"/>
          </p:nvPr>
        </p:nvSpPr>
        <p:spPr>
          <a:solidFill>
            <a:schemeClr val="tx2">
              <a:lumMod val="75000"/>
            </a:schemeClr>
          </a:solidFill>
        </p:spPr>
      </p:sp>
      <p:sp>
        <p:nvSpPr>
          <p:cNvPr id="4" name="Picture Placeholder 3"/>
          <p:cNvSpPr>
            <a:spLocks noGrp="1"/>
          </p:cNvSpPr>
          <p:nvPr>
            <p:ph type="pic" sz="quarter" idx="12"/>
          </p:nvPr>
        </p:nvSpPr>
        <p:spPr>
          <a:solidFill>
            <a:schemeClr val="tx2">
              <a:lumMod val="75000"/>
            </a:schemeClr>
          </a:solidFill>
        </p:spPr>
      </p:sp>
      <p:sp>
        <p:nvSpPr>
          <p:cNvPr id="5" name="Picture Placeholder 4"/>
          <p:cNvSpPr>
            <a:spLocks noGrp="1"/>
          </p:cNvSpPr>
          <p:nvPr>
            <p:ph type="pic" sz="quarter" idx="13"/>
          </p:nvPr>
        </p:nvSpPr>
        <p:spPr>
          <a:solidFill>
            <a:schemeClr val="tx2">
              <a:lumMod val="75000"/>
            </a:schemeClr>
          </a:solidFill>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descr="iphone-5s.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8658225" y="2897188"/>
            <a:ext cx="6680200" cy="130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0965" name="AutoShape 21"/>
          <p:cNvSpPr>
            <a:spLocks/>
          </p:cNvSpPr>
          <p:nvPr/>
        </p:nvSpPr>
        <p:spPr bwMode="auto">
          <a:xfrm>
            <a:off x="8478838" y="881336"/>
            <a:ext cx="749458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dirty="0">
                <a:solidFill>
                  <a:schemeClr val="bg1"/>
                </a:solidFill>
                <a:latin typeface="Roboto" charset="0"/>
                <a:ea typeface="ＭＳ Ｐゴシック" charset="0"/>
                <a:cs typeface="Roboto" charset="0"/>
                <a:sym typeface="Roboto" charset="0"/>
              </a:rPr>
              <a:t>Media Social Network</a:t>
            </a:r>
            <a:endParaRPr lang="en-US" dirty="0">
              <a:solidFill>
                <a:schemeClr val="bg1"/>
              </a:solidFill>
              <a:latin typeface="Roboto" charset="0"/>
              <a:ea typeface="ＭＳ Ｐゴシック" charset="0"/>
              <a:cs typeface="Roboto" charset="0"/>
              <a:sym typeface="Roboto" charset="0"/>
            </a:endParaRPr>
          </a:p>
        </p:txBody>
      </p:sp>
      <p:sp>
        <p:nvSpPr>
          <p:cNvPr id="210966" name="AutoShape 22"/>
          <p:cNvSpPr>
            <a:spLocks/>
          </p:cNvSpPr>
          <p:nvPr/>
        </p:nvSpPr>
        <p:spPr bwMode="auto">
          <a:xfrm>
            <a:off x="9113838" y="1844948"/>
            <a:ext cx="6224588" cy="485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charset="0"/>
                <a:ea typeface="ＭＳ Ｐゴシック" charset="0"/>
                <a:cs typeface="Roboto" charset="0"/>
                <a:sym typeface="Roboto" charset="0"/>
              </a:rPr>
              <a:t>place your additional sub header here</a:t>
            </a:r>
          </a:p>
        </p:txBody>
      </p:sp>
      <p:sp>
        <p:nvSpPr>
          <p:cNvPr id="3" name="Picture Placeholder 2"/>
          <p:cNvSpPr>
            <a:spLocks noGrp="1"/>
          </p:cNvSpPr>
          <p:nvPr>
            <p:ph type="pic" sz="quarter" idx="11"/>
          </p:nvPr>
        </p:nvSpPr>
        <p:spPr>
          <a:solidFill>
            <a:schemeClr val="tx2">
              <a:lumMod val="75000"/>
            </a:schemeClr>
          </a:solidFill>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pic>
        <p:nvPicPr>
          <p:cNvPr id="210947" name="Picture 3"/>
          <p:cNvPicPr>
            <a:picLocks noChangeAspect="1"/>
          </p:cNvPicPr>
          <p:nvPr/>
        </p:nvPicPr>
        <p:blipFill>
          <a:blip r:embed="rId4">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8137525" y="5167313"/>
            <a:ext cx="1870075" cy="72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48" name="Picture 4"/>
          <p:cNvPicPr>
            <a:picLocks noChangeAspect="1"/>
          </p:cNvPicPr>
          <p:nvPr/>
        </p:nvPicPr>
        <p:blipFill>
          <a:blip r:embed="rId5">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6537325" y="7891463"/>
            <a:ext cx="3267075" cy="8366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49" name="Picture 5"/>
          <p:cNvPicPr>
            <a:picLocks noChangeAspect="1"/>
          </p:cNvPicPr>
          <p:nvPr/>
        </p:nvPicPr>
        <p:blipFill>
          <a:blip r:embed="rId6">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8112125" y="10283825"/>
            <a:ext cx="1844675" cy="11414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0" name="Picture 6"/>
          <p:cNvPicPr>
            <a:picLocks noChangeAspect="1"/>
          </p:cNvPicPr>
          <p:nvPr/>
        </p:nvPicPr>
        <p:blipFill>
          <a:blip r:embed="rId7">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4322425" y="4829175"/>
            <a:ext cx="1887538" cy="10525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1" name="Picture 7"/>
          <p:cNvPicPr>
            <a:picLocks noChangeAspect="1"/>
          </p:cNvPicPr>
          <p:nvPr/>
        </p:nvPicPr>
        <p:blipFill>
          <a:blip r:embed="rId8">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3838238" y="7615238"/>
            <a:ext cx="3648075" cy="10906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2" name="Picture 8"/>
          <p:cNvPicPr>
            <a:picLocks noChangeAspect="1"/>
          </p:cNvPicPr>
          <p:nvPr/>
        </p:nvPicPr>
        <p:blipFill>
          <a:blip r:embed="rId9">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4001750" y="10304463"/>
            <a:ext cx="2271713" cy="8159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0953" name="AutoShape 9"/>
          <p:cNvSpPr>
            <a:spLocks/>
          </p:cNvSpPr>
          <p:nvPr/>
        </p:nvSpPr>
        <p:spPr bwMode="auto">
          <a:xfrm>
            <a:off x="16906875" y="3962400"/>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10954" name="AutoShape 10"/>
          <p:cNvSpPr>
            <a:spLocks/>
          </p:cNvSpPr>
          <p:nvPr/>
        </p:nvSpPr>
        <p:spPr bwMode="auto">
          <a:xfrm>
            <a:off x="16886238" y="4419600"/>
            <a:ext cx="4872037"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explore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dora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slightly words</a:t>
            </a:r>
          </a:p>
        </p:txBody>
      </p:sp>
      <p:sp>
        <p:nvSpPr>
          <p:cNvPr id="210955" name="AutoShape 11"/>
          <p:cNvSpPr>
            <a:spLocks/>
          </p:cNvSpPr>
          <p:nvPr/>
        </p:nvSpPr>
        <p:spPr bwMode="auto">
          <a:xfrm>
            <a:off x="4745038" y="4338638"/>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10956" name="AutoShape 12"/>
          <p:cNvSpPr>
            <a:spLocks/>
          </p:cNvSpPr>
          <p:nvPr/>
        </p:nvSpPr>
        <p:spPr bwMode="auto">
          <a:xfrm>
            <a:off x="2995613" y="4862513"/>
            <a:ext cx="489267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7" name="AutoShape 13"/>
          <p:cNvSpPr>
            <a:spLocks/>
          </p:cNvSpPr>
          <p:nvPr/>
        </p:nvSpPr>
        <p:spPr bwMode="auto">
          <a:xfrm>
            <a:off x="4745038" y="10385425"/>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10958" name="AutoShape 14"/>
          <p:cNvSpPr>
            <a:spLocks/>
          </p:cNvSpPr>
          <p:nvPr/>
        </p:nvSpPr>
        <p:spPr bwMode="auto">
          <a:xfrm>
            <a:off x="2738438" y="10907713"/>
            <a:ext cx="5149850"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9" name="AutoShape 15"/>
          <p:cNvSpPr>
            <a:spLocks/>
          </p:cNvSpPr>
          <p:nvPr/>
        </p:nvSpPr>
        <p:spPr bwMode="auto">
          <a:xfrm>
            <a:off x="3017838" y="6985000"/>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10960" name="AutoShape 16"/>
          <p:cNvSpPr>
            <a:spLocks/>
          </p:cNvSpPr>
          <p:nvPr/>
        </p:nvSpPr>
        <p:spPr bwMode="auto">
          <a:xfrm>
            <a:off x="1268413" y="7507288"/>
            <a:ext cx="489267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1" name="AutoShape 17"/>
          <p:cNvSpPr>
            <a:spLocks/>
          </p:cNvSpPr>
          <p:nvPr/>
        </p:nvSpPr>
        <p:spPr bwMode="auto">
          <a:xfrm>
            <a:off x="18261013" y="6904038"/>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10962" name="AutoShape 18"/>
          <p:cNvSpPr>
            <a:spLocks/>
          </p:cNvSpPr>
          <p:nvPr/>
        </p:nvSpPr>
        <p:spPr bwMode="auto">
          <a:xfrm>
            <a:off x="18240375" y="7362825"/>
            <a:ext cx="48736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3" name="AutoShape 19"/>
          <p:cNvSpPr>
            <a:spLocks/>
          </p:cNvSpPr>
          <p:nvPr/>
        </p:nvSpPr>
        <p:spPr bwMode="auto">
          <a:xfrm>
            <a:off x="16927513" y="10077450"/>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Your title Here</a:t>
            </a:r>
            <a:endParaRPr lang="en-US">
              <a:solidFill>
                <a:schemeClr val="bg1"/>
              </a:solidFill>
              <a:latin typeface="Roboto" charset="0"/>
              <a:ea typeface="ＭＳ Ｐゴシック" charset="0"/>
              <a:cs typeface="Roboto" charset="0"/>
              <a:sym typeface="Roboto" charset="0"/>
            </a:endParaRPr>
          </a:p>
        </p:txBody>
      </p:sp>
      <p:sp>
        <p:nvSpPr>
          <p:cNvPr id="210964" name="AutoShape 20"/>
          <p:cNvSpPr>
            <a:spLocks/>
          </p:cNvSpPr>
          <p:nvPr/>
        </p:nvSpPr>
        <p:spPr bwMode="auto">
          <a:xfrm>
            <a:off x="16906875" y="10534650"/>
            <a:ext cx="48736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AutoShape 1"/>
          <p:cNvSpPr>
            <a:spLocks/>
          </p:cNvSpPr>
          <p:nvPr/>
        </p:nvSpPr>
        <p:spPr bwMode="auto">
          <a:xfrm>
            <a:off x="0" y="8821738"/>
            <a:ext cx="24384000" cy="4894262"/>
          </a:xfrm>
          <a:custGeom>
            <a:avLst/>
            <a:gdLst>
              <a:gd name="T0" fmla="*/ 12192000 w 21600"/>
              <a:gd name="T1" fmla="*/ 2447131 h 21600"/>
              <a:gd name="T2" fmla="*/ 12192000 w 21600"/>
              <a:gd name="T3" fmla="*/ 2447131 h 21600"/>
              <a:gd name="T4" fmla="*/ 12192000 w 21600"/>
              <a:gd name="T5" fmla="*/ 2447131 h 21600"/>
              <a:gd name="T6" fmla="*/ 12192000 w 21600"/>
              <a:gd name="T7" fmla="*/ 244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2">
              <a:lumMod val="75000"/>
            </a:schemeClr>
          </a:solidFill>
          <a:ln>
            <a:noFill/>
          </a:ln>
          <a:effectLst/>
          <a:extLst/>
        </p:spPr>
        <p:txBody>
          <a:bodyPr lIns="0" tIns="0" rIns="0" bIns="0" anchor="ctr"/>
          <a:lstStyle/>
          <a:p>
            <a:endParaRPr lang="id-ID">
              <a:solidFill>
                <a:schemeClr val="bg1"/>
              </a:solidFill>
            </a:endParaRPr>
          </a:p>
        </p:txBody>
      </p:sp>
      <p:sp>
        <p:nvSpPr>
          <p:cNvPr id="211970" name="AutoShape 2"/>
          <p:cNvSpPr>
            <a:spLocks/>
          </p:cNvSpPr>
          <p:nvPr/>
        </p:nvSpPr>
        <p:spPr bwMode="auto">
          <a:xfrm>
            <a:off x="2989263" y="99012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211971" name="AutoShape 3"/>
          <p:cNvSpPr>
            <a:spLocks/>
          </p:cNvSpPr>
          <p:nvPr/>
        </p:nvSpPr>
        <p:spPr bwMode="auto">
          <a:xfrm>
            <a:off x="2989263" y="10601325"/>
            <a:ext cx="48101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other by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211972" name="AutoShape 4"/>
          <p:cNvSpPr>
            <a:spLocks/>
          </p:cNvSpPr>
          <p:nvPr/>
        </p:nvSpPr>
        <p:spPr bwMode="auto">
          <a:xfrm>
            <a:off x="10647363" y="99012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11973" name="AutoShape 5"/>
          <p:cNvSpPr>
            <a:spLocks/>
          </p:cNvSpPr>
          <p:nvPr/>
        </p:nvSpPr>
        <p:spPr bwMode="auto">
          <a:xfrm>
            <a:off x="10647363" y="10601325"/>
            <a:ext cx="48101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4" name="AutoShape 6"/>
          <p:cNvSpPr>
            <a:spLocks/>
          </p:cNvSpPr>
          <p:nvPr/>
        </p:nvSpPr>
        <p:spPr bwMode="auto">
          <a:xfrm>
            <a:off x="18303875" y="9901238"/>
            <a:ext cx="31591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11975" name="AutoShape 7"/>
          <p:cNvSpPr>
            <a:spLocks/>
          </p:cNvSpPr>
          <p:nvPr/>
        </p:nvSpPr>
        <p:spPr bwMode="auto">
          <a:xfrm>
            <a:off x="18303875" y="10601325"/>
            <a:ext cx="48101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9" name="AutoShape 11"/>
          <p:cNvSpPr>
            <a:spLocks/>
          </p:cNvSpPr>
          <p:nvPr/>
        </p:nvSpPr>
        <p:spPr bwMode="auto">
          <a:xfrm>
            <a:off x="17116425" y="9891713"/>
            <a:ext cx="749300" cy="492125"/>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211980" name="AutoShape 12"/>
          <p:cNvSpPr>
            <a:spLocks/>
          </p:cNvSpPr>
          <p:nvPr/>
        </p:nvSpPr>
        <p:spPr bwMode="auto">
          <a:xfrm>
            <a:off x="9291638" y="9772650"/>
            <a:ext cx="749300" cy="688975"/>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211981" name="AutoShape 13"/>
          <p:cNvSpPr>
            <a:spLocks/>
          </p:cNvSpPr>
          <p:nvPr/>
        </p:nvSpPr>
        <p:spPr bwMode="auto">
          <a:xfrm>
            <a:off x="1751013" y="9779000"/>
            <a:ext cx="723900" cy="655638"/>
          </a:xfrm>
          <a:custGeom>
            <a:avLst/>
            <a:gdLst>
              <a:gd name="T0" fmla="*/ 361950 w 21600"/>
              <a:gd name="T1" fmla="*/ 327819 h 21600"/>
              <a:gd name="T2" fmla="*/ 361950 w 21600"/>
              <a:gd name="T3" fmla="*/ 327819 h 21600"/>
              <a:gd name="T4" fmla="*/ 361950 w 21600"/>
              <a:gd name="T5" fmla="*/ 327819 h 21600"/>
              <a:gd name="T6" fmla="*/ 36195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211982" name="AutoShape 14"/>
          <p:cNvSpPr>
            <a:spLocks/>
          </p:cNvSpPr>
          <p:nvPr/>
        </p:nvSpPr>
        <p:spPr bwMode="auto">
          <a:xfrm>
            <a:off x="8478838" y="922338"/>
            <a:ext cx="749458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dirty="0">
                <a:solidFill>
                  <a:schemeClr val="bg1"/>
                </a:solidFill>
                <a:latin typeface="Roboto" charset="0"/>
                <a:ea typeface="ＭＳ Ｐゴシック" charset="0"/>
                <a:cs typeface="Roboto" charset="0"/>
                <a:sym typeface="Roboto" charset="0"/>
              </a:rPr>
              <a:t>Media Social Network</a:t>
            </a:r>
            <a:endParaRPr lang="en-US" dirty="0">
              <a:solidFill>
                <a:schemeClr val="bg1"/>
              </a:solidFill>
              <a:latin typeface="Roboto" charset="0"/>
              <a:ea typeface="ＭＳ Ｐゴシック" charset="0"/>
              <a:cs typeface="Roboto" charset="0"/>
              <a:sym typeface="Roboto" charset="0"/>
            </a:endParaRPr>
          </a:p>
        </p:txBody>
      </p:sp>
      <p:sp>
        <p:nvSpPr>
          <p:cNvPr id="211983" name="AutoShape 15"/>
          <p:cNvSpPr>
            <a:spLocks/>
          </p:cNvSpPr>
          <p:nvPr/>
        </p:nvSpPr>
        <p:spPr bwMode="auto">
          <a:xfrm>
            <a:off x="8994775" y="1925638"/>
            <a:ext cx="6462714"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charset="0"/>
                <a:ea typeface="ＭＳ Ｐゴシック" charset="0"/>
                <a:cs typeface="Roboto" charset="0"/>
                <a:sym typeface="Roboto" charset="0"/>
              </a:rPr>
              <a:t>place your additional sub header here</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24384000" cy="13716000"/>
          </a:xfrm>
          <a:prstGeom prst="rect">
            <a:avLst/>
          </a:prstGeom>
          <a:blipFill dpi="0" rotWithShape="1">
            <a:blip r:embed="rId2"/>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12994" name="AutoShape 2"/>
          <p:cNvSpPr>
            <a:spLocks/>
          </p:cNvSpPr>
          <p:nvPr/>
        </p:nvSpPr>
        <p:spPr bwMode="auto">
          <a:xfrm>
            <a:off x="0" y="6046788"/>
            <a:ext cx="24384000" cy="7669212"/>
          </a:xfrm>
          <a:custGeom>
            <a:avLst/>
            <a:gdLst>
              <a:gd name="T0" fmla="*/ 12192000 w 21600"/>
              <a:gd name="T1" fmla="*/ 3834606 h 21600"/>
              <a:gd name="T2" fmla="*/ 12192000 w 21600"/>
              <a:gd name="T3" fmla="*/ 3834606 h 21600"/>
              <a:gd name="T4" fmla="*/ 12192000 w 21600"/>
              <a:gd name="T5" fmla="*/ 3834606 h 21600"/>
              <a:gd name="T6" fmla="*/ 12192000 w 21600"/>
              <a:gd name="T7" fmla="*/ 3834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18" y="0"/>
                  <a:pt x="3238" y="1237"/>
                  <a:pt x="0" y="3703"/>
                </a:cubicBezTo>
                <a:lnTo>
                  <a:pt x="0" y="21600"/>
                </a:lnTo>
                <a:lnTo>
                  <a:pt x="21600" y="21600"/>
                </a:lnTo>
                <a:lnTo>
                  <a:pt x="21600" y="3703"/>
                </a:lnTo>
                <a:cubicBezTo>
                  <a:pt x="18361" y="1237"/>
                  <a:pt x="14581" y="0"/>
                  <a:pt x="10800" y="0"/>
                </a:cubicBezTo>
                <a:close/>
              </a:path>
            </a:pathLst>
          </a:custGeom>
          <a:solidFill>
            <a:schemeClr val="accent3">
              <a:alpha val="89803"/>
            </a:schemeClr>
          </a:solidFill>
          <a:ln>
            <a:noFill/>
          </a:ln>
          <a:effectLst/>
          <a:extLst/>
        </p:spPr>
        <p:txBody>
          <a:bodyPr lIns="0" tIns="0" rIns="0" bIns="0" anchor="ctr"/>
          <a:lstStyle/>
          <a:p>
            <a:endParaRPr lang="id-ID"/>
          </a:p>
        </p:txBody>
      </p:sp>
      <p:sp>
        <p:nvSpPr>
          <p:cNvPr id="212995" name="AutoShape 3"/>
          <p:cNvSpPr>
            <a:spLocks/>
          </p:cNvSpPr>
          <p:nvPr/>
        </p:nvSpPr>
        <p:spPr bwMode="auto">
          <a:xfrm>
            <a:off x="18773775" y="5399088"/>
            <a:ext cx="2066925" cy="2066925"/>
          </a:xfrm>
          <a:custGeom>
            <a:avLst/>
            <a:gdLst>
              <a:gd name="T0" fmla="*/ 1033410 w 19679"/>
              <a:gd name="T1" fmla="*/ 1134346 h 19679"/>
              <a:gd name="T2" fmla="*/ 1033410 w 19679"/>
              <a:gd name="T3" fmla="*/ 1134346 h 19679"/>
              <a:gd name="T4" fmla="*/ 1033410 w 19679"/>
              <a:gd name="T5" fmla="*/ 1134346 h 19679"/>
              <a:gd name="T6" fmla="*/ 1033410 w 19679"/>
              <a:gd name="T7" fmla="*/ 1134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2996" name="AutoShape 4"/>
          <p:cNvSpPr>
            <a:spLocks/>
          </p:cNvSpPr>
          <p:nvPr/>
        </p:nvSpPr>
        <p:spPr bwMode="auto">
          <a:xfrm>
            <a:off x="19359563" y="6045200"/>
            <a:ext cx="895350" cy="774700"/>
          </a:xfrm>
          <a:custGeom>
            <a:avLst/>
            <a:gdLst>
              <a:gd name="T0" fmla="*/ 447675 w 20288"/>
              <a:gd name="T1" fmla="*/ 433897 h 19972"/>
              <a:gd name="T2" fmla="*/ 447675 w 20288"/>
              <a:gd name="T3" fmla="*/ 433897 h 19972"/>
              <a:gd name="T4" fmla="*/ 447675 w 20288"/>
              <a:gd name="T5" fmla="*/ 433897 h 19972"/>
              <a:gd name="T6" fmla="*/ 447675 w 20288"/>
              <a:gd name="T7" fmla="*/ 433897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2997" name="AutoShape 5"/>
          <p:cNvSpPr>
            <a:spLocks/>
          </p:cNvSpPr>
          <p:nvPr/>
        </p:nvSpPr>
        <p:spPr bwMode="auto">
          <a:xfrm>
            <a:off x="7023100" y="5057775"/>
            <a:ext cx="2751138" cy="2751138"/>
          </a:xfrm>
          <a:custGeom>
            <a:avLst/>
            <a:gdLst>
              <a:gd name="T0" fmla="*/ 1375499 w 19679"/>
              <a:gd name="T1" fmla="*/ 1509848 h 19679"/>
              <a:gd name="T2" fmla="*/ 1375499 w 19679"/>
              <a:gd name="T3" fmla="*/ 1509848 h 19679"/>
              <a:gd name="T4" fmla="*/ 1375499 w 19679"/>
              <a:gd name="T5" fmla="*/ 1509848 h 19679"/>
              <a:gd name="T6" fmla="*/ 1375499 w 19679"/>
              <a:gd name="T7" fmla="*/ 15098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2998" name="AutoShape 6"/>
          <p:cNvSpPr>
            <a:spLocks/>
          </p:cNvSpPr>
          <p:nvPr/>
        </p:nvSpPr>
        <p:spPr bwMode="auto">
          <a:xfrm>
            <a:off x="7770813" y="5805488"/>
            <a:ext cx="1255712" cy="1254125"/>
          </a:xfrm>
          <a:custGeom>
            <a:avLst/>
            <a:gdLst>
              <a:gd name="T0" fmla="*/ 627856 w 21600"/>
              <a:gd name="T1" fmla="*/ 627063 h 21600"/>
              <a:gd name="T2" fmla="*/ 627856 w 21600"/>
              <a:gd name="T3" fmla="*/ 627063 h 21600"/>
              <a:gd name="T4" fmla="*/ 627856 w 21600"/>
              <a:gd name="T5" fmla="*/ 627063 h 21600"/>
              <a:gd name="T6" fmla="*/ 627856 w 21600"/>
              <a:gd name="T7" fmla="*/ 627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2999" name="AutoShape 7"/>
          <p:cNvSpPr>
            <a:spLocks/>
          </p:cNvSpPr>
          <p:nvPr/>
        </p:nvSpPr>
        <p:spPr bwMode="auto">
          <a:xfrm>
            <a:off x="3586163" y="5411788"/>
            <a:ext cx="2041525" cy="2041525"/>
          </a:xfrm>
          <a:custGeom>
            <a:avLst/>
            <a:gdLst>
              <a:gd name="T0" fmla="*/ 1020711 w 19679"/>
              <a:gd name="T1" fmla="*/ 1120406 h 19679"/>
              <a:gd name="T2" fmla="*/ 1020711 w 19679"/>
              <a:gd name="T3" fmla="*/ 1120406 h 19679"/>
              <a:gd name="T4" fmla="*/ 1020711 w 19679"/>
              <a:gd name="T5" fmla="*/ 1120406 h 19679"/>
              <a:gd name="T6" fmla="*/ 1020711 w 19679"/>
              <a:gd name="T7" fmla="*/ 1120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0" name="AutoShape 8"/>
          <p:cNvSpPr>
            <a:spLocks/>
          </p:cNvSpPr>
          <p:nvPr/>
        </p:nvSpPr>
        <p:spPr bwMode="auto">
          <a:xfrm>
            <a:off x="4198938" y="6034088"/>
            <a:ext cx="815975" cy="798512"/>
          </a:xfrm>
          <a:custGeom>
            <a:avLst/>
            <a:gdLst>
              <a:gd name="T0" fmla="*/ 407988 w 21600"/>
              <a:gd name="T1" fmla="*/ 399256 h 21600"/>
              <a:gd name="T2" fmla="*/ 407988 w 21600"/>
              <a:gd name="T3" fmla="*/ 399256 h 21600"/>
              <a:gd name="T4" fmla="*/ 407988 w 21600"/>
              <a:gd name="T5" fmla="*/ 399256 h 21600"/>
              <a:gd name="T6" fmla="*/ 407988 w 21600"/>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1" name="AutoShape 9"/>
          <p:cNvSpPr>
            <a:spLocks/>
          </p:cNvSpPr>
          <p:nvPr/>
        </p:nvSpPr>
        <p:spPr bwMode="auto">
          <a:xfrm>
            <a:off x="14622463" y="5051425"/>
            <a:ext cx="2763837" cy="2763838"/>
          </a:xfrm>
          <a:custGeom>
            <a:avLst/>
            <a:gdLst>
              <a:gd name="T0" fmla="*/ 1381848 w 19679"/>
              <a:gd name="T1" fmla="*/ 1516817 h 19679"/>
              <a:gd name="T2" fmla="*/ 1381848 w 19679"/>
              <a:gd name="T3" fmla="*/ 1516817 h 19679"/>
              <a:gd name="T4" fmla="*/ 1381848 w 19679"/>
              <a:gd name="T5" fmla="*/ 1516817 h 19679"/>
              <a:gd name="T6" fmla="*/ 1381848 w 19679"/>
              <a:gd name="T7" fmla="*/ 1516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2" name="AutoShape 10"/>
          <p:cNvSpPr>
            <a:spLocks/>
          </p:cNvSpPr>
          <p:nvPr/>
        </p:nvSpPr>
        <p:spPr bwMode="auto">
          <a:xfrm>
            <a:off x="15376525" y="5995988"/>
            <a:ext cx="1208088" cy="823912"/>
          </a:xfrm>
          <a:custGeom>
            <a:avLst/>
            <a:gdLst>
              <a:gd name="T0" fmla="*/ 604044 w 21600"/>
              <a:gd name="T1" fmla="*/ 413451 h 19017"/>
              <a:gd name="T2" fmla="*/ 604044 w 21600"/>
              <a:gd name="T3" fmla="*/ 413451 h 19017"/>
              <a:gd name="T4" fmla="*/ 604044 w 21600"/>
              <a:gd name="T5" fmla="*/ 413451 h 19017"/>
              <a:gd name="T6" fmla="*/ 604044 w 21600"/>
              <a:gd name="T7" fmla="*/ 413451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3" name="AutoShape 11"/>
          <p:cNvSpPr>
            <a:spLocks/>
          </p:cNvSpPr>
          <p:nvPr/>
        </p:nvSpPr>
        <p:spPr bwMode="auto">
          <a:xfrm>
            <a:off x="10572750" y="4803775"/>
            <a:ext cx="3257550" cy="3259138"/>
          </a:xfrm>
          <a:custGeom>
            <a:avLst/>
            <a:gdLst>
              <a:gd name="T0" fmla="*/ 1628692 w 19679"/>
              <a:gd name="T1" fmla="*/ 1788642 h 19679"/>
              <a:gd name="T2" fmla="*/ 1628692 w 19679"/>
              <a:gd name="T3" fmla="*/ 1788642 h 19679"/>
              <a:gd name="T4" fmla="*/ 1628692 w 19679"/>
              <a:gd name="T5" fmla="*/ 1788642 h 19679"/>
              <a:gd name="T6" fmla="*/ 1628692 w 19679"/>
              <a:gd name="T7" fmla="*/ 1788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4" name="AutoShape 12"/>
          <p:cNvSpPr>
            <a:spLocks/>
          </p:cNvSpPr>
          <p:nvPr/>
        </p:nvSpPr>
        <p:spPr bwMode="auto">
          <a:xfrm>
            <a:off x="11793538" y="5588000"/>
            <a:ext cx="815975" cy="1689100"/>
          </a:xfrm>
          <a:custGeom>
            <a:avLst/>
            <a:gdLst>
              <a:gd name="T0" fmla="*/ 407988 w 21600"/>
              <a:gd name="T1" fmla="*/ 885766 h 21085"/>
              <a:gd name="T2" fmla="*/ 407988 w 21600"/>
              <a:gd name="T3" fmla="*/ 885766 h 21085"/>
              <a:gd name="T4" fmla="*/ 407988 w 21600"/>
              <a:gd name="T5" fmla="*/ 885766 h 21085"/>
              <a:gd name="T6" fmla="*/ 407988 w 21600"/>
              <a:gd name="T7" fmla="*/ 885766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13005" name="AutoShape 13"/>
          <p:cNvSpPr>
            <a:spLocks/>
          </p:cNvSpPr>
          <p:nvPr/>
        </p:nvSpPr>
        <p:spPr bwMode="auto">
          <a:xfrm>
            <a:off x="11202988" y="10452100"/>
            <a:ext cx="9637712"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a:solidFill>
                  <a:srgbClr val="FFFFFF"/>
                </a:solidFill>
                <a:latin typeface="Roboto Light" panose="02000000000000000000" pitchFamily="2" charset="0"/>
                <a:ea typeface="Roboto Light" panose="02000000000000000000" pitchFamily="2" charset="0"/>
              </a:rPr>
              <a:t>Look at me I'm as helpless as a kitten up a tree, And I feel like I'm </a:t>
            </a:r>
            <a:r>
              <a:rPr lang="en-US" dirty="0" err="1">
                <a:solidFill>
                  <a:srgbClr val="FFFFFF"/>
                </a:solidFill>
                <a:latin typeface="Roboto Light" panose="02000000000000000000" pitchFamily="2" charset="0"/>
                <a:ea typeface="Roboto Light" panose="02000000000000000000" pitchFamily="2" charset="0"/>
              </a:rPr>
              <a:t>clingin</a:t>
            </a:r>
            <a:r>
              <a:rPr lang="en-US" dirty="0">
                <a:solidFill>
                  <a:srgbClr val="FFFFFF"/>
                </a:solidFill>
                <a:latin typeface="Roboto Light" panose="02000000000000000000" pitchFamily="2" charset="0"/>
                <a:ea typeface="Roboto Light" panose="02000000000000000000" pitchFamily="2" charset="0"/>
              </a:rPr>
              <a:t>' to a cloud, I can' t  get misty, just holding your hand. Walk my way, And a thousand </a:t>
            </a:r>
            <a:r>
              <a:rPr lang="en-US" dirty="0" err="1">
                <a:solidFill>
                  <a:srgbClr val="FFFFFF"/>
                </a:solidFill>
                <a:latin typeface="Roboto Light" panose="02000000000000000000" pitchFamily="2" charset="0"/>
                <a:ea typeface="Roboto Light" panose="02000000000000000000" pitchFamily="2" charset="0"/>
              </a:rPr>
              <a:t>violin'm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clingin</a:t>
            </a:r>
            <a:r>
              <a:rPr lang="en-US" dirty="0">
                <a:solidFill>
                  <a:srgbClr val="FFFFFF"/>
                </a:solidFill>
                <a:latin typeface="Roboto Light" panose="02000000000000000000" pitchFamily="2" charset="0"/>
                <a:ea typeface="Roboto Light" panose="02000000000000000000" pitchFamily="2" charset="0"/>
              </a:rPr>
              <a:t>' to a cloud, I can' t understand  get misty, just holding your hand. Walk my violins begin to play</a:t>
            </a:r>
            <a:endParaRPr lang="en-US" dirty="0">
              <a:latin typeface="Roboto Light" panose="02000000000000000000" pitchFamily="2" charset="0"/>
              <a:ea typeface="Roboto Light" panose="02000000000000000000" pitchFamily="2" charset="0"/>
            </a:endParaRPr>
          </a:p>
        </p:txBody>
      </p:sp>
      <p:sp>
        <p:nvSpPr>
          <p:cNvPr id="213006" name="AutoShape 14"/>
          <p:cNvSpPr>
            <a:spLocks/>
          </p:cNvSpPr>
          <p:nvPr/>
        </p:nvSpPr>
        <p:spPr bwMode="auto">
          <a:xfrm>
            <a:off x="3881438" y="7669213"/>
            <a:ext cx="142716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25%</a:t>
            </a:r>
            <a:endParaRPr lang="en-US">
              <a:latin typeface="Roboto" charset="0"/>
              <a:ea typeface="ＭＳ Ｐゴシック" charset="0"/>
              <a:cs typeface="Roboto" charset="0"/>
              <a:sym typeface="Roboto" charset="0"/>
            </a:endParaRPr>
          </a:p>
        </p:txBody>
      </p:sp>
      <p:sp>
        <p:nvSpPr>
          <p:cNvPr id="213007" name="AutoShape 15"/>
          <p:cNvSpPr>
            <a:spLocks/>
          </p:cNvSpPr>
          <p:nvPr/>
        </p:nvSpPr>
        <p:spPr bwMode="auto">
          <a:xfrm>
            <a:off x="7672388" y="8024813"/>
            <a:ext cx="14287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84%</a:t>
            </a:r>
            <a:endParaRPr lang="en-US">
              <a:latin typeface="Roboto" charset="0"/>
              <a:ea typeface="ＭＳ Ｐゴシック" charset="0"/>
              <a:cs typeface="Roboto" charset="0"/>
              <a:sym typeface="Roboto" charset="0"/>
            </a:endParaRPr>
          </a:p>
        </p:txBody>
      </p:sp>
      <p:sp>
        <p:nvSpPr>
          <p:cNvPr id="213008" name="AutoShape 16"/>
          <p:cNvSpPr>
            <a:spLocks/>
          </p:cNvSpPr>
          <p:nvPr/>
        </p:nvSpPr>
        <p:spPr bwMode="auto">
          <a:xfrm>
            <a:off x="11464925" y="8245475"/>
            <a:ext cx="14287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42%</a:t>
            </a:r>
            <a:endParaRPr lang="en-US">
              <a:latin typeface="Roboto" charset="0"/>
              <a:ea typeface="ＭＳ Ｐゴシック" charset="0"/>
              <a:cs typeface="Roboto" charset="0"/>
              <a:sym typeface="Roboto" charset="0"/>
            </a:endParaRPr>
          </a:p>
        </p:txBody>
      </p:sp>
      <p:sp>
        <p:nvSpPr>
          <p:cNvPr id="213009" name="AutoShape 17"/>
          <p:cNvSpPr>
            <a:spLocks/>
          </p:cNvSpPr>
          <p:nvPr/>
        </p:nvSpPr>
        <p:spPr bwMode="auto">
          <a:xfrm>
            <a:off x="15278100" y="8024813"/>
            <a:ext cx="14287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30%</a:t>
            </a:r>
            <a:endParaRPr lang="en-US">
              <a:latin typeface="Roboto" charset="0"/>
              <a:ea typeface="ＭＳ Ｐゴシック" charset="0"/>
              <a:cs typeface="Roboto" charset="0"/>
              <a:sym typeface="Roboto" charset="0"/>
            </a:endParaRPr>
          </a:p>
        </p:txBody>
      </p:sp>
      <p:sp>
        <p:nvSpPr>
          <p:cNvPr id="213010" name="AutoShape 18"/>
          <p:cNvSpPr>
            <a:spLocks/>
          </p:cNvSpPr>
          <p:nvPr/>
        </p:nvSpPr>
        <p:spPr bwMode="auto">
          <a:xfrm>
            <a:off x="19092863" y="7669213"/>
            <a:ext cx="142716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rgbClr val="FFFFFF"/>
                </a:solidFill>
                <a:latin typeface="Roboto" charset="0"/>
                <a:ea typeface="ＭＳ Ｐゴシック" charset="0"/>
                <a:cs typeface="Roboto" charset="0"/>
                <a:sym typeface="Roboto" charset="0"/>
              </a:rPr>
              <a:t>12%</a:t>
            </a:r>
            <a:endParaRPr lang="en-US">
              <a:latin typeface="Roboto" charset="0"/>
              <a:ea typeface="ＭＳ Ｐゴシック" charset="0"/>
              <a:cs typeface="Roboto" charset="0"/>
              <a:sym typeface="Roboto" charset="0"/>
            </a:endParaRPr>
          </a:p>
        </p:txBody>
      </p:sp>
      <p:sp>
        <p:nvSpPr>
          <p:cNvPr id="213011" name="AutoShape 19"/>
          <p:cNvSpPr>
            <a:spLocks/>
          </p:cNvSpPr>
          <p:nvPr/>
        </p:nvSpPr>
        <p:spPr bwMode="auto">
          <a:xfrm>
            <a:off x="3586163" y="10196513"/>
            <a:ext cx="6613525" cy="200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rgbClr val="FFFFFF"/>
                </a:solidFill>
                <a:latin typeface="Roboto" charset="0"/>
                <a:ea typeface="ＭＳ Ｐゴシック" charset="0"/>
                <a:cs typeface="Roboto" charset="0"/>
                <a:sym typeface="Roboto" charset="0"/>
              </a:rPr>
              <a:t>Social Media says and Survey</a:t>
            </a:r>
            <a:endParaRPr lang="en-US">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66000" fill="hold" grpId="0" nodeType="afterEffect">
                                  <p:stCondLst>
                                    <p:cond delay="0"/>
                                  </p:stCondLst>
                                  <p:childTnLst>
                                    <p:set>
                                      <p:cBhvr>
                                        <p:cTn id="6" dur="1" fill="hold">
                                          <p:stCondLst>
                                            <p:cond delay="0"/>
                                          </p:stCondLst>
                                        </p:cTn>
                                        <p:tgtEl>
                                          <p:spTgt spid="212994"/>
                                        </p:tgtEl>
                                        <p:attrNameLst>
                                          <p:attrName>style.visibility</p:attrName>
                                        </p:attrNameLst>
                                      </p:cBhvr>
                                      <p:to>
                                        <p:strVal val="visible"/>
                                      </p:to>
                                    </p:set>
                                    <p:anim calcmode="lin" valueType="num">
                                      <p:cBhvr additive="base">
                                        <p:cTn id="7" dur="500" fill="hold"/>
                                        <p:tgtEl>
                                          <p:spTgt spid="212994"/>
                                        </p:tgtEl>
                                        <p:attrNameLst>
                                          <p:attrName>ppt_x</p:attrName>
                                        </p:attrNameLst>
                                      </p:cBhvr>
                                      <p:tavLst>
                                        <p:tav tm="0">
                                          <p:val>
                                            <p:strVal val="#ppt_x"/>
                                          </p:val>
                                        </p:tav>
                                        <p:tav tm="100000">
                                          <p:val>
                                            <p:strVal val="#ppt_x"/>
                                          </p:val>
                                        </p:tav>
                                      </p:tavLst>
                                    </p:anim>
                                    <p:anim calcmode="lin" valueType="num">
                                      <p:cBhvr additive="base">
                                        <p:cTn id="8" dur="500" fill="hold"/>
                                        <p:tgtEl>
                                          <p:spTgt spid="212994"/>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213003"/>
                                        </p:tgtEl>
                                        <p:attrNameLst>
                                          <p:attrName>style.visibility</p:attrName>
                                        </p:attrNameLst>
                                      </p:cBhvr>
                                      <p:to>
                                        <p:strVal val="visible"/>
                                      </p:to>
                                    </p:set>
                                    <p:anim calcmode="lin" valueType="num">
                                      <p:cBhvr additive="base">
                                        <p:cTn id="12" dur="500" fill="hold"/>
                                        <p:tgtEl>
                                          <p:spTgt spid="213003"/>
                                        </p:tgtEl>
                                        <p:attrNameLst>
                                          <p:attrName>ppt_x</p:attrName>
                                        </p:attrNameLst>
                                      </p:cBhvr>
                                      <p:tavLst>
                                        <p:tav tm="0">
                                          <p:val>
                                            <p:strVal val="#ppt_x"/>
                                          </p:val>
                                        </p:tav>
                                        <p:tav tm="100000">
                                          <p:val>
                                            <p:strVal val="#ppt_x"/>
                                          </p:val>
                                        </p:tav>
                                      </p:tavLst>
                                    </p:anim>
                                    <p:anim calcmode="lin" valueType="num">
                                      <p:cBhvr additive="base">
                                        <p:cTn id="13" dur="500" fill="hold"/>
                                        <p:tgtEl>
                                          <p:spTgt spid="21300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300"/>
                                  </p:stCondLst>
                                  <p:childTnLst>
                                    <p:set>
                                      <p:cBhvr>
                                        <p:cTn id="15" dur="1" fill="hold">
                                          <p:stCondLst>
                                            <p:cond delay="0"/>
                                          </p:stCondLst>
                                        </p:cTn>
                                        <p:tgtEl>
                                          <p:spTgt spid="213001"/>
                                        </p:tgtEl>
                                        <p:attrNameLst>
                                          <p:attrName>style.visibility</p:attrName>
                                        </p:attrNameLst>
                                      </p:cBhvr>
                                      <p:to>
                                        <p:strVal val="visible"/>
                                      </p:to>
                                    </p:set>
                                    <p:anim calcmode="lin" valueType="num">
                                      <p:cBhvr additive="base">
                                        <p:cTn id="16" dur="500" fill="hold"/>
                                        <p:tgtEl>
                                          <p:spTgt spid="213001"/>
                                        </p:tgtEl>
                                        <p:attrNameLst>
                                          <p:attrName>ppt_x</p:attrName>
                                        </p:attrNameLst>
                                      </p:cBhvr>
                                      <p:tavLst>
                                        <p:tav tm="0">
                                          <p:val>
                                            <p:strVal val="#ppt_x"/>
                                          </p:val>
                                        </p:tav>
                                        <p:tav tm="100000">
                                          <p:val>
                                            <p:strVal val="#ppt_x"/>
                                          </p:val>
                                        </p:tav>
                                      </p:tavLst>
                                    </p:anim>
                                    <p:anim calcmode="lin" valueType="num">
                                      <p:cBhvr additive="base">
                                        <p:cTn id="17" dur="500" fill="hold"/>
                                        <p:tgtEl>
                                          <p:spTgt spid="213001"/>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400"/>
                                  </p:stCondLst>
                                  <p:childTnLst>
                                    <p:set>
                                      <p:cBhvr>
                                        <p:cTn id="19" dur="1" fill="hold">
                                          <p:stCondLst>
                                            <p:cond delay="0"/>
                                          </p:stCondLst>
                                        </p:cTn>
                                        <p:tgtEl>
                                          <p:spTgt spid="212997"/>
                                        </p:tgtEl>
                                        <p:attrNameLst>
                                          <p:attrName>style.visibility</p:attrName>
                                        </p:attrNameLst>
                                      </p:cBhvr>
                                      <p:to>
                                        <p:strVal val="visible"/>
                                      </p:to>
                                    </p:set>
                                    <p:anim calcmode="lin" valueType="num">
                                      <p:cBhvr additive="base">
                                        <p:cTn id="20" dur="500" fill="hold"/>
                                        <p:tgtEl>
                                          <p:spTgt spid="212997"/>
                                        </p:tgtEl>
                                        <p:attrNameLst>
                                          <p:attrName>ppt_x</p:attrName>
                                        </p:attrNameLst>
                                      </p:cBhvr>
                                      <p:tavLst>
                                        <p:tav tm="0">
                                          <p:val>
                                            <p:strVal val="#ppt_x"/>
                                          </p:val>
                                        </p:tav>
                                        <p:tav tm="100000">
                                          <p:val>
                                            <p:strVal val="#ppt_x"/>
                                          </p:val>
                                        </p:tav>
                                      </p:tavLst>
                                    </p:anim>
                                    <p:anim calcmode="lin" valueType="num">
                                      <p:cBhvr additive="base">
                                        <p:cTn id="21" dur="500" fill="hold"/>
                                        <p:tgtEl>
                                          <p:spTgt spid="212997"/>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700"/>
                                  </p:stCondLst>
                                  <p:childTnLst>
                                    <p:set>
                                      <p:cBhvr>
                                        <p:cTn id="23" dur="1" fill="hold">
                                          <p:stCondLst>
                                            <p:cond delay="0"/>
                                          </p:stCondLst>
                                        </p:cTn>
                                        <p:tgtEl>
                                          <p:spTgt spid="212995"/>
                                        </p:tgtEl>
                                        <p:attrNameLst>
                                          <p:attrName>style.visibility</p:attrName>
                                        </p:attrNameLst>
                                      </p:cBhvr>
                                      <p:to>
                                        <p:strVal val="visible"/>
                                      </p:to>
                                    </p:set>
                                    <p:anim calcmode="lin" valueType="num">
                                      <p:cBhvr additive="base">
                                        <p:cTn id="24" dur="500" fill="hold"/>
                                        <p:tgtEl>
                                          <p:spTgt spid="212995"/>
                                        </p:tgtEl>
                                        <p:attrNameLst>
                                          <p:attrName>ppt_x</p:attrName>
                                        </p:attrNameLst>
                                      </p:cBhvr>
                                      <p:tavLst>
                                        <p:tav tm="0">
                                          <p:val>
                                            <p:strVal val="#ppt_x"/>
                                          </p:val>
                                        </p:tav>
                                        <p:tav tm="100000">
                                          <p:val>
                                            <p:strVal val="#ppt_x"/>
                                          </p:val>
                                        </p:tav>
                                      </p:tavLst>
                                    </p:anim>
                                    <p:anim calcmode="lin" valueType="num">
                                      <p:cBhvr additive="base">
                                        <p:cTn id="25" dur="500" fill="hold"/>
                                        <p:tgtEl>
                                          <p:spTgt spid="212995"/>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1000"/>
                                  </p:stCondLst>
                                  <p:childTnLst>
                                    <p:set>
                                      <p:cBhvr>
                                        <p:cTn id="27" dur="1" fill="hold">
                                          <p:stCondLst>
                                            <p:cond delay="0"/>
                                          </p:stCondLst>
                                        </p:cTn>
                                        <p:tgtEl>
                                          <p:spTgt spid="212999"/>
                                        </p:tgtEl>
                                        <p:attrNameLst>
                                          <p:attrName>style.visibility</p:attrName>
                                        </p:attrNameLst>
                                      </p:cBhvr>
                                      <p:to>
                                        <p:strVal val="visible"/>
                                      </p:to>
                                    </p:set>
                                    <p:anim calcmode="lin" valueType="num">
                                      <p:cBhvr additive="base">
                                        <p:cTn id="28" dur="500" fill="hold"/>
                                        <p:tgtEl>
                                          <p:spTgt spid="212999"/>
                                        </p:tgtEl>
                                        <p:attrNameLst>
                                          <p:attrName>ppt_x</p:attrName>
                                        </p:attrNameLst>
                                      </p:cBhvr>
                                      <p:tavLst>
                                        <p:tav tm="0">
                                          <p:val>
                                            <p:strVal val="#ppt_x"/>
                                          </p:val>
                                        </p:tav>
                                        <p:tav tm="100000">
                                          <p:val>
                                            <p:strVal val="#ppt_x"/>
                                          </p:val>
                                        </p:tav>
                                      </p:tavLst>
                                    </p:anim>
                                    <p:anim calcmode="lin" valueType="num">
                                      <p:cBhvr additive="base">
                                        <p:cTn id="29" dur="500" fill="hold"/>
                                        <p:tgtEl>
                                          <p:spTgt spid="212999"/>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213004"/>
                                        </p:tgtEl>
                                        <p:attrNameLst>
                                          <p:attrName>style.visibility</p:attrName>
                                        </p:attrNameLst>
                                      </p:cBhvr>
                                      <p:to>
                                        <p:strVal val="visible"/>
                                      </p:to>
                                    </p:set>
                                    <p:animEffect transition="in" filter="fade">
                                      <p:cBhvr>
                                        <p:cTn id="33" dur="500"/>
                                        <p:tgtEl>
                                          <p:spTgt spid="21300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12998"/>
                                        </p:tgtEl>
                                        <p:attrNameLst>
                                          <p:attrName>style.visibility</p:attrName>
                                        </p:attrNameLst>
                                      </p:cBhvr>
                                      <p:to>
                                        <p:strVal val="visible"/>
                                      </p:to>
                                    </p:set>
                                    <p:animEffect transition="in" filter="fade">
                                      <p:cBhvr>
                                        <p:cTn id="36" dur="500"/>
                                        <p:tgtEl>
                                          <p:spTgt spid="21299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3002"/>
                                        </p:tgtEl>
                                        <p:attrNameLst>
                                          <p:attrName>style.visibility</p:attrName>
                                        </p:attrNameLst>
                                      </p:cBhvr>
                                      <p:to>
                                        <p:strVal val="visible"/>
                                      </p:to>
                                    </p:set>
                                    <p:animEffect transition="in" filter="fade">
                                      <p:cBhvr>
                                        <p:cTn id="39" dur="500"/>
                                        <p:tgtEl>
                                          <p:spTgt spid="21300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13000"/>
                                        </p:tgtEl>
                                        <p:attrNameLst>
                                          <p:attrName>style.visibility</p:attrName>
                                        </p:attrNameLst>
                                      </p:cBhvr>
                                      <p:to>
                                        <p:strVal val="visible"/>
                                      </p:to>
                                    </p:set>
                                    <p:animEffect transition="in" filter="fade">
                                      <p:cBhvr>
                                        <p:cTn id="42" dur="500"/>
                                        <p:tgtEl>
                                          <p:spTgt spid="21300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2996"/>
                                        </p:tgtEl>
                                        <p:attrNameLst>
                                          <p:attrName>style.visibility</p:attrName>
                                        </p:attrNameLst>
                                      </p:cBhvr>
                                      <p:to>
                                        <p:strVal val="visible"/>
                                      </p:to>
                                    </p:set>
                                    <p:animEffect transition="in" filter="fade">
                                      <p:cBhvr>
                                        <p:cTn id="45" dur="500"/>
                                        <p:tgtEl>
                                          <p:spTgt spid="212996"/>
                                        </p:tgtEl>
                                      </p:cBhvr>
                                    </p:animEffect>
                                  </p:childTnLst>
                                </p:cTn>
                              </p:par>
                            </p:childTnLst>
                          </p:cTn>
                        </p:par>
                        <p:par>
                          <p:cTn id="46" fill="hold" nodeType="afterGroup">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213006"/>
                                        </p:tgtEl>
                                        <p:attrNameLst>
                                          <p:attrName>style.visibility</p:attrName>
                                        </p:attrNameLst>
                                      </p:cBhvr>
                                      <p:to>
                                        <p:strVal val="visible"/>
                                      </p:to>
                                    </p:set>
                                    <p:animEffect transition="in" filter="fade">
                                      <p:cBhvr>
                                        <p:cTn id="49" dur="400"/>
                                        <p:tgtEl>
                                          <p:spTgt spid="213006"/>
                                        </p:tgtEl>
                                      </p:cBhvr>
                                    </p:animEffect>
                                  </p:childTnLst>
                                </p:cTn>
                              </p:par>
                            </p:childTnLst>
                          </p:cTn>
                        </p:par>
                        <p:par>
                          <p:cTn id="50" fill="hold" nodeType="afterGroup">
                            <p:stCondLst>
                              <p:cond delay="2900"/>
                            </p:stCondLst>
                            <p:childTnLst>
                              <p:par>
                                <p:cTn id="51" presetID="10" presetClass="entr" presetSubtype="0" fill="hold" grpId="0" nodeType="afterEffect">
                                  <p:stCondLst>
                                    <p:cond delay="0"/>
                                  </p:stCondLst>
                                  <p:childTnLst>
                                    <p:set>
                                      <p:cBhvr>
                                        <p:cTn id="52" dur="1" fill="hold">
                                          <p:stCondLst>
                                            <p:cond delay="0"/>
                                          </p:stCondLst>
                                        </p:cTn>
                                        <p:tgtEl>
                                          <p:spTgt spid="213010"/>
                                        </p:tgtEl>
                                        <p:attrNameLst>
                                          <p:attrName>style.visibility</p:attrName>
                                        </p:attrNameLst>
                                      </p:cBhvr>
                                      <p:to>
                                        <p:strVal val="visible"/>
                                      </p:to>
                                    </p:set>
                                    <p:animEffect transition="in" filter="fade">
                                      <p:cBhvr>
                                        <p:cTn id="53" dur="400"/>
                                        <p:tgtEl>
                                          <p:spTgt spid="213010"/>
                                        </p:tgtEl>
                                      </p:cBhvr>
                                    </p:animEffect>
                                  </p:childTnLst>
                                </p:cTn>
                              </p:par>
                            </p:childTnLst>
                          </p:cTn>
                        </p:par>
                        <p:par>
                          <p:cTn id="54" fill="hold" nodeType="afterGroup">
                            <p:stCondLst>
                              <p:cond delay="3300"/>
                            </p:stCondLst>
                            <p:childTnLst>
                              <p:par>
                                <p:cTn id="55" presetID="10" presetClass="entr" presetSubtype="0" fill="hold" grpId="0" nodeType="afterEffect">
                                  <p:stCondLst>
                                    <p:cond delay="0"/>
                                  </p:stCondLst>
                                  <p:childTnLst>
                                    <p:set>
                                      <p:cBhvr>
                                        <p:cTn id="56" dur="1" fill="hold">
                                          <p:stCondLst>
                                            <p:cond delay="0"/>
                                          </p:stCondLst>
                                        </p:cTn>
                                        <p:tgtEl>
                                          <p:spTgt spid="213007"/>
                                        </p:tgtEl>
                                        <p:attrNameLst>
                                          <p:attrName>style.visibility</p:attrName>
                                        </p:attrNameLst>
                                      </p:cBhvr>
                                      <p:to>
                                        <p:strVal val="visible"/>
                                      </p:to>
                                    </p:set>
                                    <p:animEffect transition="in" filter="fade">
                                      <p:cBhvr>
                                        <p:cTn id="57" dur="400"/>
                                        <p:tgtEl>
                                          <p:spTgt spid="213007"/>
                                        </p:tgtEl>
                                      </p:cBhvr>
                                    </p:animEffect>
                                  </p:childTnLst>
                                </p:cTn>
                              </p:par>
                            </p:childTnLst>
                          </p:cTn>
                        </p:par>
                        <p:par>
                          <p:cTn id="58" fill="hold" nodeType="afterGroup">
                            <p:stCondLst>
                              <p:cond delay="3700"/>
                            </p:stCondLst>
                            <p:childTnLst>
                              <p:par>
                                <p:cTn id="59" presetID="10" presetClass="entr" presetSubtype="0" fill="hold" grpId="0" nodeType="afterEffect">
                                  <p:stCondLst>
                                    <p:cond delay="0"/>
                                  </p:stCondLst>
                                  <p:childTnLst>
                                    <p:set>
                                      <p:cBhvr>
                                        <p:cTn id="60" dur="1" fill="hold">
                                          <p:stCondLst>
                                            <p:cond delay="0"/>
                                          </p:stCondLst>
                                        </p:cTn>
                                        <p:tgtEl>
                                          <p:spTgt spid="213009"/>
                                        </p:tgtEl>
                                        <p:attrNameLst>
                                          <p:attrName>style.visibility</p:attrName>
                                        </p:attrNameLst>
                                      </p:cBhvr>
                                      <p:to>
                                        <p:strVal val="visible"/>
                                      </p:to>
                                    </p:set>
                                    <p:animEffect transition="in" filter="fade">
                                      <p:cBhvr>
                                        <p:cTn id="61" dur="400"/>
                                        <p:tgtEl>
                                          <p:spTgt spid="213009"/>
                                        </p:tgtEl>
                                      </p:cBhvr>
                                    </p:animEffect>
                                  </p:childTnLst>
                                </p:cTn>
                              </p:par>
                            </p:childTnLst>
                          </p:cTn>
                        </p:par>
                        <p:par>
                          <p:cTn id="62" fill="hold" nodeType="afterGroup">
                            <p:stCondLst>
                              <p:cond delay="4100"/>
                            </p:stCondLst>
                            <p:childTnLst>
                              <p:par>
                                <p:cTn id="63" presetID="10" presetClass="entr" presetSubtype="0" fill="hold" grpId="0" nodeType="afterEffect">
                                  <p:stCondLst>
                                    <p:cond delay="0"/>
                                  </p:stCondLst>
                                  <p:childTnLst>
                                    <p:set>
                                      <p:cBhvr>
                                        <p:cTn id="64" dur="1" fill="hold">
                                          <p:stCondLst>
                                            <p:cond delay="0"/>
                                          </p:stCondLst>
                                        </p:cTn>
                                        <p:tgtEl>
                                          <p:spTgt spid="213008"/>
                                        </p:tgtEl>
                                        <p:attrNameLst>
                                          <p:attrName>style.visibility</p:attrName>
                                        </p:attrNameLst>
                                      </p:cBhvr>
                                      <p:to>
                                        <p:strVal val="visible"/>
                                      </p:to>
                                    </p:set>
                                    <p:animEffect transition="in" filter="fade">
                                      <p:cBhvr>
                                        <p:cTn id="65" dur="400"/>
                                        <p:tgtEl>
                                          <p:spTgt spid="213008"/>
                                        </p:tgtEl>
                                      </p:cBhvr>
                                    </p:animEffect>
                                  </p:childTnLst>
                                </p:cTn>
                              </p:par>
                            </p:childTnLst>
                          </p:cTn>
                        </p:par>
                        <p:par>
                          <p:cTn id="66" fill="hold" nodeType="afterGroup">
                            <p:stCondLst>
                              <p:cond delay="4500"/>
                            </p:stCondLst>
                            <p:childTnLst>
                              <p:par>
                                <p:cTn id="67" presetID="10" presetClass="entr" presetSubtype="0" fill="hold" grpId="0" nodeType="afterEffect">
                                  <p:stCondLst>
                                    <p:cond delay="0"/>
                                  </p:stCondLst>
                                  <p:childTnLst>
                                    <p:set>
                                      <p:cBhvr>
                                        <p:cTn id="68" dur="1" fill="hold">
                                          <p:stCondLst>
                                            <p:cond delay="0"/>
                                          </p:stCondLst>
                                        </p:cTn>
                                        <p:tgtEl>
                                          <p:spTgt spid="213011"/>
                                        </p:tgtEl>
                                        <p:attrNameLst>
                                          <p:attrName>style.visibility</p:attrName>
                                        </p:attrNameLst>
                                      </p:cBhvr>
                                      <p:to>
                                        <p:strVal val="visible"/>
                                      </p:to>
                                    </p:set>
                                    <p:animEffect transition="in" filter="fade">
                                      <p:cBhvr>
                                        <p:cTn id="69" dur="400"/>
                                        <p:tgtEl>
                                          <p:spTgt spid="213011"/>
                                        </p:tgtEl>
                                      </p:cBhvr>
                                    </p:animEffect>
                                  </p:childTnLst>
                                </p:cTn>
                              </p:par>
                            </p:childTnLst>
                          </p:cTn>
                        </p:par>
                        <p:par>
                          <p:cTn id="70" fill="hold" nodeType="afterGroup">
                            <p:stCondLst>
                              <p:cond delay="4900"/>
                            </p:stCondLst>
                            <p:childTnLst>
                              <p:par>
                                <p:cTn id="71" presetID="10" presetClass="entr" presetSubtype="0" fill="hold" grpId="0" nodeType="afterEffect">
                                  <p:stCondLst>
                                    <p:cond delay="0"/>
                                  </p:stCondLst>
                                  <p:childTnLst>
                                    <p:set>
                                      <p:cBhvr>
                                        <p:cTn id="72" dur="1" fill="hold">
                                          <p:stCondLst>
                                            <p:cond delay="0"/>
                                          </p:stCondLst>
                                        </p:cTn>
                                        <p:tgtEl>
                                          <p:spTgt spid="213005"/>
                                        </p:tgtEl>
                                        <p:attrNameLst>
                                          <p:attrName>style.visibility</p:attrName>
                                        </p:attrNameLst>
                                      </p:cBhvr>
                                      <p:to>
                                        <p:strVal val="visible"/>
                                      </p:to>
                                    </p:set>
                                    <p:animEffect transition="in" filter="fade">
                                      <p:cBhvr>
                                        <p:cTn id="73" dur="400"/>
                                        <p:tgtEl>
                                          <p:spTgt spid="213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4" grpId="0" animBg="1"/>
      <p:bldP spid="212995" grpId="0" animBg="1"/>
      <p:bldP spid="212996" grpId="0" animBg="1"/>
      <p:bldP spid="212997" grpId="0" animBg="1"/>
      <p:bldP spid="212998" grpId="0" animBg="1"/>
      <p:bldP spid="212999" grpId="0" animBg="1"/>
      <p:bldP spid="213000" grpId="0" animBg="1"/>
      <p:bldP spid="213001" grpId="0" animBg="1"/>
      <p:bldP spid="213002" grpId="0" animBg="1"/>
      <p:bldP spid="213003" grpId="0" animBg="1"/>
      <p:bldP spid="213004" grpId="0" animBg="1"/>
      <p:bldP spid="213005" grpId="0" autoUpdateAnimBg="0"/>
      <p:bldP spid="213006" grpId="0" autoUpdateAnimBg="0"/>
      <p:bldP spid="213007" grpId="0" autoUpdateAnimBg="0"/>
      <p:bldP spid="213008" grpId="0" autoUpdateAnimBg="0"/>
      <p:bldP spid="213009" grpId="0" autoUpdateAnimBg="0"/>
      <p:bldP spid="213010" grpId="0" autoUpdateAnimBg="0"/>
      <p:bldP spid="213011"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FF3844C-DB4E-48E4-A291-8E8765DFD82A}" type="slidenum">
              <a:rPr lang="en-US" sz="2000">
                <a:solidFill>
                  <a:schemeClr val="bg1"/>
                </a:solidFill>
              </a:rPr>
              <a:pPr algn="ctr" eaLnBrk="1">
                <a:lnSpc>
                  <a:spcPct val="100000"/>
                </a:lnSpc>
              </a:pPr>
              <a:t>205</a:t>
            </a:fld>
            <a:endParaRPr lang="en-US">
              <a:solidFill>
                <a:schemeClr val="bg1"/>
              </a:solidFill>
            </a:endParaRPr>
          </a:p>
        </p:txBody>
      </p:sp>
      <p:sp>
        <p:nvSpPr>
          <p:cNvPr id="214020" name="AutoShape 4"/>
          <p:cNvSpPr>
            <a:spLocks/>
          </p:cNvSpPr>
          <p:nvPr/>
        </p:nvSpPr>
        <p:spPr bwMode="auto">
          <a:xfrm>
            <a:off x="5275263" y="7478713"/>
            <a:ext cx="3236912" cy="561975"/>
          </a:xfrm>
          <a:custGeom>
            <a:avLst/>
            <a:gdLst>
              <a:gd name="T0" fmla="*/ 1618456 w 21600"/>
              <a:gd name="T1" fmla="*/ 280988 h 21600"/>
              <a:gd name="T2" fmla="*/ 1618456 w 21600"/>
              <a:gd name="T3" fmla="*/ 280988 h 21600"/>
              <a:gd name="T4" fmla="*/ 1618456 w 21600"/>
              <a:gd name="T5" fmla="*/ 280988 h 21600"/>
              <a:gd name="T6" fmla="*/ 1618456 w 21600"/>
              <a:gd name="T7" fmla="*/ 280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57" y="0"/>
                </a:moveTo>
                <a:lnTo>
                  <a:pt x="21600" y="921"/>
                </a:lnTo>
                <a:lnTo>
                  <a:pt x="41" y="21599"/>
                </a:lnTo>
                <a:lnTo>
                  <a:pt x="0" y="20681"/>
                </a:lnTo>
                <a:cubicBezTo>
                  <a:pt x="0" y="20681"/>
                  <a:pt x="21557" y="0"/>
                  <a:pt x="21557" y="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21" name="AutoShape 5"/>
          <p:cNvSpPr>
            <a:spLocks/>
          </p:cNvSpPr>
          <p:nvPr/>
        </p:nvSpPr>
        <p:spPr bwMode="auto">
          <a:xfrm>
            <a:off x="5275263" y="5021263"/>
            <a:ext cx="2589212" cy="3013075"/>
          </a:xfrm>
          <a:custGeom>
            <a:avLst/>
            <a:gdLst>
              <a:gd name="T0" fmla="*/ 1294606 w 21600"/>
              <a:gd name="T1" fmla="*/ 1506538 h 21600"/>
              <a:gd name="T2" fmla="*/ 1294606 w 21600"/>
              <a:gd name="T3" fmla="*/ 1506538 h 21600"/>
              <a:gd name="T4" fmla="*/ 1294606 w 21600"/>
              <a:gd name="T5" fmla="*/ 1506538 h 21600"/>
              <a:gd name="T6" fmla="*/ 1294606 w 21600"/>
              <a:gd name="T7" fmla="*/ 1506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0"/>
                </a:moveTo>
                <a:lnTo>
                  <a:pt x="21599" y="114"/>
                </a:lnTo>
                <a:lnTo>
                  <a:pt x="235" y="21600"/>
                </a:lnTo>
                <a:lnTo>
                  <a:pt x="0" y="21486"/>
                </a:lnTo>
                <a:cubicBezTo>
                  <a:pt x="0" y="21486"/>
                  <a:pt x="21364" y="0"/>
                  <a:pt x="21364" y="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22" name="AutoShape 6"/>
          <p:cNvSpPr>
            <a:spLocks/>
          </p:cNvSpPr>
          <p:nvPr/>
        </p:nvSpPr>
        <p:spPr bwMode="auto">
          <a:xfrm>
            <a:off x="5275263" y="8005763"/>
            <a:ext cx="2006600" cy="2576512"/>
          </a:xfrm>
          <a:custGeom>
            <a:avLst/>
            <a:gdLst>
              <a:gd name="T0" fmla="*/ 1003300 w 21600"/>
              <a:gd name="T1" fmla="*/ 1288256 h 21600"/>
              <a:gd name="T2" fmla="*/ 1003300 w 21600"/>
              <a:gd name="T3" fmla="*/ 1288256 h 21600"/>
              <a:gd name="T4" fmla="*/ 1003300 w 21600"/>
              <a:gd name="T5" fmla="*/ 1288256 h 21600"/>
              <a:gd name="T6" fmla="*/ 1003300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 y="0"/>
                </a:moveTo>
                <a:lnTo>
                  <a:pt x="21599" y="21435"/>
                </a:lnTo>
                <a:lnTo>
                  <a:pt x="21411" y="21600"/>
                </a:lnTo>
                <a:lnTo>
                  <a:pt x="0" y="165"/>
                </a:lnTo>
                <a:cubicBezTo>
                  <a:pt x="0" y="165"/>
                  <a:pt x="188" y="0"/>
                  <a:pt x="188" y="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23" name="AutoShape 7"/>
          <p:cNvSpPr>
            <a:spLocks/>
          </p:cNvSpPr>
          <p:nvPr/>
        </p:nvSpPr>
        <p:spPr bwMode="auto">
          <a:xfrm>
            <a:off x="7296150" y="7478713"/>
            <a:ext cx="1397000" cy="3044825"/>
          </a:xfrm>
          <a:custGeom>
            <a:avLst/>
            <a:gdLst>
              <a:gd name="T0" fmla="*/ 698500 w 21600"/>
              <a:gd name="T1" fmla="*/ 1522413 h 21600"/>
              <a:gd name="T2" fmla="*/ 698500 w 21600"/>
              <a:gd name="T3" fmla="*/ 1522413 h 21600"/>
              <a:gd name="T4" fmla="*/ 698500 w 21600"/>
              <a:gd name="T5" fmla="*/ 1522413 h 21600"/>
              <a:gd name="T6" fmla="*/ 698500 w 21600"/>
              <a:gd name="T7" fmla="*/ 1522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2" y="21599"/>
                </a:moveTo>
                <a:lnTo>
                  <a:pt x="0" y="21514"/>
                </a:lnTo>
                <a:lnTo>
                  <a:pt x="21189" y="0"/>
                </a:lnTo>
                <a:lnTo>
                  <a:pt x="21599" y="83"/>
                </a:lnTo>
                <a:cubicBezTo>
                  <a:pt x="21599" y="83"/>
                  <a:pt x="412" y="21599"/>
                  <a:pt x="412"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24" name="AutoShape 8"/>
          <p:cNvSpPr>
            <a:spLocks/>
          </p:cNvSpPr>
          <p:nvPr/>
        </p:nvSpPr>
        <p:spPr bwMode="auto">
          <a:xfrm>
            <a:off x="8699500" y="5197475"/>
            <a:ext cx="2271713" cy="2209800"/>
          </a:xfrm>
          <a:custGeom>
            <a:avLst/>
            <a:gdLst>
              <a:gd name="T0" fmla="*/ 1135857 w 21600"/>
              <a:gd name="T1" fmla="*/ 1104900 h 21600"/>
              <a:gd name="T2" fmla="*/ 1135857 w 21600"/>
              <a:gd name="T3" fmla="*/ 1104900 h 21600"/>
              <a:gd name="T4" fmla="*/ 1135857 w 21600"/>
              <a:gd name="T5" fmla="*/ 1104900 h 21600"/>
              <a:gd name="T6" fmla="*/ 1135857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 y="21599"/>
                </a:moveTo>
                <a:lnTo>
                  <a:pt x="0" y="21393"/>
                </a:lnTo>
                <a:lnTo>
                  <a:pt x="21407" y="0"/>
                </a:lnTo>
                <a:lnTo>
                  <a:pt x="21599" y="204"/>
                </a:lnTo>
                <a:cubicBezTo>
                  <a:pt x="21599" y="204"/>
                  <a:pt x="192" y="21599"/>
                  <a:pt x="192"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25" name="AutoShape 9"/>
          <p:cNvSpPr>
            <a:spLocks/>
          </p:cNvSpPr>
          <p:nvPr/>
        </p:nvSpPr>
        <p:spPr bwMode="auto">
          <a:xfrm>
            <a:off x="8788400" y="7654925"/>
            <a:ext cx="936625" cy="1911350"/>
          </a:xfrm>
          <a:custGeom>
            <a:avLst/>
            <a:gdLst>
              <a:gd name="T0" fmla="*/ 468313 w 21600"/>
              <a:gd name="T1" fmla="*/ 955675 h 21600"/>
              <a:gd name="T2" fmla="*/ 468313 w 21600"/>
              <a:gd name="T3" fmla="*/ 955675 h 21600"/>
              <a:gd name="T4" fmla="*/ 468313 w 21600"/>
              <a:gd name="T5" fmla="*/ 955675 h 21600"/>
              <a:gd name="T6" fmla="*/ 468313 w 21600"/>
              <a:gd name="T7" fmla="*/ 955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97" y="21599"/>
                </a:moveTo>
                <a:lnTo>
                  <a:pt x="0" y="141"/>
                </a:lnTo>
                <a:lnTo>
                  <a:pt x="608" y="0"/>
                </a:lnTo>
                <a:lnTo>
                  <a:pt x="21600" y="21459"/>
                </a:lnTo>
                <a:cubicBezTo>
                  <a:pt x="21600" y="21459"/>
                  <a:pt x="20997" y="21599"/>
                  <a:pt x="20997"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26" name="AutoShape 10"/>
          <p:cNvSpPr>
            <a:spLocks/>
          </p:cNvSpPr>
          <p:nvPr/>
        </p:nvSpPr>
        <p:spPr bwMode="auto">
          <a:xfrm>
            <a:off x="8612188" y="5021263"/>
            <a:ext cx="2262187" cy="276225"/>
          </a:xfrm>
          <a:custGeom>
            <a:avLst/>
            <a:gdLst>
              <a:gd name="T0" fmla="*/ 1131094 w 21600"/>
              <a:gd name="T1" fmla="*/ 138113 h 21600"/>
              <a:gd name="T2" fmla="*/ 1131094 w 21600"/>
              <a:gd name="T3" fmla="*/ 138113 h 21600"/>
              <a:gd name="T4" fmla="*/ 1131094 w 21600"/>
              <a:gd name="T5" fmla="*/ 138113 h 21600"/>
              <a:gd name="T6" fmla="*/ 1131094 w 21600"/>
              <a:gd name="T7" fmla="*/ 138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0" y="21599"/>
                </a:moveTo>
                <a:lnTo>
                  <a:pt x="0" y="2269"/>
                </a:lnTo>
                <a:lnTo>
                  <a:pt x="31" y="0"/>
                </a:lnTo>
                <a:lnTo>
                  <a:pt x="21600" y="19350"/>
                </a:lnTo>
                <a:cubicBezTo>
                  <a:pt x="21600" y="19350"/>
                  <a:pt x="21570" y="21599"/>
                  <a:pt x="21570"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27" name="AutoShape 11"/>
          <p:cNvSpPr>
            <a:spLocks/>
          </p:cNvSpPr>
          <p:nvPr/>
        </p:nvSpPr>
        <p:spPr bwMode="auto">
          <a:xfrm>
            <a:off x="7997825" y="4494213"/>
            <a:ext cx="5605463" cy="354012"/>
          </a:xfrm>
          <a:custGeom>
            <a:avLst/>
            <a:gdLst>
              <a:gd name="T0" fmla="*/ 2802732 w 21600"/>
              <a:gd name="T1" fmla="*/ 177006 h 21600"/>
              <a:gd name="T2" fmla="*/ 2802732 w 21600"/>
              <a:gd name="T3" fmla="*/ 177006 h 21600"/>
              <a:gd name="T4" fmla="*/ 2802732 w 21600"/>
              <a:gd name="T5" fmla="*/ 177006 h 21600"/>
              <a:gd name="T6" fmla="*/ 2802732 w 21600"/>
              <a:gd name="T7" fmla="*/ 177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 y="21600"/>
                </a:moveTo>
                <a:lnTo>
                  <a:pt x="0" y="19824"/>
                </a:lnTo>
                <a:lnTo>
                  <a:pt x="21593" y="0"/>
                </a:lnTo>
                <a:lnTo>
                  <a:pt x="21599" y="1770"/>
                </a:lnTo>
                <a:cubicBezTo>
                  <a:pt x="21599" y="1770"/>
                  <a:pt x="6" y="21600"/>
                  <a:pt x="6"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28" name="AutoShape 12"/>
          <p:cNvSpPr>
            <a:spLocks/>
          </p:cNvSpPr>
          <p:nvPr/>
        </p:nvSpPr>
        <p:spPr bwMode="auto">
          <a:xfrm>
            <a:off x="8085138" y="5108575"/>
            <a:ext cx="646112" cy="2322513"/>
          </a:xfrm>
          <a:custGeom>
            <a:avLst/>
            <a:gdLst>
              <a:gd name="T0" fmla="*/ 323056 w 21600"/>
              <a:gd name="T1" fmla="*/ 1161257 h 21600"/>
              <a:gd name="T2" fmla="*/ 323056 w 21600"/>
              <a:gd name="T3" fmla="*/ 1161257 h 21600"/>
              <a:gd name="T4" fmla="*/ 323056 w 21600"/>
              <a:gd name="T5" fmla="*/ 1161257 h 21600"/>
              <a:gd name="T6" fmla="*/ 323056 w 21600"/>
              <a:gd name="T7" fmla="*/ 1161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60" y="21600"/>
                </a:moveTo>
                <a:lnTo>
                  <a:pt x="0" y="68"/>
                </a:lnTo>
                <a:lnTo>
                  <a:pt x="934" y="0"/>
                </a:lnTo>
                <a:lnTo>
                  <a:pt x="21599" y="21529"/>
                </a:lnTo>
                <a:cubicBezTo>
                  <a:pt x="21599" y="21529"/>
                  <a:pt x="20660" y="21600"/>
                  <a:pt x="20660"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29" name="AutoShape 13"/>
          <p:cNvSpPr>
            <a:spLocks/>
          </p:cNvSpPr>
          <p:nvPr/>
        </p:nvSpPr>
        <p:spPr bwMode="auto">
          <a:xfrm>
            <a:off x="9666288" y="8094663"/>
            <a:ext cx="2628900" cy="1441450"/>
          </a:xfrm>
          <a:custGeom>
            <a:avLst/>
            <a:gdLst>
              <a:gd name="T0" fmla="*/ 1314450 w 21600"/>
              <a:gd name="T1" fmla="*/ 720725 h 21600"/>
              <a:gd name="T2" fmla="*/ 1314450 w 21600"/>
              <a:gd name="T3" fmla="*/ 720725 h 21600"/>
              <a:gd name="T4" fmla="*/ 1314450 w 21600"/>
              <a:gd name="T5" fmla="*/ 720725 h 21600"/>
              <a:gd name="T6" fmla="*/ 1314450 w 21600"/>
              <a:gd name="T7" fmla="*/ 72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4" y="21599"/>
                </a:moveTo>
                <a:lnTo>
                  <a:pt x="0" y="21219"/>
                </a:lnTo>
                <a:lnTo>
                  <a:pt x="21485" y="0"/>
                </a:lnTo>
                <a:lnTo>
                  <a:pt x="21599" y="385"/>
                </a:lnTo>
                <a:cubicBezTo>
                  <a:pt x="21599" y="385"/>
                  <a:pt x="114" y="21599"/>
                  <a:pt x="114"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30" name="AutoShape 14"/>
          <p:cNvSpPr>
            <a:spLocks/>
          </p:cNvSpPr>
          <p:nvPr/>
        </p:nvSpPr>
        <p:spPr bwMode="auto">
          <a:xfrm>
            <a:off x="9578975" y="5284788"/>
            <a:ext cx="1317625" cy="4214812"/>
          </a:xfrm>
          <a:custGeom>
            <a:avLst/>
            <a:gdLst>
              <a:gd name="T0" fmla="*/ 658813 w 21600"/>
              <a:gd name="T1" fmla="*/ 2107406 h 21600"/>
              <a:gd name="T2" fmla="*/ 658813 w 21600"/>
              <a:gd name="T3" fmla="*/ 2107406 h 21600"/>
              <a:gd name="T4" fmla="*/ 658813 w 21600"/>
              <a:gd name="T5" fmla="*/ 2107406 h 21600"/>
              <a:gd name="T6" fmla="*/ 658813 w 21600"/>
              <a:gd name="T7" fmla="*/ 2107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7" y="21599"/>
                </a:moveTo>
                <a:lnTo>
                  <a:pt x="0" y="21555"/>
                </a:lnTo>
                <a:lnTo>
                  <a:pt x="21145" y="0"/>
                </a:lnTo>
                <a:lnTo>
                  <a:pt x="21599" y="43"/>
                </a:lnTo>
                <a:cubicBezTo>
                  <a:pt x="21599" y="43"/>
                  <a:pt x="457" y="21599"/>
                  <a:pt x="457"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31" name="AutoShape 15"/>
          <p:cNvSpPr>
            <a:spLocks/>
          </p:cNvSpPr>
          <p:nvPr/>
        </p:nvSpPr>
        <p:spPr bwMode="auto">
          <a:xfrm>
            <a:off x="7296150" y="9499600"/>
            <a:ext cx="2382838" cy="1004888"/>
          </a:xfrm>
          <a:custGeom>
            <a:avLst/>
            <a:gdLst>
              <a:gd name="T0" fmla="*/ 1191419 w 21600"/>
              <a:gd name="T1" fmla="*/ 502444 h 21600"/>
              <a:gd name="T2" fmla="*/ 1191419 w 21600"/>
              <a:gd name="T3" fmla="*/ 502444 h 21600"/>
              <a:gd name="T4" fmla="*/ 1191419 w 21600"/>
              <a:gd name="T5" fmla="*/ 502444 h 21600"/>
              <a:gd name="T6" fmla="*/ 1191419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1" y="21599"/>
                </a:moveTo>
                <a:lnTo>
                  <a:pt x="0" y="21021"/>
                </a:lnTo>
                <a:lnTo>
                  <a:pt x="21500" y="0"/>
                </a:lnTo>
                <a:lnTo>
                  <a:pt x="21600" y="580"/>
                </a:lnTo>
                <a:cubicBezTo>
                  <a:pt x="21600" y="580"/>
                  <a:pt x="101" y="21599"/>
                  <a:pt x="101"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32" name="AutoShape 16"/>
          <p:cNvSpPr>
            <a:spLocks/>
          </p:cNvSpPr>
          <p:nvPr/>
        </p:nvSpPr>
        <p:spPr bwMode="auto">
          <a:xfrm>
            <a:off x="9666288" y="9499600"/>
            <a:ext cx="4233862" cy="1595438"/>
          </a:xfrm>
          <a:custGeom>
            <a:avLst/>
            <a:gdLst>
              <a:gd name="T0" fmla="*/ 2116931 w 21600"/>
              <a:gd name="T1" fmla="*/ 797719 h 21600"/>
              <a:gd name="T2" fmla="*/ 2116931 w 21600"/>
              <a:gd name="T3" fmla="*/ 797719 h 21600"/>
              <a:gd name="T4" fmla="*/ 2116931 w 21600"/>
              <a:gd name="T5" fmla="*/ 797719 h 21600"/>
              <a:gd name="T6" fmla="*/ 2116931 w 21600"/>
              <a:gd name="T7" fmla="*/ 797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8" y="21599"/>
                </a:moveTo>
                <a:lnTo>
                  <a:pt x="0" y="371"/>
                </a:lnTo>
                <a:lnTo>
                  <a:pt x="52" y="0"/>
                </a:lnTo>
                <a:lnTo>
                  <a:pt x="21599" y="21231"/>
                </a:lnTo>
                <a:cubicBezTo>
                  <a:pt x="21599" y="21231"/>
                  <a:pt x="21548" y="21599"/>
                  <a:pt x="21548"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33" name="AutoShape 17"/>
          <p:cNvSpPr>
            <a:spLocks/>
          </p:cNvSpPr>
          <p:nvPr/>
        </p:nvSpPr>
        <p:spPr bwMode="auto">
          <a:xfrm>
            <a:off x="7383463" y="10641013"/>
            <a:ext cx="6519862" cy="527050"/>
          </a:xfrm>
          <a:custGeom>
            <a:avLst/>
            <a:gdLst>
              <a:gd name="T0" fmla="*/ 3259931 w 21600"/>
              <a:gd name="T1" fmla="*/ 263525 h 21600"/>
              <a:gd name="T2" fmla="*/ 3259931 w 21600"/>
              <a:gd name="T3" fmla="*/ 263525 h 21600"/>
              <a:gd name="T4" fmla="*/ 3259931 w 21600"/>
              <a:gd name="T5" fmla="*/ 263525 h 21600"/>
              <a:gd name="T6" fmla="*/ 32599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2" y="21599"/>
                </a:moveTo>
                <a:lnTo>
                  <a:pt x="0" y="1180"/>
                </a:lnTo>
                <a:lnTo>
                  <a:pt x="7" y="0"/>
                </a:lnTo>
                <a:lnTo>
                  <a:pt x="21599" y="20412"/>
                </a:lnTo>
                <a:cubicBezTo>
                  <a:pt x="21599" y="20412"/>
                  <a:pt x="21592" y="21599"/>
                  <a:pt x="21592"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34" name="AutoShape 18"/>
          <p:cNvSpPr>
            <a:spLocks/>
          </p:cNvSpPr>
          <p:nvPr/>
        </p:nvSpPr>
        <p:spPr bwMode="auto">
          <a:xfrm>
            <a:off x="13881100" y="10641013"/>
            <a:ext cx="3084513" cy="527050"/>
          </a:xfrm>
          <a:custGeom>
            <a:avLst/>
            <a:gdLst>
              <a:gd name="T0" fmla="*/ 1542257 w 21600"/>
              <a:gd name="T1" fmla="*/ 263525 h 21600"/>
              <a:gd name="T2" fmla="*/ 1542257 w 21600"/>
              <a:gd name="T3" fmla="*/ 263525 h 21600"/>
              <a:gd name="T4" fmla="*/ 1542257 w 21600"/>
              <a:gd name="T5" fmla="*/ 263525 h 21600"/>
              <a:gd name="T6" fmla="*/ 154225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1" y="21600"/>
                </a:moveTo>
                <a:lnTo>
                  <a:pt x="0" y="20425"/>
                </a:lnTo>
                <a:lnTo>
                  <a:pt x="21568" y="0"/>
                </a:lnTo>
                <a:lnTo>
                  <a:pt x="21599" y="1174"/>
                </a:lnTo>
                <a:cubicBezTo>
                  <a:pt x="21599" y="1174"/>
                  <a:pt x="31" y="21600"/>
                  <a:pt x="31"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35" name="AutoShape 19"/>
          <p:cNvSpPr>
            <a:spLocks/>
          </p:cNvSpPr>
          <p:nvPr/>
        </p:nvSpPr>
        <p:spPr bwMode="auto">
          <a:xfrm>
            <a:off x="16075025" y="8094663"/>
            <a:ext cx="887413" cy="2495550"/>
          </a:xfrm>
          <a:custGeom>
            <a:avLst/>
            <a:gdLst>
              <a:gd name="T0" fmla="*/ 443707 w 21600"/>
              <a:gd name="T1" fmla="*/ 1247775 h 21600"/>
              <a:gd name="T2" fmla="*/ 443707 w 21600"/>
              <a:gd name="T3" fmla="*/ 1247775 h 21600"/>
              <a:gd name="T4" fmla="*/ 443707 w 21600"/>
              <a:gd name="T5" fmla="*/ 1247775 h 21600"/>
              <a:gd name="T6" fmla="*/ 443707 w 21600"/>
              <a:gd name="T7" fmla="*/ 1247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34" y="21600"/>
                </a:moveTo>
                <a:lnTo>
                  <a:pt x="0" y="81"/>
                </a:lnTo>
                <a:lnTo>
                  <a:pt x="667" y="0"/>
                </a:lnTo>
                <a:lnTo>
                  <a:pt x="21600" y="21518"/>
                </a:lnTo>
                <a:cubicBezTo>
                  <a:pt x="21600" y="21518"/>
                  <a:pt x="20934" y="21600"/>
                  <a:pt x="20934"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36" name="AutoShape 20"/>
          <p:cNvSpPr>
            <a:spLocks/>
          </p:cNvSpPr>
          <p:nvPr/>
        </p:nvSpPr>
        <p:spPr bwMode="auto">
          <a:xfrm>
            <a:off x="13881100" y="8094663"/>
            <a:ext cx="2243138" cy="3001962"/>
          </a:xfrm>
          <a:custGeom>
            <a:avLst/>
            <a:gdLst>
              <a:gd name="T0" fmla="*/ 1121569 w 21600"/>
              <a:gd name="T1" fmla="*/ 1500981 h 21600"/>
              <a:gd name="T2" fmla="*/ 1121569 w 21600"/>
              <a:gd name="T3" fmla="*/ 1500981 h 21600"/>
              <a:gd name="T4" fmla="*/ 1121569 w 21600"/>
              <a:gd name="T5" fmla="*/ 1500981 h 21600"/>
              <a:gd name="T6" fmla="*/ 1121569 w 21600"/>
              <a:gd name="T7" fmla="*/ 15009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6" y="21600"/>
                </a:moveTo>
                <a:lnTo>
                  <a:pt x="0" y="21475"/>
                </a:lnTo>
                <a:lnTo>
                  <a:pt x="21375" y="0"/>
                </a:lnTo>
                <a:lnTo>
                  <a:pt x="21599" y="125"/>
                </a:lnTo>
                <a:cubicBezTo>
                  <a:pt x="21599" y="125"/>
                  <a:pt x="226" y="21600"/>
                  <a:pt x="226"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37" name="AutoShape 21"/>
          <p:cNvSpPr>
            <a:spLocks/>
          </p:cNvSpPr>
          <p:nvPr/>
        </p:nvSpPr>
        <p:spPr bwMode="auto">
          <a:xfrm>
            <a:off x="13001625" y="7831138"/>
            <a:ext cx="881063" cy="3327400"/>
          </a:xfrm>
          <a:custGeom>
            <a:avLst/>
            <a:gdLst>
              <a:gd name="T0" fmla="*/ 440532 w 21600"/>
              <a:gd name="T1" fmla="*/ 1663700 h 21600"/>
              <a:gd name="T2" fmla="*/ 440532 w 21600"/>
              <a:gd name="T3" fmla="*/ 1663700 h 21600"/>
              <a:gd name="T4" fmla="*/ 440532 w 21600"/>
              <a:gd name="T5" fmla="*/ 1663700 h 21600"/>
              <a:gd name="T6" fmla="*/ 440532 w 21600"/>
              <a:gd name="T7" fmla="*/ 166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2" y="21600"/>
                </a:moveTo>
                <a:lnTo>
                  <a:pt x="0" y="45"/>
                </a:lnTo>
                <a:lnTo>
                  <a:pt x="689" y="0"/>
                </a:lnTo>
                <a:lnTo>
                  <a:pt x="21600" y="21552"/>
                </a:lnTo>
                <a:cubicBezTo>
                  <a:pt x="21600" y="21552"/>
                  <a:pt x="20912" y="21600"/>
                  <a:pt x="20912"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14038" name="AutoShape 22"/>
          <p:cNvSpPr>
            <a:spLocks/>
          </p:cNvSpPr>
          <p:nvPr/>
        </p:nvSpPr>
        <p:spPr bwMode="auto">
          <a:xfrm>
            <a:off x="13001625" y="7742238"/>
            <a:ext cx="3078163" cy="365125"/>
          </a:xfrm>
          <a:custGeom>
            <a:avLst/>
            <a:gdLst>
              <a:gd name="T0" fmla="*/ 1539081 w 21600"/>
              <a:gd name="T1" fmla="*/ 182563 h 21600"/>
              <a:gd name="T2" fmla="*/ 1539081 w 21600"/>
              <a:gd name="T3" fmla="*/ 182563 h 21600"/>
              <a:gd name="T4" fmla="*/ 1539081 w 21600"/>
              <a:gd name="T5" fmla="*/ 182563 h 21600"/>
              <a:gd name="T6" fmla="*/ 1539081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8" y="21600"/>
                </a:moveTo>
                <a:lnTo>
                  <a:pt x="0" y="1708"/>
                </a:lnTo>
                <a:lnTo>
                  <a:pt x="22" y="0"/>
                </a:lnTo>
                <a:lnTo>
                  <a:pt x="21600" y="19891"/>
                </a:lnTo>
                <a:cubicBezTo>
                  <a:pt x="21600" y="19891"/>
                  <a:pt x="21578" y="21600"/>
                  <a:pt x="21578"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39" name="AutoShape 23"/>
          <p:cNvSpPr>
            <a:spLocks/>
          </p:cNvSpPr>
          <p:nvPr/>
        </p:nvSpPr>
        <p:spPr bwMode="auto">
          <a:xfrm>
            <a:off x="16075025" y="7478713"/>
            <a:ext cx="3074988" cy="666750"/>
          </a:xfrm>
          <a:custGeom>
            <a:avLst/>
            <a:gdLst>
              <a:gd name="T0" fmla="*/ 1537494 w 21600"/>
              <a:gd name="T1" fmla="*/ 333375 h 21600"/>
              <a:gd name="T2" fmla="*/ 1537494 w 21600"/>
              <a:gd name="T3" fmla="*/ 333375 h 21600"/>
              <a:gd name="T4" fmla="*/ 1537494 w 21600"/>
              <a:gd name="T5" fmla="*/ 333375 h 21600"/>
              <a:gd name="T6" fmla="*/ 1537494 w 21600"/>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 y="21599"/>
                </a:moveTo>
                <a:lnTo>
                  <a:pt x="0" y="20679"/>
                </a:lnTo>
                <a:lnTo>
                  <a:pt x="21559" y="0"/>
                </a:lnTo>
                <a:lnTo>
                  <a:pt x="21599" y="917"/>
                </a:lnTo>
                <a:cubicBezTo>
                  <a:pt x="21599" y="917"/>
                  <a:pt x="43" y="21599"/>
                  <a:pt x="43"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40" name="AutoShape 24"/>
          <p:cNvSpPr>
            <a:spLocks/>
          </p:cNvSpPr>
          <p:nvPr/>
        </p:nvSpPr>
        <p:spPr bwMode="auto">
          <a:xfrm>
            <a:off x="17041813" y="7478713"/>
            <a:ext cx="2190750" cy="3141662"/>
          </a:xfrm>
          <a:custGeom>
            <a:avLst/>
            <a:gdLst>
              <a:gd name="T0" fmla="*/ 1095375 w 21600"/>
              <a:gd name="T1" fmla="*/ 1570831 h 21600"/>
              <a:gd name="T2" fmla="*/ 1095375 w 21600"/>
              <a:gd name="T3" fmla="*/ 1570831 h 21600"/>
              <a:gd name="T4" fmla="*/ 1095375 w 21600"/>
              <a:gd name="T5" fmla="*/ 1570831 h 21600"/>
              <a:gd name="T6" fmla="*/ 1095375 w 21600"/>
              <a:gd name="T7" fmla="*/ 157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4" y="21600"/>
                </a:moveTo>
                <a:lnTo>
                  <a:pt x="0" y="21485"/>
                </a:lnTo>
                <a:lnTo>
                  <a:pt x="21365" y="0"/>
                </a:lnTo>
                <a:lnTo>
                  <a:pt x="21600" y="113"/>
                </a:lnTo>
                <a:cubicBezTo>
                  <a:pt x="21600" y="113"/>
                  <a:pt x="234" y="21600"/>
                  <a:pt x="234"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41" name="AutoShape 25"/>
          <p:cNvSpPr>
            <a:spLocks/>
          </p:cNvSpPr>
          <p:nvPr/>
        </p:nvSpPr>
        <p:spPr bwMode="auto">
          <a:xfrm>
            <a:off x="10982325" y="4494213"/>
            <a:ext cx="2635250" cy="741362"/>
          </a:xfrm>
          <a:custGeom>
            <a:avLst/>
            <a:gdLst>
              <a:gd name="T0" fmla="*/ 1317625 w 21600"/>
              <a:gd name="T1" fmla="*/ 370681 h 21600"/>
              <a:gd name="T2" fmla="*/ 1317625 w 21600"/>
              <a:gd name="T3" fmla="*/ 370681 h 21600"/>
              <a:gd name="T4" fmla="*/ 1317625 w 21600"/>
              <a:gd name="T5" fmla="*/ 370681 h 21600"/>
              <a:gd name="T6" fmla="*/ 1317625 w 21600"/>
              <a:gd name="T7" fmla="*/ 370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 y="21600"/>
                </a:moveTo>
                <a:lnTo>
                  <a:pt x="0" y="20782"/>
                </a:lnTo>
                <a:lnTo>
                  <a:pt x="21537" y="0"/>
                </a:lnTo>
                <a:lnTo>
                  <a:pt x="21599" y="814"/>
                </a:lnTo>
                <a:cubicBezTo>
                  <a:pt x="21599" y="814"/>
                  <a:pt x="61" y="21600"/>
                  <a:pt x="61"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42" name="AutoShape 26"/>
          <p:cNvSpPr>
            <a:spLocks/>
          </p:cNvSpPr>
          <p:nvPr/>
        </p:nvSpPr>
        <p:spPr bwMode="auto">
          <a:xfrm>
            <a:off x="10982325" y="5284788"/>
            <a:ext cx="2065338" cy="2516187"/>
          </a:xfrm>
          <a:custGeom>
            <a:avLst/>
            <a:gdLst>
              <a:gd name="T0" fmla="*/ 1032669 w 21600"/>
              <a:gd name="T1" fmla="*/ 1258094 h 21600"/>
              <a:gd name="T2" fmla="*/ 1032669 w 21600"/>
              <a:gd name="T3" fmla="*/ 1258094 h 21600"/>
              <a:gd name="T4" fmla="*/ 1032669 w 21600"/>
              <a:gd name="T5" fmla="*/ 1258094 h 21600"/>
              <a:gd name="T6" fmla="*/ 1032669 w 21600"/>
              <a:gd name="T7" fmla="*/ 1258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21600"/>
                </a:moveTo>
                <a:lnTo>
                  <a:pt x="0" y="157"/>
                </a:lnTo>
                <a:lnTo>
                  <a:pt x="233" y="0"/>
                </a:lnTo>
                <a:lnTo>
                  <a:pt x="21600" y="21441"/>
                </a:lnTo>
                <a:cubicBezTo>
                  <a:pt x="21600" y="21441"/>
                  <a:pt x="21364" y="21600"/>
                  <a:pt x="21364"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43" name="AutoShape 27"/>
          <p:cNvSpPr>
            <a:spLocks/>
          </p:cNvSpPr>
          <p:nvPr/>
        </p:nvSpPr>
        <p:spPr bwMode="auto">
          <a:xfrm>
            <a:off x="13001625" y="4494213"/>
            <a:ext cx="612775" cy="3216275"/>
          </a:xfrm>
          <a:custGeom>
            <a:avLst/>
            <a:gdLst>
              <a:gd name="T0" fmla="*/ 306388 w 21600"/>
              <a:gd name="T1" fmla="*/ 1608138 h 21600"/>
              <a:gd name="T2" fmla="*/ 306388 w 21600"/>
              <a:gd name="T3" fmla="*/ 1608138 h 21600"/>
              <a:gd name="T4" fmla="*/ 306388 w 21600"/>
              <a:gd name="T5" fmla="*/ 1608138 h 21600"/>
              <a:gd name="T6" fmla="*/ 306388 w 21600"/>
              <a:gd name="T7" fmla="*/ 160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3" y="21600"/>
                </a:moveTo>
                <a:lnTo>
                  <a:pt x="0" y="21564"/>
                </a:lnTo>
                <a:lnTo>
                  <a:pt x="20590" y="0"/>
                </a:lnTo>
                <a:lnTo>
                  <a:pt x="21599" y="34"/>
                </a:lnTo>
                <a:cubicBezTo>
                  <a:pt x="21599" y="34"/>
                  <a:pt x="1003" y="21600"/>
                  <a:pt x="1003"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44" name="AutoShape 28"/>
          <p:cNvSpPr>
            <a:spLocks/>
          </p:cNvSpPr>
          <p:nvPr/>
        </p:nvSpPr>
        <p:spPr bwMode="auto">
          <a:xfrm>
            <a:off x="13617575" y="4494213"/>
            <a:ext cx="3149600" cy="333375"/>
          </a:xfrm>
          <a:custGeom>
            <a:avLst/>
            <a:gdLst>
              <a:gd name="T0" fmla="*/ 1574800 w 21600"/>
              <a:gd name="T1" fmla="*/ 166688 h 21600"/>
              <a:gd name="T2" fmla="*/ 1574800 w 21600"/>
              <a:gd name="T3" fmla="*/ 166688 h 21600"/>
              <a:gd name="T4" fmla="*/ 1574800 w 21600"/>
              <a:gd name="T5" fmla="*/ 166688 h 21600"/>
              <a:gd name="T6" fmla="*/ 1574800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81" y="21599"/>
                </a:moveTo>
                <a:lnTo>
                  <a:pt x="0" y="1876"/>
                </a:lnTo>
                <a:lnTo>
                  <a:pt x="18" y="0"/>
                </a:lnTo>
                <a:lnTo>
                  <a:pt x="21599" y="19729"/>
                </a:lnTo>
                <a:cubicBezTo>
                  <a:pt x="21599" y="19729"/>
                  <a:pt x="21581" y="21599"/>
                  <a:pt x="21581"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45" name="AutoShape 29"/>
          <p:cNvSpPr>
            <a:spLocks/>
          </p:cNvSpPr>
          <p:nvPr/>
        </p:nvSpPr>
        <p:spPr bwMode="auto">
          <a:xfrm>
            <a:off x="16075025" y="4845050"/>
            <a:ext cx="647700" cy="3225800"/>
          </a:xfrm>
          <a:custGeom>
            <a:avLst/>
            <a:gdLst>
              <a:gd name="T0" fmla="*/ 323850 w 21600"/>
              <a:gd name="T1" fmla="*/ 1612900 h 21600"/>
              <a:gd name="T2" fmla="*/ 323850 w 21600"/>
              <a:gd name="T3" fmla="*/ 1612900 h 21600"/>
              <a:gd name="T4" fmla="*/ 323850 w 21600"/>
              <a:gd name="T5" fmla="*/ 1612900 h 21600"/>
              <a:gd name="T6" fmla="*/ 323850 w 21600"/>
              <a:gd name="T7" fmla="*/ 161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0" y="21599"/>
                </a:moveTo>
                <a:lnTo>
                  <a:pt x="0" y="21563"/>
                </a:lnTo>
                <a:lnTo>
                  <a:pt x="20643" y="0"/>
                </a:lnTo>
                <a:lnTo>
                  <a:pt x="21600" y="36"/>
                </a:lnTo>
                <a:cubicBezTo>
                  <a:pt x="21600" y="36"/>
                  <a:pt x="950" y="21599"/>
                  <a:pt x="950"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46" name="AutoShape 30"/>
          <p:cNvSpPr>
            <a:spLocks/>
          </p:cNvSpPr>
          <p:nvPr/>
        </p:nvSpPr>
        <p:spPr bwMode="auto">
          <a:xfrm>
            <a:off x="16689388" y="4845050"/>
            <a:ext cx="2433637" cy="2598738"/>
          </a:xfrm>
          <a:custGeom>
            <a:avLst/>
            <a:gdLst>
              <a:gd name="T0" fmla="*/ 1216819 w 21600"/>
              <a:gd name="T1" fmla="*/ 1299369 h 21600"/>
              <a:gd name="T2" fmla="*/ 1216819 w 21600"/>
              <a:gd name="T3" fmla="*/ 1299369 h 21600"/>
              <a:gd name="T4" fmla="*/ 1216819 w 21600"/>
              <a:gd name="T5" fmla="*/ 1299369 h 21600"/>
              <a:gd name="T6" fmla="*/ 1216819 w 21600"/>
              <a:gd name="T7" fmla="*/ 129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11" y="21600"/>
                </a:moveTo>
                <a:lnTo>
                  <a:pt x="0" y="164"/>
                </a:lnTo>
                <a:lnTo>
                  <a:pt x="188" y="0"/>
                </a:lnTo>
                <a:lnTo>
                  <a:pt x="21600" y="21434"/>
                </a:lnTo>
                <a:cubicBezTo>
                  <a:pt x="21600" y="21434"/>
                  <a:pt x="21411" y="21600"/>
                  <a:pt x="21411" y="21600"/>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47" name="AutoShape 31"/>
          <p:cNvSpPr>
            <a:spLocks/>
          </p:cNvSpPr>
          <p:nvPr/>
        </p:nvSpPr>
        <p:spPr bwMode="auto">
          <a:xfrm>
            <a:off x="13090525" y="4845050"/>
            <a:ext cx="3630613" cy="2805113"/>
          </a:xfrm>
          <a:custGeom>
            <a:avLst/>
            <a:gdLst>
              <a:gd name="T0" fmla="*/ 1815307 w 21600"/>
              <a:gd name="T1" fmla="*/ 1402557 h 21600"/>
              <a:gd name="T2" fmla="*/ 1815307 w 21600"/>
              <a:gd name="T3" fmla="*/ 1402557 h 21600"/>
              <a:gd name="T4" fmla="*/ 1815307 w 21600"/>
              <a:gd name="T5" fmla="*/ 1402557 h 21600"/>
              <a:gd name="T6" fmla="*/ 1815307 w 21600"/>
              <a:gd name="T7" fmla="*/ 1402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21599"/>
                </a:moveTo>
                <a:lnTo>
                  <a:pt x="0" y="21422"/>
                </a:lnTo>
                <a:lnTo>
                  <a:pt x="21495" y="0"/>
                </a:lnTo>
                <a:lnTo>
                  <a:pt x="21599" y="176"/>
                </a:lnTo>
                <a:cubicBezTo>
                  <a:pt x="21599" y="176"/>
                  <a:pt x="105" y="21599"/>
                  <a:pt x="105" y="21599"/>
                </a:cubicBezTo>
                <a:close/>
              </a:path>
            </a:pathLst>
          </a:custGeom>
          <a:solidFill>
            <a:schemeClr val="bg1">
              <a:lumMod val="65000"/>
            </a:schemeClr>
          </a:solidFill>
          <a:ln>
            <a:noFill/>
          </a:ln>
          <a:effectLst/>
          <a:extLst/>
        </p:spPr>
        <p:txBody>
          <a:bodyPr lIns="0" tIns="0" rIns="0" bIns="0" anchor="ctr"/>
          <a:lstStyle/>
          <a:p>
            <a:endParaRPr lang="id-ID">
              <a:solidFill>
                <a:schemeClr val="bg1"/>
              </a:solidFill>
            </a:endParaRPr>
          </a:p>
        </p:txBody>
      </p:sp>
      <p:sp>
        <p:nvSpPr>
          <p:cNvPr id="214048" name="AutoShape 32"/>
          <p:cNvSpPr>
            <a:spLocks/>
          </p:cNvSpPr>
          <p:nvPr/>
        </p:nvSpPr>
        <p:spPr bwMode="auto">
          <a:xfrm>
            <a:off x="10807700" y="5197475"/>
            <a:ext cx="39688" cy="179388"/>
          </a:xfrm>
          <a:custGeom>
            <a:avLst/>
            <a:gdLst>
              <a:gd name="T0" fmla="*/ 19844 w 21600"/>
              <a:gd name="T1" fmla="*/ 89694 h 21600"/>
              <a:gd name="T2" fmla="*/ 19844 w 21600"/>
              <a:gd name="T3" fmla="*/ 89694 h 21600"/>
              <a:gd name="T4" fmla="*/ 19844 w 21600"/>
              <a:gd name="T5" fmla="*/ 89694 h 21600"/>
              <a:gd name="T6" fmla="*/ 19844 w 21600"/>
              <a:gd name="T7" fmla="*/ 89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97" y="21599"/>
                </a:moveTo>
                <a:lnTo>
                  <a:pt x="16097" y="1237"/>
                </a:lnTo>
                <a:lnTo>
                  <a:pt x="0" y="1237"/>
                </a:lnTo>
                <a:lnTo>
                  <a:pt x="3592" y="0"/>
                </a:lnTo>
                <a:lnTo>
                  <a:pt x="21600" y="0"/>
                </a:lnTo>
                <a:lnTo>
                  <a:pt x="21600" y="21599"/>
                </a:lnTo>
                <a:cubicBezTo>
                  <a:pt x="21600" y="21599"/>
                  <a:pt x="16097" y="21599"/>
                  <a:pt x="16097" y="21599"/>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14049" name="AutoShape 33"/>
          <p:cNvSpPr>
            <a:spLocks/>
          </p:cNvSpPr>
          <p:nvPr/>
        </p:nvSpPr>
        <p:spPr bwMode="auto">
          <a:xfrm>
            <a:off x="10895013" y="5197475"/>
            <a:ext cx="122237" cy="180975"/>
          </a:xfrm>
          <a:custGeom>
            <a:avLst/>
            <a:gdLst>
              <a:gd name="T0" fmla="*/ 61119 w 21600"/>
              <a:gd name="T1" fmla="*/ 90487 h 21600"/>
              <a:gd name="T2" fmla="*/ 61119 w 21600"/>
              <a:gd name="T3" fmla="*/ 90487 h 21600"/>
              <a:gd name="T4" fmla="*/ 61119 w 21600"/>
              <a:gd name="T5" fmla="*/ 90487 h 21600"/>
              <a:gd name="T6" fmla="*/ 61119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76" y="19361"/>
                </a:moveTo>
                <a:cubicBezTo>
                  <a:pt x="16358" y="20847"/>
                  <a:pt x="13666" y="21599"/>
                  <a:pt x="10293" y="21599"/>
                </a:cubicBezTo>
                <a:cubicBezTo>
                  <a:pt x="5301" y="21599"/>
                  <a:pt x="1845" y="20114"/>
                  <a:pt x="0" y="17113"/>
                </a:cubicBezTo>
                <a:lnTo>
                  <a:pt x="1656" y="16665"/>
                </a:lnTo>
                <a:cubicBezTo>
                  <a:pt x="2541" y="17845"/>
                  <a:pt x="3531" y="18720"/>
                  <a:pt x="4658" y="19300"/>
                </a:cubicBezTo>
                <a:cubicBezTo>
                  <a:pt x="6156" y="20022"/>
                  <a:pt x="8016" y="20368"/>
                  <a:pt x="10293" y="20368"/>
                </a:cubicBezTo>
                <a:cubicBezTo>
                  <a:pt x="13053" y="20368"/>
                  <a:pt x="15307" y="19727"/>
                  <a:pt x="17100" y="18435"/>
                </a:cubicBezTo>
                <a:cubicBezTo>
                  <a:pt x="18884" y="17174"/>
                  <a:pt x="19784" y="15566"/>
                  <a:pt x="19784" y="13684"/>
                </a:cubicBezTo>
                <a:cubicBezTo>
                  <a:pt x="19784" y="11842"/>
                  <a:pt x="18763" y="10357"/>
                  <a:pt x="16789" y="9217"/>
                </a:cubicBezTo>
                <a:cubicBezTo>
                  <a:pt x="14929" y="8139"/>
                  <a:pt x="12766" y="7640"/>
                  <a:pt x="10293" y="7701"/>
                </a:cubicBezTo>
                <a:lnTo>
                  <a:pt x="8909" y="7722"/>
                </a:lnTo>
                <a:lnTo>
                  <a:pt x="8221" y="7722"/>
                </a:lnTo>
                <a:cubicBezTo>
                  <a:pt x="7963" y="7722"/>
                  <a:pt x="7608" y="7762"/>
                  <a:pt x="7177" y="7854"/>
                </a:cubicBezTo>
                <a:cubicBezTo>
                  <a:pt x="6156" y="7854"/>
                  <a:pt x="5105" y="7976"/>
                  <a:pt x="4008" y="8261"/>
                </a:cubicBezTo>
                <a:lnTo>
                  <a:pt x="7177" y="0"/>
                </a:lnTo>
                <a:lnTo>
                  <a:pt x="19315" y="0"/>
                </a:lnTo>
                <a:lnTo>
                  <a:pt x="19315" y="1220"/>
                </a:lnTo>
                <a:lnTo>
                  <a:pt x="8584" y="1220"/>
                </a:lnTo>
                <a:lnTo>
                  <a:pt x="6678" y="6725"/>
                </a:lnTo>
                <a:lnTo>
                  <a:pt x="8463" y="6572"/>
                </a:lnTo>
                <a:lnTo>
                  <a:pt x="10293" y="6470"/>
                </a:lnTo>
                <a:cubicBezTo>
                  <a:pt x="13152" y="6348"/>
                  <a:pt x="15715" y="6949"/>
                  <a:pt x="18022" y="8261"/>
                </a:cubicBezTo>
                <a:cubicBezTo>
                  <a:pt x="20405" y="9624"/>
                  <a:pt x="21599" y="11425"/>
                  <a:pt x="21599" y="13684"/>
                </a:cubicBezTo>
                <a:cubicBezTo>
                  <a:pt x="21599" y="16004"/>
                  <a:pt x="20548" y="17886"/>
                  <a:pt x="18476" y="19361"/>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14050" name="AutoShape 34"/>
          <p:cNvSpPr>
            <a:spLocks/>
          </p:cNvSpPr>
          <p:nvPr/>
        </p:nvSpPr>
        <p:spPr bwMode="auto">
          <a:xfrm>
            <a:off x="11071225" y="5197475"/>
            <a:ext cx="112713" cy="180975"/>
          </a:xfrm>
          <a:custGeom>
            <a:avLst/>
            <a:gdLst>
              <a:gd name="T0" fmla="*/ 56357 w 21600"/>
              <a:gd name="T1" fmla="*/ 90487 h 21600"/>
              <a:gd name="T2" fmla="*/ 56357 w 21600"/>
              <a:gd name="T3" fmla="*/ 90487 h 21600"/>
              <a:gd name="T4" fmla="*/ 56357 w 21600"/>
              <a:gd name="T5" fmla="*/ 90487 h 21600"/>
              <a:gd name="T6" fmla="*/ 56357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49" y="16133"/>
                </a:moveTo>
                <a:cubicBezTo>
                  <a:pt x="17651" y="15633"/>
                  <a:pt x="16689" y="15399"/>
                  <a:pt x="15628" y="15399"/>
                </a:cubicBezTo>
                <a:cubicBezTo>
                  <a:pt x="14517" y="15399"/>
                  <a:pt x="13588" y="15633"/>
                  <a:pt x="12807" y="16133"/>
                </a:cubicBezTo>
                <a:cubicBezTo>
                  <a:pt x="12009" y="16653"/>
                  <a:pt x="11597" y="17224"/>
                  <a:pt x="11597" y="17918"/>
                </a:cubicBezTo>
                <a:cubicBezTo>
                  <a:pt x="11597" y="18571"/>
                  <a:pt x="12009" y="19132"/>
                  <a:pt x="12807" y="19611"/>
                </a:cubicBezTo>
                <a:cubicBezTo>
                  <a:pt x="13604" y="20121"/>
                  <a:pt x="14542" y="20355"/>
                  <a:pt x="15628" y="20355"/>
                </a:cubicBezTo>
                <a:cubicBezTo>
                  <a:pt x="16631" y="20355"/>
                  <a:pt x="17569" y="20121"/>
                  <a:pt x="18392" y="19652"/>
                </a:cubicBezTo>
                <a:cubicBezTo>
                  <a:pt x="19222" y="19121"/>
                  <a:pt x="19667" y="18560"/>
                  <a:pt x="19667" y="17918"/>
                </a:cubicBezTo>
                <a:cubicBezTo>
                  <a:pt x="19667" y="17224"/>
                  <a:pt x="19247" y="16653"/>
                  <a:pt x="18449" y="16133"/>
                </a:cubicBezTo>
                <a:close/>
                <a:moveTo>
                  <a:pt x="19897" y="20498"/>
                </a:moveTo>
                <a:cubicBezTo>
                  <a:pt x="18688" y="21222"/>
                  <a:pt x="17256" y="21600"/>
                  <a:pt x="15628" y="21600"/>
                </a:cubicBezTo>
                <a:cubicBezTo>
                  <a:pt x="14049" y="21600"/>
                  <a:pt x="12658" y="21222"/>
                  <a:pt x="11433" y="20488"/>
                </a:cubicBezTo>
                <a:cubicBezTo>
                  <a:pt x="10224" y="19733"/>
                  <a:pt x="9631" y="18866"/>
                  <a:pt x="9631" y="17918"/>
                </a:cubicBezTo>
                <a:cubicBezTo>
                  <a:pt x="9631" y="16918"/>
                  <a:pt x="10224" y="16041"/>
                  <a:pt x="11359" y="15287"/>
                </a:cubicBezTo>
                <a:cubicBezTo>
                  <a:pt x="12552" y="14552"/>
                  <a:pt x="13975" y="14165"/>
                  <a:pt x="15628" y="14165"/>
                </a:cubicBezTo>
                <a:cubicBezTo>
                  <a:pt x="17256" y="14165"/>
                  <a:pt x="18630" y="14552"/>
                  <a:pt x="19839" y="15287"/>
                </a:cubicBezTo>
                <a:cubicBezTo>
                  <a:pt x="21040" y="16021"/>
                  <a:pt x="21600" y="16898"/>
                  <a:pt x="21600" y="17918"/>
                </a:cubicBezTo>
                <a:cubicBezTo>
                  <a:pt x="21600" y="18958"/>
                  <a:pt x="21065" y="19825"/>
                  <a:pt x="19897" y="20498"/>
                </a:cubicBezTo>
                <a:close/>
                <a:moveTo>
                  <a:pt x="8817" y="2488"/>
                </a:moveTo>
                <a:cubicBezTo>
                  <a:pt x="8019" y="1998"/>
                  <a:pt x="7040" y="1733"/>
                  <a:pt x="5955" y="1733"/>
                </a:cubicBezTo>
                <a:cubicBezTo>
                  <a:pt x="4861" y="1733"/>
                  <a:pt x="3931" y="1998"/>
                  <a:pt x="3191" y="2488"/>
                </a:cubicBezTo>
                <a:cubicBezTo>
                  <a:pt x="2360" y="2988"/>
                  <a:pt x="1965" y="3579"/>
                  <a:pt x="1965" y="4252"/>
                </a:cubicBezTo>
                <a:cubicBezTo>
                  <a:pt x="1965" y="4905"/>
                  <a:pt x="2360" y="5466"/>
                  <a:pt x="3191" y="5945"/>
                </a:cubicBezTo>
                <a:cubicBezTo>
                  <a:pt x="3956" y="6465"/>
                  <a:pt x="4918" y="6690"/>
                  <a:pt x="5955" y="6690"/>
                </a:cubicBezTo>
                <a:cubicBezTo>
                  <a:pt x="6942" y="6690"/>
                  <a:pt x="7871" y="6465"/>
                  <a:pt x="8817" y="5986"/>
                </a:cubicBezTo>
                <a:cubicBezTo>
                  <a:pt x="9631" y="5466"/>
                  <a:pt x="10018" y="4905"/>
                  <a:pt x="10018" y="4252"/>
                </a:cubicBezTo>
                <a:cubicBezTo>
                  <a:pt x="10018" y="3579"/>
                  <a:pt x="9631" y="2988"/>
                  <a:pt x="8817" y="2488"/>
                </a:cubicBezTo>
                <a:close/>
                <a:moveTo>
                  <a:pt x="2796" y="21355"/>
                </a:moveTo>
                <a:lnTo>
                  <a:pt x="913" y="21355"/>
                </a:lnTo>
                <a:lnTo>
                  <a:pt x="19617" y="0"/>
                </a:lnTo>
                <a:lnTo>
                  <a:pt x="21525" y="0"/>
                </a:lnTo>
                <a:cubicBezTo>
                  <a:pt x="21525" y="0"/>
                  <a:pt x="2796" y="21355"/>
                  <a:pt x="2796" y="21355"/>
                </a:cubicBezTo>
                <a:close/>
                <a:moveTo>
                  <a:pt x="10248" y="6843"/>
                </a:moveTo>
                <a:cubicBezTo>
                  <a:pt x="9031" y="7556"/>
                  <a:pt x="7608" y="7913"/>
                  <a:pt x="5955" y="7913"/>
                </a:cubicBezTo>
                <a:cubicBezTo>
                  <a:pt x="4375" y="7913"/>
                  <a:pt x="3002" y="7556"/>
                  <a:pt x="1817" y="6822"/>
                </a:cubicBezTo>
                <a:cubicBezTo>
                  <a:pt x="592" y="6067"/>
                  <a:pt x="0" y="5211"/>
                  <a:pt x="0" y="4252"/>
                </a:cubicBezTo>
                <a:cubicBezTo>
                  <a:pt x="0" y="3253"/>
                  <a:pt x="542" y="2376"/>
                  <a:pt x="1710" y="1621"/>
                </a:cubicBezTo>
                <a:cubicBezTo>
                  <a:pt x="2928" y="887"/>
                  <a:pt x="4326" y="509"/>
                  <a:pt x="5955" y="509"/>
                </a:cubicBezTo>
                <a:cubicBezTo>
                  <a:pt x="7608" y="509"/>
                  <a:pt x="9031" y="887"/>
                  <a:pt x="10224" y="1621"/>
                </a:cubicBezTo>
                <a:cubicBezTo>
                  <a:pt x="11392" y="2355"/>
                  <a:pt x="12009" y="3232"/>
                  <a:pt x="12009" y="4252"/>
                </a:cubicBezTo>
                <a:cubicBezTo>
                  <a:pt x="12009" y="5303"/>
                  <a:pt x="11408" y="6180"/>
                  <a:pt x="10248" y="6843"/>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14052" name="AutoShape 36"/>
          <p:cNvSpPr>
            <a:spLocks/>
          </p:cNvSpPr>
          <p:nvPr/>
        </p:nvSpPr>
        <p:spPr bwMode="auto">
          <a:xfrm>
            <a:off x="7383463" y="4230688"/>
            <a:ext cx="1212850" cy="1214437"/>
          </a:xfrm>
          <a:custGeom>
            <a:avLst/>
            <a:gdLst>
              <a:gd name="T0" fmla="*/ 606425 w 21600"/>
              <a:gd name="T1" fmla="*/ 607219 h 21600"/>
              <a:gd name="T2" fmla="*/ 606425 w 21600"/>
              <a:gd name="T3" fmla="*/ 607219 h 21600"/>
              <a:gd name="T4" fmla="*/ 606425 w 21600"/>
              <a:gd name="T5" fmla="*/ 607219 h 21600"/>
              <a:gd name="T6" fmla="*/ 606425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6"/>
                </a:moveTo>
                <a:cubicBezTo>
                  <a:pt x="21600" y="16761"/>
                  <a:pt x="16763" y="21600"/>
                  <a:pt x="10797" y="21600"/>
                </a:cubicBezTo>
                <a:cubicBezTo>
                  <a:pt x="4833" y="21600"/>
                  <a:pt x="0" y="16761"/>
                  <a:pt x="0" y="10796"/>
                </a:cubicBezTo>
                <a:cubicBezTo>
                  <a:pt x="0" y="4833"/>
                  <a:pt x="4833" y="0"/>
                  <a:pt x="10797" y="0"/>
                </a:cubicBezTo>
                <a:cubicBezTo>
                  <a:pt x="16763" y="0"/>
                  <a:pt x="21600" y="4833"/>
                  <a:pt x="21600" y="10796"/>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14053" name="AutoShape 37"/>
          <p:cNvSpPr>
            <a:spLocks/>
          </p:cNvSpPr>
          <p:nvPr/>
        </p:nvSpPr>
        <p:spPr bwMode="auto">
          <a:xfrm>
            <a:off x="6680200" y="9937750"/>
            <a:ext cx="1236663" cy="1236663"/>
          </a:xfrm>
          <a:custGeom>
            <a:avLst/>
            <a:gdLst>
              <a:gd name="T0" fmla="*/ 618332 w 21600"/>
              <a:gd name="T1" fmla="*/ 618332 h 21600"/>
              <a:gd name="T2" fmla="*/ 618332 w 21600"/>
              <a:gd name="T3" fmla="*/ 618332 h 21600"/>
              <a:gd name="T4" fmla="*/ 618332 w 21600"/>
              <a:gd name="T5" fmla="*/ 618332 h 21600"/>
              <a:gd name="T6" fmla="*/ 618332 w 21600"/>
              <a:gd name="T7" fmla="*/ 618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2"/>
                  <a:pt x="16764" y="21600"/>
                  <a:pt x="10800" y="21600"/>
                </a:cubicBezTo>
                <a:cubicBezTo>
                  <a:pt x="4835" y="21600"/>
                  <a:pt x="0" y="16762"/>
                  <a:pt x="0" y="10798"/>
                </a:cubicBezTo>
                <a:cubicBezTo>
                  <a:pt x="0" y="4834"/>
                  <a:pt x="4835" y="0"/>
                  <a:pt x="10800" y="0"/>
                </a:cubicBezTo>
                <a:cubicBezTo>
                  <a:pt x="16764" y="0"/>
                  <a:pt x="21599" y="4834"/>
                  <a:pt x="21599" y="10798"/>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14054" name="AutoShape 38"/>
          <p:cNvSpPr>
            <a:spLocks/>
          </p:cNvSpPr>
          <p:nvPr/>
        </p:nvSpPr>
        <p:spPr bwMode="auto">
          <a:xfrm>
            <a:off x="13090525" y="4056063"/>
            <a:ext cx="930275" cy="930275"/>
          </a:xfrm>
          <a:custGeom>
            <a:avLst/>
            <a:gdLst>
              <a:gd name="T0" fmla="*/ 465138 w 21600"/>
              <a:gd name="T1" fmla="*/ 465138 h 21600"/>
              <a:gd name="T2" fmla="*/ 465138 w 21600"/>
              <a:gd name="T3" fmla="*/ 465138 h 21600"/>
              <a:gd name="T4" fmla="*/ 465138 w 21600"/>
              <a:gd name="T5" fmla="*/ 465138 h 21600"/>
              <a:gd name="T6" fmla="*/ 4651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1"/>
                </a:moveTo>
                <a:cubicBezTo>
                  <a:pt x="21600" y="16767"/>
                  <a:pt x="16762" y="21600"/>
                  <a:pt x="10796" y="21600"/>
                </a:cubicBezTo>
                <a:cubicBezTo>
                  <a:pt x="4829" y="21600"/>
                  <a:pt x="0" y="16767"/>
                  <a:pt x="0" y="10801"/>
                </a:cubicBezTo>
                <a:cubicBezTo>
                  <a:pt x="0" y="4834"/>
                  <a:pt x="4829" y="0"/>
                  <a:pt x="10796" y="0"/>
                </a:cubicBezTo>
                <a:cubicBezTo>
                  <a:pt x="16762" y="0"/>
                  <a:pt x="21600" y="4834"/>
                  <a:pt x="21600" y="1080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214055" name="AutoShape 39"/>
          <p:cNvSpPr>
            <a:spLocks/>
          </p:cNvSpPr>
          <p:nvPr/>
        </p:nvSpPr>
        <p:spPr bwMode="auto">
          <a:xfrm>
            <a:off x="18534063" y="6864350"/>
            <a:ext cx="1274762" cy="1276350"/>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1" y="21600"/>
                </a:cubicBezTo>
                <a:cubicBezTo>
                  <a:pt x="4837" y="21600"/>
                  <a:pt x="0" y="16763"/>
                  <a:pt x="0" y="10799"/>
                </a:cubicBezTo>
                <a:cubicBezTo>
                  <a:pt x="0" y="4836"/>
                  <a:pt x="4837" y="0"/>
                  <a:pt x="10801" y="0"/>
                </a:cubicBezTo>
                <a:cubicBezTo>
                  <a:pt x="16765" y="0"/>
                  <a:pt x="21599" y="4836"/>
                  <a:pt x="21599" y="10799"/>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214056" name="AutoShape 40"/>
          <p:cNvSpPr>
            <a:spLocks/>
          </p:cNvSpPr>
          <p:nvPr/>
        </p:nvSpPr>
        <p:spPr bwMode="auto">
          <a:xfrm>
            <a:off x="9315450" y="9236075"/>
            <a:ext cx="658813" cy="658813"/>
          </a:xfrm>
          <a:custGeom>
            <a:avLst/>
            <a:gdLst>
              <a:gd name="T0" fmla="*/ 329407 w 21600"/>
              <a:gd name="T1" fmla="*/ 329407 h 21600"/>
              <a:gd name="T2" fmla="*/ 329407 w 21600"/>
              <a:gd name="T3" fmla="*/ 329407 h 21600"/>
              <a:gd name="T4" fmla="*/ 329407 w 21600"/>
              <a:gd name="T5" fmla="*/ 329407 h 21600"/>
              <a:gd name="T6" fmla="*/ 329407 w 21600"/>
              <a:gd name="T7" fmla="*/ 329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59"/>
                  <a:pt x="16761" y="21599"/>
                  <a:pt x="10799" y="21599"/>
                </a:cubicBezTo>
                <a:cubicBezTo>
                  <a:pt x="4838" y="21599"/>
                  <a:pt x="0" y="16759"/>
                  <a:pt x="0" y="10800"/>
                </a:cubicBezTo>
                <a:cubicBezTo>
                  <a:pt x="0" y="4838"/>
                  <a:pt x="4838" y="0"/>
                  <a:pt x="10799" y="0"/>
                </a:cubicBezTo>
                <a:cubicBezTo>
                  <a:pt x="16761" y="0"/>
                  <a:pt x="21599" y="4838"/>
                  <a:pt x="21599" y="1080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14057" name="AutoShape 41"/>
          <p:cNvSpPr>
            <a:spLocks/>
          </p:cNvSpPr>
          <p:nvPr/>
        </p:nvSpPr>
        <p:spPr bwMode="auto">
          <a:xfrm>
            <a:off x="16689388" y="10288588"/>
            <a:ext cx="660400" cy="660400"/>
          </a:xfrm>
          <a:custGeom>
            <a:avLst/>
            <a:gdLst>
              <a:gd name="T0" fmla="*/ 330200 w 21600"/>
              <a:gd name="T1" fmla="*/ 330200 h 21600"/>
              <a:gd name="T2" fmla="*/ 330200 w 21600"/>
              <a:gd name="T3" fmla="*/ 330200 h 21600"/>
              <a:gd name="T4" fmla="*/ 330200 w 21600"/>
              <a:gd name="T5" fmla="*/ 330200 h 21600"/>
              <a:gd name="T6" fmla="*/ 330200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4"/>
                  <a:pt x="16767" y="21599"/>
                  <a:pt x="10800" y="21599"/>
                </a:cubicBezTo>
                <a:cubicBezTo>
                  <a:pt x="4835" y="21599"/>
                  <a:pt x="0" y="16764"/>
                  <a:pt x="0" y="10802"/>
                </a:cubicBezTo>
                <a:cubicBezTo>
                  <a:pt x="0" y="4835"/>
                  <a:pt x="4835" y="0"/>
                  <a:pt x="10800" y="0"/>
                </a:cubicBezTo>
                <a:cubicBezTo>
                  <a:pt x="16767" y="0"/>
                  <a:pt x="21600" y="4835"/>
                  <a:pt x="21600" y="10802"/>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14058" name="AutoShape 42"/>
          <p:cNvSpPr>
            <a:spLocks/>
          </p:cNvSpPr>
          <p:nvPr/>
        </p:nvSpPr>
        <p:spPr bwMode="auto">
          <a:xfrm>
            <a:off x="8348663" y="7216775"/>
            <a:ext cx="604837" cy="603250"/>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1"/>
                  <a:pt x="16768" y="21599"/>
                  <a:pt x="10803" y="21599"/>
                </a:cubicBezTo>
                <a:cubicBezTo>
                  <a:pt x="4837" y="21599"/>
                  <a:pt x="0" y="16761"/>
                  <a:pt x="0" y="10798"/>
                </a:cubicBezTo>
                <a:cubicBezTo>
                  <a:pt x="0" y="4838"/>
                  <a:pt x="4837" y="0"/>
                  <a:pt x="10803" y="0"/>
                </a:cubicBezTo>
                <a:cubicBezTo>
                  <a:pt x="16768" y="0"/>
                  <a:pt x="21599" y="4838"/>
                  <a:pt x="21599" y="10798"/>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14059" name="AutoShape 43"/>
          <p:cNvSpPr>
            <a:spLocks/>
          </p:cNvSpPr>
          <p:nvPr/>
        </p:nvSpPr>
        <p:spPr bwMode="auto">
          <a:xfrm>
            <a:off x="10720388" y="5021263"/>
            <a:ext cx="493712" cy="493712"/>
          </a:xfrm>
          <a:custGeom>
            <a:avLst/>
            <a:gdLst>
              <a:gd name="T0" fmla="*/ 246856 w 21600"/>
              <a:gd name="T1" fmla="*/ 246856 h 21600"/>
              <a:gd name="T2" fmla="*/ 246856 w 21600"/>
              <a:gd name="T3" fmla="*/ 246856 h 21600"/>
              <a:gd name="T4" fmla="*/ 246856 w 21600"/>
              <a:gd name="T5" fmla="*/ 246856 h 21600"/>
              <a:gd name="T6" fmla="*/ 246856 w 21600"/>
              <a:gd name="T7" fmla="*/ 246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3"/>
                </a:moveTo>
                <a:cubicBezTo>
                  <a:pt x="21600" y="16764"/>
                  <a:pt x="16757" y="21599"/>
                  <a:pt x="10798" y="21599"/>
                </a:cubicBezTo>
                <a:cubicBezTo>
                  <a:pt x="4834" y="21599"/>
                  <a:pt x="0" y="16764"/>
                  <a:pt x="0" y="10803"/>
                </a:cubicBezTo>
                <a:cubicBezTo>
                  <a:pt x="0" y="4839"/>
                  <a:pt x="4834" y="0"/>
                  <a:pt x="10798" y="0"/>
                </a:cubicBezTo>
                <a:cubicBezTo>
                  <a:pt x="16757" y="0"/>
                  <a:pt x="21600" y="4839"/>
                  <a:pt x="21600" y="10803"/>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214060" name="AutoShape 44"/>
          <p:cNvSpPr>
            <a:spLocks/>
          </p:cNvSpPr>
          <p:nvPr/>
        </p:nvSpPr>
        <p:spPr bwMode="auto">
          <a:xfrm>
            <a:off x="13528675" y="10728325"/>
            <a:ext cx="814388" cy="812800"/>
          </a:xfrm>
          <a:custGeom>
            <a:avLst/>
            <a:gdLst>
              <a:gd name="T0" fmla="*/ 407194 w 21600"/>
              <a:gd name="T1" fmla="*/ 406400 h 21600"/>
              <a:gd name="T2" fmla="*/ 407194 w 21600"/>
              <a:gd name="T3" fmla="*/ 406400 h 21600"/>
              <a:gd name="T4" fmla="*/ 407194 w 21600"/>
              <a:gd name="T5" fmla="*/ 406400 h 21600"/>
              <a:gd name="T6" fmla="*/ 407194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7"/>
                </a:moveTo>
                <a:cubicBezTo>
                  <a:pt x="21600" y="16765"/>
                  <a:pt x="16763" y="21600"/>
                  <a:pt x="10797" y="21600"/>
                </a:cubicBezTo>
                <a:cubicBezTo>
                  <a:pt x="4836" y="21600"/>
                  <a:pt x="0" y="16765"/>
                  <a:pt x="0" y="10797"/>
                </a:cubicBezTo>
                <a:cubicBezTo>
                  <a:pt x="0" y="4831"/>
                  <a:pt x="4836" y="0"/>
                  <a:pt x="10797" y="0"/>
                </a:cubicBezTo>
                <a:cubicBezTo>
                  <a:pt x="16763" y="0"/>
                  <a:pt x="21600" y="4831"/>
                  <a:pt x="21600" y="10797"/>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14061" name="AutoShape 45"/>
          <p:cNvSpPr>
            <a:spLocks/>
          </p:cNvSpPr>
          <p:nvPr/>
        </p:nvSpPr>
        <p:spPr bwMode="auto">
          <a:xfrm>
            <a:off x="15811500" y="7831138"/>
            <a:ext cx="642938" cy="642937"/>
          </a:xfrm>
          <a:custGeom>
            <a:avLst/>
            <a:gdLst>
              <a:gd name="T0" fmla="*/ 321469 w 21600"/>
              <a:gd name="T1" fmla="*/ 321469 h 21600"/>
              <a:gd name="T2" fmla="*/ 321469 w 21600"/>
              <a:gd name="T3" fmla="*/ 321469 h 21600"/>
              <a:gd name="T4" fmla="*/ 321469 w 21600"/>
              <a:gd name="T5" fmla="*/ 321469 h 21600"/>
              <a:gd name="T6" fmla="*/ 321469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5"/>
                </a:moveTo>
                <a:cubicBezTo>
                  <a:pt x="21600" y="16759"/>
                  <a:pt x="16769" y="21599"/>
                  <a:pt x="10802" y="21599"/>
                </a:cubicBezTo>
                <a:cubicBezTo>
                  <a:pt x="4839" y="21599"/>
                  <a:pt x="0" y="16759"/>
                  <a:pt x="0" y="10805"/>
                </a:cubicBezTo>
                <a:cubicBezTo>
                  <a:pt x="0" y="4840"/>
                  <a:pt x="4839" y="0"/>
                  <a:pt x="10802" y="0"/>
                </a:cubicBezTo>
                <a:cubicBezTo>
                  <a:pt x="16769" y="0"/>
                  <a:pt x="21600" y="4840"/>
                  <a:pt x="21600" y="10805"/>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214062" name="AutoShape 46"/>
          <p:cNvSpPr>
            <a:spLocks/>
          </p:cNvSpPr>
          <p:nvPr/>
        </p:nvSpPr>
        <p:spPr bwMode="auto">
          <a:xfrm>
            <a:off x="16338550" y="4406900"/>
            <a:ext cx="819150" cy="819150"/>
          </a:xfrm>
          <a:custGeom>
            <a:avLst/>
            <a:gdLst>
              <a:gd name="T0" fmla="*/ 409575 w 21600"/>
              <a:gd name="T1" fmla="*/ 409575 h 21600"/>
              <a:gd name="T2" fmla="*/ 409575 w 21600"/>
              <a:gd name="T3" fmla="*/ 409575 h 21600"/>
              <a:gd name="T4" fmla="*/ 409575 w 21600"/>
              <a:gd name="T5" fmla="*/ 409575 h 21600"/>
              <a:gd name="T6" fmla="*/ 409575 w 21600"/>
              <a:gd name="T7" fmla="*/ 409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5"/>
                </a:moveTo>
                <a:cubicBezTo>
                  <a:pt x="21599" y="16759"/>
                  <a:pt x="16767" y="21599"/>
                  <a:pt x="10800" y="21599"/>
                </a:cubicBezTo>
                <a:cubicBezTo>
                  <a:pt x="4834" y="21599"/>
                  <a:pt x="0" y="16759"/>
                  <a:pt x="0" y="10795"/>
                </a:cubicBezTo>
                <a:cubicBezTo>
                  <a:pt x="0" y="4835"/>
                  <a:pt x="4834" y="0"/>
                  <a:pt x="10800" y="0"/>
                </a:cubicBezTo>
                <a:cubicBezTo>
                  <a:pt x="16767" y="0"/>
                  <a:pt x="21599" y="4835"/>
                  <a:pt x="21599" y="10795"/>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14063" name="AutoShape 47"/>
          <p:cNvSpPr>
            <a:spLocks/>
          </p:cNvSpPr>
          <p:nvPr/>
        </p:nvSpPr>
        <p:spPr bwMode="auto">
          <a:xfrm>
            <a:off x="4573588" y="7391400"/>
            <a:ext cx="1274762" cy="1276350"/>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0" y="21600"/>
                </a:cubicBezTo>
                <a:cubicBezTo>
                  <a:pt x="4835" y="21600"/>
                  <a:pt x="0" y="16763"/>
                  <a:pt x="0" y="10799"/>
                </a:cubicBezTo>
                <a:cubicBezTo>
                  <a:pt x="0" y="4836"/>
                  <a:pt x="4835" y="0"/>
                  <a:pt x="10800" y="0"/>
                </a:cubicBezTo>
                <a:cubicBezTo>
                  <a:pt x="16765" y="0"/>
                  <a:pt x="21599" y="4836"/>
                  <a:pt x="21599" y="10799"/>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4064" name="AutoShape 48"/>
          <p:cNvSpPr>
            <a:spLocks/>
          </p:cNvSpPr>
          <p:nvPr/>
        </p:nvSpPr>
        <p:spPr bwMode="auto">
          <a:xfrm>
            <a:off x="7704138" y="4568825"/>
            <a:ext cx="555625" cy="493713"/>
          </a:xfrm>
          <a:custGeom>
            <a:avLst/>
            <a:gdLst>
              <a:gd name="T0" fmla="*/ 277799 w 20513"/>
              <a:gd name="T1" fmla="*/ 301899 h 18648"/>
              <a:gd name="T2" fmla="*/ 277799 w 20513"/>
              <a:gd name="T3" fmla="*/ 301899 h 18648"/>
              <a:gd name="T4" fmla="*/ 277799 w 20513"/>
              <a:gd name="T5" fmla="*/ 301899 h 18648"/>
              <a:gd name="T6" fmla="*/ 277799 w 20513"/>
              <a:gd name="T7" fmla="*/ 301899 h 186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3" h="18648">
                <a:moveTo>
                  <a:pt x="20402" y="4606"/>
                </a:moveTo>
                <a:lnTo>
                  <a:pt x="20402" y="4606"/>
                </a:lnTo>
                <a:cubicBezTo>
                  <a:pt x="19159" y="11198"/>
                  <a:pt x="12664" y="16995"/>
                  <a:pt x="11007" y="18258"/>
                </a:cubicBezTo>
                <a:cubicBezTo>
                  <a:pt x="8934" y="19520"/>
                  <a:pt x="7322" y="17416"/>
                  <a:pt x="6494" y="16201"/>
                </a:cubicBezTo>
                <a:cubicBezTo>
                  <a:pt x="5710" y="14518"/>
                  <a:pt x="3638" y="6242"/>
                  <a:pt x="2855" y="5401"/>
                </a:cubicBezTo>
                <a:cubicBezTo>
                  <a:pt x="2440" y="4980"/>
                  <a:pt x="828" y="6242"/>
                  <a:pt x="828" y="6242"/>
                </a:cubicBezTo>
                <a:cubicBezTo>
                  <a:pt x="0" y="4980"/>
                  <a:pt x="0" y="4980"/>
                  <a:pt x="0" y="4980"/>
                </a:cubicBezTo>
                <a:cubicBezTo>
                  <a:pt x="0" y="4980"/>
                  <a:pt x="3269" y="865"/>
                  <a:pt x="6079" y="24"/>
                </a:cubicBezTo>
                <a:cubicBezTo>
                  <a:pt x="8934" y="-397"/>
                  <a:pt x="8934" y="4606"/>
                  <a:pt x="9350" y="7458"/>
                </a:cubicBezTo>
                <a:cubicBezTo>
                  <a:pt x="10224" y="10357"/>
                  <a:pt x="10593" y="11619"/>
                  <a:pt x="11376" y="11619"/>
                </a:cubicBezTo>
                <a:cubicBezTo>
                  <a:pt x="11789" y="11619"/>
                  <a:pt x="13033" y="10357"/>
                  <a:pt x="14277" y="7879"/>
                </a:cubicBezTo>
                <a:cubicBezTo>
                  <a:pt x="15106" y="5401"/>
                  <a:pt x="13863" y="3764"/>
                  <a:pt x="11789" y="4980"/>
                </a:cubicBezTo>
                <a:cubicBezTo>
                  <a:pt x="12664" y="-818"/>
                  <a:pt x="21599" y="-2079"/>
                  <a:pt x="20402" y="4606"/>
                </a:cubicBezTo>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14065" name="AutoShape 49"/>
          <p:cNvSpPr>
            <a:spLocks/>
          </p:cNvSpPr>
          <p:nvPr/>
        </p:nvSpPr>
        <p:spPr bwMode="auto">
          <a:xfrm>
            <a:off x="4911725" y="7721600"/>
            <a:ext cx="598488" cy="569913"/>
          </a:xfrm>
          <a:custGeom>
            <a:avLst/>
            <a:gdLst>
              <a:gd name="T0" fmla="*/ 299244 w 21600"/>
              <a:gd name="T1" fmla="*/ 284957 h 21600"/>
              <a:gd name="T2" fmla="*/ 299244 w 21600"/>
              <a:gd name="T3" fmla="*/ 284957 h 21600"/>
              <a:gd name="T4" fmla="*/ 299244 w 21600"/>
              <a:gd name="T5" fmla="*/ 284957 h 21600"/>
              <a:gd name="T6" fmla="*/ 299244 w 21600"/>
              <a:gd name="T7" fmla="*/ 284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7" y="0"/>
                </a:moveTo>
                <a:cubicBezTo>
                  <a:pt x="775" y="0"/>
                  <a:pt x="0" y="889"/>
                  <a:pt x="0" y="2183"/>
                </a:cubicBezTo>
                <a:cubicBezTo>
                  <a:pt x="0" y="3527"/>
                  <a:pt x="775" y="4367"/>
                  <a:pt x="2067" y="4367"/>
                </a:cubicBezTo>
                <a:cubicBezTo>
                  <a:pt x="3682" y="4367"/>
                  <a:pt x="4513" y="3527"/>
                  <a:pt x="4513" y="2183"/>
                </a:cubicBezTo>
                <a:cubicBezTo>
                  <a:pt x="4513" y="889"/>
                  <a:pt x="3682" y="0"/>
                  <a:pt x="2067" y="0"/>
                </a:cubicBezTo>
                <a:close/>
                <a:moveTo>
                  <a:pt x="16618" y="5364"/>
                </a:moveTo>
                <a:cubicBezTo>
                  <a:pt x="14084" y="5364"/>
                  <a:pt x="12437" y="6667"/>
                  <a:pt x="12015" y="7563"/>
                </a:cubicBezTo>
                <a:cubicBezTo>
                  <a:pt x="12015" y="7563"/>
                  <a:pt x="12014" y="7554"/>
                  <a:pt x="11592" y="5759"/>
                </a:cubicBezTo>
                <a:cubicBezTo>
                  <a:pt x="11592" y="5759"/>
                  <a:pt x="11602" y="5759"/>
                  <a:pt x="7894" y="5759"/>
                </a:cubicBezTo>
                <a:cubicBezTo>
                  <a:pt x="7894" y="7105"/>
                  <a:pt x="7894" y="8457"/>
                  <a:pt x="7894" y="10649"/>
                </a:cubicBezTo>
                <a:lnTo>
                  <a:pt x="7894" y="20824"/>
                </a:lnTo>
                <a:cubicBezTo>
                  <a:pt x="7894" y="20824"/>
                  <a:pt x="7884" y="20824"/>
                  <a:pt x="12437" y="20824"/>
                </a:cubicBezTo>
                <a:cubicBezTo>
                  <a:pt x="12437" y="20824"/>
                  <a:pt x="12437" y="20820"/>
                  <a:pt x="12437" y="11947"/>
                </a:cubicBezTo>
                <a:cubicBezTo>
                  <a:pt x="12437" y="11547"/>
                  <a:pt x="12437" y="11108"/>
                  <a:pt x="12437" y="11108"/>
                </a:cubicBezTo>
                <a:cubicBezTo>
                  <a:pt x="12860" y="10211"/>
                  <a:pt x="13660" y="9304"/>
                  <a:pt x="14928" y="9304"/>
                </a:cubicBezTo>
                <a:cubicBezTo>
                  <a:pt x="16617" y="9304"/>
                  <a:pt x="16996" y="10645"/>
                  <a:pt x="16996" y="12390"/>
                </a:cubicBezTo>
                <a:cubicBezTo>
                  <a:pt x="16996" y="12390"/>
                  <a:pt x="16996" y="12398"/>
                  <a:pt x="16996" y="20824"/>
                </a:cubicBezTo>
                <a:cubicBezTo>
                  <a:pt x="16996" y="20824"/>
                  <a:pt x="17002" y="20824"/>
                  <a:pt x="21599" y="20824"/>
                </a:cubicBezTo>
                <a:cubicBezTo>
                  <a:pt x="21599" y="20824"/>
                  <a:pt x="21599" y="20820"/>
                  <a:pt x="21599" y="11947"/>
                </a:cubicBezTo>
                <a:cubicBezTo>
                  <a:pt x="21600" y="7559"/>
                  <a:pt x="19527" y="5364"/>
                  <a:pt x="16618" y="5364"/>
                </a:cubicBezTo>
                <a:close/>
                <a:moveTo>
                  <a:pt x="0" y="6567"/>
                </a:moveTo>
                <a:cubicBezTo>
                  <a:pt x="0" y="6567"/>
                  <a:pt x="0" y="6569"/>
                  <a:pt x="0" y="21600"/>
                </a:cubicBezTo>
                <a:lnTo>
                  <a:pt x="4513" y="21600"/>
                </a:lnTo>
                <a:cubicBezTo>
                  <a:pt x="4513" y="21599"/>
                  <a:pt x="4513" y="21597"/>
                  <a:pt x="4513" y="6567"/>
                </a:cubicBezTo>
                <a:cubicBezTo>
                  <a:pt x="4513" y="6567"/>
                  <a:pt x="4520" y="6567"/>
                  <a:pt x="0" y="6567"/>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14066" name="AutoShape 50"/>
          <p:cNvSpPr>
            <a:spLocks/>
          </p:cNvSpPr>
          <p:nvPr/>
        </p:nvSpPr>
        <p:spPr bwMode="auto">
          <a:xfrm>
            <a:off x="13373100" y="4259263"/>
            <a:ext cx="406400" cy="508000"/>
          </a:xfrm>
          <a:custGeom>
            <a:avLst/>
            <a:gdLst>
              <a:gd name="T0" fmla="*/ 203200 w 21160"/>
              <a:gd name="T1" fmla="*/ 268328 h 21007"/>
              <a:gd name="T2" fmla="*/ 203200 w 21160"/>
              <a:gd name="T3" fmla="*/ 268328 h 21007"/>
              <a:gd name="T4" fmla="*/ 203200 w 21160"/>
              <a:gd name="T5" fmla="*/ 268328 h 21007"/>
              <a:gd name="T6" fmla="*/ 203200 w 21160"/>
              <a:gd name="T7" fmla="*/ 268328 h 210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0" h="21007">
                <a:moveTo>
                  <a:pt x="8661" y="13778"/>
                </a:moveTo>
                <a:lnTo>
                  <a:pt x="8661" y="13778"/>
                </a:lnTo>
                <a:cubicBezTo>
                  <a:pt x="8120" y="16857"/>
                  <a:pt x="7200" y="19894"/>
                  <a:pt x="4819" y="21006"/>
                </a:cubicBezTo>
                <a:cubicBezTo>
                  <a:pt x="3844" y="16857"/>
                  <a:pt x="5739" y="13393"/>
                  <a:pt x="6712" y="10014"/>
                </a:cubicBezTo>
                <a:cubicBezTo>
                  <a:pt x="5251" y="7747"/>
                  <a:pt x="6712" y="3556"/>
                  <a:pt x="10069" y="4710"/>
                </a:cubicBezTo>
                <a:cubicBezTo>
                  <a:pt x="13913" y="5865"/>
                  <a:pt x="6712" y="12281"/>
                  <a:pt x="11530" y="13051"/>
                </a:cubicBezTo>
                <a:cubicBezTo>
                  <a:pt x="16782" y="13778"/>
                  <a:pt x="19218" y="5865"/>
                  <a:pt x="15862" y="3556"/>
                </a:cubicBezTo>
                <a:cubicBezTo>
                  <a:pt x="11044" y="-251"/>
                  <a:pt x="1949" y="3213"/>
                  <a:pt x="3356" y="8517"/>
                </a:cubicBezTo>
                <a:cubicBezTo>
                  <a:pt x="3356" y="10014"/>
                  <a:pt x="5251" y="10399"/>
                  <a:pt x="3844" y="12281"/>
                </a:cubicBezTo>
                <a:cubicBezTo>
                  <a:pt x="975" y="11511"/>
                  <a:pt x="0" y="9629"/>
                  <a:pt x="0" y="7362"/>
                </a:cubicBezTo>
                <a:cubicBezTo>
                  <a:pt x="487" y="3213"/>
                  <a:pt x="4819" y="519"/>
                  <a:pt x="9095" y="133"/>
                </a:cubicBezTo>
                <a:cubicBezTo>
                  <a:pt x="14887" y="-593"/>
                  <a:pt x="20138" y="1673"/>
                  <a:pt x="21113" y="5865"/>
                </a:cubicBezTo>
                <a:cubicBezTo>
                  <a:pt x="21600" y="10399"/>
                  <a:pt x="18243" y="15660"/>
                  <a:pt x="12506" y="15318"/>
                </a:cubicBezTo>
                <a:cubicBezTo>
                  <a:pt x="10556" y="15318"/>
                  <a:pt x="10069" y="14548"/>
                  <a:pt x="8661" y="13778"/>
                </a:cubicBezTo>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14067" name="AutoShape 51"/>
          <p:cNvSpPr>
            <a:spLocks/>
          </p:cNvSpPr>
          <p:nvPr/>
        </p:nvSpPr>
        <p:spPr bwMode="auto">
          <a:xfrm>
            <a:off x="13769975" y="10937875"/>
            <a:ext cx="401638" cy="393700"/>
          </a:xfrm>
          <a:custGeom>
            <a:avLst/>
            <a:gdLst>
              <a:gd name="T0" fmla="*/ 200819 w 21600"/>
              <a:gd name="T1" fmla="*/ 196850 h 21600"/>
              <a:gd name="T2" fmla="*/ 200819 w 21600"/>
              <a:gd name="T3" fmla="*/ 196850 h 21600"/>
              <a:gd name="T4" fmla="*/ 200819 w 21600"/>
              <a:gd name="T5" fmla="*/ 196850 h 21600"/>
              <a:gd name="T6" fmla="*/ 200819 w 21600"/>
              <a:gd name="T7" fmla="*/ 196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8391"/>
                </a:moveTo>
                <a:lnTo>
                  <a:pt x="18145" y="8391"/>
                </a:lnTo>
                <a:cubicBezTo>
                  <a:pt x="18145" y="4865"/>
                  <a:pt x="18145" y="4865"/>
                  <a:pt x="18145" y="4865"/>
                </a:cubicBezTo>
                <a:cubicBezTo>
                  <a:pt x="15517" y="4865"/>
                  <a:pt x="15517" y="4865"/>
                  <a:pt x="15517" y="4865"/>
                </a:cubicBezTo>
                <a:cubicBezTo>
                  <a:pt x="15517" y="8391"/>
                  <a:pt x="15517" y="8391"/>
                  <a:pt x="15517" y="8391"/>
                </a:cubicBezTo>
                <a:cubicBezTo>
                  <a:pt x="12112" y="8391"/>
                  <a:pt x="12112" y="8391"/>
                  <a:pt x="12112" y="8391"/>
                </a:cubicBezTo>
                <a:cubicBezTo>
                  <a:pt x="12112" y="10576"/>
                  <a:pt x="12112" y="10576"/>
                  <a:pt x="12112" y="10576"/>
                </a:cubicBezTo>
                <a:cubicBezTo>
                  <a:pt x="15517" y="10576"/>
                  <a:pt x="15517" y="10576"/>
                  <a:pt x="15517" y="10576"/>
                </a:cubicBezTo>
                <a:cubicBezTo>
                  <a:pt x="15517" y="14498"/>
                  <a:pt x="15517" y="14498"/>
                  <a:pt x="15517" y="14498"/>
                </a:cubicBezTo>
                <a:cubicBezTo>
                  <a:pt x="18145" y="14498"/>
                  <a:pt x="18145" y="14498"/>
                  <a:pt x="18145" y="14498"/>
                </a:cubicBezTo>
                <a:cubicBezTo>
                  <a:pt x="18145" y="10576"/>
                  <a:pt x="18145" y="10576"/>
                  <a:pt x="18145" y="10576"/>
                </a:cubicBezTo>
                <a:cubicBezTo>
                  <a:pt x="21599" y="10576"/>
                  <a:pt x="21599" y="10576"/>
                  <a:pt x="21599" y="10576"/>
                </a:cubicBezTo>
                <a:cubicBezTo>
                  <a:pt x="21599" y="8391"/>
                  <a:pt x="21599" y="8391"/>
                  <a:pt x="21599" y="8391"/>
                </a:cubicBezTo>
                <a:lnTo>
                  <a:pt x="18145" y="8391"/>
                </a:lnTo>
                <a:cubicBezTo>
                  <a:pt x="18145" y="8391"/>
                  <a:pt x="18145" y="8391"/>
                  <a:pt x="18145" y="8391"/>
                </a:cubicBezTo>
                <a:close/>
                <a:moveTo>
                  <a:pt x="8659" y="3972"/>
                </a:moveTo>
                <a:lnTo>
                  <a:pt x="8659" y="3972"/>
                </a:lnTo>
                <a:cubicBezTo>
                  <a:pt x="9097" y="6157"/>
                  <a:pt x="8221" y="7944"/>
                  <a:pt x="6956" y="8391"/>
                </a:cubicBezTo>
                <a:cubicBezTo>
                  <a:pt x="6956" y="8391"/>
                  <a:pt x="6956" y="8391"/>
                  <a:pt x="6518" y="8391"/>
                </a:cubicBezTo>
                <a:cubicBezTo>
                  <a:pt x="5204" y="8391"/>
                  <a:pt x="4377" y="7497"/>
                  <a:pt x="3940" y="5759"/>
                </a:cubicBezTo>
                <a:cubicBezTo>
                  <a:pt x="3454" y="4865"/>
                  <a:pt x="3454" y="3972"/>
                  <a:pt x="3940" y="3078"/>
                </a:cubicBezTo>
                <a:cubicBezTo>
                  <a:pt x="3940" y="2234"/>
                  <a:pt x="4766" y="1787"/>
                  <a:pt x="5204" y="1291"/>
                </a:cubicBezTo>
                <a:lnTo>
                  <a:pt x="5642" y="1291"/>
                </a:lnTo>
                <a:cubicBezTo>
                  <a:pt x="7345" y="1291"/>
                  <a:pt x="8221" y="2234"/>
                  <a:pt x="8659" y="3972"/>
                </a:cubicBezTo>
                <a:cubicBezTo>
                  <a:pt x="8659" y="3972"/>
                  <a:pt x="8659" y="3972"/>
                  <a:pt x="8659" y="3972"/>
                </a:cubicBezTo>
                <a:close/>
                <a:moveTo>
                  <a:pt x="9973" y="16286"/>
                </a:moveTo>
                <a:lnTo>
                  <a:pt x="9973" y="16286"/>
                </a:lnTo>
                <a:cubicBezTo>
                  <a:pt x="10362" y="18074"/>
                  <a:pt x="8659" y="19364"/>
                  <a:pt x="6518" y="19364"/>
                </a:cubicBezTo>
                <a:cubicBezTo>
                  <a:pt x="4377" y="19812"/>
                  <a:pt x="2626" y="18917"/>
                  <a:pt x="2626" y="17130"/>
                </a:cubicBezTo>
                <a:cubicBezTo>
                  <a:pt x="2189" y="16286"/>
                  <a:pt x="2626" y="15392"/>
                  <a:pt x="3454" y="14498"/>
                </a:cubicBezTo>
                <a:cubicBezTo>
                  <a:pt x="4377" y="14051"/>
                  <a:pt x="5204" y="13655"/>
                  <a:pt x="6080" y="13655"/>
                </a:cubicBezTo>
                <a:cubicBezTo>
                  <a:pt x="6518" y="13655"/>
                  <a:pt x="6518" y="13655"/>
                  <a:pt x="6518" y="13655"/>
                </a:cubicBezTo>
                <a:cubicBezTo>
                  <a:pt x="8659" y="13655"/>
                  <a:pt x="9973" y="14945"/>
                  <a:pt x="9973" y="16286"/>
                </a:cubicBezTo>
                <a:cubicBezTo>
                  <a:pt x="9973" y="16286"/>
                  <a:pt x="9973" y="16286"/>
                  <a:pt x="9973" y="16286"/>
                </a:cubicBezTo>
                <a:close/>
                <a:moveTo>
                  <a:pt x="1313" y="5312"/>
                </a:moveTo>
                <a:lnTo>
                  <a:pt x="1313" y="5312"/>
                </a:lnTo>
                <a:cubicBezTo>
                  <a:pt x="1313" y="7050"/>
                  <a:pt x="1751" y="8391"/>
                  <a:pt x="3016" y="9235"/>
                </a:cubicBezTo>
                <a:cubicBezTo>
                  <a:pt x="3940" y="9682"/>
                  <a:pt x="5204" y="10129"/>
                  <a:pt x="5642" y="10129"/>
                </a:cubicBezTo>
                <a:lnTo>
                  <a:pt x="6080" y="10129"/>
                </a:lnTo>
                <a:cubicBezTo>
                  <a:pt x="6080" y="10129"/>
                  <a:pt x="5642" y="11023"/>
                  <a:pt x="6518" y="12314"/>
                </a:cubicBezTo>
                <a:cubicBezTo>
                  <a:pt x="5204" y="12314"/>
                  <a:pt x="0" y="12760"/>
                  <a:pt x="0" y="17130"/>
                </a:cubicBezTo>
                <a:cubicBezTo>
                  <a:pt x="0" y="21599"/>
                  <a:pt x="4766" y="21599"/>
                  <a:pt x="5642" y="21599"/>
                </a:cubicBezTo>
                <a:cubicBezTo>
                  <a:pt x="5642" y="21599"/>
                  <a:pt x="5642" y="21599"/>
                  <a:pt x="6080" y="21599"/>
                </a:cubicBezTo>
                <a:cubicBezTo>
                  <a:pt x="6518" y="21599"/>
                  <a:pt x="8221" y="21599"/>
                  <a:pt x="9535" y="20705"/>
                </a:cubicBezTo>
                <a:cubicBezTo>
                  <a:pt x="11237" y="19812"/>
                  <a:pt x="12112" y="18074"/>
                  <a:pt x="12112" y="15889"/>
                </a:cubicBezTo>
                <a:cubicBezTo>
                  <a:pt x="12112" y="13655"/>
                  <a:pt x="10800" y="12314"/>
                  <a:pt x="9973" y="11420"/>
                </a:cubicBezTo>
                <a:cubicBezTo>
                  <a:pt x="9097" y="11023"/>
                  <a:pt x="8659" y="10576"/>
                  <a:pt x="8659" y="10129"/>
                </a:cubicBezTo>
                <a:cubicBezTo>
                  <a:pt x="8659" y="9682"/>
                  <a:pt x="9097" y="9235"/>
                  <a:pt x="9535" y="8788"/>
                </a:cubicBezTo>
                <a:cubicBezTo>
                  <a:pt x="10362" y="7944"/>
                  <a:pt x="11237" y="7050"/>
                  <a:pt x="11237" y="4865"/>
                </a:cubicBezTo>
                <a:cubicBezTo>
                  <a:pt x="11237" y="3078"/>
                  <a:pt x="10800" y="1787"/>
                  <a:pt x="9535" y="893"/>
                </a:cubicBezTo>
                <a:lnTo>
                  <a:pt x="10362" y="893"/>
                </a:lnTo>
                <a:cubicBezTo>
                  <a:pt x="11237" y="893"/>
                  <a:pt x="12112" y="446"/>
                  <a:pt x="12112" y="0"/>
                </a:cubicBezTo>
                <a:cubicBezTo>
                  <a:pt x="6956" y="0"/>
                  <a:pt x="6956" y="0"/>
                  <a:pt x="6956" y="0"/>
                </a:cubicBezTo>
                <a:cubicBezTo>
                  <a:pt x="6518" y="0"/>
                  <a:pt x="1313" y="0"/>
                  <a:pt x="1313" y="5312"/>
                </a:cubicBezTo>
                <a:cubicBezTo>
                  <a:pt x="1313" y="5312"/>
                  <a:pt x="1313" y="5312"/>
                  <a:pt x="1313" y="5312"/>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14068" name="AutoShape 52"/>
          <p:cNvSpPr>
            <a:spLocks/>
          </p:cNvSpPr>
          <p:nvPr/>
        </p:nvSpPr>
        <p:spPr bwMode="auto">
          <a:xfrm>
            <a:off x="7107238" y="10191750"/>
            <a:ext cx="347662" cy="642938"/>
          </a:xfrm>
          <a:custGeom>
            <a:avLst/>
            <a:gdLst>
              <a:gd name="T0" fmla="*/ 173831 w 21600"/>
              <a:gd name="T1" fmla="*/ 321469 h 21600"/>
              <a:gd name="T2" fmla="*/ 173831 w 21600"/>
              <a:gd name="T3" fmla="*/ 321469 h 21600"/>
              <a:gd name="T4" fmla="*/ 173831 w 21600"/>
              <a:gd name="T5" fmla="*/ 321469 h 21600"/>
              <a:gd name="T6" fmla="*/ 173831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3823"/>
                </a:moveTo>
                <a:lnTo>
                  <a:pt x="21599" y="3823"/>
                </a:lnTo>
                <a:cubicBezTo>
                  <a:pt x="15415" y="3823"/>
                  <a:pt x="15415" y="3823"/>
                  <a:pt x="15415" y="3823"/>
                </a:cubicBezTo>
                <a:cubicBezTo>
                  <a:pt x="14717" y="3823"/>
                  <a:pt x="13934" y="4253"/>
                  <a:pt x="13934" y="5113"/>
                </a:cubicBezTo>
                <a:cubicBezTo>
                  <a:pt x="13934" y="7646"/>
                  <a:pt x="13934" y="7646"/>
                  <a:pt x="13934" y="7646"/>
                </a:cubicBezTo>
                <a:cubicBezTo>
                  <a:pt x="21599" y="7646"/>
                  <a:pt x="21599" y="7646"/>
                  <a:pt x="21599" y="7646"/>
                </a:cubicBezTo>
                <a:cubicBezTo>
                  <a:pt x="21599" y="11038"/>
                  <a:pt x="21599" y="11038"/>
                  <a:pt x="21599" y="11038"/>
                </a:cubicBezTo>
                <a:cubicBezTo>
                  <a:pt x="13934" y="11038"/>
                  <a:pt x="13934" y="11038"/>
                  <a:pt x="13934" y="11038"/>
                </a:cubicBezTo>
                <a:cubicBezTo>
                  <a:pt x="13934" y="21599"/>
                  <a:pt x="13934" y="21599"/>
                  <a:pt x="13934" y="21599"/>
                </a:cubicBezTo>
                <a:cubicBezTo>
                  <a:pt x="6882" y="21599"/>
                  <a:pt x="6882" y="21599"/>
                  <a:pt x="6882" y="21599"/>
                </a:cubicBezTo>
                <a:cubicBezTo>
                  <a:pt x="6882" y="11038"/>
                  <a:pt x="6882" y="11038"/>
                  <a:pt x="6882" y="11038"/>
                </a:cubicBezTo>
                <a:cubicBezTo>
                  <a:pt x="0" y="11038"/>
                  <a:pt x="0" y="11038"/>
                  <a:pt x="0" y="11038"/>
                </a:cubicBezTo>
                <a:cubicBezTo>
                  <a:pt x="0" y="7646"/>
                  <a:pt x="0" y="7646"/>
                  <a:pt x="0" y="7646"/>
                </a:cubicBezTo>
                <a:cubicBezTo>
                  <a:pt x="6882" y="7646"/>
                  <a:pt x="6882" y="7646"/>
                  <a:pt x="6882" y="7646"/>
                </a:cubicBezTo>
                <a:cubicBezTo>
                  <a:pt x="6882" y="5543"/>
                  <a:pt x="6882" y="5543"/>
                  <a:pt x="6882" y="5543"/>
                </a:cubicBezTo>
                <a:cubicBezTo>
                  <a:pt x="6882" y="2580"/>
                  <a:pt x="10016" y="0"/>
                  <a:pt x="15415" y="0"/>
                </a:cubicBezTo>
                <a:cubicBezTo>
                  <a:pt x="21599" y="0"/>
                  <a:pt x="21599" y="0"/>
                  <a:pt x="21599" y="0"/>
                </a:cubicBezTo>
                <a:lnTo>
                  <a:pt x="21599" y="3823"/>
                </a:lnTo>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14069" name="AutoShape 53"/>
          <p:cNvSpPr>
            <a:spLocks/>
          </p:cNvSpPr>
          <p:nvPr/>
        </p:nvSpPr>
        <p:spPr bwMode="auto">
          <a:xfrm>
            <a:off x="18918238" y="7210425"/>
            <a:ext cx="628650" cy="509588"/>
          </a:xfrm>
          <a:custGeom>
            <a:avLst/>
            <a:gdLst>
              <a:gd name="T0" fmla="*/ 314325 w 21600"/>
              <a:gd name="T1" fmla="*/ 254794 h 21600"/>
              <a:gd name="T2" fmla="*/ 314325 w 21600"/>
              <a:gd name="T3" fmla="*/ 254794 h 21600"/>
              <a:gd name="T4" fmla="*/ 314325 w 21600"/>
              <a:gd name="T5" fmla="*/ 254794 h 21600"/>
              <a:gd name="T6" fmla="*/ 314325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605"/>
                </a:moveTo>
                <a:lnTo>
                  <a:pt x="21599" y="2605"/>
                </a:lnTo>
                <a:cubicBezTo>
                  <a:pt x="20756" y="3126"/>
                  <a:pt x="19913" y="3647"/>
                  <a:pt x="19116" y="3647"/>
                </a:cubicBezTo>
                <a:cubicBezTo>
                  <a:pt x="19913" y="3126"/>
                  <a:pt x="20756" y="2084"/>
                  <a:pt x="20756" y="579"/>
                </a:cubicBezTo>
                <a:cubicBezTo>
                  <a:pt x="19913" y="1100"/>
                  <a:pt x="19116" y="1563"/>
                  <a:pt x="18226" y="2084"/>
                </a:cubicBezTo>
                <a:cubicBezTo>
                  <a:pt x="17429" y="1100"/>
                  <a:pt x="16164" y="0"/>
                  <a:pt x="14946" y="0"/>
                </a:cubicBezTo>
                <a:cubicBezTo>
                  <a:pt x="12416" y="0"/>
                  <a:pt x="10354" y="2605"/>
                  <a:pt x="10354" y="5675"/>
                </a:cubicBezTo>
                <a:cubicBezTo>
                  <a:pt x="10354" y="6196"/>
                  <a:pt x="10354" y="6717"/>
                  <a:pt x="10775" y="6717"/>
                </a:cubicBezTo>
                <a:cubicBezTo>
                  <a:pt x="7074" y="6717"/>
                  <a:pt x="3702" y="4690"/>
                  <a:pt x="1640" y="1100"/>
                </a:cubicBezTo>
                <a:cubicBezTo>
                  <a:pt x="1217" y="2084"/>
                  <a:pt x="796" y="3126"/>
                  <a:pt x="796" y="4169"/>
                </a:cubicBezTo>
                <a:cubicBezTo>
                  <a:pt x="796" y="5675"/>
                  <a:pt x="1640" y="7759"/>
                  <a:pt x="2858" y="8743"/>
                </a:cubicBezTo>
                <a:cubicBezTo>
                  <a:pt x="2061" y="8280"/>
                  <a:pt x="1640" y="8280"/>
                  <a:pt x="796" y="7759"/>
                </a:cubicBezTo>
                <a:cubicBezTo>
                  <a:pt x="796" y="10307"/>
                  <a:pt x="2483" y="12855"/>
                  <a:pt x="4591" y="13376"/>
                </a:cubicBezTo>
                <a:cubicBezTo>
                  <a:pt x="4170" y="13376"/>
                  <a:pt x="3702" y="13376"/>
                  <a:pt x="3279" y="13376"/>
                </a:cubicBezTo>
                <a:cubicBezTo>
                  <a:pt x="2858" y="13376"/>
                  <a:pt x="2858" y="13376"/>
                  <a:pt x="2483" y="13376"/>
                </a:cubicBezTo>
                <a:cubicBezTo>
                  <a:pt x="2858" y="15403"/>
                  <a:pt x="4591" y="17025"/>
                  <a:pt x="6653" y="17025"/>
                </a:cubicBezTo>
                <a:cubicBezTo>
                  <a:pt x="4967" y="18472"/>
                  <a:pt x="3279" y="19572"/>
                  <a:pt x="1217" y="19572"/>
                </a:cubicBezTo>
                <a:cubicBezTo>
                  <a:pt x="796" y="19572"/>
                  <a:pt x="375" y="19572"/>
                  <a:pt x="0" y="19572"/>
                </a:cubicBezTo>
                <a:cubicBezTo>
                  <a:pt x="2061" y="21078"/>
                  <a:pt x="4170" y="21600"/>
                  <a:pt x="6653" y="21600"/>
                </a:cubicBezTo>
                <a:cubicBezTo>
                  <a:pt x="14946" y="21600"/>
                  <a:pt x="19116" y="13376"/>
                  <a:pt x="19116" y="6196"/>
                </a:cubicBezTo>
                <a:lnTo>
                  <a:pt x="19116" y="5675"/>
                </a:lnTo>
                <a:cubicBezTo>
                  <a:pt x="20334" y="4690"/>
                  <a:pt x="20756" y="4169"/>
                  <a:pt x="21599" y="2605"/>
                </a:cubicBezTo>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14070" name="AutoShape 54"/>
          <p:cNvSpPr>
            <a:spLocks/>
          </p:cNvSpPr>
          <p:nvPr/>
        </p:nvSpPr>
        <p:spPr bwMode="auto">
          <a:xfrm>
            <a:off x="6519863" y="11541125"/>
            <a:ext cx="13906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facebook</a:t>
            </a:r>
            <a:endParaRPr lang="en-US">
              <a:solidFill>
                <a:schemeClr val="bg1"/>
              </a:solidFill>
              <a:latin typeface="Roboto" charset="0"/>
              <a:ea typeface="ＭＳ Ｐゴシック" charset="0"/>
              <a:cs typeface="Roboto" charset="0"/>
              <a:sym typeface="Roboto" charset="0"/>
            </a:endParaRPr>
          </a:p>
        </p:txBody>
      </p:sp>
      <p:sp>
        <p:nvSpPr>
          <p:cNvPr id="214071" name="AutoShape 55"/>
          <p:cNvSpPr>
            <a:spLocks/>
          </p:cNvSpPr>
          <p:nvPr/>
        </p:nvSpPr>
        <p:spPr bwMode="auto">
          <a:xfrm>
            <a:off x="13200063" y="11972925"/>
            <a:ext cx="173513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google plus</a:t>
            </a:r>
            <a:endParaRPr lang="en-US">
              <a:solidFill>
                <a:schemeClr val="bg1"/>
              </a:solidFill>
              <a:latin typeface="Roboto" charset="0"/>
              <a:ea typeface="ＭＳ Ｐゴシック" charset="0"/>
              <a:cs typeface="Roboto" charset="0"/>
              <a:sym typeface="Roboto" charset="0"/>
            </a:endParaRPr>
          </a:p>
        </p:txBody>
      </p:sp>
      <p:sp>
        <p:nvSpPr>
          <p:cNvPr id="214072" name="AutoShape 56"/>
          <p:cNvSpPr>
            <a:spLocks/>
          </p:cNvSpPr>
          <p:nvPr/>
        </p:nvSpPr>
        <p:spPr bwMode="auto">
          <a:xfrm>
            <a:off x="20335875" y="7337425"/>
            <a:ext cx="9779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twitter</a:t>
            </a:r>
            <a:endParaRPr lang="en-US">
              <a:solidFill>
                <a:schemeClr val="bg1"/>
              </a:solidFill>
              <a:latin typeface="Roboto" charset="0"/>
              <a:ea typeface="ＭＳ Ｐゴシック" charset="0"/>
              <a:cs typeface="Roboto" charset="0"/>
              <a:sym typeface="Roboto" charset="0"/>
            </a:endParaRPr>
          </a:p>
        </p:txBody>
      </p:sp>
      <p:sp>
        <p:nvSpPr>
          <p:cNvPr id="214073" name="AutoShape 57"/>
          <p:cNvSpPr>
            <a:spLocks/>
          </p:cNvSpPr>
          <p:nvPr/>
        </p:nvSpPr>
        <p:spPr bwMode="auto">
          <a:xfrm>
            <a:off x="12860338" y="3324225"/>
            <a:ext cx="13382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err="1">
                <a:solidFill>
                  <a:schemeClr val="bg1"/>
                </a:solidFill>
                <a:latin typeface="Roboto" charset="0"/>
                <a:ea typeface="ＭＳ Ｐゴシック" charset="0"/>
                <a:cs typeface="Roboto" charset="0"/>
                <a:sym typeface="Roboto" charset="0"/>
              </a:rPr>
              <a:t>pinterest</a:t>
            </a:r>
            <a:endParaRPr lang="en-US" dirty="0">
              <a:solidFill>
                <a:schemeClr val="bg1"/>
              </a:solidFill>
              <a:latin typeface="Roboto" charset="0"/>
              <a:ea typeface="ＭＳ Ｐゴシック" charset="0"/>
              <a:cs typeface="Roboto" charset="0"/>
              <a:sym typeface="Roboto" charset="0"/>
            </a:endParaRPr>
          </a:p>
        </p:txBody>
      </p:sp>
      <p:sp>
        <p:nvSpPr>
          <p:cNvPr id="214074" name="AutoShape 58"/>
          <p:cNvSpPr>
            <a:spLocks/>
          </p:cNvSpPr>
          <p:nvPr/>
        </p:nvSpPr>
        <p:spPr bwMode="auto">
          <a:xfrm>
            <a:off x="5748338" y="4454525"/>
            <a:ext cx="9144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vimeo</a:t>
            </a:r>
            <a:endParaRPr lang="en-US">
              <a:solidFill>
                <a:schemeClr val="bg1"/>
              </a:solidFill>
              <a:latin typeface="Roboto" charset="0"/>
              <a:ea typeface="ＭＳ Ｐゴシック" charset="0"/>
              <a:cs typeface="Roboto" charset="0"/>
              <a:sym typeface="Roboto" charset="0"/>
            </a:endParaRPr>
          </a:p>
        </p:txBody>
      </p:sp>
      <p:sp>
        <p:nvSpPr>
          <p:cNvPr id="214075" name="AutoShape 59"/>
          <p:cNvSpPr>
            <a:spLocks/>
          </p:cNvSpPr>
          <p:nvPr/>
        </p:nvSpPr>
        <p:spPr bwMode="auto">
          <a:xfrm>
            <a:off x="2930525" y="7789863"/>
            <a:ext cx="10890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inkedin</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 name="Oval 1"/>
          <p:cNvSpPr/>
          <p:nvPr/>
        </p:nvSpPr>
        <p:spPr bwMode="auto">
          <a:xfrm>
            <a:off x="11524000" y="6282188"/>
            <a:ext cx="2952076" cy="2952076"/>
          </a:xfrm>
          <a:prstGeom prst="ellipse">
            <a:avLst/>
          </a:prstGeom>
          <a:blipFill>
            <a:blip r:embed="rId3"/>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68855D-3970-457B-A59E-4800AD7BEB96}" type="slidenum">
              <a:rPr lang="en-US" sz="2000">
                <a:solidFill>
                  <a:schemeClr val="bg1"/>
                </a:solidFill>
              </a:rPr>
              <a:pPr algn="ctr" eaLnBrk="1">
                <a:lnSpc>
                  <a:spcPct val="100000"/>
                </a:lnSpc>
              </a:pPr>
              <a:t>206</a:t>
            </a:fld>
            <a:endParaRPr lang="en-US">
              <a:solidFill>
                <a:schemeClr val="bg1"/>
              </a:solidFill>
            </a:endParaRPr>
          </a:p>
        </p:txBody>
      </p:sp>
      <p:sp>
        <p:nvSpPr>
          <p:cNvPr id="215044" name="AutoShape 4"/>
          <p:cNvSpPr>
            <a:spLocks/>
          </p:cNvSpPr>
          <p:nvPr/>
        </p:nvSpPr>
        <p:spPr bwMode="auto">
          <a:xfrm>
            <a:off x="4098925" y="3900488"/>
            <a:ext cx="4578350" cy="4578350"/>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215045" name="AutoShape 5"/>
          <p:cNvSpPr>
            <a:spLocks/>
          </p:cNvSpPr>
          <p:nvPr/>
        </p:nvSpPr>
        <p:spPr bwMode="auto">
          <a:xfrm>
            <a:off x="5799138" y="5711825"/>
            <a:ext cx="1177925" cy="957263"/>
          </a:xfrm>
          <a:custGeom>
            <a:avLst/>
            <a:gdLst>
              <a:gd name="T0" fmla="*/ 588963 w 21600"/>
              <a:gd name="T1" fmla="*/ 478632 h 21600"/>
              <a:gd name="T2" fmla="*/ 588963 w 21600"/>
              <a:gd name="T3" fmla="*/ 478632 h 21600"/>
              <a:gd name="T4" fmla="*/ 588963 w 21600"/>
              <a:gd name="T5" fmla="*/ 478632 h 21600"/>
              <a:gd name="T6" fmla="*/ 588963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599" y="2559"/>
                </a:cubicBezTo>
                <a:cubicBezTo>
                  <a:pt x="21599" y="2559"/>
                  <a:pt x="21599" y="2559"/>
                  <a:pt x="21599" y="2559"/>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5046" name="AutoShape 6"/>
          <p:cNvSpPr>
            <a:spLocks/>
          </p:cNvSpPr>
          <p:nvPr/>
        </p:nvSpPr>
        <p:spPr bwMode="auto">
          <a:xfrm>
            <a:off x="7967663" y="3900488"/>
            <a:ext cx="4578350" cy="4578350"/>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a:solidFill>
                <a:schemeClr val="bg1"/>
              </a:solidFill>
            </a:endParaRPr>
          </a:p>
        </p:txBody>
      </p:sp>
      <p:sp>
        <p:nvSpPr>
          <p:cNvPr id="215047" name="AutoShape 7"/>
          <p:cNvSpPr>
            <a:spLocks/>
          </p:cNvSpPr>
          <p:nvPr/>
        </p:nvSpPr>
        <p:spPr bwMode="auto">
          <a:xfrm>
            <a:off x="9979025" y="5595938"/>
            <a:ext cx="555625" cy="1187450"/>
          </a:xfrm>
          <a:custGeom>
            <a:avLst/>
            <a:gdLst>
              <a:gd name="T0" fmla="*/ 277813 w 21600"/>
              <a:gd name="T1" fmla="*/ 593725 h 21600"/>
              <a:gd name="T2" fmla="*/ 277813 w 21600"/>
              <a:gd name="T3" fmla="*/ 593725 h 21600"/>
              <a:gd name="T4" fmla="*/ 277813 w 21600"/>
              <a:gd name="T5" fmla="*/ 593725 h 21600"/>
              <a:gd name="T6" fmla="*/ 277813 w 21600"/>
              <a:gd name="T7" fmla="*/ 593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62" y="21600"/>
                </a:moveTo>
                <a:lnTo>
                  <a:pt x="4786" y="21600"/>
                </a:lnTo>
                <a:lnTo>
                  <a:pt x="4786" y="10799"/>
                </a:lnTo>
                <a:lnTo>
                  <a:pt x="0" y="10799"/>
                </a:lnTo>
                <a:lnTo>
                  <a:pt x="0" y="7076"/>
                </a:lnTo>
                <a:lnTo>
                  <a:pt x="4786" y="7076"/>
                </a:lnTo>
                <a:lnTo>
                  <a:pt x="4786" y="4842"/>
                </a:lnTo>
                <a:cubicBezTo>
                  <a:pt x="4786" y="1805"/>
                  <a:pt x="7489" y="0"/>
                  <a:pt x="15162" y="0"/>
                </a:cubicBezTo>
                <a:lnTo>
                  <a:pt x="21552" y="0"/>
                </a:lnTo>
                <a:lnTo>
                  <a:pt x="21552" y="3722"/>
                </a:lnTo>
                <a:lnTo>
                  <a:pt x="17560" y="3722"/>
                </a:lnTo>
                <a:cubicBezTo>
                  <a:pt x="14572" y="3722"/>
                  <a:pt x="14372" y="4243"/>
                  <a:pt x="14372" y="5214"/>
                </a:cubicBezTo>
                <a:lnTo>
                  <a:pt x="14362" y="7076"/>
                </a:lnTo>
                <a:lnTo>
                  <a:pt x="21599" y="7076"/>
                </a:lnTo>
                <a:lnTo>
                  <a:pt x="20752" y="10799"/>
                </a:lnTo>
                <a:lnTo>
                  <a:pt x="14362" y="10799"/>
                </a:lnTo>
                <a:cubicBezTo>
                  <a:pt x="14362" y="10799"/>
                  <a:pt x="14362" y="21600"/>
                  <a:pt x="14362" y="21600"/>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5048" name="AutoShape 8"/>
          <p:cNvSpPr>
            <a:spLocks/>
          </p:cNvSpPr>
          <p:nvPr/>
        </p:nvSpPr>
        <p:spPr bwMode="auto">
          <a:xfrm>
            <a:off x="11836400" y="3900488"/>
            <a:ext cx="4578350" cy="4578350"/>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a:solidFill>
                <a:schemeClr val="bg1"/>
              </a:solidFill>
            </a:endParaRPr>
          </a:p>
        </p:txBody>
      </p:sp>
      <p:sp>
        <p:nvSpPr>
          <p:cNvPr id="215049" name="AutoShape 9"/>
          <p:cNvSpPr>
            <a:spLocks/>
          </p:cNvSpPr>
          <p:nvPr/>
        </p:nvSpPr>
        <p:spPr bwMode="auto">
          <a:xfrm>
            <a:off x="13663613" y="5594350"/>
            <a:ext cx="922337" cy="1190625"/>
          </a:xfrm>
          <a:custGeom>
            <a:avLst/>
            <a:gdLst>
              <a:gd name="T0" fmla="*/ 461146 w 20935"/>
              <a:gd name="T1" fmla="*/ 612791 h 21287"/>
              <a:gd name="T2" fmla="*/ 461146 w 20935"/>
              <a:gd name="T3" fmla="*/ 612791 h 21287"/>
              <a:gd name="T4" fmla="*/ 461146 w 20935"/>
              <a:gd name="T5" fmla="*/ 612791 h 21287"/>
              <a:gd name="T6" fmla="*/ 461146 w 20935"/>
              <a:gd name="T7" fmla="*/ 612791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35" h="21287">
                <a:moveTo>
                  <a:pt x="8718" y="13902"/>
                </a:moveTo>
                <a:cubicBezTo>
                  <a:pt x="8086" y="16089"/>
                  <a:pt x="7465" y="18198"/>
                  <a:pt x="6111" y="19862"/>
                </a:cubicBezTo>
                <a:cubicBezTo>
                  <a:pt x="5698" y="20370"/>
                  <a:pt x="5280" y="21012"/>
                  <a:pt x="4573" y="21287"/>
                </a:cubicBezTo>
                <a:cubicBezTo>
                  <a:pt x="3525" y="17038"/>
                  <a:pt x="5712" y="13463"/>
                  <a:pt x="6579" y="9892"/>
                </a:cubicBezTo>
                <a:cubicBezTo>
                  <a:pt x="5475" y="8120"/>
                  <a:pt x="6161" y="5116"/>
                  <a:pt x="8519" y="4776"/>
                </a:cubicBezTo>
                <a:cubicBezTo>
                  <a:pt x="11938" y="4282"/>
                  <a:pt x="11037" y="7535"/>
                  <a:pt x="10457" y="9049"/>
                </a:cubicBezTo>
                <a:cubicBezTo>
                  <a:pt x="10139" y="9877"/>
                  <a:pt x="9566" y="10671"/>
                  <a:pt x="9654" y="11581"/>
                </a:cubicBezTo>
                <a:cubicBezTo>
                  <a:pt x="9843" y="13499"/>
                  <a:pt x="12901" y="13622"/>
                  <a:pt x="14467" y="12636"/>
                </a:cubicBezTo>
                <a:cubicBezTo>
                  <a:pt x="16712" y="11222"/>
                  <a:pt x="17361" y="8494"/>
                  <a:pt x="17144" y="6253"/>
                </a:cubicBezTo>
                <a:cubicBezTo>
                  <a:pt x="16809" y="2840"/>
                  <a:pt x="11909" y="1142"/>
                  <a:pt x="7583" y="2507"/>
                </a:cubicBezTo>
                <a:cubicBezTo>
                  <a:pt x="5354" y="3211"/>
                  <a:pt x="3329" y="4827"/>
                  <a:pt x="3035" y="7202"/>
                </a:cubicBezTo>
                <a:cubicBezTo>
                  <a:pt x="2880" y="8453"/>
                  <a:pt x="3213" y="9451"/>
                  <a:pt x="3837" y="10155"/>
                </a:cubicBezTo>
                <a:cubicBezTo>
                  <a:pt x="3932" y="10263"/>
                  <a:pt x="4257" y="10452"/>
                  <a:pt x="4305" y="10737"/>
                </a:cubicBezTo>
                <a:cubicBezTo>
                  <a:pt x="4403" y="11315"/>
                  <a:pt x="3967" y="11939"/>
                  <a:pt x="3570" y="12371"/>
                </a:cubicBezTo>
                <a:cubicBezTo>
                  <a:pt x="1353" y="11867"/>
                  <a:pt x="209" y="10297"/>
                  <a:pt x="25" y="8311"/>
                </a:cubicBezTo>
                <a:cubicBezTo>
                  <a:pt x="-390" y="3789"/>
                  <a:pt x="4312" y="350"/>
                  <a:pt x="9853" y="29"/>
                </a:cubicBezTo>
                <a:cubicBezTo>
                  <a:pt x="15764" y="-313"/>
                  <a:pt x="20453" y="2379"/>
                  <a:pt x="20885" y="6306"/>
                </a:cubicBezTo>
                <a:cubicBezTo>
                  <a:pt x="21209" y="9224"/>
                  <a:pt x="19897" y="12162"/>
                  <a:pt x="17812" y="13743"/>
                </a:cubicBezTo>
                <a:cubicBezTo>
                  <a:pt x="16244" y="14930"/>
                  <a:pt x="12912" y="16092"/>
                  <a:pt x="10189" y="14957"/>
                </a:cubicBezTo>
                <a:cubicBezTo>
                  <a:pt x="9585" y="14704"/>
                  <a:pt x="9318" y="14396"/>
                  <a:pt x="8718" y="13902"/>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5050" name="AutoShape 10"/>
          <p:cNvSpPr>
            <a:spLocks/>
          </p:cNvSpPr>
          <p:nvPr/>
        </p:nvSpPr>
        <p:spPr bwMode="auto">
          <a:xfrm>
            <a:off x="15705138" y="3900488"/>
            <a:ext cx="4578350" cy="4578350"/>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a:solidFill>
                <a:schemeClr val="bg1"/>
              </a:solidFill>
            </a:endParaRPr>
          </a:p>
        </p:txBody>
      </p:sp>
      <p:sp>
        <p:nvSpPr>
          <p:cNvPr id="215051" name="AutoShape 11"/>
          <p:cNvSpPr>
            <a:spLocks/>
          </p:cNvSpPr>
          <p:nvPr/>
        </p:nvSpPr>
        <p:spPr bwMode="auto">
          <a:xfrm>
            <a:off x="17484725" y="5713413"/>
            <a:ext cx="1017588" cy="952500"/>
          </a:xfrm>
          <a:custGeom>
            <a:avLst/>
            <a:gdLst>
              <a:gd name="T0" fmla="*/ 508794 w 21600"/>
              <a:gd name="T1" fmla="*/ 476250 h 21600"/>
              <a:gd name="T2" fmla="*/ 508794 w 21600"/>
              <a:gd name="T3" fmla="*/ 476250 h 21600"/>
              <a:gd name="T4" fmla="*/ 508794 w 21600"/>
              <a:gd name="T5" fmla="*/ 476250 h 21600"/>
              <a:gd name="T6" fmla="*/ 508794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8" y="5409"/>
                </a:moveTo>
                <a:cubicBezTo>
                  <a:pt x="8423" y="3518"/>
                  <a:pt x="7211" y="1948"/>
                  <a:pt x="5946" y="1906"/>
                </a:cubicBezTo>
                <a:lnTo>
                  <a:pt x="5894" y="1906"/>
                </a:lnTo>
                <a:cubicBezTo>
                  <a:pt x="5447" y="1906"/>
                  <a:pt x="5049" y="2111"/>
                  <a:pt x="4742" y="2498"/>
                </a:cubicBezTo>
                <a:cubicBezTo>
                  <a:pt x="4271" y="3097"/>
                  <a:pt x="4073" y="4044"/>
                  <a:pt x="4198" y="5099"/>
                </a:cubicBezTo>
                <a:cubicBezTo>
                  <a:pt x="4417" y="6988"/>
                  <a:pt x="5656" y="8618"/>
                  <a:pt x="6897" y="8662"/>
                </a:cubicBezTo>
                <a:lnTo>
                  <a:pt x="6915" y="8662"/>
                </a:lnTo>
                <a:cubicBezTo>
                  <a:pt x="7385" y="8662"/>
                  <a:pt x="7777" y="8457"/>
                  <a:pt x="8084" y="8070"/>
                </a:cubicBezTo>
                <a:cubicBezTo>
                  <a:pt x="8561" y="7462"/>
                  <a:pt x="8772" y="6468"/>
                  <a:pt x="8648" y="5409"/>
                </a:cubicBezTo>
                <a:cubicBezTo>
                  <a:pt x="8648" y="5409"/>
                  <a:pt x="8648" y="5409"/>
                  <a:pt x="8648" y="5409"/>
                </a:cubicBezTo>
                <a:close/>
                <a:moveTo>
                  <a:pt x="2967" y="16667"/>
                </a:moveTo>
                <a:cubicBezTo>
                  <a:pt x="2967" y="18299"/>
                  <a:pt x="4433" y="19575"/>
                  <a:pt x="6303" y="19575"/>
                </a:cubicBezTo>
                <a:cubicBezTo>
                  <a:pt x="8772" y="19575"/>
                  <a:pt x="10021" y="18630"/>
                  <a:pt x="10021" y="16763"/>
                </a:cubicBezTo>
                <a:cubicBezTo>
                  <a:pt x="10021" y="16587"/>
                  <a:pt x="10003" y="16401"/>
                  <a:pt x="9965" y="16220"/>
                </a:cubicBezTo>
                <a:cubicBezTo>
                  <a:pt x="9799" y="15494"/>
                  <a:pt x="9201" y="15043"/>
                  <a:pt x="8298" y="14355"/>
                </a:cubicBezTo>
                <a:cubicBezTo>
                  <a:pt x="8173" y="14262"/>
                  <a:pt x="8043" y="14164"/>
                  <a:pt x="7910" y="14062"/>
                </a:cubicBezTo>
                <a:cubicBezTo>
                  <a:pt x="7520" y="13930"/>
                  <a:pt x="7105" y="13857"/>
                  <a:pt x="6683" y="13854"/>
                </a:cubicBezTo>
                <a:lnTo>
                  <a:pt x="6629" y="13851"/>
                </a:lnTo>
                <a:cubicBezTo>
                  <a:pt x="4679" y="13851"/>
                  <a:pt x="2967" y="15166"/>
                  <a:pt x="2967" y="16667"/>
                </a:cubicBezTo>
                <a:cubicBezTo>
                  <a:pt x="2967" y="16667"/>
                  <a:pt x="2967" y="16667"/>
                  <a:pt x="2967" y="16667"/>
                </a:cubicBezTo>
                <a:close/>
                <a:moveTo>
                  <a:pt x="12669" y="907"/>
                </a:moveTo>
                <a:lnTo>
                  <a:pt x="11388" y="1939"/>
                </a:lnTo>
                <a:cubicBezTo>
                  <a:pt x="11311" y="2001"/>
                  <a:pt x="11217" y="2035"/>
                  <a:pt x="11122" y="2035"/>
                </a:cubicBezTo>
                <a:lnTo>
                  <a:pt x="10664" y="2035"/>
                </a:lnTo>
                <a:cubicBezTo>
                  <a:pt x="11255" y="2824"/>
                  <a:pt x="11605" y="3949"/>
                  <a:pt x="11605" y="5219"/>
                </a:cubicBezTo>
                <a:cubicBezTo>
                  <a:pt x="11605" y="6614"/>
                  <a:pt x="10967" y="7936"/>
                  <a:pt x="9813" y="8944"/>
                </a:cubicBezTo>
                <a:cubicBezTo>
                  <a:pt x="8921" y="9716"/>
                  <a:pt x="8886" y="9930"/>
                  <a:pt x="8886" y="10373"/>
                </a:cubicBezTo>
                <a:cubicBezTo>
                  <a:pt x="8897" y="10617"/>
                  <a:pt x="9520" y="11408"/>
                  <a:pt x="10203" y="11948"/>
                </a:cubicBezTo>
                <a:cubicBezTo>
                  <a:pt x="11802" y="13207"/>
                  <a:pt x="12396" y="14441"/>
                  <a:pt x="12396" y="16502"/>
                </a:cubicBezTo>
                <a:cubicBezTo>
                  <a:pt x="12396" y="18652"/>
                  <a:pt x="10930" y="20512"/>
                  <a:pt x="8658" y="21248"/>
                </a:cubicBezTo>
                <a:cubicBezTo>
                  <a:pt x="7929" y="21481"/>
                  <a:pt x="7141" y="21599"/>
                  <a:pt x="6314" y="21599"/>
                </a:cubicBezTo>
                <a:cubicBezTo>
                  <a:pt x="5395" y="21599"/>
                  <a:pt x="4509" y="21481"/>
                  <a:pt x="3685" y="21250"/>
                </a:cubicBezTo>
                <a:cubicBezTo>
                  <a:pt x="2089" y="20802"/>
                  <a:pt x="907" y="19952"/>
                  <a:pt x="357" y="18857"/>
                </a:cubicBezTo>
                <a:cubicBezTo>
                  <a:pt x="121" y="18381"/>
                  <a:pt x="0" y="17877"/>
                  <a:pt x="0" y="17353"/>
                </a:cubicBezTo>
                <a:cubicBezTo>
                  <a:pt x="0" y="16815"/>
                  <a:pt x="116" y="16269"/>
                  <a:pt x="343" y="15728"/>
                </a:cubicBezTo>
                <a:cubicBezTo>
                  <a:pt x="1219" y="13652"/>
                  <a:pt x="3525" y="12255"/>
                  <a:pt x="6078" y="12255"/>
                </a:cubicBezTo>
                <a:cubicBezTo>
                  <a:pt x="6105" y="12255"/>
                  <a:pt x="6130" y="12255"/>
                  <a:pt x="6151" y="12255"/>
                </a:cubicBezTo>
                <a:cubicBezTo>
                  <a:pt x="5946" y="11847"/>
                  <a:pt x="5842" y="11428"/>
                  <a:pt x="5842" y="10984"/>
                </a:cubicBezTo>
                <a:cubicBezTo>
                  <a:pt x="5842" y="10763"/>
                  <a:pt x="5869" y="10538"/>
                  <a:pt x="5924" y="10310"/>
                </a:cubicBezTo>
                <a:cubicBezTo>
                  <a:pt x="3243" y="10243"/>
                  <a:pt x="1238" y="8057"/>
                  <a:pt x="1238" y="5178"/>
                </a:cubicBezTo>
                <a:cubicBezTo>
                  <a:pt x="1238" y="3143"/>
                  <a:pt x="2699" y="1161"/>
                  <a:pt x="4786" y="361"/>
                </a:cubicBezTo>
                <a:cubicBezTo>
                  <a:pt x="5412" y="121"/>
                  <a:pt x="6049" y="0"/>
                  <a:pt x="6674" y="0"/>
                </a:cubicBezTo>
                <a:lnTo>
                  <a:pt x="12404" y="0"/>
                </a:lnTo>
                <a:cubicBezTo>
                  <a:pt x="12599" y="0"/>
                  <a:pt x="12772" y="139"/>
                  <a:pt x="12832" y="347"/>
                </a:cubicBezTo>
                <a:cubicBezTo>
                  <a:pt x="12894" y="553"/>
                  <a:pt x="12827" y="780"/>
                  <a:pt x="12669" y="907"/>
                </a:cubicBezTo>
                <a:cubicBezTo>
                  <a:pt x="12669" y="907"/>
                  <a:pt x="12669" y="907"/>
                  <a:pt x="12669" y="907"/>
                </a:cubicBezTo>
                <a:close/>
                <a:moveTo>
                  <a:pt x="21150" y="10806"/>
                </a:moveTo>
                <a:lnTo>
                  <a:pt x="17891" y="10806"/>
                </a:lnTo>
                <a:lnTo>
                  <a:pt x="17891" y="14432"/>
                </a:lnTo>
                <a:cubicBezTo>
                  <a:pt x="17891" y="14711"/>
                  <a:pt x="17691" y="14933"/>
                  <a:pt x="17443" y="14933"/>
                </a:cubicBezTo>
                <a:lnTo>
                  <a:pt x="16515" y="14933"/>
                </a:lnTo>
                <a:cubicBezTo>
                  <a:pt x="16266" y="14933"/>
                  <a:pt x="16063" y="14711"/>
                  <a:pt x="16063" y="14432"/>
                </a:cubicBezTo>
                <a:lnTo>
                  <a:pt x="16063" y="10806"/>
                </a:lnTo>
                <a:lnTo>
                  <a:pt x="12808" y="10806"/>
                </a:lnTo>
                <a:cubicBezTo>
                  <a:pt x="12558" y="10806"/>
                  <a:pt x="12355" y="10582"/>
                  <a:pt x="12355" y="10304"/>
                </a:cubicBezTo>
                <a:lnTo>
                  <a:pt x="12355" y="9272"/>
                </a:lnTo>
                <a:cubicBezTo>
                  <a:pt x="12355" y="8994"/>
                  <a:pt x="12558" y="8769"/>
                  <a:pt x="12808" y="8769"/>
                </a:cubicBezTo>
                <a:lnTo>
                  <a:pt x="16063" y="8769"/>
                </a:lnTo>
                <a:lnTo>
                  <a:pt x="16063" y="5143"/>
                </a:lnTo>
                <a:cubicBezTo>
                  <a:pt x="16063" y="4869"/>
                  <a:pt x="16266" y="4642"/>
                  <a:pt x="16515" y="4642"/>
                </a:cubicBezTo>
                <a:lnTo>
                  <a:pt x="17443" y="4642"/>
                </a:lnTo>
                <a:cubicBezTo>
                  <a:pt x="17691" y="4642"/>
                  <a:pt x="17891" y="4869"/>
                  <a:pt x="17891" y="5143"/>
                </a:cubicBezTo>
                <a:lnTo>
                  <a:pt x="17891" y="8769"/>
                </a:lnTo>
                <a:lnTo>
                  <a:pt x="21150" y="8769"/>
                </a:lnTo>
                <a:cubicBezTo>
                  <a:pt x="21395" y="8769"/>
                  <a:pt x="21599" y="8994"/>
                  <a:pt x="21599" y="9272"/>
                </a:cubicBezTo>
                <a:lnTo>
                  <a:pt x="21599" y="10304"/>
                </a:lnTo>
                <a:cubicBezTo>
                  <a:pt x="21599" y="10582"/>
                  <a:pt x="21395" y="10806"/>
                  <a:pt x="21150" y="10806"/>
                </a:cubicBezTo>
                <a:cubicBezTo>
                  <a:pt x="21150" y="10806"/>
                  <a:pt x="21150" y="10806"/>
                  <a:pt x="21150" y="10806"/>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5052" name="AutoShape 12"/>
          <p:cNvSpPr>
            <a:spLocks/>
          </p:cNvSpPr>
          <p:nvPr/>
        </p:nvSpPr>
        <p:spPr bwMode="auto">
          <a:xfrm>
            <a:off x="4672013" y="8943975"/>
            <a:ext cx="3433762" cy="687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15,061</a:t>
            </a:r>
            <a:endParaRPr lang="en-US">
              <a:solidFill>
                <a:schemeClr val="bg1"/>
              </a:solidFill>
              <a:latin typeface="Roboto" charset="0"/>
              <a:ea typeface="ＭＳ Ｐゴシック" charset="0"/>
              <a:cs typeface="Roboto" charset="0"/>
              <a:sym typeface="Roboto" charset="0"/>
            </a:endParaRPr>
          </a:p>
        </p:txBody>
      </p:sp>
      <p:sp>
        <p:nvSpPr>
          <p:cNvPr id="215053" name="AutoShape 13"/>
          <p:cNvSpPr>
            <a:spLocks/>
          </p:cNvSpPr>
          <p:nvPr/>
        </p:nvSpPr>
        <p:spPr bwMode="auto">
          <a:xfrm>
            <a:off x="8540750" y="8943975"/>
            <a:ext cx="3433763" cy="687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1,218</a:t>
            </a:r>
            <a:endParaRPr lang="en-US">
              <a:solidFill>
                <a:schemeClr val="bg1"/>
              </a:solidFill>
              <a:latin typeface="Roboto" charset="0"/>
              <a:ea typeface="ＭＳ Ｐゴシック" charset="0"/>
              <a:cs typeface="Roboto" charset="0"/>
              <a:sym typeface="Roboto" charset="0"/>
            </a:endParaRPr>
          </a:p>
        </p:txBody>
      </p:sp>
      <p:sp>
        <p:nvSpPr>
          <p:cNvPr id="215054" name="AutoShape 14"/>
          <p:cNvSpPr>
            <a:spLocks/>
          </p:cNvSpPr>
          <p:nvPr/>
        </p:nvSpPr>
        <p:spPr bwMode="auto">
          <a:xfrm>
            <a:off x="12407900" y="8943975"/>
            <a:ext cx="3433763" cy="687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11,506</a:t>
            </a:r>
            <a:endParaRPr lang="en-US">
              <a:solidFill>
                <a:schemeClr val="bg1"/>
              </a:solidFill>
              <a:latin typeface="Roboto" charset="0"/>
              <a:ea typeface="ＭＳ Ｐゴシック" charset="0"/>
              <a:cs typeface="Roboto" charset="0"/>
              <a:sym typeface="Roboto" charset="0"/>
            </a:endParaRPr>
          </a:p>
        </p:txBody>
      </p:sp>
      <p:sp>
        <p:nvSpPr>
          <p:cNvPr id="215055" name="AutoShape 15"/>
          <p:cNvSpPr>
            <a:spLocks/>
          </p:cNvSpPr>
          <p:nvPr/>
        </p:nvSpPr>
        <p:spPr bwMode="auto">
          <a:xfrm>
            <a:off x="16276638" y="8943975"/>
            <a:ext cx="3433762" cy="687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10,121</a:t>
            </a:r>
            <a:endParaRPr lang="en-US">
              <a:solidFill>
                <a:schemeClr val="bg1"/>
              </a:solidFill>
              <a:latin typeface="Roboto" charset="0"/>
              <a:ea typeface="ＭＳ Ｐゴシック" charset="0"/>
              <a:cs typeface="Roboto" charset="0"/>
              <a:sym typeface="Roboto" charset="0"/>
            </a:endParaRPr>
          </a:p>
        </p:txBody>
      </p:sp>
      <p:sp>
        <p:nvSpPr>
          <p:cNvPr id="215056" name="AutoShape 16"/>
          <p:cNvSpPr>
            <a:spLocks/>
          </p:cNvSpPr>
          <p:nvPr/>
        </p:nvSpPr>
        <p:spPr bwMode="auto">
          <a:xfrm>
            <a:off x="3079750" y="10096500"/>
            <a:ext cx="18221325" cy="2206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bg1"/>
                </a:solidFill>
                <a:latin typeface="Roboto Light" panose="02000000000000000000" pitchFamily="2" charset="0"/>
                <a:ea typeface="Roboto Light" panose="02000000000000000000" pitchFamily="2" charset="0"/>
              </a:rPr>
              <a:t>Curabitur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tempus </a:t>
            </a:r>
            <a:r>
              <a:rPr lang="en-US" dirty="0" err="1">
                <a:solidFill>
                  <a:schemeClr val="bg1"/>
                </a:solidFill>
                <a:latin typeface="Roboto Light" panose="02000000000000000000" pitchFamily="2" charset="0"/>
                <a:ea typeface="Roboto Light" panose="02000000000000000000" pitchFamily="2" charset="0"/>
              </a:rPr>
              <a:t>porttitor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quis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risus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eget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urna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mollis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ornare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leo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posuere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est</a:t>
            </a:r>
            <a:r>
              <a:rPr lang="en-US" dirty="0">
                <a:solidFill>
                  <a:schemeClr val="bg1"/>
                </a:solidFill>
                <a:latin typeface="Roboto Light" panose="02000000000000000000" pitchFamily="2" charset="0"/>
                <a:ea typeface="Roboto Light" panose="02000000000000000000" pitchFamily="2" charset="0"/>
              </a:rPr>
              <a:t> at </a:t>
            </a:r>
            <a:r>
              <a:rPr lang="en-US" dirty="0" err="1">
                <a:solidFill>
                  <a:schemeClr val="bg1"/>
                </a:solidFill>
                <a:latin typeface="Roboto Light" panose="02000000000000000000" pitchFamily="2" charset="0"/>
                <a:ea typeface="Roboto Light" panose="02000000000000000000" pitchFamily="2" charset="0"/>
              </a:rPr>
              <a:t>lobortis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Fusce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dapibus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cursus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tortor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condimentum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nibh</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fermentum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massa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justo</a:t>
            </a:r>
            <a:r>
              <a:rPr lang="en-US" dirty="0">
                <a:solidFill>
                  <a:schemeClr val="bg1"/>
                </a:solidFill>
                <a:latin typeface="Roboto Light" panose="02000000000000000000" pitchFamily="2" charset="0"/>
                <a:ea typeface="Roboto Light" panose="02000000000000000000" pitchFamily="2" charset="0"/>
              </a:rPr>
              <a:t>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risus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Vivamus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sagittis</a:t>
            </a:r>
            <a:r>
              <a:rPr lang="en-US" dirty="0">
                <a:solidFill>
                  <a:schemeClr val="bg1"/>
                </a:solidFill>
                <a:latin typeface="Roboto Light" panose="02000000000000000000" pitchFamily="2" charset="0"/>
                <a:ea typeface="Roboto Light" panose="02000000000000000000" pitchFamily="2" charset="0"/>
              </a:rPr>
              <a:t> lacus </a:t>
            </a:r>
            <a:r>
              <a:rPr lang="en-US" dirty="0" err="1">
                <a:solidFill>
                  <a:schemeClr val="bg1"/>
                </a:solidFill>
                <a:latin typeface="Roboto Light" panose="02000000000000000000" pitchFamily="2" charset="0"/>
                <a:ea typeface="Roboto Light" panose="02000000000000000000" pitchFamily="2" charset="0"/>
              </a:rPr>
              <a:t>vel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rutrum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faucibus</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auctor</a:t>
            </a:r>
            <a:r>
              <a:rPr lang="en-US" dirty="0">
                <a:solidFill>
                  <a:schemeClr val="bg1"/>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8" name="AutoShape 4"/>
          <p:cNvSpPr>
            <a:spLocks/>
          </p:cNvSpPr>
          <p:nvPr/>
        </p:nvSpPr>
        <p:spPr bwMode="auto">
          <a:xfrm>
            <a:off x="3432175" y="8480425"/>
            <a:ext cx="7675563" cy="4430713"/>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8"/>
                  <a:pt x="9125" y="20252"/>
                </a:cubicBezTo>
                <a:lnTo>
                  <a:pt x="20916" y="5391"/>
                </a:lnTo>
                <a:cubicBezTo>
                  <a:pt x="20916" y="5391"/>
                  <a:pt x="21361"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6069" name="AutoShape 5"/>
          <p:cNvSpPr>
            <a:spLocks/>
          </p:cNvSpPr>
          <p:nvPr/>
        </p:nvSpPr>
        <p:spPr bwMode="auto">
          <a:xfrm>
            <a:off x="3432175" y="8443913"/>
            <a:ext cx="7675563" cy="4430712"/>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1"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6070" name="AutoShape 6"/>
          <p:cNvSpPr>
            <a:spLocks/>
          </p:cNvSpPr>
          <p:nvPr/>
        </p:nvSpPr>
        <p:spPr bwMode="auto">
          <a:xfrm>
            <a:off x="3432175" y="8294688"/>
            <a:ext cx="7661275" cy="4402137"/>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6071" name="AutoShape 7"/>
          <p:cNvSpPr>
            <a:spLocks/>
          </p:cNvSpPr>
          <p:nvPr/>
        </p:nvSpPr>
        <p:spPr bwMode="auto">
          <a:xfrm>
            <a:off x="3417888" y="8269288"/>
            <a:ext cx="7661275" cy="4402137"/>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6072" name="AutoShape 8"/>
          <p:cNvSpPr>
            <a:spLocks/>
          </p:cNvSpPr>
          <p:nvPr/>
        </p:nvSpPr>
        <p:spPr bwMode="auto">
          <a:xfrm>
            <a:off x="3470275" y="8294688"/>
            <a:ext cx="7531100" cy="4327525"/>
          </a:xfrm>
          <a:custGeom>
            <a:avLst/>
            <a:gdLst>
              <a:gd name="T0" fmla="*/ 3765550 w 21166"/>
              <a:gd name="T1" fmla="*/ 2228472 h 20765"/>
              <a:gd name="T2" fmla="*/ 3765550 w 21166"/>
              <a:gd name="T3" fmla="*/ 2228472 h 20765"/>
              <a:gd name="T4" fmla="*/ 3765550 w 21166"/>
              <a:gd name="T5" fmla="*/ 2228472 h 20765"/>
              <a:gd name="T6" fmla="*/ 3765550 w 21166"/>
              <a:gd name="T7" fmla="*/ 2228472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8"/>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0" name="Picture Placeholder 9"/>
          <p:cNvSpPr>
            <a:spLocks noGrp="1"/>
          </p:cNvSpPr>
          <p:nvPr>
            <p:ph type="pic" sz="quarter" idx="14"/>
          </p:nvPr>
        </p:nvSpPr>
        <p:spPr>
          <a:solidFill>
            <a:schemeClr val="bg1"/>
          </a:solidFill>
        </p:spPr>
      </p:sp>
      <p:sp>
        <p:nvSpPr>
          <p:cNvPr id="2160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352A624-EDDC-4D6B-9743-5DF4CB38FF33}" type="slidenum">
              <a:rPr lang="en-US" sz="2000">
                <a:solidFill>
                  <a:schemeClr val="bg1"/>
                </a:solidFill>
              </a:rPr>
              <a:pPr algn="ctr" eaLnBrk="1">
                <a:lnSpc>
                  <a:spcPct val="100000"/>
                </a:lnSpc>
              </a:pPr>
              <a:t>207</a:t>
            </a:fld>
            <a:endParaRPr lang="en-US">
              <a:solidFill>
                <a:schemeClr val="bg1"/>
              </a:solidFill>
            </a:endParaRPr>
          </a:p>
        </p:txBody>
      </p:sp>
      <p:sp>
        <p:nvSpPr>
          <p:cNvPr id="216073" name="AutoShape 9"/>
          <p:cNvSpPr>
            <a:spLocks/>
          </p:cNvSpPr>
          <p:nvPr/>
        </p:nvSpPr>
        <p:spPr bwMode="auto">
          <a:xfrm>
            <a:off x="12996863" y="3932238"/>
            <a:ext cx="9077325"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Media Social</a:t>
            </a:r>
          </a:p>
          <a:p>
            <a:pPr defTabSz="825500">
              <a:lnSpc>
                <a:spcPct val="90000"/>
              </a:lnSpc>
              <a:defRPr/>
            </a:pPr>
            <a:r>
              <a:rPr lang="en-US" sz="6300" dirty="0" err="1">
                <a:solidFill>
                  <a:schemeClr val="bg1"/>
                </a:solidFill>
                <a:latin typeface="Roboto" charset="0"/>
                <a:ea typeface="ＭＳ Ｐゴシック" charset="0"/>
                <a:cs typeface="Roboto" charset="0"/>
                <a:sym typeface="Roboto" charset="0"/>
              </a:rPr>
              <a:t>Lorem</a:t>
            </a:r>
            <a:r>
              <a:rPr lang="en-US" sz="6300" dirty="0">
                <a:solidFill>
                  <a:schemeClr val="bg1"/>
                </a:solidFill>
                <a:latin typeface="Roboto" charset="0"/>
                <a:ea typeface="ＭＳ Ｐゴシック" charset="0"/>
                <a:cs typeface="Roboto" charset="0"/>
                <a:sym typeface="Roboto" charset="0"/>
              </a:rPr>
              <a:t> </a:t>
            </a:r>
            <a:r>
              <a:rPr lang="en-US" sz="6300" dirty="0" err="1">
                <a:solidFill>
                  <a:schemeClr val="bg1"/>
                </a:solidFill>
                <a:latin typeface="Roboto" charset="0"/>
                <a:ea typeface="ＭＳ Ｐゴシック" charset="0"/>
                <a:cs typeface="Roboto" charset="0"/>
                <a:sym typeface="Roboto" charset="0"/>
              </a:rPr>
              <a:t>Ipsum</a:t>
            </a:r>
            <a:r>
              <a:rPr lang="en-US" sz="6300" dirty="0">
                <a:solidFill>
                  <a:schemeClr val="bg1"/>
                </a:solidFill>
                <a:latin typeface="Roboto" charset="0"/>
                <a:ea typeface="ＭＳ Ｐゴシック" charset="0"/>
                <a:cs typeface="Roboto" charset="0"/>
                <a:sym typeface="Roboto" charset="0"/>
              </a:rPr>
              <a:t> available,</a:t>
            </a:r>
          </a:p>
          <a:p>
            <a:pPr defTabSz="825500">
              <a:lnSpc>
                <a:spcPct val="90000"/>
              </a:lnSpc>
              <a:defRPr/>
            </a:pPr>
            <a:r>
              <a:rPr lang="en-US" sz="6300" dirty="0">
                <a:solidFill>
                  <a:schemeClr val="bg1"/>
                </a:solidFill>
                <a:latin typeface="Roboto" charset="0"/>
                <a:ea typeface="ＭＳ Ｐゴシック" charset="0"/>
                <a:cs typeface="Roboto" charset="0"/>
                <a:sym typeface="Roboto" charset="0"/>
              </a:rPr>
              <a:t>the majority have form.</a:t>
            </a:r>
            <a:endParaRPr lang="en-US" dirty="0">
              <a:solidFill>
                <a:schemeClr val="bg1"/>
              </a:solidFill>
              <a:latin typeface="Roboto" charset="0"/>
              <a:ea typeface="ＭＳ Ｐゴシック" charset="0"/>
              <a:cs typeface="Roboto" charset="0"/>
              <a:sym typeface="Roboto" charset="0"/>
            </a:endParaRPr>
          </a:p>
        </p:txBody>
      </p:sp>
      <p:sp>
        <p:nvSpPr>
          <p:cNvPr id="216074" name="Line 10"/>
          <p:cNvSpPr>
            <a:spLocks noChangeShapeType="1"/>
          </p:cNvSpPr>
          <p:nvPr/>
        </p:nvSpPr>
        <p:spPr bwMode="auto">
          <a:xfrm>
            <a:off x="12996863" y="7607300"/>
            <a:ext cx="9077325" cy="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00000"/>
              </a:lnSpc>
              <a:defRPr/>
            </a:pPr>
            <a:endParaRPr lang="en-US" sz="1200">
              <a:solidFill>
                <a:schemeClr val="bg1"/>
              </a:solidFill>
              <a:latin typeface="Helvetica" charset="0"/>
              <a:ea typeface="ＭＳ Ｐゴシック" charset="0"/>
              <a:cs typeface="Helvetica" charset="0"/>
              <a:sym typeface="Helvetica" charset="0"/>
            </a:endParaRPr>
          </a:p>
        </p:txBody>
      </p:sp>
      <p:sp>
        <p:nvSpPr>
          <p:cNvPr id="216076" name="AutoShape 12"/>
          <p:cNvSpPr>
            <a:spLocks/>
          </p:cNvSpPr>
          <p:nvPr/>
        </p:nvSpPr>
        <p:spPr bwMode="auto">
          <a:xfrm>
            <a:off x="4587875" y="3194050"/>
            <a:ext cx="3382963" cy="3984625"/>
          </a:xfrm>
          <a:custGeom>
            <a:avLst/>
            <a:gdLst>
              <a:gd name="T0" fmla="*/ 1691399 w 20471"/>
              <a:gd name="T1" fmla="*/ 2013454 h 21486"/>
              <a:gd name="T2" fmla="*/ 1691399 w 20471"/>
              <a:gd name="T3" fmla="*/ 2013454 h 21486"/>
              <a:gd name="T4" fmla="*/ 1691399 w 20471"/>
              <a:gd name="T5" fmla="*/ 2013454 h 21486"/>
              <a:gd name="T6" fmla="*/ 1691399 w 20471"/>
              <a:gd name="T7" fmla="*/ 2013454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5"/>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3" y="3959"/>
                  <a:pt x="20470" y="8931"/>
                </a:cubicBezTo>
                <a:cubicBezTo>
                  <a:pt x="20458" y="13555"/>
                  <a:pt x="16436" y="17383"/>
                  <a:pt x="11261" y="17698"/>
                </a:cubicBezTo>
                <a:cubicBezTo>
                  <a:pt x="11024" y="18193"/>
                  <a:pt x="10923" y="18732"/>
                  <a:pt x="10966" y="19270"/>
                </a:cubicBezTo>
                <a:cubicBezTo>
                  <a:pt x="11033" y="20109"/>
                  <a:pt x="11443" y="20897"/>
                  <a:pt x="12117" y="21485"/>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6077" name="AutoShape 13"/>
          <p:cNvSpPr>
            <a:spLocks/>
          </p:cNvSpPr>
          <p:nvPr/>
        </p:nvSpPr>
        <p:spPr bwMode="auto">
          <a:xfrm>
            <a:off x="6883400" y="4183063"/>
            <a:ext cx="3303588" cy="3654425"/>
          </a:xfrm>
          <a:custGeom>
            <a:avLst/>
            <a:gdLst>
              <a:gd name="T0" fmla="*/ 1651794 w 19068"/>
              <a:gd name="T1" fmla="*/ 2049192 h 20200"/>
              <a:gd name="T2" fmla="*/ 1651794 w 19068"/>
              <a:gd name="T3" fmla="*/ 2049192 h 20200"/>
              <a:gd name="T4" fmla="*/ 1651794 w 19068"/>
              <a:gd name="T5" fmla="*/ 2049192 h 20200"/>
              <a:gd name="T6" fmla="*/ 1651794 w 19068"/>
              <a:gd name="T7" fmla="*/ 2049192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16078" name="AutoShape 14"/>
          <p:cNvSpPr>
            <a:spLocks/>
          </p:cNvSpPr>
          <p:nvPr/>
        </p:nvSpPr>
        <p:spPr bwMode="auto">
          <a:xfrm>
            <a:off x="2587625" y="5024438"/>
            <a:ext cx="2844800" cy="2527300"/>
          </a:xfrm>
          <a:custGeom>
            <a:avLst/>
            <a:gdLst>
              <a:gd name="T0" fmla="*/ 1422400 w 21600"/>
              <a:gd name="T1" fmla="*/ 1403154 h 20245"/>
              <a:gd name="T2" fmla="*/ 1422400 w 21600"/>
              <a:gd name="T3" fmla="*/ 1403154 h 20245"/>
              <a:gd name="T4" fmla="*/ 1422400 w 21600"/>
              <a:gd name="T5" fmla="*/ 1403154 h 20245"/>
              <a:gd name="T6" fmla="*/ 1422400 w 21600"/>
              <a:gd name="T7" fmla="*/ 140315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600"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16079" name="AutoShape 15"/>
          <p:cNvSpPr>
            <a:spLocks/>
          </p:cNvSpPr>
          <p:nvPr/>
        </p:nvSpPr>
        <p:spPr bwMode="auto">
          <a:xfrm>
            <a:off x="4189413" y="6821488"/>
            <a:ext cx="2513012" cy="2947987"/>
          </a:xfrm>
          <a:custGeom>
            <a:avLst/>
            <a:gdLst>
              <a:gd name="T0" fmla="*/ 1256506 w 20942"/>
              <a:gd name="T1" fmla="*/ 1473994 h 21600"/>
              <a:gd name="T2" fmla="*/ 1256506 w 20942"/>
              <a:gd name="T3" fmla="*/ 1473994 h 21600"/>
              <a:gd name="T4" fmla="*/ 1256506 w 20942"/>
              <a:gd name="T5" fmla="*/ 1473994 h 21600"/>
              <a:gd name="T6" fmla="*/ 1256506 w 20942"/>
              <a:gd name="T7" fmla="*/ 147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599"/>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216080" name="AutoShape 16"/>
          <p:cNvSpPr>
            <a:spLocks/>
          </p:cNvSpPr>
          <p:nvPr/>
        </p:nvSpPr>
        <p:spPr bwMode="auto">
          <a:xfrm>
            <a:off x="6345238" y="7602538"/>
            <a:ext cx="2519362" cy="2835275"/>
          </a:xfrm>
          <a:custGeom>
            <a:avLst/>
            <a:gdLst>
              <a:gd name="T0" fmla="*/ 1259681 w 21048"/>
              <a:gd name="T1" fmla="*/ 1446680 h 21282"/>
              <a:gd name="T2" fmla="*/ 1259681 w 21048"/>
              <a:gd name="T3" fmla="*/ 1446680 h 21282"/>
              <a:gd name="T4" fmla="*/ 1259681 w 21048"/>
              <a:gd name="T5" fmla="*/ 1446680 h 21282"/>
              <a:gd name="T6" fmla="*/ 1259681 w 21048"/>
              <a:gd name="T7" fmla="*/ 1446680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1"/>
                  <a:pt x="4045" y="21249"/>
                </a:cubicBezTo>
                <a:close/>
              </a:path>
            </a:pathLst>
          </a:custGeom>
          <a:solidFill>
            <a:schemeClr val="accent6"/>
          </a:solidFill>
          <a:ln>
            <a:noFill/>
          </a:ln>
          <a:effectLst/>
          <a:extLst/>
        </p:spPr>
        <p:txBody>
          <a:bodyPr lIns="50800" tIns="50800" rIns="50800" bIns="50800" anchor="ctr"/>
          <a:lstStyle/>
          <a:p>
            <a:endParaRPr lang="id-ID">
              <a:solidFill>
                <a:schemeClr val="bg1"/>
              </a:solidFill>
            </a:endParaRPr>
          </a:p>
        </p:txBody>
      </p:sp>
      <p:sp>
        <p:nvSpPr>
          <p:cNvPr id="216081" name="AutoShape 17"/>
          <p:cNvSpPr>
            <a:spLocks/>
          </p:cNvSpPr>
          <p:nvPr/>
        </p:nvSpPr>
        <p:spPr bwMode="auto">
          <a:xfrm>
            <a:off x="7294563" y="8756650"/>
            <a:ext cx="796925" cy="528638"/>
          </a:xfrm>
          <a:custGeom>
            <a:avLst/>
            <a:gdLst>
              <a:gd name="T0" fmla="*/ 398463 w 21566"/>
              <a:gd name="T1" fmla="*/ 264319 h 21600"/>
              <a:gd name="T2" fmla="*/ 398463 w 21566"/>
              <a:gd name="T3" fmla="*/ 264319 h 21600"/>
              <a:gd name="T4" fmla="*/ 398463 w 21566"/>
              <a:gd name="T5" fmla="*/ 264319 h 21600"/>
              <a:gd name="T6" fmla="*/ 398463 w 21566"/>
              <a:gd name="T7" fmla="*/ 264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6082" name="AutoShape 18"/>
          <p:cNvSpPr>
            <a:spLocks/>
          </p:cNvSpPr>
          <p:nvPr/>
        </p:nvSpPr>
        <p:spPr bwMode="auto">
          <a:xfrm>
            <a:off x="3481388" y="5927725"/>
            <a:ext cx="708025" cy="890588"/>
          </a:xfrm>
          <a:custGeom>
            <a:avLst/>
            <a:gdLst>
              <a:gd name="T0" fmla="*/ 353995 w 20133"/>
              <a:gd name="T1" fmla="*/ 545686 h 19410"/>
              <a:gd name="T2" fmla="*/ 353995 w 20133"/>
              <a:gd name="T3" fmla="*/ 545686 h 19410"/>
              <a:gd name="T4" fmla="*/ 353995 w 20133"/>
              <a:gd name="T5" fmla="*/ 545686 h 19410"/>
              <a:gd name="T6" fmla="*/ 353995 w 20133"/>
              <a:gd name="T7" fmla="*/ 545686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6083" name="AutoShape 19"/>
          <p:cNvSpPr>
            <a:spLocks/>
          </p:cNvSpPr>
          <p:nvPr/>
        </p:nvSpPr>
        <p:spPr bwMode="auto">
          <a:xfrm>
            <a:off x="5086350" y="7881938"/>
            <a:ext cx="719138" cy="704850"/>
          </a:xfrm>
          <a:custGeom>
            <a:avLst/>
            <a:gdLst>
              <a:gd name="T0" fmla="*/ 359569 w 21600"/>
              <a:gd name="T1" fmla="*/ 352425 h 21600"/>
              <a:gd name="T2" fmla="*/ 359569 w 21600"/>
              <a:gd name="T3" fmla="*/ 352425 h 21600"/>
              <a:gd name="T4" fmla="*/ 359569 w 21600"/>
              <a:gd name="T5" fmla="*/ 352425 h 21600"/>
              <a:gd name="T6" fmla="*/ 359569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599" y="21599"/>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6084" name="AutoShape 20"/>
          <p:cNvSpPr>
            <a:spLocks/>
          </p:cNvSpPr>
          <p:nvPr/>
        </p:nvSpPr>
        <p:spPr bwMode="auto">
          <a:xfrm>
            <a:off x="8380413" y="5770563"/>
            <a:ext cx="968375" cy="660400"/>
          </a:xfrm>
          <a:custGeom>
            <a:avLst/>
            <a:gdLst>
              <a:gd name="T0" fmla="*/ 484188 w 21600"/>
              <a:gd name="T1" fmla="*/ 331398 h 19017"/>
              <a:gd name="T2" fmla="*/ 484188 w 21600"/>
              <a:gd name="T3" fmla="*/ 331398 h 19017"/>
              <a:gd name="T4" fmla="*/ 484188 w 21600"/>
              <a:gd name="T5" fmla="*/ 331398 h 19017"/>
              <a:gd name="T6" fmla="*/ 484188 w 21600"/>
              <a:gd name="T7" fmla="*/ 331398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6085" name="AutoShape 21"/>
          <p:cNvSpPr>
            <a:spLocks/>
          </p:cNvSpPr>
          <p:nvPr/>
        </p:nvSpPr>
        <p:spPr bwMode="auto">
          <a:xfrm>
            <a:off x="5878513" y="4356100"/>
            <a:ext cx="533400" cy="1104900"/>
          </a:xfrm>
          <a:custGeom>
            <a:avLst/>
            <a:gdLst>
              <a:gd name="T0" fmla="*/ 266700 w 21600"/>
              <a:gd name="T1" fmla="*/ 579411 h 21085"/>
              <a:gd name="T2" fmla="*/ 266700 w 21600"/>
              <a:gd name="T3" fmla="*/ 579411 h 21085"/>
              <a:gd name="T4" fmla="*/ 266700 w 21600"/>
              <a:gd name="T5" fmla="*/ 579411 h 21085"/>
              <a:gd name="T6" fmla="*/ 266700 w 21600"/>
              <a:gd name="T7" fmla="*/ 579411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6086" name="AutoShape 22"/>
          <p:cNvSpPr>
            <a:spLocks/>
          </p:cNvSpPr>
          <p:nvPr/>
        </p:nvSpPr>
        <p:spPr bwMode="auto">
          <a:xfrm>
            <a:off x="12996863" y="8178800"/>
            <a:ext cx="9077325"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a:solidFill>
                  <a:schemeClr val="bg1"/>
                </a:solidFill>
                <a:latin typeface="Roboto Light" panose="02000000000000000000" pitchFamily="2" charset="0"/>
                <a:ea typeface="Roboto Light" panose="02000000000000000000" pitchFamily="2" charset="0"/>
              </a:rPr>
              <a:t>Contrary to popular belief,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is not simply random text. It has roots in a piece of classical. </a:t>
            </a:r>
            <a:r>
              <a:rPr lang="en-US" dirty="0" err="1">
                <a:solidFill>
                  <a:schemeClr val="bg1"/>
                </a:solidFill>
                <a:latin typeface="Roboto Light" panose="02000000000000000000" pitchFamily="2" charset="0"/>
                <a:ea typeface="Roboto Light" panose="02000000000000000000" pitchFamily="2" charset="0"/>
              </a:rPr>
              <a:t>variazioni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passaggi</a:t>
            </a:r>
            <a:r>
              <a:rPr lang="en-US" dirty="0">
                <a:solidFill>
                  <a:schemeClr val="bg1"/>
                </a:solidFill>
                <a:latin typeface="Roboto Light" panose="02000000000000000000" pitchFamily="2" charset="0"/>
                <a:ea typeface="Roboto Light" panose="02000000000000000000" pitchFamily="2" charset="0"/>
              </a:rPr>
              <a:t> del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ma la </a:t>
            </a:r>
            <a:r>
              <a:rPr lang="en-US" dirty="0" err="1">
                <a:solidFill>
                  <a:schemeClr val="bg1"/>
                </a:solidFill>
                <a:latin typeface="Roboto Light" panose="02000000000000000000" pitchFamily="2" charset="0"/>
                <a:ea typeface="Roboto Light" panose="02000000000000000000" pitchFamily="2" charset="0"/>
              </a:rPr>
              <a:t>maggior</a:t>
            </a:r>
            <a:r>
              <a:rPr lang="en-US" dirty="0">
                <a:solidFill>
                  <a:schemeClr val="bg1"/>
                </a:solidFill>
                <a:latin typeface="Roboto Light" panose="02000000000000000000" pitchFamily="2" charset="0"/>
                <a:ea typeface="Roboto Light" panose="02000000000000000000" pitchFamily="2" charset="0"/>
              </a:rPr>
              <a:t> parte </a:t>
            </a:r>
            <a:r>
              <a:rPr lang="en-US" dirty="0" err="1">
                <a:solidFill>
                  <a:schemeClr val="bg1"/>
                </a:solidFill>
                <a:latin typeface="Roboto Light" panose="02000000000000000000" pitchFamily="2" charset="0"/>
                <a:ea typeface="Roboto Light" panose="02000000000000000000" pitchFamily="2" charset="0"/>
              </a:rPr>
              <a:t>hanno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subito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variazioni</a:t>
            </a:r>
            <a:r>
              <a:rPr lang="en-US" dirty="0">
                <a:solidFill>
                  <a:schemeClr val="bg1"/>
                </a:solidFill>
                <a:latin typeface="Roboto Light" panose="02000000000000000000" pitchFamily="2" charset="0"/>
                <a:ea typeface="Roboto Light" panose="02000000000000000000" pitchFamily="2" charset="0"/>
              </a:rPr>
              <a:t> del tempo, a </a:t>
            </a:r>
            <a:r>
              <a:rPr lang="en-US" dirty="0" err="1">
                <a:solidFill>
                  <a:schemeClr val="bg1"/>
                </a:solidFill>
                <a:latin typeface="Roboto Light" panose="02000000000000000000" pitchFamily="2" charset="0"/>
                <a:ea typeface="Roboto Light" panose="02000000000000000000" pitchFamily="2" charset="0"/>
              </a:rPr>
              <a:t>causa</a:t>
            </a:r>
            <a:r>
              <a:rPr lang="en-US" dirty="0">
                <a:solidFill>
                  <a:schemeClr val="bg1"/>
                </a:solidFill>
                <a:latin typeface="Roboto Light" panose="02000000000000000000" pitchFamily="2" charset="0"/>
                <a:ea typeface="Roboto Light" panose="02000000000000000000" pitchFamily="2" charset="0"/>
              </a:rPr>
              <a:t> dell</a:t>
            </a:r>
            <a:r>
              <a:rPr lang="ja-JP" altLang="en-US" dirty="0">
                <a:solidFill>
                  <a:schemeClr val="bg1"/>
                </a:solidFill>
                <a:latin typeface="Roboto Light" panose="02000000000000000000" pitchFamily="2" charset="0"/>
              </a:rPr>
              <a:t>’</a:t>
            </a:r>
            <a:r>
              <a:rPr lang="en-US" altLang="ja-JP" dirty="0" err="1">
                <a:solidFill>
                  <a:schemeClr val="bg1"/>
                </a:solidFill>
                <a:latin typeface="Roboto Light" panose="02000000000000000000" pitchFamily="2" charset="0"/>
                <a:ea typeface="Roboto Light" panose="02000000000000000000" pitchFamily="2" charset="0"/>
              </a:rPr>
              <a:t>inse</a:t>
            </a:r>
            <a:r>
              <a:rPr lang="en-US" altLang="ja-JP" dirty="0">
                <a:solidFill>
                  <a:schemeClr val="bg1"/>
                </a:solidFill>
                <a:latin typeface="Roboto Light" panose="02000000000000000000" pitchFamily="2" charset="0"/>
                <a:ea typeface="Roboto Light" panose="02000000000000000000" pitchFamily="2" charset="0"/>
              </a:rPr>
              <a:t> dolor </a:t>
            </a:r>
            <a:r>
              <a:rPr lang="en-US" altLang="ja-JP" dirty="0" err="1">
                <a:solidFill>
                  <a:schemeClr val="bg1"/>
                </a:solidFill>
                <a:latin typeface="Roboto Light" panose="02000000000000000000" pitchFamily="2" charset="0"/>
                <a:ea typeface="Roboto Light" panose="02000000000000000000" pitchFamily="2" charset="0"/>
              </a:rPr>
              <a:t>si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amet</a:t>
            </a:r>
            <a:r>
              <a:rPr lang="en-US" altLang="ja-JP" dirty="0">
                <a:solidFill>
                  <a:schemeClr val="bg1"/>
                </a:solidFill>
                <a:latin typeface="Roboto Light" panose="02000000000000000000" pitchFamily="2" charset="0"/>
                <a:ea typeface="Roboto Light" panose="02000000000000000000" pitchFamily="2" charset="0"/>
              </a:rPr>
              <a:t>. Contrary to popular belief, </a:t>
            </a:r>
            <a:r>
              <a:rPr lang="en-US" altLang="ja-JP" dirty="0" err="1">
                <a:solidFill>
                  <a:schemeClr val="bg1"/>
                </a:solidFill>
                <a:latin typeface="Roboto Light" panose="02000000000000000000" pitchFamily="2" charset="0"/>
                <a:ea typeface="Roboto Light" panose="02000000000000000000" pitchFamily="2" charset="0"/>
              </a:rPr>
              <a:t>Lorem</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Ipsum</a:t>
            </a:r>
            <a:r>
              <a:rPr lang="en-US" altLang="ja-JP" dirty="0">
                <a:solidFill>
                  <a:schemeClr val="bg1"/>
                </a:solidFill>
                <a:latin typeface="Roboto Light" panose="02000000000000000000" pitchFamily="2" charset="0"/>
                <a:ea typeface="Roboto Light" panose="02000000000000000000" pitchFamily="2" charset="0"/>
              </a:rPr>
              <a:t> is not simply random text. It has roots in a piece of classical. </a:t>
            </a:r>
            <a:r>
              <a:rPr lang="en-US" altLang="ja-JP" dirty="0" err="1">
                <a:solidFill>
                  <a:schemeClr val="bg1"/>
                </a:solidFill>
                <a:latin typeface="Roboto Light" panose="02000000000000000000" pitchFamily="2" charset="0"/>
                <a:ea typeface="Roboto Light" panose="02000000000000000000" pitchFamily="2" charset="0"/>
              </a:rPr>
              <a:t>variazioni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dei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passaggi</a:t>
            </a:r>
            <a:r>
              <a:rPr lang="en-US" altLang="ja-JP" dirty="0">
                <a:solidFill>
                  <a:schemeClr val="bg1"/>
                </a:solidFill>
                <a:latin typeface="Roboto Light" panose="02000000000000000000" pitchFamily="2" charset="0"/>
                <a:ea typeface="Roboto Light" panose="02000000000000000000" pitchFamily="2" charset="0"/>
              </a:rPr>
              <a:t> del </a:t>
            </a:r>
            <a:r>
              <a:rPr lang="en-US" altLang="ja-JP" dirty="0" err="1">
                <a:solidFill>
                  <a:schemeClr val="bg1"/>
                </a:solidFill>
                <a:latin typeface="Roboto Light" panose="02000000000000000000" pitchFamily="2" charset="0"/>
                <a:ea typeface="Roboto Light" panose="02000000000000000000" pitchFamily="2" charset="0"/>
              </a:rPr>
              <a:t>Lorem</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Ipsum</a:t>
            </a:r>
            <a:r>
              <a:rPr lang="en-US" altLang="ja-JP" dirty="0">
                <a:solidFill>
                  <a:schemeClr val="bg1"/>
                </a:solidFill>
                <a:latin typeface="Roboto Light" panose="02000000000000000000" pitchFamily="2" charset="0"/>
                <a:ea typeface="Roboto Light" panose="02000000000000000000" pitchFamily="2" charset="0"/>
              </a:rPr>
              <a:t>, ma la </a:t>
            </a:r>
            <a:r>
              <a:rPr lang="en-US" altLang="ja-JP" dirty="0" err="1">
                <a:solidFill>
                  <a:schemeClr val="bg1"/>
                </a:solidFill>
                <a:latin typeface="Roboto Light" panose="02000000000000000000" pitchFamily="2" charset="0"/>
                <a:ea typeface="Roboto Light" panose="02000000000000000000" pitchFamily="2" charset="0"/>
              </a:rPr>
              <a:t>maggior</a:t>
            </a:r>
            <a:r>
              <a:rPr lang="en-US" altLang="ja-JP" dirty="0">
                <a:solidFill>
                  <a:schemeClr val="bg1"/>
                </a:solidFill>
                <a:latin typeface="Roboto Light" panose="02000000000000000000" pitchFamily="2" charset="0"/>
                <a:ea typeface="Roboto Light" panose="02000000000000000000" pitchFamily="2" charset="0"/>
              </a:rPr>
              <a:t> parte </a:t>
            </a:r>
            <a:r>
              <a:rPr lang="en-US" altLang="ja-JP" dirty="0" err="1">
                <a:solidFill>
                  <a:schemeClr val="bg1"/>
                </a:solidFill>
                <a:latin typeface="Roboto Light" panose="02000000000000000000" pitchFamily="2" charset="0"/>
                <a:ea typeface="Roboto Light" panose="02000000000000000000" pitchFamily="2" charset="0"/>
              </a:rPr>
              <a:t>hanno</a:t>
            </a:r>
            <a:r>
              <a:rPr lang="en-US" altLang="ja-JP" dirty="0">
                <a:solidFill>
                  <a:schemeClr val="bg1"/>
                </a:solidFill>
                <a:latin typeface="Roboto Light" panose="02000000000000000000" pitchFamily="2" charset="0"/>
                <a:ea typeface="Roboto Light" panose="02000000000000000000" pitchFamily="2" charset="0"/>
              </a:rPr>
              <a:t>.</a:t>
            </a:r>
            <a:endParaRPr lang="en-US" dirty="0">
              <a:solidFill>
                <a:schemeClr val="bg1"/>
              </a:solidFill>
              <a:latin typeface="Roboto Light" panose="02000000000000000000" pitchFamily="2" charset="0"/>
              <a:ea typeface="Roboto Light" panose="02000000000000000000" pitchFamily="2" charset="0"/>
            </a:endParaRPr>
          </a:p>
        </p:txBody>
      </p:sp>
      <p:sp>
        <p:nvSpPr>
          <p:cNvPr id="8" name="Title 7"/>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r>
              <a:rPr lang="en-US" smtClean="0"/>
              <a:t>I</a:t>
            </a:r>
            <a:r>
              <a:rPr lang="id-ID" smtClean="0"/>
              <a:t>nternational Business Plan</a:t>
            </a:r>
            <a:endParaRPr lang="en-US" dirty="0"/>
          </a:p>
        </p:txBody>
      </p:sp>
      <p:sp>
        <p:nvSpPr>
          <p:cNvPr id="9" name="Text Placeholder 8"/>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388BC5-DEFD-47CA-B438-352492A8ABFB}" type="slidenum">
              <a:rPr lang="en-US" sz="2000">
                <a:solidFill>
                  <a:schemeClr val="bg1"/>
                </a:solidFill>
              </a:rPr>
              <a:pPr algn="ctr" eaLnBrk="1">
                <a:lnSpc>
                  <a:spcPct val="100000"/>
                </a:lnSpc>
              </a:pPr>
              <a:t>208</a:t>
            </a:fld>
            <a:endParaRPr lang="en-US">
              <a:solidFill>
                <a:schemeClr val="bg1"/>
              </a:solidFill>
            </a:endParaRPr>
          </a:p>
        </p:txBody>
      </p:sp>
      <p:sp>
        <p:nvSpPr>
          <p:cNvPr id="217092" name="AutoShape 4"/>
          <p:cNvSpPr>
            <a:spLocks/>
          </p:cNvSpPr>
          <p:nvPr/>
        </p:nvSpPr>
        <p:spPr bwMode="auto">
          <a:xfrm>
            <a:off x="16592550" y="5072063"/>
            <a:ext cx="4402138" cy="863600"/>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0" tIns="0" rIns="0" bIns="0" anchor="ctr"/>
          <a:lstStyle/>
          <a:p>
            <a:endParaRPr lang="id-ID">
              <a:solidFill>
                <a:schemeClr val="bg1"/>
              </a:solidFill>
            </a:endParaRPr>
          </a:p>
        </p:txBody>
      </p:sp>
      <p:sp>
        <p:nvSpPr>
          <p:cNvPr id="217093" name="AutoShape 5"/>
          <p:cNvSpPr>
            <a:spLocks/>
          </p:cNvSpPr>
          <p:nvPr/>
        </p:nvSpPr>
        <p:spPr bwMode="auto">
          <a:xfrm>
            <a:off x="19959638" y="4468813"/>
            <a:ext cx="2068512" cy="2070100"/>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217094" name="AutoShape 6"/>
          <p:cNvSpPr>
            <a:spLocks/>
          </p:cNvSpPr>
          <p:nvPr/>
        </p:nvSpPr>
        <p:spPr bwMode="auto">
          <a:xfrm>
            <a:off x="20581938" y="5162550"/>
            <a:ext cx="952500" cy="773113"/>
          </a:xfrm>
          <a:custGeom>
            <a:avLst/>
            <a:gdLst>
              <a:gd name="T0" fmla="*/ 476250 w 21600"/>
              <a:gd name="T1" fmla="*/ 386557 h 21600"/>
              <a:gd name="T2" fmla="*/ 476250 w 21600"/>
              <a:gd name="T3" fmla="*/ 386557 h 21600"/>
              <a:gd name="T4" fmla="*/ 476250 w 21600"/>
              <a:gd name="T5" fmla="*/ 386557 h 21600"/>
              <a:gd name="T6" fmla="*/ 476250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600" y="2559"/>
                </a:cubicBezTo>
                <a:cubicBezTo>
                  <a:pt x="21600" y="2559"/>
                  <a:pt x="21600" y="2559"/>
                  <a:pt x="21600" y="2559"/>
                </a:cubicBezTo>
                <a:close/>
              </a:path>
            </a:pathLst>
          </a:custGeom>
          <a:solidFill>
            <a:schemeClr val="bg1"/>
          </a:solidFill>
          <a:ln>
            <a:noFill/>
          </a:ln>
          <a:effectLst/>
          <a:extLst/>
        </p:spPr>
        <p:txBody>
          <a:bodyPr lIns="50800" tIns="50800" rIns="50800" bIns="50800" anchor="ctr"/>
          <a:lstStyle/>
          <a:p>
            <a:endParaRPr lang="id-ID">
              <a:solidFill>
                <a:schemeClr val="bg1"/>
              </a:solidFill>
            </a:endParaRPr>
          </a:p>
        </p:txBody>
      </p:sp>
      <p:sp>
        <p:nvSpPr>
          <p:cNvPr id="217095" name="AutoShape 7"/>
          <p:cNvSpPr>
            <a:spLocks/>
          </p:cNvSpPr>
          <p:nvPr/>
        </p:nvSpPr>
        <p:spPr bwMode="auto">
          <a:xfrm>
            <a:off x="12192000" y="5072063"/>
            <a:ext cx="4400550" cy="863600"/>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0" tIns="0" rIns="0" bIns="0" anchor="ctr"/>
          <a:lstStyle/>
          <a:p>
            <a:endParaRPr lang="id-ID">
              <a:solidFill>
                <a:schemeClr val="bg1"/>
              </a:solidFill>
            </a:endParaRPr>
          </a:p>
        </p:txBody>
      </p:sp>
      <p:sp>
        <p:nvSpPr>
          <p:cNvPr id="217096" name="AutoShape 8"/>
          <p:cNvSpPr>
            <a:spLocks/>
          </p:cNvSpPr>
          <p:nvPr/>
        </p:nvSpPr>
        <p:spPr bwMode="auto">
          <a:xfrm>
            <a:off x="15557500" y="4468813"/>
            <a:ext cx="2070100" cy="2070100"/>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217097" name="AutoShape 9"/>
          <p:cNvSpPr>
            <a:spLocks/>
          </p:cNvSpPr>
          <p:nvPr/>
        </p:nvSpPr>
        <p:spPr bwMode="auto">
          <a:xfrm>
            <a:off x="7789863" y="5072063"/>
            <a:ext cx="4400550" cy="863600"/>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0" tIns="0" rIns="0" bIns="0" anchor="ctr"/>
          <a:lstStyle/>
          <a:p>
            <a:endParaRPr lang="id-ID">
              <a:solidFill>
                <a:schemeClr val="bg1"/>
              </a:solidFill>
            </a:endParaRPr>
          </a:p>
        </p:txBody>
      </p:sp>
      <p:sp>
        <p:nvSpPr>
          <p:cNvPr id="217098" name="AutoShape 10"/>
          <p:cNvSpPr>
            <a:spLocks/>
          </p:cNvSpPr>
          <p:nvPr/>
        </p:nvSpPr>
        <p:spPr bwMode="auto">
          <a:xfrm>
            <a:off x="11156950" y="4468813"/>
            <a:ext cx="2068513" cy="2070100"/>
          </a:xfrm>
          <a:custGeom>
            <a:avLst/>
            <a:gdLst>
              <a:gd name="T0" fmla="*/ 1034204 w 19679"/>
              <a:gd name="T1" fmla="*/ 1136088 h 19679"/>
              <a:gd name="T2" fmla="*/ 1034204 w 19679"/>
              <a:gd name="T3" fmla="*/ 1136088 h 19679"/>
              <a:gd name="T4" fmla="*/ 1034204 w 19679"/>
              <a:gd name="T5" fmla="*/ 1136088 h 19679"/>
              <a:gd name="T6" fmla="*/ 1034204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17099" name="AutoShape 11"/>
          <p:cNvSpPr>
            <a:spLocks/>
          </p:cNvSpPr>
          <p:nvPr/>
        </p:nvSpPr>
        <p:spPr bwMode="auto">
          <a:xfrm>
            <a:off x="3387725" y="5072063"/>
            <a:ext cx="4402138" cy="863600"/>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0" tIns="0" rIns="0" bIns="0" anchor="ctr"/>
          <a:lstStyle/>
          <a:p>
            <a:endParaRPr lang="id-ID">
              <a:solidFill>
                <a:schemeClr val="bg1"/>
              </a:solidFill>
            </a:endParaRPr>
          </a:p>
        </p:txBody>
      </p:sp>
      <p:sp>
        <p:nvSpPr>
          <p:cNvPr id="217100" name="AutoShape 12"/>
          <p:cNvSpPr>
            <a:spLocks/>
          </p:cNvSpPr>
          <p:nvPr/>
        </p:nvSpPr>
        <p:spPr bwMode="auto">
          <a:xfrm>
            <a:off x="6754813" y="4468813"/>
            <a:ext cx="2070100" cy="2070100"/>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17101" name="AutoShape 13"/>
          <p:cNvSpPr>
            <a:spLocks/>
          </p:cNvSpPr>
          <p:nvPr/>
        </p:nvSpPr>
        <p:spPr bwMode="auto">
          <a:xfrm>
            <a:off x="2354263" y="4468813"/>
            <a:ext cx="2068512" cy="2070100"/>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7102" name="AutoShape 14"/>
          <p:cNvSpPr>
            <a:spLocks/>
          </p:cNvSpPr>
          <p:nvPr/>
        </p:nvSpPr>
        <p:spPr bwMode="auto">
          <a:xfrm>
            <a:off x="2544763" y="7493000"/>
            <a:ext cx="16795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Facebook</a:t>
            </a:r>
            <a:endParaRPr lang="en-US">
              <a:solidFill>
                <a:schemeClr val="bg1"/>
              </a:solidFill>
              <a:latin typeface="Roboto" charset="0"/>
              <a:ea typeface="ＭＳ Ｐゴシック" charset="0"/>
              <a:cs typeface="Roboto" charset="0"/>
              <a:sym typeface="Roboto" charset="0"/>
            </a:endParaRPr>
          </a:p>
        </p:txBody>
      </p:sp>
      <p:sp>
        <p:nvSpPr>
          <p:cNvPr id="217103" name="AutoShape 15"/>
          <p:cNvSpPr>
            <a:spLocks/>
          </p:cNvSpPr>
          <p:nvPr/>
        </p:nvSpPr>
        <p:spPr bwMode="auto">
          <a:xfrm>
            <a:off x="1671638" y="8239125"/>
            <a:ext cx="3433762"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17104" name="AutoShape 16"/>
          <p:cNvSpPr>
            <a:spLocks/>
          </p:cNvSpPr>
          <p:nvPr/>
        </p:nvSpPr>
        <p:spPr bwMode="auto">
          <a:xfrm>
            <a:off x="7186613" y="7493000"/>
            <a:ext cx="122555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Dribble</a:t>
            </a:r>
            <a:endParaRPr lang="en-US">
              <a:solidFill>
                <a:schemeClr val="bg1"/>
              </a:solidFill>
              <a:latin typeface="Roboto" charset="0"/>
              <a:ea typeface="ＭＳ Ｐゴシック" charset="0"/>
              <a:cs typeface="Roboto" charset="0"/>
              <a:sym typeface="Roboto" charset="0"/>
            </a:endParaRPr>
          </a:p>
        </p:txBody>
      </p:sp>
      <p:sp>
        <p:nvSpPr>
          <p:cNvPr id="217105" name="AutoShape 17"/>
          <p:cNvSpPr>
            <a:spLocks/>
          </p:cNvSpPr>
          <p:nvPr/>
        </p:nvSpPr>
        <p:spPr bwMode="auto">
          <a:xfrm>
            <a:off x="6084888" y="8239125"/>
            <a:ext cx="3435350"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6" name="AutoShape 18"/>
          <p:cNvSpPr>
            <a:spLocks/>
          </p:cNvSpPr>
          <p:nvPr/>
        </p:nvSpPr>
        <p:spPr bwMode="auto">
          <a:xfrm>
            <a:off x="11542713" y="7493000"/>
            <a:ext cx="126523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Inkedin</a:t>
            </a:r>
            <a:endParaRPr lang="en-US">
              <a:solidFill>
                <a:schemeClr val="bg1"/>
              </a:solidFill>
              <a:latin typeface="Roboto" charset="0"/>
              <a:ea typeface="ＭＳ Ｐゴシック" charset="0"/>
              <a:cs typeface="Roboto" charset="0"/>
              <a:sym typeface="Roboto" charset="0"/>
            </a:endParaRPr>
          </a:p>
        </p:txBody>
      </p:sp>
      <p:sp>
        <p:nvSpPr>
          <p:cNvPr id="217107" name="AutoShape 19"/>
          <p:cNvSpPr>
            <a:spLocks/>
          </p:cNvSpPr>
          <p:nvPr/>
        </p:nvSpPr>
        <p:spPr bwMode="auto">
          <a:xfrm>
            <a:off x="10461625" y="8239125"/>
            <a:ext cx="3433763"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8" name="AutoShape 20"/>
          <p:cNvSpPr>
            <a:spLocks/>
          </p:cNvSpPr>
          <p:nvPr/>
        </p:nvSpPr>
        <p:spPr bwMode="auto">
          <a:xfrm>
            <a:off x="16038513" y="7493000"/>
            <a:ext cx="11017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Vimeo</a:t>
            </a:r>
            <a:endParaRPr lang="en-US">
              <a:solidFill>
                <a:schemeClr val="bg1"/>
              </a:solidFill>
              <a:latin typeface="Roboto" charset="0"/>
              <a:ea typeface="ＭＳ Ｐゴシック" charset="0"/>
              <a:cs typeface="Roboto" charset="0"/>
              <a:sym typeface="Roboto" charset="0"/>
            </a:endParaRPr>
          </a:p>
        </p:txBody>
      </p:sp>
      <p:sp>
        <p:nvSpPr>
          <p:cNvPr id="217109" name="AutoShape 21"/>
          <p:cNvSpPr>
            <a:spLocks/>
          </p:cNvSpPr>
          <p:nvPr/>
        </p:nvSpPr>
        <p:spPr bwMode="auto">
          <a:xfrm>
            <a:off x="14876463" y="8239125"/>
            <a:ext cx="3433762"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0" name="AutoShape 22"/>
          <p:cNvSpPr>
            <a:spLocks/>
          </p:cNvSpPr>
          <p:nvPr/>
        </p:nvSpPr>
        <p:spPr bwMode="auto">
          <a:xfrm>
            <a:off x="20400963" y="7493000"/>
            <a:ext cx="12065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Twitter</a:t>
            </a:r>
            <a:endParaRPr lang="en-US">
              <a:solidFill>
                <a:schemeClr val="bg1"/>
              </a:solidFill>
              <a:latin typeface="Roboto" charset="0"/>
              <a:ea typeface="ＭＳ Ｐゴシック" charset="0"/>
              <a:cs typeface="Roboto" charset="0"/>
              <a:sym typeface="Roboto" charset="0"/>
            </a:endParaRPr>
          </a:p>
        </p:txBody>
      </p:sp>
      <p:sp>
        <p:nvSpPr>
          <p:cNvPr id="217111" name="AutoShape 23"/>
          <p:cNvSpPr>
            <a:spLocks/>
          </p:cNvSpPr>
          <p:nvPr/>
        </p:nvSpPr>
        <p:spPr bwMode="auto">
          <a:xfrm>
            <a:off x="19289713" y="8239125"/>
            <a:ext cx="3433762"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2" name="AutoShape 24"/>
          <p:cNvSpPr>
            <a:spLocks/>
          </p:cNvSpPr>
          <p:nvPr/>
        </p:nvSpPr>
        <p:spPr bwMode="auto">
          <a:xfrm>
            <a:off x="16144875" y="5162550"/>
            <a:ext cx="895350" cy="773113"/>
          </a:xfrm>
          <a:custGeom>
            <a:avLst/>
            <a:gdLst>
              <a:gd name="T0" fmla="*/ 447675 w 20288"/>
              <a:gd name="T1" fmla="*/ 433008 h 19972"/>
              <a:gd name="T2" fmla="*/ 447675 w 20288"/>
              <a:gd name="T3" fmla="*/ 433008 h 19972"/>
              <a:gd name="T4" fmla="*/ 447675 w 20288"/>
              <a:gd name="T5" fmla="*/ 433008 h 19972"/>
              <a:gd name="T6" fmla="*/ 447675 w 20288"/>
              <a:gd name="T7" fmla="*/ 433008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17113" name="AutoShape 25"/>
          <p:cNvSpPr>
            <a:spLocks/>
          </p:cNvSpPr>
          <p:nvPr/>
        </p:nvSpPr>
        <p:spPr bwMode="auto">
          <a:xfrm>
            <a:off x="7288213" y="5002213"/>
            <a:ext cx="1003300" cy="1003300"/>
          </a:xfrm>
          <a:custGeom>
            <a:avLst/>
            <a:gdLst>
              <a:gd name="T0" fmla="*/ 501650 w 21600"/>
              <a:gd name="T1" fmla="*/ 501650 h 21600"/>
              <a:gd name="T2" fmla="*/ 501650 w 21600"/>
              <a:gd name="T3" fmla="*/ 501650 h 21600"/>
              <a:gd name="T4" fmla="*/ 501650 w 21600"/>
              <a:gd name="T5" fmla="*/ 501650 h 21600"/>
              <a:gd name="T6" fmla="*/ 501650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17114" name="AutoShape 26"/>
          <p:cNvSpPr>
            <a:spLocks/>
          </p:cNvSpPr>
          <p:nvPr/>
        </p:nvSpPr>
        <p:spPr bwMode="auto">
          <a:xfrm>
            <a:off x="11747500" y="4978400"/>
            <a:ext cx="855663" cy="839788"/>
          </a:xfrm>
          <a:custGeom>
            <a:avLst/>
            <a:gdLst>
              <a:gd name="T0" fmla="*/ 427832 w 21600"/>
              <a:gd name="T1" fmla="*/ 419894 h 21600"/>
              <a:gd name="T2" fmla="*/ 427832 w 21600"/>
              <a:gd name="T3" fmla="*/ 419894 h 21600"/>
              <a:gd name="T4" fmla="*/ 427832 w 21600"/>
              <a:gd name="T5" fmla="*/ 419894 h 21600"/>
              <a:gd name="T6" fmla="*/ 427832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217115" name="AutoShape 27"/>
          <p:cNvSpPr>
            <a:spLocks/>
          </p:cNvSpPr>
          <p:nvPr/>
        </p:nvSpPr>
        <p:spPr bwMode="auto">
          <a:xfrm>
            <a:off x="3117850" y="4962525"/>
            <a:ext cx="522288" cy="1084263"/>
          </a:xfrm>
          <a:custGeom>
            <a:avLst/>
            <a:gdLst>
              <a:gd name="T0" fmla="*/ 261144 w 21600"/>
              <a:gd name="T1" fmla="*/ 568589 h 21085"/>
              <a:gd name="T2" fmla="*/ 261144 w 21600"/>
              <a:gd name="T3" fmla="*/ 568589 h 21085"/>
              <a:gd name="T4" fmla="*/ 261144 w 21600"/>
              <a:gd name="T5" fmla="*/ 568589 h 21085"/>
              <a:gd name="T6" fmla="*/ 261144 w 21600"/>
              <a:gd name="T7" fmla="*/ 56858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17101"/>
                                        </p:tgtEl>
                                        <p:attrNameLst>
                                          <p:attrName>style.visibility</p:attrName>
                                        </p:attrNameLst>
                                      </p:cBhvr>
                                      <p:to>
                                        <p:strVal val="visible"/>
                                      </p:to>
                                    </p:set>
                                    <p:anim calcmode="lin" valueType="num">
                                      <p:cBhvr>
                                        <p:cTn id="7" dur="500" fill="hold"/>
                                        <p:tgtEl>
                                          <p:spTgt spid="217101"/>
                                        </p:tgtEl>
                                        <p:attrNameLst>
                                          <p:attrName>ppt_w</p:attrName>
                                        </p:attrNameLst>
                                      </p:cBhvr>
                                      <p:tavLst>
                                        <p:tav tm="0">
                                          <p:val>
                                            <p:fltVal val="0"/>
                                          </p:val>
                                        </p:tav>
                                        <p:tav tm="100000">
                                          <p:val>
                                            <p:strVal val="#ppt_w"/>
                                          </p:val>
                                        </p:tav>
                                      </p:tavLst>
                                    </p:anim>
                                    <p:anim calcmode="lin" valueType="num">
                                      <p:cBhvr>
                                        <p:cTn id="8" dur="500" fill="hold"/>
                                        <p:tgtEl>
                                          <p:spTgt spid="21710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17115"/>
                                        </p:tgtEl>
                                        <p:attrNameLst>
                                          <p:attrName>style.visibility</p:attrName>
                                        </p:attrNameLst>
                                      </p:cBhvr>
                                      <p:to>
                                        <p:strVal val="visible"/>
                                      </p:to>
                                    </p:set>
                                    <p:anim calcmode="lin" valueType="num">
                                      <p:cBhvr>
                                        <p:cTn id="11" dur="500" fill="hold"/>
                                        <p:tgtEl>
                                          <p:spTgt spid="217115"/>
                                        </p:tgtEl>
                                        <p:attrNameLst>
                                          <p:attrName>ppt_w</p:attrName>
                                        </p:attrNameLst>
                                      </p:cBhvr>
                                      <p:tavLst>
                                        <p:tav tm="0">
                                          <p:val>
                                            <p:fltVal val="0"/>
                                          </p:val>
                                        </p:tav>
                                        <p:tav tm="100000">
                                          <p:val>
                                            <p:strVal val="#ppt_w"/>
                                          </p:val>
                                        </p:tav>
                                      </p:tavLst>
                                    </p:anim>
                                    <p:anim calcmode="lin" valueType="num">
                                      <p:cBhvr>
                                        <p:cTn id="12" dur="500" fill="hold"/>
                                        <p:tgtEl>
                                          <p:spTgt spid="21711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17102"/>
                                        </p:tgtEl>
                                        <p:attrNameLst>
                                          <p:attrName>style.visibility</p:attrName>
                                        </p:attrNameLst>
                                      </p:cBhvr>
                                      <p:to>
                                        <p:strVal val="visible"/>
                                      </p:to>
                                    </p:set>
                                    <p:animEffect transition="in" filter="fade">
                                      <p:cBhvr>
                                        <p:cTn id="16" dur="500"/>
                                        <p:tgtEl>
                                          <p:spTgt spid="2171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7103"/>
                                        </p:tgtEl>
                                        <p:attrNameLst>
                                          <p:attrName>style.visibility</p:attrName>
                                        </p:attrNameLst>
                                      </p:cBhvr>
                                      <p:to>
                                        <p:strVal val="visible"/>
                                      </p:to>
                                    </p:set>
                                    <p:animEffect transition="in" filter="fade">
                                      <p:cBhvr>
                                        <p:cTn id="19" dur="500"/>
                                        <p:tgtEl>
                                          <p:spTgt spid="217103"/>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217099"/>
                                        </p:tgtEl>
                                        <p:attrNameLst>
                                          <p:attrName>style.visibility</p:attrName>
                                        </p:attrNameLst>
                                      </p:cBhvr>
                                      <p:to>
                                        <p:strVal val="visible"/>
                                      </p:to>
                                    </p:set>
                                    <p:animEffect transition="in" filter="wipe(left)">
                                      <p:cBhvr>
                                        <p:cTn id="23" dur="500"/>
                                        <p:tgtEl>
                                          <p:spTgt spid="217099"/>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100"/>
                                  </p:stCondLst>
                                  <p:childTnLst>
                                    <p:set>
                                      <p:cBhvr>
                                        <p:cTn id="26" dur="1" fill="hold">
                                          <p:stCondLst>
                                            <p:cond delay="0"/>
                                          </p:stCondLst>
                                        </p:cTn>
                                        <p:tgtEl>
                                          <p:spTgt spid="217100"/>
                                        </p:tgtEl>
                                        <p:attrNameLst>
                                          <p:attrName>style.visibility</p:attrName>
                                        </p:attrNameLst>
                                      </p:cBhvr>
                                      <p:to>
                                        <p:strVal val="visible"/>
                                      </p:to>
                                    </p:set>
                                    <p:anim calcmode="lin" valueType="num">
                                      <p:cBhvr>
                                        <p:cTn id="27" dur="500" fill="hold"/>
                                        <p:tgtEl>
                                          <p:spTgt spid="217100"/>
                                        </p:tgtEl>
                                        <p:attrNameLst>
                                          <p:attrName>ppt_w</p:attrName>
                                        </p:attrNameLst>
                                      </p:cBhvr>
                                      <p:tavLst>
                                        <p:tav tm="0">
                                          <p:val>
                                            <p:fltVal val="0"/>
                                          </p:val>
                                        </p:tav>
                                        <p:tav tm="100000">
                                          <p:val>
                                            <p:strVal val="#ppt_w"/>
                                          </p:val>
                                        </p:tav>
                                      </p:tavLst>
                                    </p:anim>
                                    <p:anim calcmode="lin" valueType="num">
                                      <p:cBhvr>
                                        <p:cTn id="28" dur="500" fill="hold"/>
                                        <p:tgtEl>
                                          <p:spTgt spid="217100"/>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100"/>
                                  </p:stCondLst>
                                  <p:childTnLst>
                                    <p:set>
                                      <p:cBhvr>
                                        <p:cTn id="30" dur="1" fill="hold">
                                          <p:stCondLst>
                                            <p:cond delay="0"/>
                                          </p:stCondLst>
                                        </p:cTn>
                                        <p:tgtEl>
                                          <p:spTgt spid="217113"/>
                                        </p:tgtEl>
                                        <p:attrNameLst>
                                          <p:attrName>style.visibility</p:attrName>
                                        </p:attrNameLst>
                                      </p:cBhvr>
                                      <p:to>
                                        <p:strVal val="visible"/>
                                      </p:to>
                                    </p:set>
                                    <p:anim calcmode="lin" valueType="num">
                                      <p:cBhvr>
                                        <p:cTn id="31" dur="500" fill="hold"/>
                                        <p:tgtEl>
                                          <p:spTgt spid="217113"/>
                                        </p:tgtEl>
                                        <p:attrNameLst>
                                          <p:attrName>ppt_w</p:attrName>
                                        </p:attrNameLst>
                                      </p:cBhvr>
                                      <p:tavLst>
                                        <p:tav tm="0">
                                          <p:val>
                                            <p:fltVal val="0"/>
                                          </p:val>
                                        </p:tav>
                                        <p:tav tm="100000">
                                          <p:val>
                                            <p:strVal val="#ppt_w"/>
                                          </p:val>
                                        </p:tav>
                                      </p:tavLst>
                                    </p:anim>
                                    <p:anim calcmode="lin" valueType="num">
                                      <p:cBhvr>
                                        <p:cTn id="32" dur="500" fill="hold"/>
                                        <p:tgtEl>
                                          <p:spTgt spid="21711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2100"/>
                            </p:stCondLst>
                            <p:childTnLst>
                              <p:par>
                                <p:cTn id="34" presetID="10" presetClass="entr" presetSubtype="0" fill="hold" grpId="0" nodeType="afterEffect">
                                  <p:stCondLst>
                                    <p:cond delay="0"/>
                                  </p:stCondLst>
                                  <p:childTnLst>
                                    <p:set>
                                      <p:cBhvr>
                                        <p:cTn id="35" dur="1" fill="hold">
                                          <p:stCondLst>
                                            <p:cond delay="0"/>
                                          </p:stCondLst>
                                        </p:cTn>
                                        <p:tgtEl>
                                          <p:spTgt spid="217104"/>
                                        </p:tgtEl>
                                        <p:attrNameLst>
                                          <p:attrName>style.visibility</p:attrName>
                                        </p:attrNameLst>
                                      </p:cBhvr>
                                      <p:to>
                                        <p:strVal val="visible"/>
                                      </p:to>
                                    </p:set>
                                    <p:animEffect transition="in" filter="fade">
                                      <p:cBhvr>
                                        <p:cTn id="36" dur="500"/>
                                        <p:tgtEl>
                                          <p:spTgt spid="21710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7105"/>
                                        </p:tgtEl>
                                        <p:attrNameLst>
                                          <p:attrName>style.visibility</p:attrName>
                                        </p:attrNameLst>
                                      </p:cBhvr>
                                      <p:to>
                                        <p:strVal val="visible"/>
                                      </p:to>
                                    </p:set>
                                    <p:animEffect transition="in" filter="fade">
                                      <p:cBhvr>
                                        <p:cTn id="39" dur="500"/>
                                        <p:tgtEl>
                                          <p:spTgt spid="217105"/>
                                        </p:tgtEl>
                                      </p:cBhvr>
                                    </p:animEffect>
                                  </p:childTnLst>
                                </p:cTn>
                              </p:par>
                            </p:childTnLst>
                          </p:cTn>
                        </p:par>
                        <p:par>
                          <p:cTn id="40" fill="hold">
                            <p:stCondLst>
                              <p:cond delay="2600"/>
                            </p:stCondLst>
                            <p:childTnLst>
                              <p:par>
                                <p:cTn id="41" presetID="22" presetClass="entr" presetSubtype="8" fill="hold" grpId="0" nodeType="afterEffect">
                                  <p:stCondLst>
                                    <p:cond delay="0"/>
                                  </p:stCondLst>
                                  <p:childTnLst>
                                    <p:set>
                                      <p:cBhvr>
                                        <p:cTn id="42" dur="1" fill="hold">
                                          <p:stCondLst>
                                            <p:cond delay="0"/>
                                          </p:stCondLst>
                                        </p:cTn>
                                        <p:tgtEl>
                                          <p:spTgt spid="217097"/>
                                        </p:tgtEl>
                                        <p:attrNameLst>
                                          <p:attrName>style.visibility</p:attrName>
                                        </p:attrNameLst>
                                      </p:cBhvr>
                                      <p:to>
                                        <p:strVal val="visible"/>
                                      </p:to>
                                    </p:set>
                                    <p:animEffect transition="in" filter="wipe(left)">
                                      <p:cBhvr>
                                        <p:cTn id="43" dur="500"/>
                                        <p:tgtEl>
                                          <p:spTgt spid="217097"/>
                                        </p:tgtEl>
                                      </p:cBhvr>
                                    </p:animEffect>
                                  </p:childTnLst>
                                </p:cTn>
                              </p:par>
                            </p:childTnLst>
                          </p:cTn>
                        </p:par>
                        <p:par>
                          <p:cTn id="44" fill="hold" nodeType="afterGroup">
                            <p:stCondLst>
                              <p:cond delay="3100"/>
                            </p:stCondLst>
                            <p:childTnLst>
                              <p:par>
                                <p:cTn id="45" presetID="23" presetClass="entr" presetSubtype="16" fill="hold" grpId="0" nodeType="afterEffect">
                                  <p:stCondLst>
                                    <p:cond delay="100"/>
                                  </p:stCondLst>
                                  <p:childTnLst>
                                    <p:set>
                                      <p:cBhvr>
                                        <p:cTn id="46" dur="1" fill="hold">
                                          <p:stCondLst>
                                            <p:cond delay="0"/>
                                          </p:stCondLst>
                                        </p:cTn>
                                        <p:tgtEl>
                                          <p:spTgt spid="217098"/>
                                        </p:tgtEl>
                                        <p:attrNameLst>
                                          <p:attrName>style.visibility</p:attrName>
                                        </p:attrNameLst>
                                      </p:cBhvr>
                                      <p:to>
                                        <p:strVal val="visible"/>
                                      </p:to>
                                    </p:set>
                                    <p:anim calcmode="lin" valueType="num">
                                      <p:cBhvr>
                                        <p:cTn id="47" dur="500" fill="hold"/>
                                        <p:tgtEl>
                                          <p:spTgt spid="217098"/>
                                        </p:tgtEl>
                                        <p:attrNameLst>
                                          <p:attrName>ppt_w</p:attrName>
                                        </p:attrNameLst>
                                      </p:cBhvr>
                                      <p:tavLst>
                                        <p:tav tm="0">
                                          <p:val>
                                            <p:fltVal val="0"/>
                                          </p:val>
                                        </p:tav>
                                        <p:tav tm="100000">
                                          <p:val>
                                            <p:strVal val="#ppt_w"/>
                                          </p:val>
                                        </p:tav>
                                      </p:tavLst>
                                    </p:anim>
                                    <p:anim calcmode="lin" valueType="num">
                                      <p:cBhvr>
                                        <p:cTn id="48" dur="500" fill="hold"/>
                                        <p:tgtEl>
                                          <p:spTgt spid="217098"/>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217114"/>
                                        </p:tgtEl>
                                        <p:attrNameLst>
                                          <p:attrName>style.visibility</p:attrName>
                                        </p:attrNameLst>
                                      </p:cBhvr>
                                      <p:to>
                                        <p:strVal val="visible"/>
                                      </p:to>
                                    </p:set>
                                    <p:anim calcmode="lin" valueType="num">
                                      <p:cBhvr>
                                        <p:cTn id="51" dur="500" fill="hold"/>
                                        <p:tgtEl>
                                          <p:spTgt spid="217114"/>
                                        </p:tgtEl>
                                        <p:attrNameLst>
                                          <p:attrName>ppt_w</p:attrName>
                                        </p:attrNameLst>
                                      </p:cBhvr>
                                      <p:tavLst>
                                        <p:tav tm="0">
                                          <p:val>
                                            <p:fltVal val="0"/>
                                          </p:val>
                                        </p:tav>
                                        <p:tav tm="100000">
                                          <p:val>
                                            <p:strVal val="#ppt_w"/>
                                          </p:val>
                                        </p:tav>
                                      </p:tavLst>
                                    </p:anim>
                                    <p:anim calcmode="lin" valueType="num">
                                      <p:cBhvr>
                                        <p:cTn id="52" dur="500" fill="hold"/>
                                        <p:tgtEl>
                                          <p:spTgt spid="217114"/>
                                        </p:tgtEl>
                                        <p:attrNameLst>
                                          <p:attrName>ppt_h</p:attrName>
                                        </p:attrNameLst>
                                      </p:cBhvr>
                                      <p:tavLst>
                                        <p:tav tm="0">
                                          <p:val>
                                            <p:fltVal val="0"/>
                                          </p:val>
                                        </p:tav>
                                        <p:tav tm="100000">
                                          <p:val>
                                            <p:strVal val="#ppt_h"/>
                                          </p:val>
                                        </p:tav>
                                      </p:tavLst>
                                    </p:anim>
                                  </p:childTnLst>
                                </p:cTn>
                              </p:par>
                            </p:childTnLst>
                          </p:cTn>
                        </p:par>
                        <p:par>
                          <p:cTn id="53" fill="hold">
                            <p:stCondLst>
                              <p:cond delay="3700"/>
                            </p:stCondLst>
                            <p:childTnLst>
                              <p:par>
                                <p:cTn id="54" presetID="10" presetClass="entr" presetSubtype="0" fill="hold" grpId="0" nodeType="afterEffect">
                                  <p:stCondLst>
                                    <p:cond delay="0"/>
                                  </p:stCondLst>
                                  <p:childTnLst>
                                    <p:set>
                                      <p:cBhvr>
                                        <p:cTn id="55" dur="1" fill="hold">
                                          <p:stCondLst>
                                            <p:cond delay="0"/>
                                          </p:stCondLst>
                                        </p:cTn>
                                        <p:tgtEl>
                                          <p:spTgt spid="217106"/>
                                        </p:tgtEl>
                                        <p:attrNameLst>
                                          <p:attrName>style.visibility</p:attrName>
                                        </p:attrNameLst>
                                      </p:cBhvr>
                                      <p:to>
                                        <p:strVal val="visible"/>
                                      </p:to>
                                    </p:set>
                                    <p:animEffect transition="in" filter="fade">
                                      <p:cBhvr>
                                        <p:cTn id="56" dur="500"/>
                                        <p:tgtEl>
                                          <p:spTgt spid="21710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17107"/>
                                        </p:tgtEl>
                                        <p:attrNameLst>
                                          <p:attrName>style.visibility</p:attrName>
                                        </p:attrNameLst>
                                      </p:cBhvr>
                                      <p:to>
                                        <p:strVal val="visible"/>
                                      </p:to>
                                    </p:set>
                                    <p:animEffect transition="in" filter="fade">
                                      <p:cBhvr>
                                        <p:cTn id="59" dur="500"/>
                                        <p:tgtEl>
                                          <p:spTgt spid="217107"/>
                                        </p:tgtEl>
                                      </p:cBhvr>
                                    </p:animEffect>
                                  </p:childTnLst>
                                </p:cTn>
                              </p:par>
                            </p:childTnLst>
                          </p:cTn>
                        </p:par>
                        <p:par>
                          <p:cTn id="60" fill="hold">
                            <p:stCondLst>
                              <p:cond delay="4200"/>
                            </p:stCondLst>
                            <p:childTnLst>
                              <p:par>
                                <p:cTn id="61" presetID="22" presetClass="entr" presetSubtype="8" fill="hold" grpId="0" nodeType="afterEffect">
                                  <p:stCondLst>
                                    <p:cond delay="0"/>
                                  </p:stCondLst>
                                  <p:childTnLst>
                                    <p:set>
                                      <p:cBhvr>
                                        <p:cTn id="62" dur="1" fill="hold">
                                          <p:stCondLst>
                                            <p:cond delay="0"/>
                                          </p:stCondLst>
                                        </p:cTn>
                                        <p:tgtEl>
                                          <p:spTgt spid="217095"/>
                                        </p:tgtEl>
                                        <p:attrNameLst>
                                          <p:attrName>style.visibility</p:attrName>
                                        </p:attrNameLst>
                                      </p:cBhvr>
                                      <p:to>
                                        <p:strVal val="visible"/>
                                      </p:to>
                                    </p:set>
                                    <p:animEffect transition="in" filter="wipe(left)">
                                      <p:cBhvr>
                                        <p:cTn id="63" dur="500"/>
                                        <p:tgtEl>
                                          <p:spTgt spid="217095"/>
                                        </p:tgtEl>
                                      </p:cBhvr>
                                    </p:animEffect>
                                  </p:childTnLst>
                                </p:cTn>
                              </p:par>
                            </p:childTnLst>
                          </p:cTn>
                        </p:par>
                        <p:par>
                          <p:cTn id="64" fill="hold" nodeType="afterGroup">
                            <p:stCondLst>
                              <p:cond delay="4700"/>
                            </p:stCondLst>
                            <p:childTnLst>
                              <p:par>
                                <p:cTn id="65" presetID="23" presetClass="entr" presetSubtype="16" fill="hold" grpId="0" nodeType="afterEffect">
                                  <p:stCondLst>
                                    <p:cond delay="100"/>
                                  </p:stCondLst>
                                  <p:childTnLst>
                                    <p:set>
                                      <p:cBhvr>
                                        <p:cTn id="66" dur="1" fill="hold">
                                          <p:stCondLst>
                                            <p:cond delay="0"/>
                                          </p:stCondLst>
                                        </p:cTn>
                                        <p:tgtEl>
                                          <p:spTgt spid="217096"/>
                                        </p:tgtEl>
                                        <p:attrNameLst>
                                          <p:attrName>style.visibility</p:attrName>
                                        </p:attrNameLst>
                                      </p:cBhvr>
                                      <p:to>
                                        <p:strVal val="visible"/>
                                      </p:to>
                                    </p:set>
                                    <p:anim calcmode="lin" valueType="num">
                                      <p:cBhvr>
                                        <p:cTn id="67" dur="500" fill="hold"/>
                                        <p:tgtEl>
                                          <p:spTgt spid="217096"/>
                                        </p:tgtEl>
                                        <p:attrNameLst>
                                          <p:attrName>ppt_w</p:attrName>
                                        </p:attrNameLst>
                                      </p:cBhvr>
                                      <p:tavLst>
                                        <p:tav tm="0">
                                          <p:val>
                                            <p:fltVal val="0"/>
                                          </p:val>
                                        </p:tav>
                                        <p:tav tm="100000">
                                          <p:val>
                                            <p:strVal val="#ppt_w"/>
                                          </p:val>
                                        </p:tav>
                                      </p:tavLst>
                                    </p:anim>
                                    <p:anim calcmode="lin" valueType="num">
                                      <p:cBhvr>
                                        <p:cTn id="68" dur="500" fill="hold"/>
                                        <p:tgtEl>
                                          <p:spTgt spid="217096"/>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217112"/>
                                        </p:tgtEl>
                                        <p:attrNameLst>
                                          <p:attrName>style.visibility</p:attrName>
                                        </p:attrNameLst>
                                      </p:cBhvr>
                                      <p:to>
                                        <p:strVal val="visible"/>
                                      </p:to>
                                    </p:set>
                                    <p:anim calcmode="lin" valueType="num">
                                      <p:cBhvr>
                                        <p:cTn id="71" dur="500" fill="hold"/>
                                        <p:tgtEl>
                                          <p:spTgt spid="217112"/>
                                        </p:tgtEl>
                                        <p:attrNameLst>
                                          <p:attrName>ppt_w</p:attrName>
                                        </p:attrNameLst>
                                      </p:cBhvr>
                                      <p:tavLst>
                                        <p:tav tm="0">
                                          <p:val>
                                            <p:fltVal val="0"/>
                                          </p:val>
                                        </p:tav>
                                        <p:tav tm="100000">
                                          <p:val>
                                            <p:strVal val="#ppt_w"/>
                                          </p:val>
                                        </p:tav>
                                      </p:tavLst>
                                    </p:anim>
                                    <p:anim calcmode="lin" valueType="num">
                                      <p:cBhvr>
                                        <p:cTn id="72" dur="500" fill="hold"/>
                                        <p:tgtEl>
                                          <p:spTgt spid="217112"/>
                                        </p:tgtEl>
                                        <p:attrNameLst>
                                          <p:attrName>ppt_h</p:attrName>
                                        </p:attrNameLst>
                                      </p:cBhvr>
                                      <p:tavLst>
                                        <p:tav tm="0">
                                          <p:val>
                                            <p:fltVal val="0"/>
                                          </p:val>
                                        </p:tav>
                                        <p:tav tm="100000">
                                          <p:val>
                                            <p:strVal val="#ppt_h"/>
                                          </p:val>
                                        </p:tav>
                                      </p:tavLst>
                                    </p:anim>
                                  </p:childTnLst>
                                </p:cTn>
                              </p:par>
                            </p:childTnLst>
                          </p:cTn>
                        </p:par>
                        <p:par>
                          <p:cTn id="73" fill="hold">
                            <p:stCondLst>
                              <p:cond delay="5300"/>
                            </p:stCondLst>
                            <p:childTnLst>
                              <p:par>
                                <p:cTn id="74" presetID="10" presetClass="entr" presetSubtype="0" fill="hold" grpId="0" nodeType="afterEffect">
                                  <p:stCondLst>
                                    <p:cond delay="0"/>
                                  </p:stCondLst>
                                  <p:childTnLst>
                                    <p:set>
                                      <p:cBhvr>
                                        <p:cTn id="75" dur="1" fill="hold">
                                          <p:stCondLst>
                                            <p:cond delay="0"/>
                                          </p:stCondLst>
                                        </p:cTn>
                                        <p:tgtEl>
                                          <p:spTgt spid="217108"/>
                                        </p:tgtEl>
                                        <p:attrNameLst>
                                          <p:attrName>style.visibility</p:attrName>
                                        </p:attrNameLst>
                                      </p:cBhvr>
                                      <p:to>
                                        <p:strVal val="visible"/>
                                      </p:to>
                                    </p:set>
                                    <p:animEffect transition="in" filter="fade">
                                      <p:cBhvr>
                                        <p:cTn id="76" dur="500"/>
                                        <p:tgtEl>
                                          <p:spTgt spid="2171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17109"/>
                                        </p:tgtEl>
                                        <p:attrNameLst>
                                          <p:attrName>style.visibility</p:attrName>
                                        </p:attrNameLst>
                                      </p:cBhvr>
                                      <p:to>
                                        <p:strVal val="visible"/>
                                      </p:to>
                                    </p:set>
                                    <p:animEffect transition="in" filter="fade">
                                      <p:cBhvr>
                                        <p:cTn id="79" dur="500"/>
                                        <p:tgtEl>
                                          <p:spTgt spid="217109"/>
                                        </p:tgtEl>
                                      </p:cBhvr>
                                    </p:animEffect>
                                  </p:childTnLst>
                                </p:cTn>
                              </p:par>
                            </p:childTnLst>
                          </p:cTn>
                        </p:par>
                        <p:par>
                          <p:cTn id="80" fill="hold">
                            <p:stCondLst>
                              <p:cond delay="5800"/>
                            </p:stCondLst>
                            <p:childTnLst>
                              <p:par>
                                <p:cTn id="81" presetID="22" presetClass="entr" presetSubtype="8" fill="hold" grpId="0" nodeType="afterEffect">
                                  <p:stCondLst>
                                    <p:cond delay="0"/>
                                  </p:stCondLst>
                                  <p:childTnLst>
                                    <p:set>
                                      <p:cBhvr>
                                        <p:cTn id="82" dur="1" fill="hold">
                                          <p:stCondLst>
                                            <p:cond delay="0"/>
                                          </p:stCondLst>
                                        </p:cTn>
                                        <p:tgtEl>
                                          <p:spTgt spid="217092"/>
                                        </p:tgtEl>
                                        <p:attrNameLst>
                                          <p:attrName>style.visibility</p:attrName>
                                        </p:attrNameLst>
                                      </p:cBhvr>
                                      <p:to>
                                        <p:strVal val="visible"/>
                                      </p:to>
                                    </p:set>
                                    <p:animEffect transition="in" filter="wipe(left)">
                                      <p:cBhvr>
                                        <p:cTn id="83" dur="500"/>
                                        <p:tgtEl>
                                          <p:spTgt spid="217092"/>
                                        </p:tgtEl>
                                      </p:cBhvr>
                                    </p:animEffect>
                                  </p:childTnLst>
                                </p:cTn>
                              </p:par>
                            </p:childTnLst>
                          </p:cTn>
                        </p:par>
                        <p:par>
                          <p:cTn id="84" fill="hold" nodeType="afterGroup">
                            <p:stCondLst>
                              <p:cond delay="6300"/>
                            </p:stCondLst>
                            <p:childTnLst>
                              <p:par>
                                <p:cTn id="85" presetID="23" presetClass="entr" presetSubtype="16" fill="hold" grpId="0" nodeType="afterEffect">
                                  <p:stCondLst>
                                    <p:cond delay="100"/>
                                  </p:stCondLst>
                                  <p:childTnLst>
                                    <p:set>
                                      <p:cBhvr>
                                        <p:cTn id="86" dur="1" fill="hold">
                                          <p:stCondLst>
                                            <p:cond delay="0"/>
                                          </p:stCondLst>
                                        </p:cTn>
                                        <p:tgtEl>
                                          <p:spTgt spid="217093"/>
                                        </p:tgtEl>
                                        <p:attrNameLst>
                                          <p:attrName>style.visibility</p:attrName>
                                        </p:attrNameLst>
                                      </p:cBhvr>
                                      <p:to>
                                        <p:strVal val="visible"/>
                                      </p:to>
                                    </p:set>
                                    <p:anim calcmode="lin" valueType="num">
                                      <p:cBhvr>
                                        <p:cTn id="87" dur="500" fill="hold"/>
                                        <p:tgtEl>
                                          <p:spTgt spid="217093"/>
                                        </p:tgtEl>
                                        <p:attrNameLst>
                                          <p:attrName>ppt_w</p:attrName>
                                        </p:attrNameLst>
                                      </p:cBhvr>
                                      <p:tavLst>
                                        <p:tav tm="0">
                                          <p:val>
                                            <p:fltVal val="0"/>
                                          </p:val>
                                        </p:tav>
                                        <p:tav tm="100000">
                                          <p:val>
                                            <p:strVal val="#ppt_w"/>
                                          </p:val>
                                        </p:tav>
                                      </p:tavLst>
                                    </p:anim>
                                    <p:anim calcmode="lin" valueType="num">
                                      <p:cBhvr>
                                        <p:cTn id="88" dur="500" fill="hold"/>
                                        <p:tgtEl>
                                          <p:spTgt spid="217093"/>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100"/>
                                  </p:stCondLst>
                                  <p:childTnLst>
                                    <p:set>
                                      <p:cBhvr>
                                        <p:cTn id="90" dur="1" fill="hold">
                                          <p:stCondLst>
                                            <p:cond delay="0"/>
                                          </p:stCondLst>
                                        </p:cTn>
                                        <p:tgtEl>
                                          <p:spTgt spid="217094"/>
                                        </p:tgtEl>
                                        <p:attrNameLst>
                                          <p:attrName>style.visibility</p:attrName>
                                        </p:attrNameLst>
                                      </p:cBhvr>
                                      <p:to>
                                        <p:strVal val="visible"/>
                                      </p:to>
                                    </p:set>
                                    <p:anim calcmode="lin" valueType="num">
                                      <p:cBhvr>
                                        <p:cTn id="91" dur="500" fill="hold"/>
                                        <p:tgtEl>
                                          <p:spTgt spid="217094"/>
                                        </p:tgtEl>
                                        <p:attrNameLst>
                                          <p:attrName>ppt_w</p:attrName>
                                        </p:attrNameLst>
                                      </p:cBhvr>
                                      <p:tavLst>
                                        <p:tav tm="0">
                                          <p:val>
                                            <p:fltVal val="0"/>
                                          </p:val>
                                        </p:tav>
                                        <p:tav tm="100000">
                                          <p:val>
                                            <p:strVal val="#ppt_w"/>
                                          </p:val>
                                        </p:tav>
                                      </p:tavLst>
                                    </p:anim>
                                    <p:anim calcmode="lin" valueType="num">
                                      <p:cBhvr>
                                        <p:cTn id="92" dur="500" fill="hold"/>
                                        <p:tgtEl>
                                          <p:spTgt spid="217094"/>
                                        </p:tgtEl>
                                        <p:attrNameLst>
                                          <p:attrName>ppt_h</p:attrName>
                                        </p:attrNameLst>
                                      </p:cBhvr>
                                      <p:tavLst>
                                        <p:tav tm="0">
                                          <p:val>
                                            <p:fltVal val="0"/>
                                          </p:val>
                                        </p:tav>
                                        <p:tav tm="100000">
                                          <p:val>
                                            <p:strVal val="#ppt_h"/>
                                          </p:val>
                                        </p:tav>
                                      </p:tavLst>
                                    </p:anim>
                                  </p:childTnLst>
                                </p:cTn>
                              </p:par>
                            </p:childTnLst>
                          </p:cTn>
                        </p:par>
                        <p:par>
                          <p:cTn id="93" fill="hold">
                            <p:stCondLst>
                              <p:cond delay="6900"/>
                            </p:stCondLst>
                            <p:childTnLst>
                              <p:par>
                                <p:cTn id="94" presetID="10" presetClass="entr" presetSubtype="0" fill="hold" grpId="0" nodeType="afterEffect">
                                  <p:stCondLst>
                                    <p:cond delay="0"/>
                                  </p:stCondLst>
                                  <p:childTnLst>
                                    <p:set>
                                      <p:cBhvr>
                                        <p:cTn id="95" dur="1" fill="hold">
                                          <p:stCondLst>
                                            <p:cond delay="0"/>
                                          </p:stCondLst>
                                        </p:cTn>
                                        <p:tgtEl>
                                          <p:spTgt spid="217110"/>
                                        </p:tgtEl>
                                        <p:attrNameLst>
                                          <p:attrName>style.visibility</p:attrName>
                                        </p:attrNameLst>
                                      </p:cBhvr>
                                      <p:to>
                                        <p:strVal val="visible"/>
                                      </p:to>
                                    </p:set>
                                    <p:animEffect transition="in" filter="fade">
                                      <p:cBhvr>
                                        <p:cTn id="96" dur="500"/>
                                        <p:tgtEl>
                                          <p:spTgt spid="21711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17111"/>
                                        </p:tgtEl>
                                        <p:attrNameLst>
                                          <p:attrName>style.visibility</p:attrName>
                                        </p:attrNameLst>
                                      </p:cBhvr>
                                      <p:to>
                                        <p:strVal val="visible"/>
                                      </p:to>
                                    </p:set>
                                    <p:animEffect transition="in" filter="fade">
                                      <p:cBhvr>
                                        <p:cTn id="99" dur="500"/>
                                        <p:tgtEl>
                                          <p:spTgt spid="217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2" grpId="0" animBg="1"/>
      <p:bldP spid="217093" grpId="0" animBg="1"/>
      <p:bldP spid="217094" grpId="0" animBg="1"/>
      <p:bldP spid="217095" grpId="0" animBg="1"/>
      <p:bldP spid="217096" grpId="0" animBg="1"/>
      <p:bldP spid="217097" grpId="0" animBg="1"/>
      <p:bldP spid="217098" grpId="0" animBg="1"/>
      <p:bldP spid="217099" grpId="0" animBg="1"/>
      <p:bldP spid="217100" grpId="0" animBg="1"/>
      <p:bldP spid="217101" grpId="0" animBg="1"/>
      <p:bldP spid="217102" grpId="0"/>
      <p:bldP spid="217103" grpId="0"/>
      <p:bldP spid="217104" grpId="0"/>
      <p:bldP spid="217105" grpId="0"/>
      <p:bldP spid="217106" grpId="0"/>
      <p:bldP spid="217107" grpId="0"/>
      <p:bldP spid="217108" grpId="0"/>
      <p:bldP spid="217109" grpId="0"/>
      <p:bldP spid="217110" grpId="0"/>
      <p:bldP spid="217111" grpId="0"/>
      <p:bldP spid="217112" grpId="0" animBg="1"/>
      <p:bldP spid="217113" grpId="0" animBg="1"/>
      <p:bldP spid="217114" grpId="0" animBg="1"/>
      <p:bldP spid="21711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AutoShape 1"/>
          <p:cNvSpPr>
            <a:spLocks/>
          </p:cNvSpPr>
          <p:nvPr/>
        </p:nvSpPr>
        <p:spPr bwMode="auto">
          <a:xfrm>
            <a:off x="1916113" y="2159000"/>
            <a:ext cx="20550187" cy="10113963"/>
          </a:xfrm>
          <a:custGeom>
            <a:avLst/>
            <a:gdLst>
              <a:gd name="T0" fmla="*/ 10275094 w 21600"/>
              <a:gd name="T1" fmla="*/ 5056982 h 21600"/>
              <a:gd name="T2" fmla="*/ 10275094 w 21600"/>
              <a:gd name="T3" fmla="*/ 5056982 h 21600"/>
              <a:gd name="T4" fmla="*/ 10275094 w 21600"/>
              <a:gd name="T5" fmla="*/ 5056982 h 21600"/>
              <a:gd name="T6" fmla="*/ 10275094 w 21600"/>
              <a:gd name="T7" fmla="*/ 5056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5"/>
                </a:lnTo>
                <a:lnTo>
                  <a:pt x="18280" y="10705"/>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tx2">
              <a:lumMod val="40000"/>
              <a:lumOff val="60000"/>
              <a:alpha val="21568"/>
            </a:schemeClr>
          </a:solidFill>
          <a:ln>
            <a:noFill/>
          </a:ln>
          <a:effectLst/>
          <a:extLst/>
        </p:spPr>
        <p:txBody>
          <a:bodyPr lIns="38100" tIns="38100" rIns="38100" bIns="38100" anchor="ctr"/>
          <a:lstStyle/>
          <a:p>
            <a:endParaRPr lang="id-ID">
              <a:solidFill>
                <a:schemeClr val="bg1"/>
              </a:solidFill>
            </a:endParaRPr>
          </a:p>
        </p:txBody>
      </p:sp>
      <p:sp>
        <p:nvSpPr>
          <p:cNvPr id="218114" name="AutoShape 2"/>
          <p:cNvSpPr>
            <a:spLocks/>
          </p:cNvSpPr>
          <p:nvPr/>
        </p:nvSpPr>
        <p:spPr bwMode="auto">
          <a:xfrm>
            <a:off x="6542088" y="2374900"/>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8115" name="AutoShape 3"/>
          <p:cNvSpPr>
            <a:spLocks/>
          </p:cNvSpPr>
          <p:nvPr/>
        </p:nvSpPr>
        <p:spPr bwMode="auto">
          <a:xfrm>
            <a:off x="17540288" y="5235575"/>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8116" name="AutoShape 4"/>
          <p:cNvSpPr>
            <a:spLocks/>
          </p:cNvSpPr>
          <p:nvPr/>
        </p:nvSpPr>
        <p:spPr bwMode="auto">
          <a:xfrm>
            <a:off x="19280188" y="7410450"/>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8117" name="AutoShape 5"/>
          <p:cNvSpPr>
            <a:spLocks/>
          </p:cNvSpPr>
          <p:nvPr/>
        </p:nvSpPr>
        <p:spPr bwMode="auto">
          <a:xfrm>
            <a:off x="8307388" y="6491288"/>
            <a:ext cx="884237" cy="1160462"/>
          </a:xfrm>
          <a:custGeom>
            <a:avLst/>
            <a:gdLst>
              <a:gd name="T0" fmla="*/ 442119 w 19678"/>
              <a:gd name="T1" fmla="*/ 580231 h 21600"/>
              <a:gd name="T2" fmla="*/ 442119 w 19678"/>
              <a:gd name="T3" fmla="*/ 580231 h 21600"/>
              <a:gd name="T4" fmla="*/ 442119 w 19678"/>
              <a:gd name="T5" fmla="*/ 580231 h 21600"/>
              <a:gd name="T6" fmla="*/ 442119 w 19678"/>
              <a:gd name="T7" fmla="*/ 580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8118" name="AutoShape 6"/>
          <p:cNvSpPr>
            <a:spLocks/>
          </p:cNvSpPr>
          <p:nvPr/>
        </p:nvSpPr>
        <p:spPr bwMode="auto">
          <a:xfrm>
            <a:off x="11152188" y="3816350"/>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8119" name="AutoShape 7"/>
          <p:cNvSpPr>
            <a:spLocks/>
          </p:cNvSpPr>
          <p:nvPr/>
        </p:nvSpPr>
        <p:spPr bwMode="auto">
          <a:xfrm>
            <a:off x="13660438" y="3816350"/>
            <a:ext cx="884237" cy="1162050"/>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8120" name="AutoShape 8"/>
          <p:cNvSpPr>
            <a:spLocks/>
          </p:cNvSpPr>
          <p:nvPr/>
        </p:nvSpPr>
        <p:spPr bwMode="auto">
          <a:xfrm>
            <a:off x="6845300" y="8131175"/>
            <a:ext cx="884238" cy="1160463"/>
          </a:xfrm>
          <a:custGeom>
            <a:avLst/>
            <a:gdLst>
              <a:gd name="T0" fmla="*/ 442119 w 19678"/>
              <a:gd name="T1" fmla="*/ 580232 h 21600"/>
              <a:gd name="T2" fmla="*/ 442119 w 19678"/>
              <a:gd name="T3" fmla="*/ 580232 h 21600"/>
              <a:gd name="T4" fmla="*/ 442119 w 19678"/>
              <a:gd name="T5" fmla="*/ 580232 h 21600"/>
              <a:gd name="T6" fmla="*/ 442119 w 19678"/>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8121" name="AutoShape 9"/>
          <p:cNvSpPr>
            <a:spLocks/>
          </p:cNvSpPr>
          <p:nvPr/>
        </p:nvSpPr>
        <p:spPr bwMode="auto">
          <a:xfrm>
            <a:off x="5260975" y="4854575"/>
            <a:ext cx="885825" cy="1162050"/>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8122" name="AutoShape 10"/>
          <p:cNvSpPr>
            <a:spLocks/>
          </p:cNvSpPr>
          <p:nvPr/>
        </p:nvSpPr>
        <p:spPr bwMode="auto">
          <a:xfrm>
            <a:off x="16165513" y="3165475"/>
            <a:ext cx="885825" cy="1162050"/>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18123" name="AutoShape 11"/>
          <p:cNvSpPr>
            <a:spLocks/>
          </p:cNvSpPr>
          <p:nvPr/>
        </p:nvSpPr>
        <p:spPr bwMode="auto">
          <a:xfrm>
            <a:off x="12257088" y="7016750"/>
            <a:ext cx="885825" cy="1162050"/>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grpSp>
        <p:nvGrpSpPr>
          <p:cNvPr id="221196" name="Group 12"/>
          <p:cNvGrpSpPr>
            <a:grpSpLocks/>
          </p:cNvGrpSpPr>
          <p:nvPr/>
        </p:nvGrpSpPr>
        <p:grpSpPr bwMode="auto">
          <a:xfrm>
            <a:off x="5170488" y="6081713"/>
            <a:ext cx="1065212" cy="1135062"/>
            <a:chOff x="0" y="-1"/>
            <a:chExt cx="1064210" cy="1135026"/>
          </a:xfrm>
        </p:grpSpPr>
        <p:sp>
          <p:nvSpPr>
            <p:cNvPr id="2" name="AutoShape 13"/>
            <p:cNvSpPr>
              <a:spLocks/>
            </p:cNvSpPr>
            <p:nvPr/>
          </p:nvSpPr>
          <p:spPr bwMode="auto">
            <a:xfrm>
              <a:off x="182390" y="-1"/>
              <a:ext cx="708945" cy="892147"/>
            </a:xfrm>
            <a:custGeom>
              <a:avLst/>
              <a:gdLst>
                <a:gd name="T0" fmla="*/ 354455 w 19813"/>
                <a:gd name="T1" fmla="*/ 491526 h 20521"/>
                <a:gd name="T2" fmla="*/ 354455 w 19813"/>
                <a:gd name="T3" fmla="*/ 491526 h 20521"/>
                <a:gd name="T4" fmla="*/ 354455 w 19813"/>
                <a:gd name="T5" fmla="*/ 491526 h 20521"/>
                <a:gd name="T6" fmla="*/ 354455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 name="AutoShape 14"/>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4" name="AutoShape 15"/>
            <p:cNvSpPr>
              <a:spLocks/>
            </p:cNvSpPr>
            <p:nvPr/>
          </p:nvSpPr>
          <p:spPr bwMode="auto">
            <a:xfrm>
              <a:off x="434566"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 name="AutoShape 16"/>
            <p:cNvSpPr>
              <a:spLocks/>
            </p:cNvSpPr>
            <p:nvPr/>
          </p:nvSpPr>
          <p:spPr bwMode="auto">
            <a:xfrm>
              <a:off x="434566"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6" name="AutoShape 17"/>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7" name="AutoShape 18"/>
            <p:cNvSpPr>
              <a:spLocks/>
            </p:cNvSpPr>
            <p:nvPr/>
          </p:nvSpPr>
          <p:spPr bwMode="auto">
            <a:xfrm>
              <a:off x="448839" y="517508"/>
              <a:ext cx="166531" cy="87309"/>
            </a:xfrm>
            <a:custGeom>
              <a:avLst/>
              <a:gdLst>
                <a:gd name="T0" fmla="*/ 83266 w 21600"/>
                <a:gd name="T1" fmla="*/ 60227 h 14688"/>
                <a:gd name="T2" fmla="*/ 83266 w 21600"/>
                <a:gd name="T3" fmla="*/ 60227 h 14688"/>
                <a:gd name="T4" fmla="*/ 83266 w 21600"/>
                <a:gd name="T5" fmla="*/ 60227 h 14688"/>
                <a:gd name="T6" fmla="*/ 83266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8" name="AutoShape 19"/>
            <p:cNvSpPr>
              <a:spLocks/>
            </p:cNvSpPr>
            <p:nvPr/>
          </p:nvSpPr>
          <p:spPr bwMode="auto">
            <a:xfrm>
              <a:off x="461527" y="546082"/>
              <a:ext cx="145913" cy="34924"/>
            </a:xfrm>
            <a:custGeom>
              <a:avLst/>
              <a:gdLst>
                <a:gd name="T0" fmla="*/ 72957 w 21600"/>
                <a:gd name="T1" fmla="*/ 19199 h 15624"/>
                <a:gd name="T2" fmla="*/ 72957 w 21600"/>
                <a:gd name="T3" fmla="*/ 19199 h 15624"/>
                <a:gd name="T4" fmla="*/ 72957 w 21600"/>
                <a:gd name="T5" fmla="*/ 19199 h 15624"/>
                <a:gd name="T6" fmla="*/ 72957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9" name="AutoShape 20"/>
            <p:cNvSpPr>
              <a:spLocks/>
            </p:cNvSpPr>
            <p:nvPr/>
          </p:nvSpPr>
          <p:spPr bwMode="auto">
            <a:xfrm>
              <a:off x="448839" y="517508"/>
              <a:ext cx="166531" cy="34924"/>
            </a:xfrm>
            <a:custGeom>
              <a:avLst/>
              <a:gdLst>
                <a:gd name="T0" fmla="*/ 83266 w 21600"/>
                <a:gd name="T1" fmla="*/ 34615 h 11869"/>
                <a:gd name="T2" fmla="*/ 83266 w 21600"/>
                <a:gd name="T3" fmla="*/ 34615 h 11869"/>
                <a:gd name="T4" fmla="*/ 83266 w 21600"/>
                <a:gd name="T5" fmla="*/ 34615 h 11869"/>
                <a:gd name="T6" fmla="*/ 83266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10" name="AutoShape 21"/>
            <p:cNvSpPr>
              <a:spLocks/>
            </p:cNvSpPr>
            <p:nvPr/>
          </p:nvSpPr>
          <p:spPr bwMode="auto">
            <a:xfrm>
              <a:off x="742251"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34" name="AutoShape 22"/>
            <p:cNvSpPr>
              <a:spLocks/>
            </p:cNvSpPr>
            <p:nvPr/>
          </p:nvSpPr>
          <p:spPr bwMode="auto">
            <a:xfrm>
              <a:off x="223626"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35" name="AutoShape 23"/>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36" name="AutoShape 24"/>
            <p:cNvSpPr>
              <a:spLocks/>
            </p:cNvSpPr>
            <p:nvPr/>
          </p:nvSpPr>
          <p:spPr bwMode="auto">
            <a:xfrm>
              <a:off x="350507" y="714351"/>
              <a:ext cx="179219" cy="219068"/>
            </a:xfrm>
            <a:custGeom>
              <a:avLst/>
              <a:gdLst>
                <a:gd name="T0" fmla="*/ 89610 w 21600"/>
                <a:gd name="T1" fmla="*/ 109534 h 21600"/>
                <a:gd name="T2" fmla="*/ 89610 w 21600"/>
                <a:gd name="T3" fmla="*/ 109534 h 21600"/>
                <a:gd name="T4" fmla="*/ 89610 w 21600"/>
                <a:gd name="T5" fmla="*/ 109534 h 21600"/>
                <a:gd name="T6" fmla="*/ 89610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37" name="AutoShape 25"/>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38" name="AutoShape 26"/>
            <p:cNvSpPr>
              <a:spLocks/>
            </p:cNvSpPr>
            <p:nvPr/>
          </p:nvSpPr>
          <p:spPr bwMode="auto">
            <a:xfrm>
              <a:off x="523382" y="854047"/>
              <a:ext cx="17446" cy="269866"/>
            </a:xfrm>
            <a:custGeom>
              <a:avLst/>
              <a:gdLst>
                <a:gd name="T0" fmla="*/ 8723 w 21600"/>
                <a:gd name="T1" fmla="*/ 134933 h 21600"/>
                <a:gd name="T2" fmla="*/ 8723 w 21600"/>
                <a:gd name="T3" fmla="*/ 134933 h 21600"/>
                <a:gd name="T4" fmla="*/ 8723 w 21600"/>
                <a:gd name="T5" fmla="*/ 134933 h 21600"/>
                <a:gd name="T6" fmla="*/ 8723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39" name="AutoShape 27"/>
            <p:cNvSpPr>
              <a:spLocks/>
            </p:cNvSpPr>
            <p:nvPr/>
          </p:nvSpPr>
          <p:spPr bwMode="auto">
            <a:xfrm>
              <a:off x="182390"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40" name="AutoShape 28"/>
            <p:cNvSpPr>
              <a:spLocks/>
            </p:cNvSpPr>
            <p:nvPr/>
          </p:nvSpPr>
          <p:spPr bwMode="auto">
            <a:xfrm>
              <a:off x="869132"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grpSp>
        <p:nvGrpSpPr>
          <p:cNvPr id="221197" name="Group 29"/>
          <p:cNvGrpSpPr>
            <a:grpSpLocks/>
          </p:cNvGrpSpPr>
          <p:nvPr/>
        </p:nvGrpSpPr>
        <p:grpSpPr bwMode="auto">
          <a:xfrm>
            <a:off x="8232775" y="7934325"/>
            <a:ext cx="1098550" cy="1204913"/>
            <a:chOff x="0" y="0"/>
            <a:chExt cx="1098668" cy="1204160"/>
          </a:xfrm>
        </p:grpSpPr>
        <p:sp>
          <p:nvSpPr>
            <p:cNvPr id="218142" name="AutoShape 30"/>
            <p:cNvSpPr>
              <a:spLocks/>
            </p:cNvSpPr>
            <p:nvPr/>
          </p:nvSpPr>
          <p:spPr bwMode="auto">
            <a:xfrm>
              <a:off x="0" y="705997"/>
              <a:ext cx="1098668" cy="498163"/>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43" name="AutoShape 31"/>
            <p:cNvSpPr>
              <a:spLocks/>
            </p:cNvSpPr>
            <p:nvPr/>
          </p:nvSpPr>
          <p:spPr bwMode="auto">
            <a:xfrm>
              <a:off x="428671" y="377589"/>
              <a:ext cx="234975" cy="437876"/>
            </a:xfrm>
            <a:custGeom>
              <a:avLst/>
              <a:gdLst>
                <a:gd name="T0" fmla="*/ 117487 w 21600"/>
                <a:gd name="T1" fmla="*/ 255370 h 19098"/>
                <a:gd name="T2" fmla="*/ 117487 w 21600"/>
                <a:gd name="T3" fmla="*/ 255370 h 19098"/>
                <a:gd name="T4" fmla="*/ 117487 w 21600"/>
                <a:gd name="T5" fmla="*/ 255370 h 19098"/>
                <a:gd name="T6" fmla="*/ 117487 w 21600"/>
                <a:gd name="T7" fmla="*/ 255370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44" name="AutoShape 32"/>
            <p:cNvSpPr>
              <a:spLocks/>
            </p:cNvSpPr>
            <p:nvPr/>
          </p:nvSpPr>
          <p:spPr bwMode="auto">
            <a:xfrm>
              <a:off x="428671" y="377589"/>
              <a:ext cx="234975" cy="341100"/>
            </a:xfrm>
            <a:custGeom>
              <a:avLst/>
              <a:gdLst>
                <a:gd name="T0" fmla="*/ 117487 w 21600"/>
                <a:gd name="T1" fmla="*/ 207013 h 19514"/>
                <a:gd name="T2" fmla="*/ 117487 w 21600"/>
                <a:gd name="T3" fmla="*/ 207013 h 19514"/>
                <a:gd name="T4" fmla="*/ 117487 w 21600"/>
                <a:gd name="T5" fmla="*/ 207013 h 19514"/>
                <a:gd name="T6" fmla="*/ 117487 w 21600"/>
                <a:gd name="T7" fmla="*/ 207013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45" name="AutoShape 33"/>
            <p:cNvSpPr>
              <a:spLocks/>
            </p:cNvSpPr>
            <p:nvPr/>
          </p:nvSpPr>
          <p:spPr bwMode="auto">
            <a:xfrm>
              <a:off x="265141" y="0"/>
              <a:ext cx="546159" cy="669506"/>
            </a:xfrm>
            <a:custGeom>
              <a:avLst/>
              <a:gdLst>
                <a:gd name="T0" fmla="*/ 273061 w 14933"/>
                <a:gd name="T1" fmla="*/ 334753 h 21600"/>
                <a:gd name="T2" fmla="*/ 273061 w 14933"/>
                <a:gd name="T3" fmla="*/ 334753 h 21600"/>
                <a:gd name="T4" fmla="*/ 273061 w 14933"/>
                <a:gd name="T5" fmla="*/ 334753 h 21600"/>
                <a:gd name="T6" fmla="*/ 273061 w 14933"/>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46" name="AutoShape 34"/>
            <p:cNvSpPr>
              <a:spLocks/>
            </p:cNvSpPr>
            <p:nvPr/>
          </p:nvSpPr>
          <p:spPr bwMode="auto">
            <a:xfrm>
              <a:off x="415970" y="479125"/>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47" name="AutoShape 35"/>
            <p:cNvSpPr>
              <a:spLocks/>
            </p:cNvSpPr>
            <p:nvPr/>
          </p:nvSpPr>
          <p:spPr bwMode="auto">
            <a:xfrm>
              <a:off x="265141" y="0"/>
              <a:ext cx="546159" cy="669506"/>
            </a:xfrm>
            <a:custGeom>
              <a:avLst/>
              <a:gdLst>
                <a:gd name="T0" fmla="*/ 273080 w 21142"/>
                <a:gd name="T1" fmla="*/ 334753 h 21600"/>
                <a:gd name="T2" fmla="*/ 273080 w 21142"/>
                <a:gd name="T3" fmla="*/ 334753 h 21600"/>
                <a:gd name="T4" fmla="*/ 273080 w 21142"/>
                <a:gd name="T5" fmla="*/ 334753 h 21600"/>
                <a:gd name="T6" fmla="*/ 273080 w 21142"/>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48" name="AutoShape 36"/>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49" name="AutoShape 37"/>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50" name="AutoShape 38"/>
            <p:cNvSpPr>
              <a:spLocks/>
            </p:cNvSpPr>
            <p:nvPr/>
          </p:nvSpPr>
          <p:spPr bwMode="auto">
            <a:xfrm>
              <a:off x="214336"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51" name="AutoShape 39"/>
            <p:cNvSpPr>
              <a:spLocks/>
            </p:cNvSpPr>
            <p:nvPr/>
          </p:nvSpPr>
          <p:spPr bwMode="auto">
            <a:xfrm>
              <a:off x="857342"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grpSp>
        <p:nvGrpSpPr>
          <p:cNvPr id="221198" name="Group 40"/>
          <p:cNvGrpSpPr>
            <a:grpSpLocks/>
          </p:cNvGrpSpPr>
          <p:nvPr/>
        </p:nvGrpSpPr>
        <p:grpSpPr bwMode="auto">
          <a:xfrm>
            <a:off x="6745288" y="9417050"/>
            <a:ext cx="1063625" cy="1135063"/>
            <a:chOff x="0" y="-1"/>
            <a:chExt cx="1064210" cy="1135026"/>
          </a:xfrm>
        </p:grpSpPr>
        <p:sp>
          <p:nvSpPr>
            <p:cNvPr id="218153" name="AutoShape 41"/>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54" name="AutoShape 42"/>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55" name="AutoShape 43"/>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56" name="AutoShape 44"/>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57" name="AutoShape 45"/>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58" name="AutoShape 46"/>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59" name="AutoShape 47"/>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60" name="AutoShape 48"/>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61" name="AutoShape 49"/>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62" name="AutoShape 50"/>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63" name="AutoShape 51"/>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64" name="AutoShape 52"/>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65" name="AutoShape 53"/>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66" name="AutoShape 54"/>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67" name="AutoShape 55"/>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68" name="AutoShape 56"/>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grpSp>
        <p:nvGrpSpPr>
          <p:cNvPr id="221199" name="Group 57"/>
          <p:cNvGrpSpPr>
            <a:grpSpLocks/>
          </p:cNvGrpSpPr>
          <p:nvPr/>
        </p:nvGrpSpPr>
        <p:grpSpPr bwMode="auto">
          <a:xfrm>
            <a:off x="13549313" y="5145088"/>
            <a:ext cx="1098550" cy="1204912"/>
            <a:chOff x="0" y="0"/>
            <a:chExt cx="1098668" cy="1204160"/>
          </a:xfrm>
        </p:grpSpPr>
        <p:sp>
          <p:nvSpPr>
            <p:cNvPr id="218170" name="AutoShape 58"/>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71" name="AutoShape 59"/>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72" name="AutoShape 60"/>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73" name="AutoShape 61"/>
            <p:cNvSpPr>
              <a:spLocks/>
            </p:cNvSpPr>
            <p:nvPr/>
          </p:nvSpPr>
          <p:spPr bwMode="auto">
            <a:xfrm>
              <a:off x="265140"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74" name="AutoShape 62"/>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75" name="AutoShape 63"/>
            <p:cNvSpPr>
              <a:spLocks/>
            </p:cNvSpPr>
            <p:nvPr/>
          </p:nvSpPr>
          <p:spPr bwMode="auto">
            <a:xfrm>
              <a:off x="265140"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76" name="AutoShape 64"/>
            <p:cNvSpPr>
              <a:spLocks/>
            </p:cNvSpPr>
            <p:nvPr/>
          </p:nvSpPr>
          <p:spPr bwMode="auto">
            <a:xfrm>
              <a:off x="327060"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77" name="AutoShape 65"/>
            <p:cNvSpPr>
              <a:spLocks/>
            </p:cNvSpPr>
            <p:nvPr/>
          </p:nvSpPr>
          <p:spPr bwMode="auto">
            <a:xfrm>
              <a:off x="541395"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78" name="AutoShape 66"/>
            <p:cNvSpPr>
              <a:spLocks/>
            </p:cNvSpPr>
            <p:nvPr/>
          </p:nvSpPr>
          <p:spPr bwMode="auto">
            <a:xfrm>
              <a:off x="214335"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79" name="AutoShape 67"/>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grpSp>
        <p:nvGrpSpPr>
          <p:cNvPr id="221200" name="Group 68"/>
          <p:cNvGrpSpPr>
            <a:grpSpLocks/>
          </p:cNvGrpSpPr>
          <p:nvPr/>
        </p:nvGrpSpPr>
        <p:grpSpPr bwMode="auto">
          <a:xfrm>
            <a:off x="6434138" y="3649663"/>
            <a:ext cx="1100137" cy="1204912"/>
            <a:chOff x="0" y="0"/>
            <a:chExt cx="1098668" cy="1204160"/>
          </a:xfrm>
        </p:grpSpPr>
        <p:sp>
          <p:nvSpPr>
            <p:cNvPr id="218181" name="AutoShape 69"/>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82" name="AutoShape 70"/>
            <p:cNvSpPr>
              <a:spLocks/>
            </p:cNvSpPr>
            <p:nvPr/>
          </p:nvSpPr>
          <p:spPr bwMode="auto">
            <a:xfrm>
              <a:off x="428053" y="377589"/>
              <a:ext cx="236221" cy="437877"/>
            </a:xfrm>
            <a:custGeom>
              <a:avLst/>
              <a:gdLst>
                <a:gd name="T0" fmla="*/ 118111 w 21600"/>
                <a:gd name="T1" fmla="*/ 255371 h 19098"/>
                <a:gd name="T2" fmla="*/ 118111 w 21600"/>
                <a:gd name="T3" fmla="*/ 255371 h 19098"/>
                <a:gd name="T4" fmla="*/ 118111 w 21600"/>
                <a:gd name="T5" fmla="*/ 255371 h 19098"/>
                <a:gd name="T6" fmla="*/ 118111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83" name="AutoShape 71"/>
            <p:cNvSpPr>
              <a:spLocks/>
            </p:cNvSpPr>
            <p:nvPr/>
          </p:nvSpPr>
          <p:spPr bwMode="auto">
            <a:xfrm>
              <a:off x="428053" y="377589"/>
              <a:ext cx="236221" cy="341099"/>
            </a:xfrm>
            <a:custGeom>
              <a:avLst/>
              <a:gdLst>
                <a:gd name="T0" fmla="*/ 118111 w 21600"/>
                <a:gd name="T1" fmla="*/ 207012 h 19514"/>
                <a:gd name="T2" fmla="*/ 118111 w 21600"/>
                <a:gd name="T3" fmla="*/ 207012 h 19514"/>
                <a:gd name="T4" fmla="*/ 118111 w 21600"/>
                <a:gd name="T5" fmla="*/ 207012 h 19514"/>
                <a:gd name="T6" fmla="*/ 118111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84" name="AutoShape 72"/>
            <p:cNvSpPr>
              <a:spLocks/>
            </p:cNvSpPr>
            <p:nvPr/>
          </p:nvSpPr>
          <p:spPr bwMode="auto">
            <a:xfrm>
              <a:off x="264758" y="0"/>
              <a:ext cx="546957" cy="669507"/>
            </a:xfrm>
            <a:custGeom>
              <a:avLst/>
              <a:gdLst>
                <a:gd name="T0" fmla="*/ 273460 w 14933"/>
                <a:gd name="T1" fmla="*/ 334754 h 21600"/>
                <a:gd name="T2" fmla="*/ 273460 w 14933"/>
                <a:gd name="T3" fmla="*/ 334754 h 21600"/>
                <a:gd name="T4" fmla="*/ 273460 w 14933"/>
                <a:gd name="T5" fmla="*/ 334754 h 21600"/>
                <a:gd name="T6" fmla="*/ 273460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85" name="AutoShape 73"/>
            <p:cNvSpPr>
              <a:spLocks/>
            </p:cNvSpPr>
            <p:nvPr/>
          </p:nvSpPr>
          <p:spPr bwMode="auto">
            <a:xfrm>
              <a:off x="415370" y="479126"/>
              <a:ext cx="253661" cy="104710"/>
            </a:xfrm>
            <a:custGeom>
              <a:avLst/>
              <a:gdLst>
                <a:gd name="T0" fmla="*/ 126830 w 21600"/>
                <a:gd name="T1" fmla="*/ 52352 h 15959"/>
                <a:gd name="T2" fmla="*/ 126830 w 21600"/>
                <a:gd name="T3" fmla="*/ 52352 h 15959"/>
                <a:gd name="T4" fmla="*/ 126830 w 21600"/>
                <a:gd name="T5" fmla="*/ 52352 h 15959"/>
                <a:gd name="T6" fmla="*/ 126830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86" name="AutoShape 74"/>
            <p:cNvSpPr>
              <a:spLocks/>
            </p:cNvSpPr>
            <p:nvPr/>
          </p:nvSpPr>
          <p:spPr bwMode="auto">
            <a:xfrm>
              <a:off x="264758" y="0"/>
              <a:ext cx="546957" cy="669507"/>
            </a:xfrm>
            <a:custGeom>
              <a:avLst/>
              <a:gdLst>
                <a:gd name="T0" fmla="*/ 273479 w 21142"/>
                <a:gd name="T1" fmla="*/ 334754 h 21600"/>
                <a:gd name="T2" fmla="*/ 273479 w 21142"/>
                <a:gd name="T3" fmla="*/ 334754 h 21600"/>
                <a:gd name="T4" fmla="*/ 273479 w 21142"/>
                <a:gd name="T5" fmla="*/ 334754 h 21600"/>
                <a:gd name="T6" fmla="*/ 273479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87" name="AutoShape 75"/>
            <p:cNvSpPr>
              <a:spLocks/>
            </p:cNvSpPr>
            <p:nvPr/>
          </p:nvSpPr>
          <p:spPr bwMode="auto">
            <a:xfrm>
              <a:off x="328173"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88" name="AutoShape 76"/>
            <p:cNvSpPr>
              <a:spLocks/>
            </p:cNvSpPr>
            <p:nvPr/>
          </p:nvSpPr>
          <p:spPr bwMode="auto">
            <a:xfrm>
              <a:off x="542200"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89" name="AutoShape 77"/>
            <p:cNvSpPr>
              <a:spLocks/>
            </p:cNvSpPr>
            <p:nvPr/>
          </p:nvSpPr>
          <p:spPr bwMode="auto">
            <a:xfrm>
              <a:off x="214026"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90" name="AutoShape 78"/>
            <p:cNvSpPr>
              <a:spLocks/>
            </p:cNvSpPr>
            <p:nvPr/>
          </p:nvSpPr>
          <p:spPr bwMode="auto">
            <a:xfrm>
              <a:off x="856105"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grpSp>
        <p:nvGrpSpPr>
          <p:cNvPr id="221201" name="Group 79"/>
          <p:cNvGrpSpPr>
            <a:grpSpLocks/>
          </p:cNvGrpSpPr>
          <p:nvPr/>
        </p:nvGrpSpPr>
        <p:grpSpPr bwMode="auto">
          <a:xfrm>
            <a:off x="11061700" y="5180013"/>
            <a:ext cx="1065213" cy="1135062"/>
            <a:chOff x="0" y="-1"/>
            <a:chExt cx="1064210" cy="1135026"/>
          </a:xfrm>
        </p:grpSpPr>
        <p:sp>
          <p:nvSpPr>
            <p:cNvPr id="218192" name="AutoShape 80"/>
            <p:cNvSpPr>
              <a:spLocks/>
            </p:cNvSpPr>
            <p:nvPr/>
          </p:nvSpPr>
          <p:spPr bwMode="auto">
            <a:xfrm>
              <a:off x="182391" y="-1"/>
              <a:ext cx="708944" cy="892147"/>
            </a:xfrm>
            <a:custGeom>
              <a:avLst/>
              <a:gdLst>
                <a:gd name="T0" fmla="*/ 354454 w 19813"/>
                <a:gd name="T1" fmla="*/ 491526 h 20521"/>
                <a:gd name="T2" fmla="*/ 354454 w 19813"/>
                <a:gd name="T3" fmla="*/ 491526 h 20521"/>
                <a:gd name="T4" fmla="*/ 354454 w 19813"/>
                <a:gd name="T5" fmla="*/ 491526 h 20521"/>
                <a:gd name="T6" fmla="*/ 35445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93" name="AutoShape 81"/>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94" name="AutoShape 82"/>
            <p:cNvSpPr>
              <a:spLocks/>
            </p:cNvSpPr>
            <p:nvPr/>
          </p:nvSpPr>
          <p:spPr bwMode="auto">
            <a:xfrm>
              <a:off x="434565"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95" name="AutoShape 83"/>
            <p:cNvSpPr>
              <a:spLocks/>
            </p:cNvSpPr>
            <p:nvPr/>
          </p:nvSpPr>
          <p:spPr bwMode="auto">
            <a:xfrm>
              <a:off x="434565"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96" name="AutoShape 84"/>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97" name="AutoShape 85"/>
            <p:cNvSpPr>
              <a:spLocks/>
            </p:cNvSpPr>
            <p:nvPr/>
          </p:nvSpPr>
          <p:spPr bwMode="auto">
            <a:xfrm>
              <a:off x="448840" y="517508"/>
              <a:ext cx="166530" cy="87309"/>
            </a:xfrm>
            <a:custGeom>
              <a:avLst/>
              <a:gdLst>
                <a:gd name="T0" fmla="*/ 83265 w 21600"/>
                <a:gd name="T1" fmla="*/ 60227 h 14688"/>
                <a:gd name="T2" fmla="*/ 83265 w 21600"/>
                <a:gd name="T3" fmla="*/ 60227 h 14688"/>
                <a:gd name="T4" fmla="*/ 83265 w 21600"/>
                <a:gd name="T5" fmla="*/ 60227 h 14688"/>
                <a:gd name="T6" fmla="*/ 83265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98" name="AutoShape 86"/>
            <p:cNvSpPr>
              <a:spLocks/>
            </p:cNvSpPr>
            <p:nvPr/>
          </p:nvSpPr>
          <p:spPr bwMode="auto">
            <a:xfrm>
              <a:off x="461528" y="546082"/>
              <a:ext cx="145912" cy="34924"/>
            </a:xfrm>
            <a:custGeom>
              <a:avLst/>
              <a:gdLst>
                <a:gd name="T0" fmla="*/ 72956 w 21600"/>
                <a:gd name="T1" fmla="*/ 19199 h 15624"/>
                <a:gd name="T2" fmla="*/ 72956 w 21600"/>
                <a:gd name="T3" fmla="*/ 19199 h 15624"/>
                <a:gd name="T4" fmla="*/ 72956 w 21600"/>
                <a:gd name="T5" fmla="*/ 19199 h 15624"/>
                <a:gd name="T6" fmla="*/ 72956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199" name="AutoShape 87"/>
            <p:cNvSpPr>
              <a:spLocks/>
            </p:cNvSpPr>
            <p:nvPr/>
          </p:nvSpPr>
          <p:spPr bwMode="auto">
            <a:xfrm>
              <a:off x="448840" y="517508"/>
              <a:ext cx="166530" cy="34924"/>
            </a:xfrm>
            <a:custGeom>
              <a:avLst/>
              <a:gdLst>
                <a:gd name="T0" fmla="*/ 83265 w 21600"/>
                <a:gd name="T1" fmla="*/ 34615 h 11869"/>
                <a:gd name="T2" fmla="*/ 83265 w 21600"/>
                <a:gd name="T3" fmla="*/ 34615 h 11869"/>
                <a:gd name="T4" fmla="*/ 83265 w 21600"/>
                <a:gd name="T5" fmla="*/ 34615 h 11869"/>
                <a:gd name="T6" fmla="*/ 83265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00" name="AutoShape 88"/>
            <p:cNvSpPr>
              <a:spLocks/>
            </p:cNvSpPr>
            <p:nvPr/>
          </p:nvSpPr>
          <p:spPr bwMode="auto">
            <a:xfrm>
              <a:off x="742250"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01" name="AutoShape 89"/>
            <p:cNvSpPr>
              <a:spLocks/>
            </p:cNvSpPr>
            <p:nvPr/>
          </p:nvSpPr>
          <p:spPr bwMode="auto">
            <a:xfrm>
              <a:off x="223627"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02" name="AutoShape 90"/>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03" name="AutoShape 91"/>
            <p:cNvSpPr>
              <a:spLocks/>
            </p:cNvSpPr>
            <p:nvPr/>
          </p:nvSpPr>
          <p:spPr bwMode="auto">
            <a:xfrm>
              <a:off x="350508" y="714351"/>
              <a:ext cx="179218" cy="219068"/>
            </a:xfrm>
            <a:custGeom>
              <a:avLst/>
              <a:gdLst>
                <a:gd name="T0" fmla="*/ 89609 w 21600"/>
                <a:gd name="T1" fmla="*/ 109534 h 21600"/>
                <a:gd name="T2" fmla="*/ 89609 w 21600"/>
                <a:gd name="T3" fmla="*/ 109534 h 21600"/>
                <a:gd name="T4" fmla="*/ 89609 w 21600"/>
                <a:gd name="T5" fmla="*/ 109534 h 21600"/>
                <a:gd name="T6" fmla="*/ 89609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04" name="AutoShape 92"/>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05" name="AutoShape 93"/>
            <p:cNvSpPr>
              <a:spLocks/>
            </p:cNvSpPr>
            <p:nvPr/>
          </p:nvSpPr>
          <p:spPr bwMode="auto">
            <a:xfrm>
              <a:off x="523382" y="854047"/>
              <a:ext cx="17447" cy="269866"/>
            </a:xfrm>
            <a:custGeom>
              <a:avLst/>
              <a:gdLst>
                <a:gd name="T0" fmla="*/ 8724 w 21600"/>
                <a:gd name="T1" fmla="*/ 134933 h 21600"/>
                <a:gd name="T2" fmla="*/ 8724 w 21600"/>
                <a:gd name="T3" fmla="*/ 134933 h 21600"/>
                <a:gd name="T4" fmla="*/ 8724 w 21600"/>
                <a:gd name="T5" fmla="*/ 134933 h 21600"/>
                <a:gd name="T6" fmla="*/ 8724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06" name="AutoShape 94"/>
            <p:cNvSpPr>
              <a:spLocks/>
            </p:cNvSpPr>
            <p:nvPr/>
          </p:nvSpPr>
          <p:spPr bwMode="auto">
            <a:xfrm>
              <a:off x="182391"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07" name="AutoShape 95"/>
            <p:cNvSpPr>
              <a:spLocks/>
            </p:cNvSpPr>
            <p:nvPr/>
          </p:nvSpPr>
          <p:spPr bwMode="auto">
            <a:xfrm>
              <a:off x="869131"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grpSp>
        <p:nvGrpSpPr>
          <p:cNvPr id="221202" name="Group 96"/>
          <p:cNvGrpSpPr>
            <a:grpSpLocks/>
          </p:cNvGrpSpPr>
          <p:nvPr/>
        </p:nvGrpSpPr>
        <p:grpSpPr bwMode="auto">
          <a:xfrm>
            <a:off x="12168188" y="8337550"/>
            <a:ext cx="1063625" cy="1135063"/>
            <a:chOff x="0" y="-1"/>
            <a:chExt cx="1064210" cy="1135026"/>
          </a:xfrm>
        </p:grpSpPr>
        <p:sp>
          <p:nvSpPr>
            <p:cNvPr id="218209" name="AutoShape 97"/>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0" name="AutoShape 98"/>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1" name="AutoShape 99"/>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2" name="AutoShape 100"/>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3" name="AutoShape 101"/>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4" name="AutoShape 102"/>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5" name="AutoShape 103"/>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6" name="AutoShape 104"/>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7" name="AutoShape 105"/>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8" name="AutoShape 106"/>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19" name="AutoShape 107"/>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20" name="AutoShape 108"/>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21" name="AutoShape 109"/>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22" name="AutoShape 110"/>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23" name="AutoShape 111"/>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24" name="AutoShape 112"/>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grpSp>
        <p:nvGrpSpPr>
          <p:cNvPr id="221203" name="Group 113"/>
          <p:cNvGrpSpPr>
            <a:grpSpLocks/>
          </p:cNvGrpSpPr>
          <p:nvPr/>
        </p:nvGrpSpPr>
        <p:grpSpPr bwMode="auto">
          <a:xfrm>
            <a:off x="17516475" y="6645275"/>
            <a:ext cx="1063625" cy="1135063"/>
            <a:chOff x="0" y="-1"/>
            <a:chExt cx="1064210" cy="1135026"/>
          </a:xfrm>
        </p:grpSpPr>
        <p:sp>
          <p:nvSpPr>
            <p:cNvPr id="218226" name="AutoShape 114"/>
            <p:cNvSpPr>
              <a:spLocks/>
            </p:cNvSpPr>
            <p:nvPr/>
          </p:nvSpPr>
          <p:spPr bwMode="auto">
            <a:xfrm>
              <a:off x="182663" y="-1"/>
              <a:ext cx="710002" cy="892146"/>
            </a:xfrm>
            <a:custGeom>
              <a:avLst/>
              <a:gdLst>
                <a:gd name="T0" fmla="*/ 354983 w 19813"/>
                <a:gd name="T1" fmla="*/ 491526 h 20521"/>
                <a:gd name="T2" fmla="*/ 354983 w 19813"/>
                <a:gd name="T3" fmla="*/ 491526 h 20521"/>
                <a:gd name="T4" fmla="*/ 354983 w 19813"/>
                <a:gd name="T5" fmla="*/ 491526 h 20521"/>
                <a:gd name="T6" fmla="*/ 354983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27" name="AutoShape 115"/>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28" name="AutoShape 116"/>
            <p:cNvSpPr>
              <a:spLocks/>
            </p:cNvSpPr>
            <p:nvPr/>
          </p:nvSpPr>
          <p:spPr bwMode="auto">
            <a:xfrm>
              <a:off x="433626" y="406386"/>
              <a:ext cx="214430" cy="449248"/>
            </a:xfrm>
            <a:custGeom>
              <a:avLst/>
              <a:gdLst>
                <a:gd name="T0" fmla="*/ 107215 w 21600"/>
                <a:gd name="T1" fmla="*/ 259831 h 18898"/>
                <a:gd name="T2" fmla="*/ 107215 w 21600"/>
                <a:gd name="T3" fmla="*/ 259831 h 18898"/>
                <a:gd name="T4" fmla="*/ 107215 w 21600"/>
                <a:gd name="T5" fmla="*/ 259831 h 18898"/>
                <a:gd name="T6" fmla="*/ 107215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29" name="AutoShape 117"/>
            <p:cNvSpPr>
              <a:spLocks/>
            </p:cNvSpPr>
            <p:nvPr/>
          </p:nvSpPr>
          <p:spPr bwMode="auto">
            <a:xfrm>
              <a:off x="433626" y="406386"/>
              <a:ext cx="214430" cy="330189"/>
            </a:xfrm>
            <a:custGeom>
              <a:avLst/>
              <a:gdLst>
                <a:gd name="T0" fmla="*/ 107215 w 21600"/>
                <a:gd name="T1" fmla="*/ 200391 h 19514"/>
                <a:gd name="T2" fmla="*/ 107215 w 21600"/>
                <a:gd name="T3" fmla="*/ 200391 h 19514"/>
                <a:gd name="T4" fmla="*/ 107215 w 21600"/>
                <a:gd name="T5" fmla="*/ 200391 h 19514"/>
                <a:gd name="T6" fmla="*/ 107215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0" name="AutoShape 118"/>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1" name="AutoShape 119"/>
            <p:cNvSpPr>
              <a:spLocks/>
            </p:cNvSpPr>
            <p:nvPr/>
          </p:nvSpPr>
          <p:spPr bwMode="auto">
            <a:xfrm>
              <a:off x="447921" y="517507"/>
              <a:ext cx="166780"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2" name="AutoShape 120"/>
            <p:cNvSpPr>
              <a:spLocks/>
            </p:cNvSpPr>
            <p:nvPr/>
          </p:nvSpPr>
          <p:spPr bwMode="auto">
            <a:xfrm>
              <a:off x="462217"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3" name="AutoShape 121"/>
            <p:cNvSpPr>
              <a:spLocks/>
            </p:cNvSpPr>
            <p:nvPr/>
          </p:nvSpPr>
          <p:spPr bwMode="auto">
            <a:xfrm>
              <a:off x="447921" y="517507"/>
              <a:ext cx="166780"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4" name="AutoShape 122"/>
            <p:cNvSpPr>
              <a:spLocks/>
            </p:cNvSpPr>
            <p:nvPr/>
          </p:nvSpPr>
          <p:spPr bwMode="auto">
            <a:xfrm>
              <a:off x="741771"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5" name="AutoShape 123"/>
            <p:cNvSpPr>
              <a:spLocks/>
            </p:cNvSpPr>
            <p:nvPr/>
          </p:nvSpPr>
          <p:spPr bwMode="auto">
            <a:xfrm>
              <a:off x="223961"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6" name="AutoShape 124"/>
            <p:cNvSpPr>
              <a:spLocks/>
            </p:cNvSpPr>
            <p:nvPr/>
          </p:nvSpPr>
          <p:spPr bwMode="auto">
            <a:xfrm>
              <a:off x="252552" y="28573"/>
              <a:ext cx="567049"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7" name="AutoShape 125"/>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8" name="AutoShape 126"/>
            <p:cNvSpPr>
              <a:spLocks/>
            </p:cNvSpPr>
            <p:nvPr/>
          </p:nvSpPr>
          <p:spPr bwMode="auto">
            <a:xfrm>
              <a:off x="532106" y="714351"/>
              <a:ext cx="185839"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39" name="AutoShape 127"/>
            <p:cNvSpPr>
              <a:spLocks/>
            </p:cNvSpPr>
            <p:nvPr/>
          </p:nvSpPr>
          <p:spPr bwMode="auto">
            <a:xfrm>
              <a:off x="522575" y="854046"/>
              <a:ext cx="17472" cy="269866"/>
            </a:xfrm>
            <a:custGeom>
              <a:avLst/>
              <a:gdLst>
                <a:gd name="T0" fmla="*/ 8736 w 21600"/>
                <a:gd name="T1" fmla="*/ 134933 h 21600"/>
                <a:gd name="T2" fmla="*/ 8736 w 21600"/>
                <a:gd name="T3" fmla="*/ 134933 h 21600"/>
                <a:gd name="T4" fmla="*/ 8736 w 21600"/>
                <a:gd name="T5" fmla="*/ 134933 h 21600"/>
                <a:gd name="T6" fmla="*/ 8736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40" name="AutoShape 128"/>
            <p:cNvSpPr>
              <a:spLocks/>
            </p:cNvSpPr>
            <p:nvPr/>
          </p:nvSpPr>
          <p:spPr bwMode="auto">
            <a:xfrm>
              <a:off x="182663"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41" name="AutoShape 129"/>
            <p:cNvSpPr>
              <a:spLocks/>
            </p:cNvSpPr>
            <p:nvPr/>
          </p:nvSpPr>
          <p:spPr bwMode="auto">
            <a:xfrm>
              <a:off x="868841"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grpSp>
        <p:nvGrpSpPr>
          <p:cNvPr id="221204" name="Group 130"/>
          <p:cNvGrpSpPr>
            <a:grpSpLocks/>
          </p:cNvGrpSpPr>
          <p:nvPr/>
        </p:nvGrpSpPr>
        <p:grpSpPr bwMode="auto">
          <a:xfrm>
            <a:off x="16071850" y="4421188"/>
            <a:ext cx="1098550" cy="1203325"/>
            <a:chOff x="0" y="0"/>
            <a:chExt cx="1098668" cy="1204160"/>
          </a:xfrm>
        </p:grpSpPr>
        <p:sp>
          <p:nvSpPr>
            <p:cNvPr id="218243" name="AutoShape 131"/>
            <p:cNvSpPr>
              <a:spLocks/>
            </p:cNvSpPr>
            <p:nvPr/>
          </p:nvSpPr>
          <p:spPr bwMode="auto">
            <a:xfrm>
              <a:off x="0" y="705339"/>
              <a:ext cx="1098668" cy="498821"/>
            </a:xfrm>
            <a:custGeom>
              <a:avLst/>
              <a:gdLst>
                <a:gd name="T0" fmla="*/ 549334 w 21600"/>
                <a:gd name="T1" fmla="*/ 249411 h 21600"/>
                <a:gd name="T2" fmla="*/ 549334 w 21600"/>
                <a:gd name="T3" fmla="*/ 249411 h 21600"/>
                <a:gd name="T4" fmla="*/ 549334 w 21600"/>
                <a:gd name="T5" fmla="*/ 249411 h 21600"/>
                <a:gd name="T6" fmla="*/ 549334 w 21600"/>
                <a:gd name="T7" fmla="*/ 2494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44" name="AutoShape 132"/>
            <p:cNvSpPr>
              <a:spLocks/>
            </p:cNvSpPr>
            <p:nvPr/>
          </p:nvSpPr>
          <p:spPr bwMode="auto">
            <a:xfrm>
              <a:off x="428671" y="378087"/>
              <a:ext cx="234975" cy="436865"/>
            </a:xfrm>
            <a:custGeom>
              <a:avLst/>
              <a:gdLst>
                <a:gd name="T0" fmla="*/ 117487 w 21600"/>
                <a:gd name="T1" fmla="*/ 254781 h 19098"/>
                <a:gd name="T2" fmla="*/ 117487 w 21600"/>
                <a:gd name="T3" fmla="*/ 254781 h 19098"/>
                <a:gd name="T4" fmla="*/ 117487 w 21600"/>
                <a:gd name="T5" fmla="*/ 254781 h 19098"/>
                <a:gd name="T6" fmla="*/ 117487 w 21600"/>
                <a:gd name="T7" fmla="*/ 25478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45" name="AutoShape 133"/>
            <p:cNvSpPr>
              <a:spLocks/>
            </p:cNvSpPr>
            <p:nvPr/>
          </p:nvSpPr>
          <p:spPr bwMode="auto">
            <a:xfrm>
              <a:off x="428671" y="378087"/>
              <a:ext cx="234975" cy="339961"/>
            </a:xfrm>
            <a:custGeom>
              <a:avLst/>
              <a:gdLst>
                <a:gd name="T0" fmla="*/ 117487 w 21600"/>
                <a:gd name="T1" fmla="*/ 206322 h 19514"/>
                <a:gd name="T2" fmla="*/ 117487 w 21600"/>
                <a:gd name="T3" fmla="*/ 206322 h 19514"/>
                <a:gd name="T4" fmla="*/ 117487 w 21600"/>
                <a:gd name="T5" fmla="*/ 206322 h 19514"/>
                <a:gd name="T6" fmla="*/ 117487 w 21600"/>
                <a:gd name="T7" fmla="*/ 20632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46" name="AutoShape 134"/>
            <p:cNvSpPr>
              <a:spLocks/>
            </p:cNvSpPr>
            <p:nvPr/>
          </p:nvSpPr>
          <p:spPr bwMode="auto">
            <a:xfrm>
              <a:off x="265141" y="0"/>
              <a:ext cx="546159" cy="668801"/>
            </a:xfrm>
            <a:custGeom>
              <a:avLst/>
              <a:gdLst>
                <a:gd name="T0" fmla="*/ 273061 w 14933"/>
                <a:gd name="T1" fmla="*/ 334401 h 21600"/>
                <a:gd name="T2" fmla="*/ 273061 w 14933"/>
                <a:gd name="T3" fmla="*/ 334401 h 21600"/>
                <a:gd name="T4" fmla="*/ 273061 w 14933"/>
                <a:gd name="T5" fmla="*/ 334401 h 21600"/>
                <a:gd name="T6" fmla="*/ 273061 w 14933"/>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47" name="AutoShape 135"/>
            <p:cNvSpPr>
              <a:spLocks/>
            </p:cNvSpPr>
            <p:nvPr/>
          </p:nvSpPr>
          <p:spPr bwMode="auto">
            <a:xfrm>
              <a:off x="415970" y="478169"/>
              <a:ext cx="254027" cy="104848"/>
            </a:xfrm>
            <a:custGeom>
              <a:avLst/>
              <a:gdLst>
                <a:gd name="T0" fmla="*/ 127013 w 21600"/>
                <a:gd name="T1" fmla="*/ 52421 h 15959"/>
                <a:gd name="T2" fmla="*/ 127013 w 21600"/>
                <a:gd name="T3" fmla="*/ 52421 h 15959"/>
                <a:gd name="T4" fmla="*/ 127013 w 21600"/>
                <a:gd name="T5" fmla="*/ 52421 h 15959"/>
                <a:gd name="T6" fmla="*/ 127013 w 21600"/>
                <a:gd name="T7" fmla="*/ 52421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48" name="AutoShape 136"/>
            <p:cNvSpPr>
              <a:spLocks/>
            </p:cNvSpPr>
            <p:nvPr/>
          </p:nvSpPr>
          <p:spPr bwMode="auto">
            <a:xfrm>
              <a:off x="265141" y="0"/>
              <a:ext cx="546159" cy="668801"/>
            </a:xfrm>
            <a:custGeom>
              <a:avLst/>
              <a:gdLst>
                <a:gd name="T0" fmla="*/ 273080 w 21142"/>
                <a:gd name="T1" fmla="*/ 334401 h 21600"/>
                <a:gd name="T2" fmla="*/ 273080 w 21142"/>
                <a:gd name="T3" fmla="*/ 334401 h 21600"/>
                <a:gd name="T4" fmla="*/ 273080 w 21142"/>
                <a:gd name="T5" fmla="*/ 334401 h 21600"/>
                <a:gd name="T6" fmla="*/ 273080 w 21142"/>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49" name="AutoShape 137"/>
            <p:cNvSpPr>
              <a:spLocks/>
            </p:cNvSpPr>
            <p:nvPr/>
          </p:nvSpPr>
          <p:spPr bwMode="auto">
            <a:xfrm>
              <a:off x="327060" y="692630"/>
              <a:ext cx="214336"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50" name="AutoShape 138"/>
            <p:cNvSpPr>
              <a:spLocks/>
            </p:cNvSpPr>
            <p:nvPr/>
          </p:nvSpPr>
          <p:spPr bwMode="auto">
            <a:xfrm>
              <a:off x="541396" y="692630"/>
              <a:ext cx="214335"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51" name="AutoShape 139"/>
            <p:cNvSpPr>
              <a:spLocks/>
            </p:cNvSpPr>
            <p:nvPr/>
          </p:nvSpPr>
          <p:spPr bwMode="auto">
            <a:xfrm>
              <a:off x="214336"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52" name="AutoShape 140"/>
            <p:cNvSpPr>
              <a:spLocks/>
            </p:cNvSpPr>
            <p:nvPr/>
          </p:nvSpPr>
          <p:spPr bwMode="auto">
            <a:xfrm>
              <a:off x="857342"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grpSp>
        <p:nvGrpSpPr>
          <p:cNvPr id="221205" name="Group 141"/>
          <p:cNvGrpSpPr>
            <a:grpSpLocks/>
          </p:cNvGrpSpPr>
          <p:nvPr/>
        </p:nvGrpSpPr>
        <p:grpSpPr bwMode="auto">
          <a:xfrm>
            <a:off x="19196050" y="8739188"/>
            <a:ext cx="1098550" cy="1204912"/>
            <a:chOff x="0" y="0"/>
            <a:chExt cx="1098668" cy="1204160"/>
          </a:xfrm>
        </p:grpSpPr>
        <p:sp>
          <p:nvSpPr>
            <p:cNvPr id="218254" name="AutoShape 142"/>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55" name="AutoShape 143"/>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56" name="AutoShape 144"/>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57" name="AutoShape 145"/>
            <p:cNvSpPr>
              <a:spLocks/>
            </p:cNvSpPr>
            <p:nvPr/>
          </p:nvSpPr>
          <p:spPr bwMode="auto">
            <a:xfrm>
              <a:off x="265141"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58" name="AutoShape 146"/>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59" name="AutoShape 147"/>
            <p:cNvSpPr>
              <a:spLocks/>
            </p:cNvSpPr>
            <p:nvPr/>
          </p:nvSpPr>
          <p:spPr bwMode="auto">
            <a:xfrm>
              <a:off x="265141"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60" name="AutoShape 148"/>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61" name="AutoShape 149"/>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62" name="AutoShape 150"/>
            <p:cNvSpPr>
              <a:spLocks/>
            </p:cNvSpPr>
            <p:nvPr/>
          </p:nvSpPr>
          <p:spPr bwMode="auto">
            <a:xfrm>
              <a:off x="214336"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18263" name="AutoShape 151"/>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sp>
        <p:nvSpPr>
          <p:cNvPr id="218264" name="AutoShape 152"/>
          <p:cNvSpPr>
            <a:spLocks/>
          </p:cNvSpPr>
          <p:nvPr/>
        </p:nvSpPr>
        <p:spPr bwMode="auto">
          <a:xfrm>
            <a:off x="8621713" y="6724650"/>
            <a:ext cx="252412" cy="511175"/>
          </a:xfrm>
          <a:custGeom>
            <a:avLst/>
            <a:gdLst>
              <a:gd name="T0" fmla="*/ 126206 w 21600"/>
              <a:gd name="T1" fmla="*/ 255588 h 21600"/>
              <a:gd name="T2" fmla="*/ 126206 w 21600"/>
              <a:gd name="T3" fmla="*/ 255588 h 21600"/>
              <a:gd name="T4" fmla="*/ 126206 w 21600"/>
              <a:gd name="T5" fmla="*/ 255588 h 21600"/>
              <a:gd name="T6" fmla="*/ 126206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8265" name="AutoShape 153"/>
          <p:cNvSpPr>
            <a:spLocks/>
          </p:cNvSpPr>
          <p:nvPr/>
        </p:nvSpPr>
        <p:spPr bwMode="auto">
          <a:xfrm>
            <a:off x="6745288" y="2616200"/>
            <a:ext cx="477837" cy="365125"/>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8266" name="AutoShape 154"/>
          <p:cNvSpPr>
            <a:spLocks/>
          </p:cNvSpPr>
          <p:nvPr/>
        </p:nvSpPr>
        <p:spPr bwMode="auto">
          <a:xfrm>
            <a:off x="5540375" y="5030788"/>
            <a:ext cx="317500" cy="511175"/>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8267" name="AutoShape 155"/>
          <p:cNvSpPr>
            <a:spLocks/>
          </p:cNvSpPr>
          <p:nvPr/>
        </p:nvSpPr>
        <p:spPr bwMode="auto">
          <a:xfrm>
            <a:off x="13962063" y="4014788"/>
            <a:ext cx="250825" cy="511175"/>
          </a:xfrm>
          <a:custGeom>
            <a:avLst/>
            <a:gdLst>
              <a:gd name="T0" fmla="*/ 125413 w 21600"/>
              <a:gd name="T1" fmla="*/ 255588 h 21600"/>
              <a:gd name="T2" fmla="*/ 125413 w 21600"/>
              <a:gd name="T3" fmla="*/ 255588 h 21600"/>
              <a:gd name="T4" fmla="*/ 125413 w 21600"/>
              <a:gd name="T5" fmla="*/ 255588 h 21600"/>
              <a:gd name="T6" fmla="*/ 1254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8268" name="AutoShape 156"/>
          <p:cNvSpPr>
            <a:spLocks/>
          </p:cNvSpPr>
          <p:nvPr/>
        </p:nvSpPr>
        <p:spPr bwMode="auto">
          <a:xfrm>
            <a:off x="11355388" y="4068763"/>
            <a:ext cx="477837" cy="365125"/>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8269" name="AutoShape 157"/>
          <p:cNvSpPr>
            <a:spLocks/>
          </p:cNvSpPr>
          <p:nvPr/>
        </p:nvSpPr>
        <p:spPr bwMode="auto">
          <a:xfrm>
            <a:off x="12520613" y="7251700"/>
            <a:ext cx="317500" cy="511175"/>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8270" name="AutoShape 158"/>
          <p:cNvSpPr>
            <a:spLocks/>
          </p:cNvSpPr>
          <p:nvPr/>
        </p:nvSpPr>
        <p:spPr bwMode="auto">
          <a:xfrm>
            <a:off x="19592925" y="7559675"/>
            <a:ext cx="315913" cy="511175"/>
          </a:xfrm>
          <a:custGeom>
            <a:avLst/>
            <a:gdLst>
              <a:gd name="T0" fmla="*/ 157957 w 21600"/>
              <a:gd name="T1" fmla="*/ 255588 h 21600"/>
              <a:gd name="T2" fmla="*/ 157957 w 21600"/>
              <a:gd name="T3" fmla="*/ 255588 h 21600"/>
              <a:gd name="T4" fmla="*/ 157957 w 21600"/>
              <a:gd name="T5" fmla="*/ 255588 h 21600"/>
              <a:gd name="T6" fmla="*/ 15795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8271" name="AutoShape 159"/>
          <p:cNvSpPr>
            <a:spLocks/>
          </p:cNvSpPr>
          <p:nvPr/>
        </p:nvSpPr>
        <p:spPr bwMode="auto">
          <a:xfrm>
            <a:off x="7037388" y="8393113"/>
            <a:ext cx="479425" cy="365125"/>
          </a:xfrm>
          <a:custGeom>
            <a:avLst/>
            <a:gdLst>
              <a:gd name="T0" fmla="*/ 239713 w 21600"/>
              <a:gd name="T1" fmla="*/ 182563 h 21600"/>
              <a:gd name="T2" fmla="*/ 239713 w 21600"/>
              <a:gd name="T3" fmla="*/ 182563 h 21600"/>
              <a:gd name="T4" fmla="*/ 239713 w 21600"/>
              <a:gd name="T5" fmla="*/ 182563 h 21600"/>
              <a:gd name="T6" fmla="*/ 239713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8272" name="AutoShape 160"/>
          <p:cNvSpPr>
            <a:spLocks/>
          </p:cNvSpPr>
          <p:nvPr/>
        </p:nvSpPr>
        <p:spPr bwMode="auto">
          <a:xfrm>
            <a:off x="17743488" y="5430838"/>
            <a:ext cx="477837" cy="365125"/>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218273" name="AutoShape 161"/>
          <p:cNvSpPr>
            <a:spLocks/>
          </p:cNvSpPr>
          <p:nvPr/>
        </p:nvSpPr>
        <p:spPr bwMode="auto">
          <a:xfrm>
            <a:off x="16481425" y="3302000"/>
            <a:ext cx="252413" cy="511175"/>
          </a:xfrm>
          <a:custGeom>
            <a:avLst/>
            <a:gdLst>
              <a:gd name="T0" fmla="*/ 126207 w 21600"/>
              <a:gd name="T1" fmla="*/ 255588 h 21600"/>
              <a:gd name="T2" fmla="*/ 126207 w 21600"/>
              <a:gd name="T3" fmla="*/ 255588 h 21600"/>
              <a:gd name="T4" fmla="*/ 126207 w 21600"/>
              <a:gd name="T5" fmla="*/ 255588 h 21600"/>
              <a:gd name="T6" fmla="*/ 12620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tx2"/>
          </a:solidFill>
          <a:ln>
            <a:noFill/>
          </a:ln>
          <a:effectLst/>
          <a:extLst/>
        </p:spPr>
        <p:txBody>
          <a:bodyPr lIns="50800" tIns="50800" rIns="50800" bIns="50800" anchor="ctr"/>
          <a:lstStyle/>
          <a:p>
            <a:endParaRPr lang="id-ID">
              <a:solidFill>
                <a:schemeClr val="bg1"/>
              </a:solidFill>
            </a:endParaRPr>
          </a:p>
        </p:txBody>
      </p:sp>
      <p:sp>
        <p:nvSpPr>
          <p:cNvPr id="11" name="Footer Placeholder 10"/>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900">
        <p14:flythrough hasBounce="1"/>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3DC8BBB-005D-4C77-B14C-23CAFDE9B8B5}" type="slidenum">
              <a:rPr lang="en-US" sz="2000">
                <a:solidFill>
                  <a:schemeClr val="bg1"/>
                </a:solidFill>
              </a:rPr>
              <a:pPr algn="ctr" eaLnBrk="1">
                <a:lnSpc>
                  <a:spcPct val="100000"/>
                </a:lnSpc>
              </a:pPr>
              <a:t>21</a:t>
            </a:fld>
            <a:endParaRPr lang="en-US">
              <a:solidFill>
                <a:schemeClr val="bg1"/>
              </a:solidFill>
            </a:endParaRPr>
          </a:p>
        </p:txBody>
      </p:sp>
      <p:sp>
        <p:nvSpPr>
          <p:cNvPr id="25604" name="AutoShape 4"/>
          <p:cNvSpPr>
            <a:spLocks/>
          </p:cNvSpPr>
          <p:nvPr/>
        </p:nvSpPr>
        <p:spPr bwMode="auto">
          <a:xfrm>
            <a:off x="2200275" y="4354513"/>
            <a:ext cx="19981863"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varius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vehicula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placerat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nisi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luctus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Suspendisse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tellus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imperdietid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turpis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gravida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fermentum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sem. Integer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commodo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pharetra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dui 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congue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Vivamus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imperdiet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turpis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gravida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fermentum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Suspendisse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magna </a:t>
            </a:r>
          </a:p>
        </p:txBody>
      </p:sp>
      <p:sp>
        <p:nvSpPr>
          <p:cNvPr id="25605" name="AutoShape 5"/>
          <p:cNvSpPr>
            <a:spLocks/>
          </p:cNvSpPr>
          <p:nvPr/>
        </p:nvSpPr>
        <p:spPr bwMode="auto">
          <a:xfrm>
            <a:off x="2200275" y="3505200"/>
            <a:ext cx="6357938"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err="1">
                <a:solidFill>
                  <a:schemeClr val="bg1"/>
                </a:solidFill>
                <a:latin typeface="Roboto" charset="0"/>
                <a:ea typeface="ＭＳ Ｐゴシック" charset="0"/>
                <a:cs typeface="Roboto" charset="0"/>
                <a:sym typeface="Roboto" charset="0"/>
              </a:rPr>
              <a:t>Lorem</a:t>
            </a:r>
            <a:r>
              <a:rPr lang="en-US" sz="3000" dirty="0">
                <a:solidFill>
                  <a:schemeClr val="bg1"/>
                </a:solidFill>
                <a:latin typeface="Roboto" charset="0"/>
                <a:ea typeface="ＭＳ Ｐゴシック" charset="0"/>
                <a:cs typeface="Roboto" charset="0"/>
                <a:sym typeface="Roboto" charset="0"/>
              </a:rPr>
              <a:t> </a:t>
            </a:r>
            <a:r>
              <a:rPr lang="en-US" sz="3000" dirty="0" err="1">
                <a:solidFill>
                  <a:schemeClr val="bg1"/>
                </a:solidFill>
                <a:latin typeface="Roboto" charset="0"/>
                <a:ea typeface="ＭＳ Ｐゴシック" charset="0"/>
                <a:cs typeface="Roboto" charset="0"/>
                <a:sym typeface="Roboto" charset="0"/>
              </a:rPr>
              <a:t>ipsum</a:t>
            </a:r>
            <a:r>
              <a:rPr lang="en-US" sz="3000" dirty="0">
                <a:solidFill>
                  <a:schemeClr val="bg1"/>
                </a:solidFill>
                <a:latin typeface="Roboto" charset="0"/>
                <a:ea typeface="ＭＳ Ｐゴシック" charset="0"/>
                <a:cs typeface="Roboto" charset="0"/>
                <a:sym typeface="Roboto" charset="0"/>
              </a:rPr>
              <a:t> dolor </a:t>
            </a:r>
            <a:r>
              <a:rPr lang="en-US" sz="3000" dirty="0" err="1">
                <a:solidFill>
                  <a:schemeClr val="bg1"/>
                </a:solidFill>
                <a:latin typeface="Roboto" charset="0"/>
                <a:ea typeface="ＭＳ Ｐゴシック" charset="0"/>
                <a:cs typeface="Roboto" charset="0"/>
                <a:sym typeface="Roboto" charset="0"/>
              </a:rPr>
              <a:t>si</a:t>
            </a:r>
            <a:r>
              <a:rPr lang="en-US" sz="3000" dirty="0">
                <a:solidFill>
                  <a:schemeClr val="bg1"/>
                </a:solidFill>
                <a:latin typeface="Roboto" charset="0"/>
                <a:ea typeface="ＭＳ Ｐゴシック" charset="0"/>
                <a:cs typeface="Roboto" charset="0"/>
                <a:sym typeface="Roboto" charset="0"/>
              </a:rPr>
              <a:t> </a:t>
            </a:r>
            <a:r>
              <a:rPr lang="en-US" sz="3000" dirty="0" err="1">
                <a:solidFill>
                  <a:schemeClr val="bg1"/>
                </a:solidFill>
                <a:latin typeface="Roboto" charset="0"/>
                <a:ea typeface="ＭＳ Ｐゴシック" charset="0"/>
                <a:cs typeface="Roboto" charset="0"/>
                <a:sym typeface="Roboto" charset="0"/>
              </a:rPr>
              <a:t>amet</a:t>
            </a:r>
            <a:endParaRPr lang="en-US" dirty="0">
              <a:solidFill>
                <a:schemeClr val="bg1"/>
              </a:solidFill>
              <a:latin typeface="Roboto" charset="0"/>
              <a:ea typeface="ＭＳ Ｐゴシック" charset="0"/>
              <a:cs typeface="Roboto" charset="0"/>
              <a:sym typeface="Roboto" charset="0"/>
            </a:endParaRPr>
          </a:p>
        </p:txBody>
      </p:sp>
      <p:sp>
        <p:nvSpPr>
          <p:cNvPr id="25606" name="AutoShape 6"/>
          <p:cNvSpPr>
            <a:spLocks/>
          </p:cNvSpPr>
          <p:nvPr/>
        </p:nvSpPr>
        <p:spPr bwMode="auto">
          <a:xfrm>
            <a:off x="2200275" y="6604000"/>
            <a:ext cx="1998186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7" name="AutoShape 7"/>
          <p:cNvSpPr>
            <a:spLocks/>
          </p:cNvSpPr>
          <p:nvPr/>
        </p:nvSpPr>
        <p:spPr bwMode="auto">
          <a:xfrm>
            <a:off x="2200275" y="5754688"/>
            <a:ext cx="6357938"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Devour cinemo La veibe</a:t>
            </a:r>
            <a:endParaRPr lang="en-US">
              <a:solidFill>
                <a:schemeClr val="bg1"/>
              </a:solidFill>
              <a:latin typeface="Roboto" charset="0"/>
              <a:ea typeface="ＭＳ Ｐゴシック" charset="0"/>
              <a:cs typeface="Roboto" charset="0"/>
              <a:sym typeface="Roboto" charset="0"/>
            </a:endParaRPr>
          </a:p>
        </p:txBody>
      </p:sp>
      <p:sp>
        <p:nvSpPr>
          <p:cNvPr id="25608" name="AutoShape 8"/>
          <p:cNvSpPr>
            <a:spLocks/>
          </p:cNvSpPr>
          <p:nvPr/>
        </p:nvSpPr>
        <p:spPr bwMode="auto">
          <a:xfrm>
            <a:off x="2200275" y="8853488"/>
            <a:ext cx="1998186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9" name="AutoShape 9"/>
          <p:cNvSpPr>
            <a:spLocks/>
          </p:cNvSpPr>
          <p:nvPr/>
        </p:nvSpPr>
        <p:spPr bwMode="auto">
          <a:xfrm>
            <a:off x="2200275" y="8004175"/>
            <a:ext cx="6357938"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Nulla Varius auge</a:t>
            </a:r>
            <a:endParaRPr lang="en-US">
              <a:solidFill>
                <a:schemeClr val="bg1"/>
              </a:solidFill>
              <a:latin typeface="Roboto" charset="0"/>
              <a:ea typeface="ＭＳ Ｐゴシック" charset="0"/>
              <a:cs typeface="Roboto" charset="0"/>
              <a:sym typeface="Roboto" charset="0"/>
            </a:endParaRPr>
          </a:p>
        </p:txBody>
      </p:sp>
      <p:sp>
        <p:nvSpPr>
          <p:cNvPr id="25610" name="AutoShape 10"/>
          <p:cNvSpPr>
            <a:spLocks/>
          </p:cNvSpPr>
          <p:nvPr/>
        </p:nvSpPr>
        <p:spPr bwMode="auto">
          <a:xfrm>
            <a:off x="2200275" y="11104563"/>
            <a:ext cx="19981863"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11" name="AutoShape 11"/>
          <p:cNvSpPr>
            <a:spLocks/>
          </p:cNvSpPr>
          <p:nvPr/>
        </p:nvSpPr>
        <p:spPr bwMode="auto">
          <a:xfrm>
            <a:off x="2200275" y="10255250"/>
            <a:ext cx="6357938"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Suspendied imprente</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p>
        </p:txBody>
      </p:sp>
      <p:sp>
        <p:nvSpPr>
          <p:cNvPr id="219148" name="AutoShape 12"/>
          <p:cNvSpPr>
            <a:spLocks/>
          </p:cNvSpPr>
          <p:nvPr/>
        </p:nvSpPr>
        <p:spPr bwMode="auto">
          <a:xfrm>
            <a:off x="18826163" y="5853113"/>
            <a:ext cx="38163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dirty="0">
                <a:solidFill>
                  <a:srgbClr val="FFFFFF"/>
                </a:solidFill>
                <a:latin typeface="Roboto" charset="0"/>
                <a:ea typeface="ＭＳ Ｐゴシック" charset="0"/>
                <a:cs typeface="Roboto" charset="0"/>
                <a:sym typeface="Roboto" charset="0"/>
              </a:rPr>
              <a:t>Contact Us</a:t>
            </a:r>
            <a:endParaRPr lang="en-US" dirty="0">
              <a:latin typeface="Roboto" charset="0"/>
              <a:ea typeface="ＭＳ Ｐゴシック" charset="0"/>
              <a:cs typeface="Roboto" charset="0"/>
              <a:sym typeface="Roboto" charset="0"/>
            </a:endParaRPr>
          </a:p>
        </p:txBody>
      </p:sp>
      <p:sp>
        <p:nvSpPr>
          <p:cNvPr id="219149" name="AutoShape 13"/>
          <p:cNvSpPr>
            <a:spLocks/>
          </p:cNvSpPr>
          <p:nvPr/>
        </p:nvSpPr>
        <p:spPr bwMode="auto">
          <a:xfrm>
            <a:off x="15557500" y="7296150"/>
            <a:ext cx="7085013" cy="308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dirty="0" err="1">
                <a:solidFill>
                  <a:srgbClr val="FFFFFF"/>
                </a:solidFill>
                <a:latin typeface="Roboto Light" panose="02000000000000000000" pitchFamily="2" charset="0"/>
                <a:ea typeface="Roboto Light" panose="02000000000000000000" pitchFamily="2" charset="0"/>
              </a:rPr>
              <a:t>Vel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illum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feugiat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facilisis</a:t>
            </a:r>
            <a:r>
              <a:rPr lang="en-US" dirty="0">
                <a:solidFill>
                  <a:srgbClr val="FFFFFF"/>
                </a:solidFill>
                <a:latin typeface="Roboto Light" panose="02000000000000000000" pitchFamily="2" charset="0"/>
                <a:ea typeface="Roboto Light" panose="02000000000000000000" pitchFamily="2" charset="0"/>
              </a:rPr>
              <a:t> at </a:t>
            </a:r>
            <a:r>
              <a:rPr lang="en-US" dirty="0" err="1">
                <a:solidFill>
                  <a:srgbClr val="FFFFFF"/>
                </a:solidFill>
                <a:latin typeface="Roboto Light" panose="02000000000000000000" pitchFamily="2" charset="0"/>
                <a:ea typeface="Roboto Light" panose="02000000000000000000" pitchFamily="2" charset="0"/>
              </a:rPr>
              <a:t>vero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accumsan</a:t>
            </a:r>
            <a:r>
              <a:rPr lang="en-US" dirty="0">
                <a:solidFill>
                  <a:srgbClr val="FFFFFF"/>
                </a:solidFill>
                <a:latin typeface="Roboto Light" panose="02000000000000000000" pitchFamily="2" charset="0"/>
                <a:ea typeface="Roboto Light" panose="02000000000000000000" pitchFamily="2" charset="0"/>
              </a:rPr>
              <a:t> et </a:t>
            </a:r>
            <a:r>
              <a:rPr lang="en-US" dirty="0" err="1">
                <a:solidFill>
                  <a:srgbClr val="FFFFFF"/>
                </a:solidFill>
                <a:latin typeface="Roboto Light" panose="02000000000000000000" pitchFamily="2" charset="0"/>
                <a:ea typeface="Roboto Light" panose="02000000000000000000" pitchFamily="2" charset="0"/>
              </a:rPr>
              <a:t>iusto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odio</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dignissim</a:t>
            </a:r>
            <a:r>
              <a:rPr lang="en-US" dirty="0">
                <a:solidFill>
                  <a:srgbClr val="FFFFFF"/>
                </a:solidFill>
                <a:latin typeface="Roboto Light" panose="02000000000000000000" pitchFamily="2" charset="0"/>
                <a:ea typeface="Roboto Light" panose="02000000000000000000" pitchFamily="2" charset="0"/>
              </a:rPr>
              <a:t> qui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nulla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facili</a:t>
            </a:r>
            <a:r>
              <a:rPr lang="en-US" dirty="0">
                <a:solidFill>
                  <a:srgbClr val="FFFFFF"/>
                </a:solidFill>
                <a:latin typeface="Roboto Light" panose="02000000000000000000" pitchFamily="2" charset="0"/>
                <a:ea typeface="Roboto Light" panose="02000000000000000000" pitchFamily="2" charset="0"/>
              </a:rPr>
              <a:t>. never trust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 of zeros pose, </a:t>
            </a:r>
            <a:r>
              <a:rPr lang="en-US" dirty="0" err="1">
                <a:solidFill>
                  <a:srgbClr val="FFFFFF"/>
                </a:solidFill>
                <a:latin typeface="Roboto Light" panose="02000000000000000000" pitchFamily="2" charset="0"/>
                <a:ea typeface="Roboto Light" panose="02000000000000000000" pitchFamily="2" charset="0"/>
              </a:rPr>
              <a:t>blandit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praesent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delenit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augue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duis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dolore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te</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feugait</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neverus</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eugostria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pneumophia</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luptatum</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zril</a:t>
            </a:r>
            <a:r>
              <a:rPr lang="en-US" dirty="0">
                <a:solidFill>
                  <a:srgbClr val="FFFFFF"/>
                </a:solidFill>
                <a:latin typeface="Roboto Light" panose="02000000000000000000" pitchFamily="2" charset="0"/>
                <a:ea typeface="Roboto Light" panose="02000000000000000000" pitchFamily="2" charset="0"/>
              </a:rPr>
              <a:t> </a:t>
            </a:r>
            <a:r>
              <a:rPr lang="en-US" dirty="0" err="1">
                <a:solidFill>
                  <a:srgbClr val="FFFFFF"/>
                </a:solidFill>
                <a:latin typeface="Roboto Light" panose="02000000000000000000" pitchFamily="2" charset="0"/>
                <a:ea typeface="Roboto Light" panose="02000000000000000000" pitchFamily="2" charset="0"/>
              </a:rPr>
              <a:t>somekind</a:t>
            </a:r>
            <a:r>
              <a:rPr lang="en-US" dirty="0">
                <a:solidFill>
                  <a:srgbClr val="FFFFFF"/>
                </a:solidFill>
                <a:latin typeface="Roboto Light" panose="02000000000000000000" pitchFamily="2" charset="0"/>
                <a:ea typeface="Roboto Light" panose="02000000000000000000" pitchFamily="2" charset="0"/>
              </a:rPr>
              <a:t>.</a:t>
            </a:r>
            <a:endParaRPr lang="en-US" dirty="0">
              <a:latin typeface="Roboto Light" panose="02000000000000000000" pitchFamily="2" charset="0"/>
              <a:ea typeface="Roboto Light" panose="02000000000000000000" pitchFamily="2" charset="0"/>
            </a:endParaRPr>
          </a:p>
        </p:txBody>
      </p:sp>
      <p:sp>
        <p:nvSpPr>
          <p:cNvPr id="219150" name="AutoShape 14"/>
          <p:cNvSpPr>
            <a:spLocks/>
          </p:cNvSpPr>
          <p:nvPr/>
        </p:nvSpPr>
        <p:spPr bwMode="auto">
          <a:xfrm>
            <a:off x="20712113" y="3484563"/>
            <a:ext cx="1905000" cy="1905000"/>
          </a:xfrm>
          <a:custGeom>
            <a:avLst/>
            <a:gdLst>
              <a:gd name="T0" fmla="*/ 952500 w 21600"/>
              <a:gd name="T1" fmla="*/ 952500 h 21600"/>
              <a:gd name="T2" fmla="*/ 952500 w 21600"/>
              <a:gd name="T3" fmla="*/ 952500 h 21600"/>
              <a:gd name="T4" fmla="*/ 952500 w 21600"/>
              <a:gd name="T5" fmla="*/ 952500 h 21600"/>
              <a:gd name="T6" fmla="*/ 952500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219151" name="AutoShape 15"/>
          <p:cNvSpPr>
            <a:spLocks/>
          </p:cNvSpPr>
          <p:nvPr/>
        </p:nvSpPr>
        <p:spPr bwMode="auto">
          <a:xfrm rot="-5400000">
            <a:off x="21162963" y="3935413"/>
            <a:ext cx="1003300" cy="1003300"/>
          </a:xfrm>
          <a:custGeom>
            <a:avLst/>
            <a:gdLst>
              <a:gd name="T0" fmla="*/ 501650 w 21444"/>
              <a:gd name="T1" fmla="*/ 501650 h 21444"/>
              <a:gd name="T2" fmla="*/ 501650 w 21444"/>
              <a:gd name="T3" fmla="*/ 501650 h 21444"/>
              <a:gd name="T4" fmla="*/ 501650 w 21444"/>
              <a:gd name="T5" fmla="*/ 501650 h 21444"/>
              <a:gd name="T6" fmla="*/ 501650 w 21444"/>
              <a:gd name="T7" fmla="*/ 50165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accent1"/>
          </a:solidFill>
          <a:ln>
            <a:noFill/>
          </a:ln>
          <a:effectLst/>
          <a:extLst/>
        </p:spPr>
        <p:txBody>
          <a:bodyPr lIns="0" tIns="0" rIns="0" bIns="0" anchor="ctr"/>
          <a:lstStyle/>
          <a:p>
            <a:endParaRPr lang="id-ID"/>
          </a:p>
        </p:txBody>
      </p:sp>
      <p:sp>
        <p:nvSpPr>
          <p:cNvPr id="20" name="AutoShape 5"/>
          <p:cNvSpPr>
            <a:spLocks/>
          </p:cNvSpPr>
          <p:nvPr/>
        </p:nvSpPr>
        <p:spPr bwMode="auto">
          <a:xfrm>
            <a:off x="20936660"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50800" tIns="50800" rIns="50800" bIns="50800" anchor="ctr"/>
          <a:lstStyle/>
          <a:p>
            <a:endParaRPr lang="id-ID"/>
          </a:p>
        </p:txBody>
      </p:sp>
      <p:sp>
        <p:nvSpPr>
          <p:cNvPr id="21"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rgbClr val="FFFFFF"/>
                </a:solidFill>
                <a:latin typeface="Roboto" charset="0"/>
                <a:ea typeface="ＭＳ Ｐゴシック" charset="0"/>
                <a:cs typeface="Roboto" charset="0"/>
                <a:sym typeface="Roboto" charset="0"/>
              </a:rPr>
              <a:t>OPENING</a:t>
            </a:r>
            <a:endParaRPr lang="en-US" dirty="0">
              <a:latin typeface="Roboto" charset="0"/>
              <a:ea typeface="ＭＳ Ｐゴシック" charset="0"/>
              <a:cs typeface="Roboto" charset="0"/>
              <a:sym typeface="Roboto" charset="0"/>
            </a:endParaRPr>
          </a:p>
        </p:txBody>
      </p:sp>
      <p:sp>
        <p:nvSpPr>
          <p:cNvPr id="22"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MANAGEMENT</a:t>
            </a:r>
            <a:endParaRPr lang="en-US"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bg1"/>
                </a:solidFill>
                <a:latin typeface="Roboto" charset="0"/>
                <a:ea typeface="ＭＳ Ｐゴシック" charset="0"/>
                <a:cs typeface="Roboto" charset="0"/>
                <a:sym typeface="Roboto" charset="0"/>
              </a:rPr>
              <a:t>SERVICE</a:t>
            </a:r>
            <a:endParaRPr lang="en-US"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INFOGRAPHICS</a:t>
            </a:r>
            <a:endParaRPr lang="en-US"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PORTOFOLIOS</a:t>
            </a:r>
            <a:endParaRPr lang="en-US">
              <a:latin typeface="Roboto" charset="0"/>
              <a:ea typeface="ＭＳ Ｐゴシック" charset="0"/>
              <a:cs typeface="Roboto" charset="0"/>
              <a:sym typeface="Roboto" charset="0"/>
            </a:endParaRPr>
          </a:p>
        </p:txBody>
      </p:sp>
      <p:sp>
        <p:nvSpPr>
          <p:cNvPr id="27"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CONTACT US</a:t>
            </a:r>
            <a:endParaRPr lang="en-US" b="1" dirty="0">
              <a:solidFill>
                <a:schemeClr val="tx2"/>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485688"/>
            <a:ext cx="24384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700"/>
                            </p:stCondLst>
                            <p:childTnLst>
                              <p:par>
                                <p:cTn id="42" presetID="23" presetClass="entr" presetSubtype="16" fill="hold" grpId="0" nodeType="afterEffect">
                                  <p:stCondLst>
                                    <p:cond delay="0"/>
                                  </p:stCondLst>
                                  <p:childTnLst>
                                    <p:set>
                                      <p:cBhvr>
                                        <p:cTn id="43" dur="1" fill="hold">
                                          <p:stCondLst>
                                            <p:cond delay="0"/>
                                          </p:stCondLst>
                                        </p:cTn>
                                        <p:tgtEl>
                                          <p:spTgt spid="219150"/>
                                        </p:tgtEl>
                                        <p:attrNameLst>
                                          <p:attrName>style.visibility</p:attrName>
                                        </p:attrNameLst>
                                      </p:cBhvr>
                                      <p:to>
                                        <p:strVal val="visible"/>
                                      </p:to>
                                    </p:set>
                                    <p:anim calcmode="lin" valueType="num">
                                      <p:cBhvr>
                                        <p:cTn id="44" dur="500" fill="hold"/>
                                        <p:tgtEl>
                                          <p:spTgt spid="219150"/>
                                        </p:tgtEl>
                                        <p:attrNameLst>
                                          <p:attrName>ppt_w</p:attrName>
                                        </p:attrNameLst>
                                      </p:cBhvr>
                                      <p:tavLst>
                                        <p:tav tm="0">
                                          <p:val>
                                            <p:fltVal val="0"/>
                                          </p:val>
                                        </p:tav>
                                        <p:tav tm="100000">
                                          <p:val>
                                            <p:strVal val="#ppt_w"/>
                                          </p:val>
                                        </p:tav>
                                      </p:tavLst>
                                    </p:anim>
                                    <p:anim calcmode="lin" valueType="num">
                                      <p:cBhvr>
                                        <p:cTn id="45" dur="500" fill="hold"/>
                                        <p:tgtEl>
                                          <p:spTgt spid="219150"/>
                                        </p:tgtEl>
                                        <p:attrNameLst>
                                          <p:attrName>ppt_h</p:attrName>
                                        </p:attrNameLst>
                                      </p:cBhvr>
                                      <p:tavLst>
                                        <p:tav tm="0">
                                          <p:val>
                                            <p:fltVal val="0"/>
                                          </p:val>
                                        </p:tav>
                                        <p:tav tm="100000">
                                          <p:val>
                                            <p:strVal val="#ppt_h"/>
                                          </p:val>
                                        </p:tav>
                                      </p:tavLst>
                                    </p:anim>
                                  </p:childTnLst>
                                </p:cTn>
                              </p:par>
                            </p:childTnLst>
                          </p:cTn>
                        </p:par>
                        <p:par>
                          <p:cTn id="46" fill="hold">
                            <p:stCondLst>
                              <p:cond delay="2200"/>
                            </p:stCondLst>
                            <p:childTnLst>
                              <p:par>
                                <p:cTn id="47" presetID="23" presetClass="entr" presetSubtype="16" fill="hold" grpId="0" nodeType="afterEffect">
                                  <p:stCondLst>
                                    <p:cond delay="0"/>
                                  </p:stCondLst>
                                  <p:childTnLst>
                                    <p:set>
                                      <p:cBhvr>
                                        <p:cTn id="48" dur="1" fill="hold">
                                          <p:stCondLst>
                                            <p:cond delay="0"/>
                                          </p:stCondLst>
                                        </p:cTn>
                                        <p:tgtEl>
                                          <p:spTgt spid="219151"/>
                                        </p:tgtEl>
                                        <p:attrNameLst>
                                          <p:attrName>style.visibility</p:attrName>
                                        </p:attrNameLst>
                                      </p:cBhvr>
                                      <p:to>
                                        <p:strVal val="visible"/>
                                      </p:to>
                                    </p:set>
                                    <p:anim calcmode="lin" valueType="num">
                                      <p:cBhvr>
                                        <p:cTn id="49" dur="500" fill="hold"/>
                                        <p:tgtEl>
                                          <p:spTgt spid="219151"/>
                                        </p:tgtEl>
                                        <p:attrNameLst>
                                          <p:attrName>ppt_w</p:attrName>
                                        </p:attrNameLst>
                                      </p:cBhvr>
                                      <p:tavLst>
                                        <p:tav tm="0">
                                          <p:val>
                                            <p:fltVal val="0"/>
                                          </p:val>
                                        </p:tav>
                                        <p:tav tm="100000">
                                          <p:val>
                                            <p:strVal val="#ppt_w"/>
                                          </p:val>
                                        </p:tav>
                                      </p:tavLst>
                                    </p:anim>
                                    <p:anim calcmode="lin" valueType="num">
                                      <p:cBhvr>
                                        <p:cTn id="50" dur="500" fill="hold"/>
                                        <p:tgtEl>
                                          <p:spTgt spid="219151"/>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219148"/>
                                        </p:tgtEl>
                                        <p:attrNameLst>
                                          <p:attrName>style.visibility</p:attrName>
                                        </p:attrNameLst>
                                      </p:cBhvr>
                                      <p:to>
                                        <p:strVal val="visible"/>
                                      </p:to>
                                    </p:set>
                                    <p:animEffect transition="in" filter="fade">
                                      <p:cBhvr>
                                        <p:cTn id="53" dur="500"/>
                                        <p:tgtEl>
                                          <p:spTgt spid="21914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219149"/>
                                        </p:tgtEl>
                                        <p:attrNameLst>
                                          <p:attrName>style.visibility</p:attrName>
                                        </p:attrNameLst>
                                      </p:cBhvr>
                                      <p:to>
                                        <p:strVal val="visible"/>
                                      </p:to>
                                    </p:set>
                                    <p:animEffect transition="in" filter="fade">
                                      <p:cBhvr>
                                        <p:cTn id="56" dur="500"/>
                                        <p:tgtEl>
                                          <p:spTgt spid="219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48" grpId="0"/>
      <p:bldP spid="219149" grpId="0"/>
      <p:bldP spid="219150" grpId="0" animBg="1"/>
      <p:bldP spid="219151" grpId="0" animBg="1"/>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3233" name="Group 1"/>
          <p:cNvGrpSpPr>
            <a:grpSpLocks/>
          </p:cNvGrpSpPr>
          <p:nvPr/>
        </p:nvGrpSpPr>
        <p:grpSpPr bwMode="auto">
          <a:xfrm>
            <a:off x="11136313" y="4230688"/>
            <a:ext cx="12266612" cy="7545387"/>
            <a:chOff x="-1" y="0"/>
            <a:chExt cx="12265679" cy="7545988"/>
          </a:xfrm>
          <a:solidFill>
            <a:schemeClr val="bg1">
              <a:lumMod val="85000"/>
            </a:schemeClr>
          </a:solidFill>
        </p:grpSpPr>
        <p:sp>
          <p:nvSpPr>
            <p:cNvPr id="220162" name="AutoShape 2"/>
            <p:cNvSpPr>
              <a:spLocks/>
            </p:cNvSpPr>
            <p:nvPr/>
          </p:nvSpPr>
          <p:spPr bwMode="auto">
            <a:xfrm>
              <a:off x="12221231" y="949401"/>
              <a:ext cx="44447" cy="82557"/>
            </a:xfrm>
            <a:custGeom>
              <a:avLst/>
              <a:gdLst>
                <a:gd name="T0" fmla="*/ 22224 w 21600"/>
                <a:gd name="T1" fmla="*/ 41279 h 21600"/>
                <a:gd name="T2" fmla="*/ 22224 w 21600"/>
                <a:gd name="T3" fmla="*/ 41279 h 21600"/>
                <a:gd name="T4" fmla="*/ 22224 w 21600"/>
                <a:gd name="T5" fmla="*/ 41279 h 21600"/>
                <a:gd name="T6" fmla="*/ 22224 w 21600"/>
                <a:gd name="T7" fmla="*/ 41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63" name="AutoShape 3"/>
            <p:cNvSpPr>
              <a:spLocks/>
            </p:cNvSpPr>
            <p:nvPr/>
          </p:nvSpPr>
          <p:spPr bwMode="auto">
            <a:xfrm>
              <a:off x="12046620" y="600123"/>
              <a:ext cx="100005" cy="87319"/>
            </a:xfrm>
            <a:custGeom>
              <a:avLst/>
              <a:gdLst>
                <a:gd name="T0" fmla="*/ 50003 w 21600"/>
                <a:gd name="T1" fmla="*/ 43660 h 21600"/>
                <a:gd name="T2" fmla="*/ 50003 w 21600"/>
                <a:gd name="T3" fmla="*/ 43660 h 21600"/>
                <a:gd name="T4" fmla="*/ 50003 w 21600"/>
                <a:gd name="T5" fmla="*/ 43660 h 21600"/>
                <a:gd name="T6" fmla="*/ 50003 w 21600"/>
                <a:gd name="T7" fmla="*/ 436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64" name="AutoShape 4"/>
            <p:cNvSpPr>
              <a:spLocks/>
            </p:cNvSpPr>
            <p:nvPr/>
          </p:nvSpPr>
          <p:spPr bwMode="auto">
            <a:xfrm>
              <a:off x="2258839" y="304824"/>
              <a:ext cx="2404880" cy="1486018"/>
            </a:xfrm>
            <a:custGeom>
              <a:avLst/>
              <a:gdLst>
                <a:gd name="T0" fmla="*/ 1202440 w 21600"/>
                <a:gd name="T1" fmla="*/ 743009 h 21600"/>
                <a:gd name="T2" fmla="*/ 1202440 w 21600"/>
                <a:gd name="T3" fmla="*/ 743009 h 21600"/>
                <a:gd name="T4" fmla="*/ 1202440 w 21600"/>
                <a:gd name="T5" fmla="*/ 743009 h 21600"/>
                <a:gd name="T6" fmla="*/ 1202440 w 21600"/>
                <a:gd name="T7" fmla="*/ 743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599" y="4666"/>
                  </a:lnTo>
                  <a:lnTo>
                    <a:pt x="21599"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65" name="AutoShape 5"/>
            <p:cNvSpPr>
              <a:spLocks/>
            </p:cNvSpPr>
            <p:nvPr/>
          </p:nvSpPr>
          <p:spPr bwMode="auto">
            <a:xfrm>
              <a:off x="4604986" y="608060"/>
              <a:ext cx="1541346" cy="949401"/>
            </a:xfrm>
            <a:custGeom>
              <a:avLst/>
              <a:gdLst>
                <a:gd name="T0" fmla="*/ 770637 w 21581"/>
                <a:gd name="T1" fmla="*/ 474701 h 21600"/>
                <a:gd name="T2" fmla="*/ 770637 w 21581"/>
                <a:gd name="T3" fmla="*/ 474701 h 21600"/>
                <a:gd name="T4" fmla="*/ 770637 w 21581"/>
                <a:gd name="T5" fmla="*/ 474701 h 21600"/>
                <a:gd name="T6" fmla="*/ 770637 w 21581"/>
                <a:gd name="T7" fmla="*/ 47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20166" name="AutoShape 6"/>
            <p:cNvSpPr>
              <a:spLocks/>
            </p:cNvSpPr>
            <p:nvPr/>
          </p:nvSpPr>
          <p:spPr bwMode="auto">
            <a:xfrm>
              <a:off x="4604986" y="608060"/>
              <a:ext cx="1552457" cy="960515"/>
            </a:xfrm>
            <a:custGeom>
              <a:avLst/>
              <a:gdLst>
                <a:gd name="T0" fmla="*/ 776229 w 21600"/>
                <a:gd name="T1" fmla="*/ 480258 h 21600"/>
                <a:gd name="T2" fmla="*/ 776229 w 21600"/>
                <a:gd name="T3" fmla="*/ 480258 h 21600"/>
                <a:gd name="T4" fmla="*/ 776229 w 21600"/>
                <a:gd name="T5" fmla="*/ 480258 h 21600"/>
                <a:gd name="T6" fmla="*/ 776229 w 21600"/>
                <a:gd name="T7" fmla="*/ 480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599"/>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599"/>
                    <a:pt x="2159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67" name="AutoShape 7"/>
            <p:cNvSpPr>
              <a:spLocks/>
            </p:cNvSpPr>
            <p:nvPr/>
          </p:nvSpPr>
          <p:spPr bwMode="auto">
            <a:xfrm>
              <a:off x="4562127" y="1520946"/>
              <a:ext cx="1633413" cy="1070060"/>
            </a:xfrm>
            <a:custGeom>
              <a:avLst/>
              <a:gdLst>
                <a:gd name="T0" fmla="*/ 816707 w 21572"/>
                <a:gd name="T1" fmla="*/ 535030 h 21554"/>
                <a:gd name="T2" fmla="*/ 816707 w 21572"/>
                <a:gd name="T3" fmla="*/ 535030 h 21554"/>
                <a:gd name="T4" fmla="*/ 816707 w 21572"/>
                <a:gd name="T5" fmla="*/ 535030 h 21554"/>
                <a:gd name="T6" fmla="*/ 816707 w 21572"/>
                <a:gd name="T7" fmla="*/ 535030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68" name="AutoShape 8"/>
            <p:cNvSpPr>
              <a:spLocks/>
            </p:cNvSpPr>
            <p:nvPr/>
          </p:nvSpPr>
          <p:spPr bwMode="auto">
            <a:xfrm>
              <a:off x="4517680" y="1520946"/>
              <a:ext cx="1644525" cy="1081173"/>
            </a:xfrm>
            <a:custGeom>
              <a:avLst/>
              <a:gdLst>
                <a:gd name="T0" fmla="*/ 822224 w 21539"/>
                <a:gd name="T1" fmla="*/ 540587 h 21600"/>
                <a:gd name="T2" fmla="*/ 822224 w 21539"/>
                <a:gd name="T3" fmla="*/ 540587 h 21600"/>
                <a:gd name="T4" fmla="*/ 822224 w 21539"/>
                <a:gd name="T5" fmla="*/ 540587 h 21600"/>
                <a:gd name="T6" fmla="*/ 822224 w 21539"/>
                <a:gd name="T7" fmla="*/ 540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600"/>
                  </a:moveTo>
                  <a:cubicBezTo>
                    <a:pt x="21291" y="21600"/>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600"/>
                    <a:pt x="21359"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69" name="AutoShape 9"/>
            <p:cNvSpPr>
              <a:spLocks/>
            </p:cNvSpPr>
            <p:nvPr/>
          </p:nvSpPr>
          <p:spPr bwMode="auto">
            <a:xfrm>
              <a:off x="2954111" y="1651132"/>
              <a:ext cx="1633414" cy="1344719"/>
            </a:xfrm>
            <a:custGeom>
              <a:avLst/>
              <a:gdLst>
                <a:gd name="T0" fmla="*/ 816707 w 21600"/>
                <a:gd name="T1" fmla="*/ 672360 h 21600"/>
                <a:gd name="T2" fmla="*/ 816707 w 21600"/>
                <a:gd name="T3" fmla="*/ 672360 h 21600"/>
                <a:gd name="T4" fmla="*/ 816707 w 21600"/>
                <a:gd name="T5" fmla="*/ 672360 h 21600"/>
                <a:gd name="T6" fmla="*/ 816707 w 21600"/>
                <a:gd name="T7" fmla="*/ 672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70" name="AutoShape 10"/>
            <p:cNvSpPr>
              <a:spLocks/>
            </p:cNvSpPr>
            <p:nvPr/>
          </p:nvSpPr>
          <p:spPr bwMode="auto">
            <a:xfrm>
              <a:off x="2954111" y="1606678"/>
              <a:ext cx="1644525" cy="1357420"/>
            </a:xfrm>
            <a:custGeom>
              <a:avLst/>
              <a:gdLst>
                <a:gd name="T0" fmla="*/ 822263 w 21600"/>
                <a:gd name="T1" fmla="*/ 678710 h 21600"/>
                <a:gd name="T2" fmla="*/ 822263 w 21600"/>
                <a:gd name="T3" fmla="*/ 678710 h 21600"/>
                <a:gd name="T4" fmla="*/ 822263 w 21600"/>
                <a:gd name="T5" fmla="*/ 678710 h 21600"/>
                <a:gd name="T6" fmla="*/ 822263 w 21600"/>
                <a:gd name="T7" fmla="*/ 6787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71" name="AutoShape 11"/>
            <p:cNvSpPr>
              <a:spLocks/>
            </p:cNvSpPr>
            <p:nvPr/>
          </p:nvSpPr>
          <p:spPr bwMode="auto">
            <a:xfrm>
              <a:off x="-1" y="1911502"/>
              <a:ext cx="1911205" cy="3205417"/>
            </a:xfrm>
            <a:custGeom>
              <a:avLst/>
              <a:gdLst>
                <a:gd name="T0" fmla="*/ 955558 w 21587"/>
                <a:gd name="T1" fmla="*/ 1602634 h 21589"/>
                <a:gd name="T2" fmla="*/ 955558 w 21587"/>
                <a:gd name="T3" fmla="*/ 1602634 h 21589"/>
                <a:gd name="T4" fmla="*/ 955558 w 21587"/>
                <a:gd name="T5" fmla="*/ 1602634 h 21589"/>
                <a:gd name="T6" fmla="*/ 955558 w 21587"/>
                <a:gd name="T7" fmla="*/ 160263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20172" name="AutoShape 12"/>
            <p:cNvSpPr>
              <a:spLocks/>
            </p:cNvSpPr>
            <p:nvPr/>
          </p:nvSpPr>
          <p:spPr bwMode="auto">
            <a:xfrm>
              <a:off x="-1" y="1911502"/>
              <a:ext cx="1922316" cy="3216531"/>
            </a:xfrm>
            <a:custGeom>
              <a:avLst/>
              <a:gdLst>
                <a:gd name="T0" fmla="*/ 961158 w 21588"/>
                <a:gd name="T1" fmla="*/ 1608266 h 21600"/>
                <a:gd name="T2" fmla="*/ 961158 w 21588"/>
                <a:gd name="T3" fmla="*/ 1608266 h 21600"/>
                <a:gd name="T4" fmla="*/ 961158 w 21588"/>
                <a:gd name="T5" fmla="*/ 1608266 h 21600"/>
                <a:gd name="T6" fmla="*/ 961158 w 21588"/>
                <a:gd name="T7" fmla="*/ 16082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5"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73" name="AutoShape 13"/>
            <p:cNvSpPr>
              <a:spLocks/>
            </p:cNvSpPr>
            <p:nvPr/>
          </p:nvSpPr>
          <p:spPr bwMode="auto">
            <a:xfrm>
              <a:off x="868295" y="2129007"/>
              <a:ext cx="1487375" cy="2303646"/>
            </a:xfrm>
            <a:custGeom>
              <a:avLst/>
              <a:gdLst>
                <a:gd name="T0" fmla="*/ 743688 w 21600"/>
                <a:gd name="T1" fmla="*/ 1151823 h 21552"/>
                <a:gd name="T2" fmla="*/ 743688 w 21600"/>
                <a:gd name="T3" fmla="*/ 1151823 h 21552"/>
                <a:gd name="T4" fmla="*/ 743688 w 21600"/>
                <a:gd name="T5" fmla="*/ 1151823 h 21552"/>
                <a:gd name="T6" fmla="*/ 743688 w 21600"/>
                <a:gd name="T7" fmla="*/ 1151823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74" name="AutoShape 14"/>
            <p:cNvSpPr>
              <a:spLocks/>
            </p:cNvSpPr>
            <p:nvPr/>
          </p:nvSpPr>
          <p:spPr bwMode="auto">
            <a:xfrm>
              <a:off x="868295" y="2129007"/>
              <a:ext cx="1500074" cy="2314759"/>
            </a:xfrm>
            <a:custGeom>
              <a:avLst/>
              <a:gdLst>
                <a:gd name="T0" fmla="*/ 750037 w 21600"/>
                <a:gd name="T1" fmla="*/ 1157380 h 21600"/>
                <a:gd name="T2" fmla="*/ 750037 w 21600"/>
                <a:gd name="T3" fmla="*/ 1157380 h 21600"/>
                <a:gd name="T4" fmla="*/ 750037 w 21600"/>
                <a:gd name="T5" fmla="*/ 1157380 h 21600"/>
                <a:gd name="T6" fmla="*/ 750037 w 21600"/>
                <a:gd name="T7" fmla="*/ 11573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600"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75" name="AutoShape 15"/>
            <p:cNvSpPr>
              <a:spLocks/>
            </p:cNvSpPr>
            <p:nvPr/>
          </p:nvSpPr>
          <p:spPr bwMode="auto">
            <a:xfrm>
              <a:off x="173023" y="695380"/>
              <a:ext cx="1881045" cy="1565400"/>
            </a:xfrm>
            <a:custGeom>
              <a:avLst/>
              <a:gdLst>
                <a:gd name="T0" fmla="*/ 940479 w 21555"/>
                <a:gd name="T1" fmla="*/ 784042 h 21581"/>
                <a:gd name="T2" fmla="*/ 940479 w 21555"/>
                <a:gd name="T3" fmla="*/ 784042 h 21581"/>
                <a:gd name="T4" fmla="*/ 940479 w 21555"/>
                <a:gd name="T5" fmla="*/ 784042 h 21581"/>
                <a:gd name="T6" fmla="*/ 940479 w 21555"/>
                <a:gd name="T7" fmla="*/ 784042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76" name="AutoShape 16"/>
            <p:cNvSpPr>
              <a:spLocks/>
            </p:cNvSpPr>
            <p:nvPr/>
          </p:nvSpPr>
          <p:spPr bwMode="auto">
            <a:xfrm>
              <a:off x="1693732" y="260371"/>
              <a:ext cx="1392132" cy="2256017"/>
            </a:xfrm>
            <a:custGeom>
              <a:avLst/>
              <a:gdLst>
                <a:gd name="T0" fmla="*/ 696066 w 21600"/>
                <a:gd name="T1" fmla="*/ 1128009 h 21600"/>
                <a:gd name="T2" fmla="*/ 696066 w 21600"/>
                <a:gd name="T3" fmla="*/ 1128009 h 21600"/>
                <a:gd name="T4" fmla="*/ 696066 w 21600"/>
                <a:gd name="T5" fmla="*/ 1128009 h 21600"/>
                <a:gd name="T6" fmla="*/ 696066 w 21600"/>
                <a:gd name="T7" fmla="*/ 1128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600"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77" name="AutoShape 17"/>
            <p:cNvSpPr>
              <a:spLocks/>
            </p:cNvSpPr>
            <p:nvPr/>
          </p:nvSpPr>
          <p:spPr bwMode="auto">
            <a:xfrm>
              <a:off x="1693732" y="260371"/>
              <a:ext cx="1404831" cy="2268718"/>
            </a:xfrm>
            <a:custGeom>
              <a:avLst/>
              <a:gdLst>
                <a:gd name="T0" fmla="*/ 702416 w 21600"/>
                <a:gd name="T1" fmla="*/ 1134359 h 21600"/>
                <a:gd name="T2" fmla="*/ 702416 w 21600"/>
                <a:gd name="T3" fmla="*/ 1134359 h 21600"/>
                <a:gd name="T4" fmla="*/ 702416 w 21600"/>
                <a:gd name="T5" fmla="*/ 1134359 h 21600"/>
                <a:gd name="T6" fmla="*/ 702416 w 21600"/>
                <a:gd name="T7" fmla="*/ 11343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599"/>
                    <a:pt x="19926"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78" name="AutoShape 18"/>
            <p:cNvSpPr>
              <a:spLocks/>
            </p:cNvSpPr>
            <p:nvPr/>
          </p:nvSpPr>
          <p:spPr bwMode="auto">
            <a:xfrm>
              <a:off x="565106" y="0"/>
              <a:ext cx="1571505" cy="1133565"/>
            </a:xfrm>
            <a:custGeom>
              <a:avLst/>
              <a:gdLst>
                <a:gd name="T0" fmla="*/ 785716 w 21471"/>
                <a:gd name="T1" fmla="*/ 566783 h 21600"/>
                <a:gd name="T2" fmla="*/ 785716 w 21471"/>
                <a:gd name="T3" fmla="*/ 566783 h 21600"/>
                <a:gd name="T4" fmla="*/ 785716 w 21471"/>
                <a:gd name="T5" fmla="*/ 566783 h 21600"/>
                <a:gd name="T6" fmla="*/ 785716 w 21471"/>
                <a:gd name="T7" fmla="*/ 5667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79" name="AutoShape 19"/>
            <p:cNvSpPr>
              <a:spLocks/>
            </p:cNvSpPr>
            <p:nvPr/>
          </p:nvSpPr>
          <p:spPr bwMode="auto">
            <a:xfrm>
              <a:off x="565106" y="0"/>
              <a:ext cx="1582617" cy="1146266"/>
            </a:xfrm>
            <a:custGeom>
              <a:avLst/>
              <a:gdLst>
                <a:gd name="T0" fmla="*/ 791308 w 21536"/>
                <a:gd name="T1" fmla="*/ 573133 h 21600"/>
                <a:gd name="T2" fmla="*/ 791308 w 21536"/>
                <a:gd name="T3" fmla="*/ 573133 h 21600"/>
                <a:gd name="T4" fmla="*/ 791308 w 21536"/>
                <a:gd name="T5" fmla="*/ 573133 h 21600"/>
                <a:gd name="T6" fmla="*/ 791308 w 21536"/>
                <a:gd name="T7" fmla="*/ 57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 name="AutoShape 20"/>
            <p:cNvSpPr>
              <a:spLocks/>
            </p:cNvSpPr>
            <p:nvPr/>
          </p:nvSpPr>
          <p:spPr bwMode="auto">
            <a:xfrm>
              <a:off x="2085815" y="2389377"/>
              <a:ext cx="1306413" cy="1646369"/>
            </a:xfrm>
            <a:custGeom>
              <a:avLst/>
              <a:gdLst>
                <a:gd name="T0" fmla="*/ 653207 w 21600"/>
                <a:gd name="T1" fmla="*/ 823185 h 21600"/>
                <a:gd name="T2" fmla="*/ 653207 w 21600"/>
                <a:gd name="T3" fmla="*/ 823185 h 21600"/>
                <a:gd name="T4" fmla="*/ 653207 w 21600"/>
                <a:gd name="T5" fmla="*/ 823185 h 21600"/>
                <a:gd name="T6" fmla="*/ 653207 w 21600"/>
                <a:gd name="T7" fmla="*/ 8231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81" name="AutoShape 21"/>
            <p:cNvSpPr>
              <a:spLocks/>
            </p:cNvSpPr>
            <p:nvPr/>
          </p:nvSpPr>
          <p:spPr bwMode="auto">
            <a:xfrm>
              <a:off x="2085815" y="2389377"/>
              <a:ext cx="1319112" cy="1659070"/>
            </a:xfrm>
            <a:custGeom>
              <a:avLst/>
              <a:gdLst>
                <a:gd name="T0" fmla="*/ 659556 w 21600"/>
                <a:gd name="T1" fmla="*/ 829535 h 21600"/>
                <a:gd name="T2" fmla="*/ 659556 w 21600"/>
                <a:gd name="T3" fmla="*/ 829535 h 21600"/>
                <a:gd name="T4" fmla="*/ 659556 w 21600"/>
                <a:gd name="T5" fmla="*/ 829535 h 21600"/>
                <a:gd name="T6" fmla="*/ 659556 w 21600"/>
                <a:gd name="T7" fmla="*/ 8295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 name="AutoShape 22"/>
            <p:cNvSpPr>
              <a:spLocks/>
            </p:cNvSpPr>
            <p:nvPr/>
          </p:nvSpPr>
          <p:spPr bwMode="auto">
            <a:xfrm>
              <a:off x="1650873" y="3865870"/>
              <a:ext cx="1581030" cy="1851172"/>
            </a:xfrm>
            <a:custGeom>
              <a:avLst/>
              <a:gdLst>
                <a:gd name="T0" fmla="*/ 790515 w 21600"/>
                <a:gd name="T1" fmla="*/ 925586 h 21600"/>
                <a:gd name="T2" fmla="*/ 790515 w 21600"/>
                <a:gd name="T3" fmla="*/ 925586 h 21600"/>
                <a:gd name="T4" fmla="*/ 790515 w 21600"/>
                <a:gd name="T5" fmla="*/ 925586 h 21600"/>
                <a:gd name="T6" fmla="*/ 790515 w 21600"/>
                <a:gd name="T7" fmla="*/ 9255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83" name="AutoShape 23"/>
            <p:cNvSpPr>
              <a:spLocks/>
            </p:cNvSpPr>
            <p:nvPr/>
          </p:nvSpPr>
          <p:spPr bwMode="auto">
            <a:xfrm>
              <a:off x="1650873" y="3865870"/>
              <a:ext cx="1593729" cy="1863873"/>
            </a:xfrm>
            <a:custGeom>
              <a:avLst/>
              <a:gdLst>
                <a:gd name="T0" fmla="*/ 796865 w 21600"/>
                <a:gd name="T1" fmla="*/ 931937 h 21600"/>
                <a:gd name="T2" fmla="*/ 796865 w 21600"/>
                <a:gd name="T3" fmla="*/ 931937 h 21600"/>
                <a:gd name="T4" fmla="*/ 796865 w 21600"/>
                <a:gd name="T5" fmla="*/ 931937 h 21600"/>
                <a:gd name="T6" fmla="*/ 796865 w 21600"/>
                <a:gd name="T7" fmla="*/ 931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4" name="AutoShape 24"/>
            <p:cNvSpPr>
              <a:spLocks/>
            </p:cNvSpPr>
            <p:nvPr/>
          </p:nvSpPr>
          <p:spPr bwMode="auto">
            <a:xfrm>
              <a:off x="3258888" y="2867253"/>
              <a:ext cx="1698496" cy="1330431"/>
            </a:xfrm>
            <a:custGeom>
              <a:avLst/>
              <a:gdLst>
                <a:gd name="T0" fmla="*/ 849248 w 21600"/>
                <a:gd name="T1" fmla="*/ 665216 h 21600"/>
                <a:gd name="T2" fmla="*/ 849248 w 21600"/>
                <a:gd name="T3" fmla="*/ 665216 h 21600"/>
                <a:gd name="T4" fmla="*/ 849248 w 21600"/>
                <a:gd name="T5" fmla="*/ 665216 h 21600"/>
                <a:gd name="T6" fmla="*/ 849248 w 21600"/>
                <a:gd name="T7" fmla="*/ 6652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85" name="AutoShape 25"/>
            <p:cNvSpPr>
              <a:spLocks/>
            </p:cNvSpPr>
            <p:nvPr/>
          </p:nvSpPr>
          <p:spPr bwMode="auto">
            <a:xfrm>
              <a:off x="3214441" y="2867253"/>
              <a:ext cx="1711195" cy="1341544"/>
            </a:xfrm>
            <a:custGeom>
              <a:avLst/>
              <a:gdLst>
                <a:gd name="T0" fmla="*/ 855598 w 21600"/>
                <a:gd name="T1" fmla="*/ 670772 h 21600"/>
                <a:gd name="T2" fmla="*/ 855598 w 21600"/>
                <a:gd name="T3" fmla="*/ 670772 h 21600"/>
                <a:gd name="T4" fmla="*/ 855598 w 21600"/>
                <a:gd name="T5" fmla="*/ 670772 h 21600"/>
                <a:gd name="T6" fmla="*/ 855598 w 21600"/>
                <a:gd name="T7" fmla="*/ 6707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86" name="AutoShape 26"/>
            <p:cNvSpPr>
              <a:spLocks/>
            </p:cNvSpPr>
            <p:nvPr/>
          </p:nvSpPr>
          <p:spPr bwMode="auto">
            <a:xfrm>
              <a:off x="5995530" y="565195"/>
              <a:ext cx="1530234" cy="1735275"/>
            </a:xfrm>
            <a:custGeom>
              <a:avLst/>
              <a:gdLst>
                <a:gd name="T0" fmla="*/ 765082 w 21581"/>
                <a:gd name="T1" fmla="*/ 867638 h 21600"/>
                <a:gd name="T2" fmla="*/ 765082 w 21581"/>
                <a:gd name="T3" fmla="*/ 867638 h 21600"/>
                <a:gd name="T4" fmla="*/ 765082 w 21581"/>
                <a:gd name="T5" fmla="*/ 867638 h 21600"/>
                <a:gd name="T6" fmla="*/ 765082 w 21581"/>
                <a:gd name="T7" fmla="*/ 86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 name="AutoShape 27"/>
            <p:cNvSpPr>
              <a:spLocks/>
            </p:cNvSpPr>
            <p:nvPr/>
          </p:nvSpPr>
          <p:spPr bwMode="auto">
            <a:xfrm>
              <a:off x="5995530" y="565195"/>
              <a:ext cx="1541346" cy="1749564"/>
            </a:xfrm>
            <a:custGeom>
              <a:avLst/>
              <a:gdLst>
                <a:gd name="T0" fmla="*/ 770673 w 21572"/>
                <a:gd name="T1" fmla="*/ 874782 h 21600"/>
                <a:gd name="T2" fmla="*/ 770673 w 21572"/>
                <a:gd name="T3" fmla="*/ 874782 h 21600"/>
                <a:gd name="T4" fmla="*/ 770673 w 21572"/>
                <a:gd name="T5" fmla="*/ 874782 h 21600"/>
                <a:gd name="T6" fmla="*/ 770673 w 21572"/>
                <a:gd name="T7" fmla="*/ 874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6" name="AutoShape 28"/>
            <p:cNvSpPr>
              <a:spLocks/>
            </p:cNvSpPr>
            <p:nvPr/>
          </p:nvSpPr>
          <p:spPr bwMode="auto">
            <a:xfrm>
              <a:off x="4865316" y="3302263"/>
              <a:ext cx="1731831" cy="923999"/>
            </a:xfrm>
            <a:custGeom>
              <a:avLst/>
              <a:gdLst>
                <a:gd name="T0" fmla="*/ 865916 w 21600"/>
                <a:gd name="T1" fmla="*/ 462000 h 21600"/>
                <a:gd name="T2" fmla="*/ 865916 w 21600"/>
                <a:gd name="T3" fmla="*/ 462000 h 21600"/>
                <a:gd name="T4" fmla="*/ 865916 w 21600"/>
                <a:gd name="T5" fmla="*/ 462000 h 21600"/>
                <a:gd name="T6" fmla="*/ 865916 w 21600"/>
                <a:gd name="T7" fmla="*/ 46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89" name="AutoShape 29"/>
            <p:cNvSpPr>
              <a:spLocks/>
            </p:cNvSpPr>
            <p:nvPr/>
          </p:nvSpPr>
          <p:spPr bwMode="auto">
            <a:xfrm>
              <a:off x="4865316" y="3302263"/>
              <a:ext cx="1742942" cy="935111"/>
            </a:xfrm>
            <a:custGeom>
              <a:avLst/>
              <a:gdLst>
                <a:gd name="T0" fmla="*/ 871471 w 21600"/>
                <a:gd name="T1" fmla="*/ 467556 h 21600"/>
                <a:gd name="T2" fmla="*/ 871471 w 21600"/>
                <a:gd name="T3" fmla="*/ 467556 h 21600"/>
                <a:gd name="T4" fmla="*/ 871471 w 21600"/>
                <a:gd name="T5" fmla="*/ 467556 h 21600"/>
                <a:gd name="T6" fmla="*/ 871471 w 21600"/>
                <a:gd name="T7" fmla="*/ 4675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0" name="AutoShape 30"/>
            <p:cNvSpPr>
              <a:spLocks/>
            </p:cNvSpPr>
            <p:nvPr/>
          </p:nvSpPr>
          <p:spPr bwMode="auto">
            <a:xfrm>
              <a:off x="7384487" y="4735889"/>
              <a:ext cx="839723" cy="1454266"/>
            </a:xfrm>
            <a:custGeom>
              <a:avLst/>
              <a:gdLst>
                <a:gd name="T0" fmla="*/ 419862 w 21600"/>
                <a:gd name="T1" fmla="*/ 727133 h 21594"/>
                <a:gd name="T2" fmla="*/ 419862 w 21600"/>
                <a:gd name="T3" fmla="*/ 727133 h 21594"/>
                <a:gd name="T4" fmla="*/ 419862 w 21600"/>
                <a:gd name="T5" fmla="*/ 727133 h 21594"/>
                <a:gd name="T6" fmla="*/ 419862 w 21600"/>
                <a:gd name="T7" fmla="*/ 727133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600"/>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1" name="AutoShape 31"/>
            <p:cNvSpPr>
              <a:spLocks/>
            </p:cNvSpPr>
            <p:nvPr/>
          </p:nvSpPr>
          <p:spPr bwMode="auto">
            <a:xfrm>
              <a:off x="7298769" y="2476697"/>
              <a:ext cx="938141" cy="1673358"/>
            </a:xfrm>
            <a:custGeom>
              <a:avLst/>
              <a:gdLst>
                <a:gd name="T0" fmla="*/ 469071 w 21434"/>
                <a:gd name="T1" fmla="*/ 836640 h 21587"/>
                <a:gd name="T2" fmla="*/ 469071 w 21434"/>
                <a:gd name="T3" fmla="*/ 836640 h 21587"/>
                <a:gd name="T4" fmla="*/ 469071 w 21434"/>
                <a:gd name="T5" fmla="*/ 836640 h 21587"/>
                <a:gd name="T6" fmla="*/ 469071 w 21434"/>
                <a:gd name="T7" fmla="*/ 836640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3"/>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600"/>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4"/>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2" name="AutoShape 32"/>
            <p:cNvSpPr>
              <a:spLocks/>
            </p:cNvSpPr>
            <p:nvPr/>
          </p:nvSpPr>
          <p:spPr bwMode="auto">
            <a:xfrm>
              <a:off x="6343167" y="3127624"/>
              <a:ext cx="1571505" cy="1363771"/>
            </a:xfrm>
            <a:custGeom>
              <a:avLst/>
              <a:gdLst>
                <a:gd name="T0" fmla="*/ 785752 w 21564"/>
                <a:gd name="T1" fmla="*/ 681886 h 21600"/>
                <a:gd name="T2" fmla="*/ 785752 w 21564"/>
                <a:gd name="T3" fmla="*/ 681886 h 21600"/>
                <a:gd name="T4" fmla="*/ 785752 w 21564"/>
                <a:gd name="T5" fmla="*/ 681886 h 21600"/>
                <a:gd name="T6" fmla="*/ 785752 w 21564"/>
                <a:gd name="T7" fmla="*/ 681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3" name="AutoShape 33"/>
            <p:cNvSpPr>
              <a:spLocks/>
            </p:cNvSpPr>
            <p:nvPr/>
          </p:nvSpPr>
          <p:spPr bwMode="auto">
            <a:xfrm>
              <a:off x="6343167" y="3127624"/>
              <a:ext cx="1582617" cy="1374885"/>
            </a:xfrm>
            <a:custGeom>
              <a:avLst/>
              <a:gdLst>
                <a:gd name="T0" fmla="*/ 791309 w 21568"/>
                <a:gd name="T1" fmla="*/ 687443 h 21600"/>
                <a:gd name="T2" fmla="*/ 791309 w 21568"/>
                <a:gd name="T3" fmla="*/ 687443 h 21600"/>
                <a:gd name="T4" fmla="*/ 791309 w 21568"/>
                <a:gd name="T5" fmla="*/ 687443 h 21600"/>
                <a:gd name="T6" fmla="*/ 791309 w 21568"/>
                <a:gd name="T7" fmla="*/ 687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1"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4" name="AutoShape 34"/>
            <p:cNvSpPr>
              <a:spLocks/>
            </p:cNvSpPr>
            <p:nvPr/>
          </p:nvSpPr>
          <p:spPr bwMode="auto">
            <a:xfrm>
              <a:off x="8079759" y="1651132"/>
              <a:ext cx="77781" cy="141298"/>
            </a:xfrm>
            <a:custGeom>
              <a:avLst/>
              <a:gdLst>
                <a:gd name="T0" fmla="*/ 38891 w 21600"/>
                <a:gd name="T1" fmla="*/ 70649 h 21600"/>
                <a:gd name="T2" fmla="*/ 38891 w 21600"/>
                <a:gd name="T3" fmla="*/ 70649 h 21600"/>
                <a:gd name="T4" fmla="*/ 38891 w 21600"/>
                <a:gd name="T5" fmla="*/ 70649 h 21600"/>
                <a:gd name="T6" fmla="*/ 38891 w 21600"/>
                <a:gd name="T7" fmla="*/ 70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3"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5" name="AutoShape 35"/>
            <p:cNvSpPr>
              <a:spLocks/>
            </p:cNvSpPr>
            <p:nvPr/>
          </p:nvSpPr>
          <p:spPr bwMode="auto">
            <a:xfrm>
              <a:off x="8079759" y="1651132"/>
              <a:ext cx="88893" cy="155587"/>
            </a:xfrm>
            <a:custGeom>
              <a:avLst/>
              <a:gdLst>
                <a:gd name="T0" fmla="*/ 44447 w 21600"/>
                <a:gd name="T1" fmla="*/ 77794 h 21600"/>
                <a:gd name="T2" fmla="*/ 44447 w 21600"/>
                <a:gd name="T3" fmla="*/ 77794 h 21600"/>
                <a:gd name="T4" fmla="*/ 44447 w 21600"/>
                <a:gd name="T5" fmla="*/ 77794 h 21600"/>
                <a:gd name="T6" fmla="*/ 44447 w 21600"/>
                <a:gd name="T7" fmla="*/ 7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6" name="AutoShape 36"/>
            <p:cNvSpPr>
              <a:spLocks/>
            </p:cNvSpPr>
            <p:nvPr/>
          </p:nvSpPr>
          <p:spPr bwMode="auto">
            <a:xfrm>
              <a:off x="6906686" y="1216122"/>
              <a:ext cx="1179423" cy="1314555"/>
            </a:xfrm>
            <a:custGeom>
              <a:avLst/>
              <a:gdLst>
                <a:gd name="T0" fmla="*/ 589712 w 21580"/>
                <a:gd name="T1" fmla="*/ 657886 h 21590"/>
                <a:gd name="T2" fmla="*/ 589712 w 21580"/>
                <a:gd name="T3" fmla="*/ 657886 h 21590"/>
                <a:gd name="T4" fmla="*/ 589712 w 21580"/>
                <a:gd name="T5" fmla="*/ 657886 h 21590"/>
                <a:gd name="T6" fmla="*/ 589712 w 21580"/>
                <a:gd name="T7" fmla="*/ 657886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8"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7" name="AutoShape 37"/>
            <p:cNvSpPr>
              <a:spLocks/>
            </p:cNvSpPr>
            <p:nvPr/>
          </p:nvSpPr>
          <p:spPr bwMode="auto">
            <a:xfrm>
              <a:off x="6906686" y="1216122"/>
              <a:ext cx="1190534" cy="1325668"/>
            </a:xfrm>
            <a:custGeom>
              <a:avLst/>
              <a:gdLst>
                <a:gd name="T0" fmla="*/ 595239 w 21575"/>
                <a:gd name="T1" fmla="*/ 662834 h 21600"/>
                <a:gd name="T2" fmla="*/ 595239 w 21575"/>
                <a:gd name="T3" fmla="*/ 662834 h 21600"/>
                <a:gd name="T4" fmla="*/ 595239 w 21575"/>
                <a:gd name="T5" fmla="*/ 662834 h 21600"/>
                <a:gd name="T6" fmla="*/ 595239 w 21575"/>
                <a:gd name="T7" fmla="*/ 6628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8" name="AutoShape 38"/>
            <p:cNvSpPr>
              <a:spLocks/>
            </p:cNvSpPr>
            <p:nvPr/>
          </p:nvSpPr>
          <p:spPr bwMode="auto">
            <a:xfrm>
              <a:off x="6125695" y="2259192"/>
              <a:ext cx="1420705" cy="931937"/>
            </a:xfrm>
            <a:custGeom>
              <a:avLst/>
              <a:gdLst>
                <a:gd name="T0" fmla="*/ 710320 w 21575"/>
                <a:gd name="T1" fmla="*/ 472686 h 21435"/>
                <a:gd name="T2" fmla="*/ 710320 w 21575"/>
                <a:gd name="T3" fmla="*/ 472686 h 21435"/>
                <a:gd name="T4" fmla="*/ 710320 w 21575"/>
                <a:gd name="T5" fmla="*/ 472686 h 21435"/>
                <a:gd name="T6" fmla="*/ 710320 w 21575"/>
                <a:gd name="T7" fmla="*/ 472686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199" name="AutoShape 39"/>
            <p:cNvSpPr>
              <a:spLocks/>
            </p:cNvSpPr>
            <p:nvPr/>
          </p:nvSpPr>
          <p:spPr bwMode="auto">
            <a:xfrm>
              <a:off x="6125695" y="2259192"/>
              <a:ext cx="1430229" cy="943050"/>
            </a:xfrm>
            <a:custGeom>
              <a:avLst/>
              <a:gdLst>
                <a:gd name="T0" fmla="*/ 715115 w 21572"/>
                <a:gd name="T1" fmla="*/ 471525 h 21600"/>
                <a:gd name="T2" fmla="*/ 715115 w 21572"/>
                <a:gd name="T3" fmla="*/ 471525 h 21600"/>
                <a:gd name="T4" fmla="*/ 715115 w 21572"/>
                <a:gd name="T5" fmla="*/ 471525 h 21600"/>
                <a:gd name="T6" fmla="*/ 715115 w 21572"/>
                <a:gd name="T7" fmla="*/ 471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9"/>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0" name="AutoShape 40"/>
            <p:cNvSpPr>
              <a:spLocks/>
            </p:cNvSpPr>
            <p:nvPr/>
          </p:nvSpPr>
          <p:spPr bwMode="auto">
            <a:xfrm>
              <a:off x="7384487" y="1128802"/>
              <a:ext cx="1349272" cy="601711"/>
            </a:xfrm>
            <a:custGeom>
              <a:avLst/>
              <a:gdLst>
                <a:gd name="T0" fmla="*/ 674636 w 21600"/>
                <a:gd name="T1" fmla="*/ 300856 h 21600"/>
                <a:gd name="T2" fmla="*/ 674636 w 21600"/>
                <a:gd name="T3" fmla="*/ 300856 h 21600"/>
                <a:gd name="T4" fmla="*/ 674636 w 21600"/>
                <a:gd name="T5" fmla="*/ 300856 h 21600"/>
                <a:gd name="T6" fmla="*/ 674636 w 21600"/>
                <a:gd name="T7" fmla="*/ 300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1" name="AutoShape 41"/>
            <p:cNvSpPr>
              <a:spLocks/>
            </p:cNvSpPr>
            <p:nvPr/>
          </p:nvSpPr>
          <p:spPr bwMode="auto">
            <a:xfrm>
              <a:off x="7384487" y="1128802"/>
              <a:ext cx="1366733" cy="617587"/>
            </a:xfrm>
            <a:custGeom>
              <a:avLst/>
              <a:gdLst>
                <a:gd name="T0" fmla="*/ 683367 w 21600"/>
                <a:gd name="T1" fmla="*/ 308794 h 21600"/>
                <a:gd name="T2" fmla="*/ 683367 w 21600"/>
                <a:gd name="T3" fmla="*/ 308794 h 21600"/>
                <a:gd name="T4" fmla="*/ 683367 w 21600"/>
                <a:gd name="T5" fmla="*/ 308794 h 21600"/>
                <a:gd name="T6" fmla="*/ 683367 w 21600"/>
                <a:gd name="T7" fmla="*/ 3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2" name="AutoShape 42"/>
            <p:cNvSpPr>
              <a:spLocks/>
            </p:cNvSpPr>
            <p:nvPr/>
          </p:nvSpPr>
          <p:spPr bwMode="auto">
            <a:xfrm>
              <a:off x="7776569" y="1043070"/>
              <a:ext cx="173025" cy="150825"/>
            </a:xfrm>
            <a:custGeom>
              <a:avLst/>
              <a:gdLst>
                <a:gd name="T0" fmla="*/ 86513 w 21600"/>
                <a:gd name="T1" fmla="*/ 75413 h 21600"/>
                <a:gd name="T2" fmla="*/ 86513 w 21600"/>
                <a:gd name="T3" fmla="*/ 75413 h 21600"/>
                <a:gd name="T4" fmla="*/ 86513 w 21600"/>
                <a:gd name="T5" fmla="*/ 75413 h 21600"/>
                <a:gd name="T6" fmla="*/ 86513 w 21600"/>
                <a:gd name="T7" fmla="*/ 75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3" name="AutoShape 43"/>
            <p:cNvSpPr>
              <a:spLocks/>
            </p:cNvSpPr>
            <p:nvPr/>
          </p:nvSpPr>
          <p:spPr bwMode="auto">
            <a:xfrm>
              <a:off x="7732123" y="998617"/>
              <a:ext cx="188899" cy="166701"/>
            </a:xfrm>
            <a:custGeom>
              <a:avLst/>
              <a:gdLst>
                <a:gd name="T0" fmla="*/ 94449 w 21600"/>
                <a:gd name="T1" fmla="*/ 83351 h 21600"/>
                <a:gd name="T2" fmla="*/ 94449 w 21600"/>
                <a:gd name="T3" fmla="*/ 83351 h 21600"/>
                <a:gd name="T4" fmla="*/ 94449 w 21600"/>
                <a:gd name="T5" fmla="*/ 83351 h 21600"/>
                <a:gd name="T6" fmla="*/ 94449 w 21600"/>
                <a:gd name="T7" fmla="*/ 83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4" name="AutoShape 44"/>
            <p:cNvSpPr>
              <a:spLocks/>
            </p:cNvSpPr>
            <p:nvPr/>
          </p:nvSpPr>
          <p:spPr bwMode="auto">
            <a:xfrm>
              <a:off x="8297230" y="1433626"/>
              <a:ext cx="912744" cy="1243112"/>
            </a:xfrm>
            <a:custGeom>
              <a:avLst/>
              <a:gdLst>
                <a:gd name="T0" fmla="*/ 456351 w 21591"/>
                <a:gd name="T1" fmla="*/ 622161 h 21589"/>
                <a:gd name="T2" fmla="*/ 456351 w 21591"/>
                <a:gd name="T3" fmla="*/ 622161 h 21589"/>
                <a:gd name="T4" fmla="*/ 456351 w 21591"/>
                <a:gd name="T5" fmla="*/ 622161 h 21589"/>
                <a:gd name="T6" fmla="*/ 456351 w 21591"/>
                <a:gd name="T7" fmla="*/ 62216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599" y="13072"/>
                    <a:pt x="21599"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5" name="AutoShape 45"/>
            <p:cNvSpPr>
              <a:spLocks/>
            </p:cNvSpPr>
            <p:nvPr/>
          </p:nvSpPr>
          <p:spPr bwMode="auto">
            <a:xfrm>
              <a:off x="8254371" y="1433626"/>
              <a:ext cx="930204" cy="1254225"/>
            </a:xfrm>
            <a:custGeom>
              <a:avLst/>
              <a:gdLst>
                <a:gd name="T0" fmla="*/ 465080 w 21573"/>
                <a:gd name="T1" fmla="*/ 627113 h 21600"/>
                <a:gd name="T2" fmla="*/ 465080 w 21573"/>
                <a:gd name="T3" fmla="*/ 627113 h 21600"/>
                <a:gd name="T4" fmla="*/ 465080 w 21573"/>
                <a:gd name="T5" fmla="*/ 627113 h 21600"/>
                <a:gd name="T6" fmla="*/ 465080 w 21573"/>
                <a:gd name="T7" fmla="*/ 627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7"/>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6" name="AutoShape 46"/>
            <p:cNvSpPr>
              <a:spLocks/>
            </p:cNvSpPr>
            <p:nvPr/>
          </p:nvSpPr>
          <p:spPr bwMode="auto">
            <a:xfrm>
              <a:off x="8124206" y="2649748"/>
              <a:ext cx="720670" cy="1257400"/>
            </a:xfrm>
            <a:custGeom>
              <a:avLst/>
              <a:gdLst>
                <a:gd name="T0" fmla="*/ 360318 w 21567"/>
                <a:gd name="T1" fmla="*/ 628700 h 21584"/>
                <a:gd name="T2" fmla="*/ 360318 w 21567"/>
                <a:gd name="T3" fmla="*/ 628700 h 21584"/>
                <a:gd name="T4" fmla="*/ 360318 w 21567"/>
                <a:gd name="T5" fmla="*/ 628700 h 21584"/>
                <a:gd name="T6" fmla="*/ 360318 w 21567"/>
                <a:gd name="T7" fmla="*/ 6287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7" name="AutoShape 47"/>
            <p:cNvSpPr>
              <a:spLocks/>
            </p:cNvSpPr>
            <p:nvPr/>
          </p:nvSpPr>
          <p:spPr bwMode="auto">
            <a:xfrm>
              <a:off x="8124206" y="2649748"/>
              <a:ext cx="731781" cy="1268514"/>
            </a:xfrm>
            <a:custGeom>
              <a:avLst/>
              <a:gdLst>
                <a:gd name="T0" fmla="*/ 365891 w 21564"/>
                <a:gd name="T1" fmla="*/ 634257 h 21600"/>
                <a:gd name="T2" fmla="*/ 365891 w 21564"/>
                <a:gd name="T3" fmla="*/ 634257 h 21600"/>
                <a:gd name="T4" fmla="*/ 365891 w 21564"/>
                <a:gd name="T5" fmla="*/ 634257 h 21600"/>
                <a:gd name="T6" fmla="*/ 365891 w 21564"/>
                <a:gd name="T7" fmla="*/ 63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8" name="AutoShape 48"/>
            <p:cNvSpPr>
              <a:spLocks/>
            </p:cNvSpPr>
            <p:nvPr/>
          </p:nvSpPr>
          <p:spPr bwMode="auto">
            <a:xfrm>
              <a:off x="8732172" y="2432244"/>
              <a:ext cx="981000" cy="1127215"/>
            </a:xfrm>
            <a:custGeom>
              <a:avLst/>
              <a:gdLst>
                <a:gd name="T0" fmla="*/ 490500 w 21600"/>
                <a:gd name="T1" fmla="*/ 563608 h 21600"/>
                <a:gd name="T2" fmla="*/ 490500 w 21600"/>
                <a:gd name="T3" fmla="*/ 563608 h 21600"/>
                <a:gd name="T4" fmla="*/ 490500 w 21600"/>
                <a:gd name="T5" fmla="*/ 563608 h 21600"/>
                <a:gd name="T6" fmla="*/ 490500 w 21600"/>
                <a:gd name="T7" fmla="*/ 5636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09" name="AutoShape 49"/>
            <p:cNvSpPr>
              <a:spLocks/>
            </p:cNvSpPr>
            <p:nvPr/>
          </p:nvSpPr>
          <p:spPr bwMode="auto">
            <a:xfrm>
              <a:off x="8732172" y="2432244"/>
              <a:ext cx="993699" cy="1141503"/>
            </a:xfrm>
            <a:custGeom>
              <a:avLst/>
              <a:gdLst>
                <a:gd name="T0" fmla="*/ 496850 w 21600"/>
                <a:gd name="T1" fmla="*/ 570752 h 21600"/>
                <a:gd name="T2" fmla="*/ 496850 w 21600"/>
                <a:gd name="T3" fmla="*/ 570752 h 21600"/>
                <a:gd name="T4" fmla="*/ 496850 w 21600"/>
                <a:gd name="T5" fmla="*/ 570752 h 21600"/>
                <a:gd name="T6" fmla="*/ 496850 w 21600"/>
                <a:gd name="T7" fmla="*/ 570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0" name="AutoShape 50"/>
            <p:cNvSpPr>
              <a:spLocks/>
            </p:cNvSpPr>
            <p:nvPr/>
          </p:nvSpPr>
          <p:spPr bwMode="auto">
            <a:xfrm>
              <a:off x="9340139" y="2824387"/>
              <a:ext cx="1044496" cy="1051009"/>
            </a:xfrm>
            <a:custGeom>
              <a:avLst/>
              <a:gdLst>
                <a:gd name="T0" fmla="*/ 522248 w 21600"/>
                <a:gd name="T1" fmla="*/ 525505 h 21600"/>
                <a:gd name="T2" fmla="*/ 522248 w 21600"/>
                <a:gd name="T3" fmla="*/ 525505 h 21600"/>
                <a:gd name="T4" fmla="*/ 522248 w 21600"/>
                <a:gd name="T5" fmla="*/ 525505 h 21600"/>
                <a:gd name="T6" fmla="*/ 522248 w 21600"/>
                <a:gd name="T7" fmla="*/ 5255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1" name="AutoShape 51"/>
            <p:cNvSpPr>
              <a:spLocks/>
            </p:cNvSpPr>
            <p:nvPr/>
          </p:nvSpPr>
          <p:spPr bwMode="auto">
            <a:xfrm>
              <a:off x="9340139" y="2824387"/>
              <a:ext cx="1057195" cy="1065298"/>
            </a:xfrm>
            <a:custGeom>
              <a:avLst/>
              <a:gdLst>
                <a:gd name="T0" fmla="*/ 528598 w 21600"/>
                <a:gd name="T1" fmla="*/ 532649 h 21600"/>
                <a:gd name="T2" fmla="*/ 528598 w 21600"/>
                <a:gd name="T3" fmla="*/ 532649 h 21600"/>
                <a:gd name="T4" fmla="*/ 528598 w 21600"/>
                <a:gd name="T5" fmla="*/ 532649 h 21600"/>
                <a:gd name="T6" fmla="*/ 528598 w 21600"/>
                <a:gd name="T7" fmla="*/ 532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599"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2" name="AutoShape 52"/>
            <p:cNvSpPr>
              <a:spLocks/>
            </p:cNvSpPr>
            <p:nvPr/>
          </p:nvSpPr>
          <p:spPr bwMode="auto">
            <a:xfrm>
              <a:off x="10903707" y="3387995"/>
              <a:ext cx="111117" cy="320701"/>
            </a:xfrm>
            <a:custGeom>
              <a:avLst/>
              <a:gdLst>
                <a:gd name="T0" fmla="*/ 55559 w 21600"/>
                <a:gd name="T1" fmla="*/ 160351 h 21600"/>
                <a:gd name="T2" fmla="*/ 55559 w 21600"/>
                <a:gd name="T3" fmla="*/ 160351 h 21600"/>
                <a:gd name="T4" fmla="*/ 55559 w 21600"/>
                <a:gd name="T5" fmla="*/ 160351 h 21600"/>
                <a:gd name="T6" fmla="*/ 55559 w 21600"/>
                <a:gd name="T7" fmla="*/ 160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3" name="AutoShape 53"/>
            <p:cNvSpPr>
              <a:spLocks/>
            </p:cNvSpPr>
            <p:nvPr/>
          </p:nvSpPr>
          <p:spPr bwMode="auto">
            <a:xfrm>
              <a:off x="9165527" y="3084758"/>
              <a:ext cx="1814374" cy="1041483"/>
            </a:xfrm>
            <a:custGeom>
              <a:avLst/>
              <a:gdLst>
                <a:gd name="T0" fmla="*/ 907145 w 21551"/>
                <a:gd name="T1" fmla="*/ 523577 h 21306"/>
                <a:gd name="T2" fmla="*/ 907145 w 21551"/>
                <a:gd name="T3" fmla="*/ 523577 h 21306"/>
                <a:gd name="T4" fmla="*/ 907145 w 21551"/>
                <a:gd name="T5" fmla="*/ 523577 h 21306"/>
                <a:gd name="T6" fmla="*/ 907145 w 21551"/>
                <a:gd name="T7" fmla="*/ 523577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4" name="AutoShape 54"/>
            <p:cNvSpPr>
              <a:spLocks/>
            </p:cNvSpPr>
            <p:nvPr/>
          </p:nvSpPr>
          <p:spPr bwMode="auto">
            <a:xfrm>
              <a:off x="9165527" y="3084758"/>
              <a:ext cx="1828661" cy="1052597"/>
            </a:xfrm>
            <a:custGeom>
              <a:avLst/>
              <a:gdLst>
                <a:gd name="T0" fmla="*/ 914288 w 21541"/>
                <a:gd name="T1" fmla="*/ 526299 h 21600"/>
                <a:gd name="T2" fmla="*/ 914288 w 21541"/>
                <a:gd name="T3" fmla="*/ 526299 h 21600"/>
                <a:gd name="T4" fmla="*/ 914288 w 21541"/>
                <a:gd name="T5" fmla="*/ 526299 h 21600"/>
                <a:gd name="T6" fmla="*/ 914288 w 21541"/>
                <a:gd name="T7" fmla="*/ 5262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0"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5" name="AutoShape 55"/>
            <p:cNvSpPr>
              <a:spLocks/>
            </p:cNvSpPr>
            <p:nvPr/>
          </p:nvSpPr>
          <p:spPr bwMode="auto">
            <a:xfrm>
              <a:off x="7819429" y="3432448"/>
              <a:ext cx="1698496" cy="893833"/>
            </a:xfrm>
            <a:custGeom>
              <a:avLst/>
              <a:gdLst>
                <a:gd name="T0" fmla="*/ 849248 w 21600"/>
                <a:gd name="T1" fmla="*/ 446917 h 21600"/>
                <a:gd name="T2" fmla="*/ 849248 w 21600"/>
                <a:gd name="T3" fmla="*/ 446917 h 21600"/>
                <a:gd name="T4" fmla="*/ 849248 w 21600"/>
                <a:gd name="T5" fmla="*/ 446917 h 21600"/>
                <a:gd name="T6" fmla="*/ 849248 w 21600"/>
                <a:gd name="T7" fmla="*/ 4469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6" name="AutoShape 56"/>
            <p:cNvSpPr>
              <a:spLocks/>
            </p:cNvSpPr>
            <p:nvPr/>
          </p:nvSpPr>
          <p:spPr bwMode="auto">
            <a:xfrm>
              <a:off x="7819429" y="3387995"/>
              <a:ext cx="1717544" cy="906534"/>
            </a:xfrm>
            <a:custGeom>
              <a:avLst/>
              <a:gdLst>
                <a:gd name="T0" fmla="*/ 858772 w 21600"/>
                <a:gd name="T1" fmla="*/ 453267 h 21600"/>
                <a:gd name="T2" fmla="*/ 858772 w 21600"/>
                <a:gd name="T3" fmla="*/ 453267 h 21600"/>
                <a:gd name="T4" fmla="*/ 858772 w 21600"/>
                <a:gd name="T5" fmla="*/ 453267 h 21600"/>
                <a:gd name="T6" fmla="*/ 858772 w 21600"/>
                <a:gd name="T7" fmla="*/ 4532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7" name="AutoShape 57"/>
            <p:cNvSpPr>
              <a:spLocks/>
            </p:cNvSpPr>
            <p:nvPr/>
          </p:nvSpPr>
          <p:spPr bwMode="auto">
            <a:xfrm>
              <a:off x="8775032" y="4561250"/>
              <a:ext cx="1288952" cy="1327256"/>
            </a:xfrm>
            <a:custGeom>
              <a:avLst/>
              <a:gdLst>
                <a:gd name="T0" fmla="*/ 644476 w 21564"/>
                <a:gd name="T1" fmla="*/ 663628 h 21592"/>
                <a:gd name="T2" fmla="*/ 644476 w 21564"/>
                <a:gd name="T3" fmla="*/ 663628 h 21592"/>
                <a:gd name="T4" fmla="*/ 644476 w 21564"/>
                <a:gd name="T5" fmla="*/ 663628 h 21592"/>
                <a:gd name="T6" fmla="*/ 644476 w 21564"/>
                <a:gd name="T7" fmla="*/ 66362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8" name="AutoShape 58"/>
            <p:cNvSpPr>
              <a:spLocks/>
            </p:cNvSpPr>
            <p:nvPr/>
          </p:nvSpPr>
          <p:spPr bwMode="auto">
            <a:xfrm>
              <a:off x="8167065" y="4648570"/>
              <a:ext cx="912744" cy="1490781"/>
            </a:xfrm>
            <a:custGeom>
              <a:avLst/>
              <a:gdLst>
                <a:gd name="T0" fmla="*/ 456372 w 21406"/>
                <a:gd name="T1" fmla="*/ 745356 h 21453"/>
                <a:gd name="T2" fmla="*/ 456372 w 21406"/>
                <a:gd name="T3" fmla="*/ 745356 h 21453"/>
                <a:gd name="T4" fmla="*/ 456372 w 21406"/>
                <a:gd name="T5" fmla="*/ 745356 h 21453"/>
                <a:gd name="T6" fmla="*/ 456372 w 21406"/>
                <a:gd name="T7" fmla="*/ 745356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19" name="AutoShape 59"/>
            <p:cNvSpPr>
              <a:spLocks/>
            </p:cNvSpPr>
            <p:nvPr/>
          </p:nvSpPr>
          <p:spPr bwMode="auto">
            <a:xfrm>
              <a:off x="8167065" y="4648570"/>
              <a:ext cx="923855" cy="1501895"/>
            </a:xfrm>
            <a:custGeom>
              <a:avLst/>
              <a:gdLst>
                <a:gd name="T0" fmla="*/ 461928 w 21550"/>
                <a:gd name="T1" fmla="*/ 750948 h 21600"/>
                <a:gd name="T2" fmla="*/ 461928 w 21550"/>
                <a:gd name="T3" fmla="*/ 750948 h 21600"/>
                <a:gd name="T4" fmla="*/ 461928 w 21550"/>
                <a:gd name="T5" fmla="*/ 750948 h 21600"/>
                <a:gd name="T6" fmla="*/ 461928 w 21550"/>
                <a:gd name="T7" fmla="*/ 7509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3"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20" name="AutoShape 60"/>
            <p:cNvSpPr>
              <a:spLocks/>
            </p:cNvSpPr>
            <p:nvPr/>
          </p:nvSpPr>
          <p:spPr bwMode="auto">
            <a:xfrm>
              <a:off x="9340139" y="4473931"/>
              <a:ext cx="1181010" cy="911298"/>
            </a:xfrm>
            <a:custGeom>
              <a:avLst/>
              <a:gdLst>
                <a:gd name="T0" fmla="*/ 590505 w 21428"/>
                <a:gd name="T1" fmla="*/ 460553 h 21461"/>
                <a:gd name="T2" fmla="*/ 590505 w 21428"/>
                <a:gd name="T3" fmla="*/ 460553 h 21461"/>
                <a:gd name="T4" fmla="*/ 590505 w 21428"/>
                <a:gd name="T5" fmla="*/ 460553 h 21461"/>
                <a:gd name="T6" fmla="*/ 590505 w 21428"/>
                <a:gd name="T7" fmla="*/ 4605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3"/>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21" name="AutoShape 61"/>
            <p:cNvSpPr>
              <a:spLocks/>
            </p:cNvSpPr>
            <p:nvPr/>
          </p:nvSpPr>
          <p:spPr bwMode="auto">
            <a:xfrm>
              <a:off x="9340139" y="4473931"/>
              <a:ext cx="1192121" cy="922410"/>
            </a:xfrm>
            <a:custGeom>
              <a:avLst/>
              <a:gdLst>
                <a:gd name="T0" fmla="*/ 596033 w 21397"/>
                <a:gd name="T1" fmla="*/ 461205 h 21600"/>
                <a:gd name="T2" fmla="*/ 596033 w 21397"/>
                <a:gd name="T3" fmla="*/ 461205 h 21600"/>
                <a:gd name="T4" fmla="*/ 596033 w 21397"/>
                <a:gd name="T5" fmla="*/ 461205 h 21600"/>
                <a:gd name="T6" fmla="*/ 596033 w 21397"/>
                <a:gd name="T7" fmla="*/ 461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22" name="AutoShape 62"/>
            <p:cNvSpPr>
              <a:spLocks/>
            </p:cNvSpPr>
            <p:nvPr/>
          </p:nvSpPr>
          <p:spPr bwMode="auto">
            <a:xfrm>
              <a:off x="8427395" y="5777372"/>
              <a:ext cx="2142962" cy="1625729"/>
            </a:xfrm>
            <a:custGeom>
              <a:avLst/>
              <a:gdLst>
                <a:gd name="T0" fmla="*/ 1071431 w 21571"/>
                <a:gd name="T1" fmla="*/ 812827 h 21571"/>
                <a:gd name="T2" fmla="*/ 1071431 w 21571"/>
                <a:gd name="T3" fmla="*/ 812827 h 21571"/>
                <a:gd name="T4" fmla="*/ 1071431 w 21571"/>
                <a:gd name="T5" fmla="*/ 812827 h 21571"/>
                <a:gd name="T6" fmla="*/ 1071431 w 21571"/>
                <a:gd name="T7" fmla="*/ 812827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20223" name="AutoShape 63"/>
            <p:cNvSpPr>
              <a:spLocks/>
            </p:cNvSpPr>
            <p:nvPr/>
          </p:nvSpPr>
          <p:spPr bwMode="auto">
            <a:xfrm>
              <a:off x="8427395" y="5777372"/>
              <a:ext cx="2152486" cy="1635255"/>
            </a:xfrm>
            <a:custGeom>
              <a:avLst/>
              <a:gdLst>
                <a:gd name="T0" fmla="*/ 1076243 w 21570"/>
                <a:gd name="T1" fmla="*/ 817628 h 21600"/>
                <a:gd name="T2" fmla="*/ 1076243 w 21570"/>
                <a:gd name="T3" fmla="*/ 817628 h 21600"/>
                <a:gd name="T4" fmla="*/ 1076243 w 21570"/>
                <a:gd name="T5" fmla="*/ 817628 h 21600"/>
                <a:gd name="T6" fmla="*/ 1076243 w 21570"/>
                <a:gd name="T7" fmla="*/ 8176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24" name="AutoShape 64"/>
            <p:cNvSpPr>
              <a:spLocks/>
            </p:cNvSpPr>
            <p:nvPr/>
          </p:nvSpPr>
          <p:spPr bwMode="auto">
            <a:xfrm>
              <a:off x="9079808" y="3823004"/>
              <a:ext cx="1990574" cy="903359"/>
            </a:xfrm>
            <a:custGeom>
              <a:avLst/>
              <a:gdLst>
                <a:gd name="T0" fmla="*/ 995241 w 21585"/>
                <a:gd name="T1" fmla="*/ 451680 h 21600"/>
                <a:gd name="T2" fmla="*/ 995241 w 21585"/>
                <a:gd name="T3" fmla="*/ 451680 h 21600"/>
                <a:gd name="T4" fmla="*/ 995241 w 21585"/>
                <a:gd name="T5" fmla="*/ 451680 h 21600"/>
                <a:gd name="T6" fmla="*/ 995241 w 21585"/>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25" name="AutoShape 65"/>
            <p:cNvSpPr>
              <a:spLocks/>
            </p:cNvSpPr>
            <p:nvPr/>
          </p:nvSpPr>
          <p:spPr bwMode="auto">
            <a:xfrm>
              <a:off x="9079808" y="3823004"/>
              <a:ext cx="2001685" cy="916060"/>
            </a:xfrm>
            <a:custGeom>
              <a:avLst/>
              <a:gdLst>
                <a:gd name="T0" fmla="*/ 1000796 w 21581"/>
                <a:gd name="T1" fmla="*/ 458030 h 21600"/>
                <a:gd name="T2" fmla="*/ 1000796 w 21581"/>
                <a:gd name="T3" fmla="*/ 458030 h 21600"/>
                <a:gd name="T4" fmla="*/ 1000796 w 21581"/>
                <a:gd name="T5" fmla="*/ 458030 h 21600"/>
                <a:gd name="T6" fmla="*/ 1000796 w 21581"/>
                <a:gd name="T7" fmla="*/ 45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26" name="AutoShape 66"/>
            <p:cNvSpPr>
              <a:spLocks/>
            </p:cNvSpPr>
            <p:nvPr/>
          </p:nvSpPr>
          <p:spPr bwMode="auto">
            <a:xfrm>
              <a:off x="10816401" y="2259192"/>
              <a:ext cx="358748" cy="804927"/>
            </a:xfrm>
            <a:custGeom>
              <a:avLst/>
              <a:gdLst>
                <a:gd name="T0" fmla="*/ 179374 w 21510"/>
                <a:gd name="T1" fmla="*/ 413941 h 21250"/>
                <a:gd name="T2" fmla="*/ 179374 w 21510"/>
                <a:gd name="T3" fmla="*/ 413941 h 21250"/>
                <a:gd name="T4" fmla="*/ 179374 w 21510"/>
                <a:gd name="T5" fmla="*/ 413941 h 21250"/>
                <a:gd name="T6" fmla="*/ 179374 w 21510"/>
                <a:gd name="T7" fmla="*/ 413941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7"/>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27" name="AutoShape 67"/>
            <p:cNvSpPr>
              <a:spLocks/>
            </p:cNvSpPr>
            <p:nvPr/>
          </p:nvSpPr>
          <p:spPr bwMode="auto">
            <a:xfrm>
              <a:off x="10816401" y="2259192"/>
              <a:ext cx="369859" cy="816040"/>
            </a:xfrm>
            <a:custGeom>
              <a:avLst/>
              <a:gdLst>
                <a:gd name="T0" fmla="*/ 184930 w 21478"/>
                <a:gd name="T1" fmla="*/ 408020 h 21600"/>
                <a:gd name="T2" fmla="*/ 184930 w 21478"/>
                <a:gd name="T3" fmla="*/ 408020 h 21600"/>
                <a:gd name="T4" fmla="*/ 184930 w 21478"/>
                <a:gd name="T5" fmla="*/ 408020 h 21600"/>
                <a:gd name="T6" fmla="*/ 184930 w 21478"/>
                <a:gd name="T7" fmla="*/ 4080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4"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28" name="AutoShape 68"/>
            <p:cNvSpPr>
              <a:spLocks/>
            </p:cNvSpPr>
            <p:nvPr/>
          </p:nvSpPr>
          <p:spPr bwMode="auto">
            <a:xfrm>
              <a:off x="10816401" y="2824387"/>
              <a:ext cx="249218" cy="415958"/>
            </a:xfrm>
            <a:custGeom>
              <a:avLst/>
              <a:gdLst>
                <a:gd name="T0" fmla="*/ 124603 w 21469"/>
                <a:gd name="T1" fmla="*/ 208095 h 21594"/>
                <a:gd name="T2" fmla="*/ 124603 w 21469"/>
                <a:gd name="T3" fmla="*/ 208095 h 21594"/>
                <a:gd name="T4" fmla="*/ 124603 w 21469"/>
                <a:gd name="T5" fmla="*/ 208095 h 21594"/>
                <a:gd name="T6" fmla="*/ 124603 w 21469"/>
                <a:gd name="T7" fmla="*/ 20809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29" name="AutoShape 69"/>
            <p:cNvSpPr>
              <a:spLocks/>
            </p:cNvSpPr>
            <p:nvPr/>
          </p:nvSpPr>
          <p:spPr bwMode="auto">
            <a:xfrm>
              <a:off x="10816401" y="2824387"/>
              <a:ext cx="260330" cy="427072"/>
            </a:xfrm>
            <a:custGeom>
              <a:avLst/>
              <a:gdLst>
                <a:gd name="T0" fmla="*/ 130159 w 21461"/>
                <a:gd name="T1" fmla="*/ 213536 h 21600"/>
                <a:gd name="T2" fmla="*/ 130159 w 21461"/>
                <a:gd name="T3" fmla="*/ 213536 h 21600"/>
                <a:gd name="T4" fmla="*/ 130159 w 21461"/>
                <a:gd name="T5" fmla="*/ 213536 h 21600"/>
                <a:gd name="T6" fmla="*/ 130159 w 21461"/>
                <a:gd name="T7" fmla="*/ 213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30" name="AutoShape 70"/>
            <p:cNvSpPr>
              <a:spLocks/>
            </p:cNvSpPr>
            <p:nvPr/>
          </p:nvSpPr>
          <p:spPr bwMode="auto">
            <a:xfrm>
              <a:off x="9990964" y="2910119"/>
              <a:ext cx="1061956" cy="519154"/>
            </a:xfrm>
            <a:custGeom>
              <a:avLst/>
              <a:gdLst>
                <a:gd name="T0" fmla="*/ 530978 w 21550"/>
                <a:gd name="T1" fmla="*/ 259565 h 21415"/>
                <a:gd name="T2" fmla="*/ 530978 w 21550"/>
                <a:gd name="T3" fmla="*/ 259565 h 21415"/>
                <a:gd name="T4" fmla="*/ 530978 w 21550"/>
                <a:gd name="T5" fmla="*/ 259565 h 21415"/>
                <a:gd name="T6" fmla="*/ 530978 w 21550"/>
                <a:gd name="T7" fmla="*/ 259565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31" name="AutoShape 71"/>
            <p:cNvSpPr>
              <a:spLocks/>
            </p:cNvSpPr>
            <p:nvPr/>
          </p:nvSpPr>
          <p:spPr bwMode="auto">
            <a:xfrm>
              <a:off x="9990964" y="2867253"/>
              <a:ext cx="1073068" cy="531854"/>
            </a:xfrm>
            <a:custGeom>
              <a:avLst/>
              <a:gdLst>
                <a:gd name="T0" fmla="*/ 536534 w 21548"/>
                <a:gd name="T1" fmla="*/ 265927 h 21600"/>
                <a:gd name="T2" fmla="*/ 536534 w 21548"/>
                <a:gd name="T3" fmla="*/ 265927 h 21600"/>
                <a:gd name="T4" fmla="*/ 536534 w 21548"/>
                <a:gd name="T5" fmla="*/ 265927 h 21600"/>
                <a:gd name="T6" fmla="*/ 536534 w 21548"/>
                <a:gd name="T7" fmla="*/ 2659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32" name="AutoShape 72"/>
            <p:cNvSpPr>
              <a:spLocks/>
            </p:cNvSpPr>
            <p:nvPr/>
          </p:nvSpPr>
          <p:spPr bwMode="auto">
            <a:xfrm>
              <a:off x="11381508" y="304824"/>
              <a:ext cx="861946" cy="1359008"/>
            </a:xfrm>
            <a:custGeom>
              <a:avLst/>
              <a:gdLst>
                <a:gd name="T0" fmla="*/ 430953 w 21571"/>
                <a:gd name="T1" fmla="*/ 679535 h 21591"/>
                <a:gd name="T2" fmla="*/ 430953 w 21571"/>
                <a:gd name="T3" fmla="*/ 679535 h 21591"/>
                <a:gd name="T4" fmla="*/ 430953 w 21571"/>
                <a:gd name="T5" fmla="*/ 679535 h 21591"/>
                <a:gd name="T6" fmla="*/ 430953 w 21571"/>
                <a:gd name="T7" fmla="*/ 679535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600"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33" name="AutoShape 73"/>
            <p:cNvSpPr>
              <a:spLocks/>
            </p:cNvSpPr>
            <p:nvPr/>
          </p:nvSpPr>
          <p:spPr bwMode="auto">
            <a:xfrm>
              <a:off x="11121178" y="1693997"/>
              <a:ext cx="784165" cy="428659"/>
            </a:xfrm>
            <a:custGeom>
              <a:avLst/>
              <a:gdLst>
                <a:gd name="T0" fmla="*/ 392082 w 21572"/>
                <a:gd name="T1" fmla="*/ 215275 h 21537"/>
                <a:gd name="T2" fmla="*/ 392082 w 21572"/>
                <a:gd name="T3" fmla="*/ 215275 h 21537"/>
                <a:gd name="T4" fmla="*/ 392082 w 21572"/>
                <a:gd name="T5" fmla="*/ 215275 h 21537"/>
                <a:gd name="T6" fmla="*/ 392082 w 21572"/>
                <a:gd name="T7" fmla="*/ 2152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34" name="AutoShape 74"/>
            <p:cNvSpPr>
              <a:spLocks/>
            </p:cNvSpPr>
            <p:nvPr/>
          </p:nvSpPr>
          <p:spPr bwMode="auto">
            <a:xfrm>
              <a:off x="11121178" y="1693997"/>
              <a:ext cx="795277" cy="438185"/>
            </a:xfrm>
            <a:custGeom>
              <a:avLst/>
              <a:gdLst>
                <a:gd name="T0" fmla="*/ 397639 w 21578"/>
                <a:gd name="T1" fmla="*/ 219093 h 21600"/>
                <a:gd name="T2" fmla="*/ 397639 w 21578"/>
                <a:gd name="T3" fmla="*/ 219093 h 21600"/>
                <a:gd name="T4" fmla="*/ 397639 w 21578"/>
                <a:gd name="T5" fmla="*/ 219093 h 21600"/>
                <a:gd name="T6" fmla="*/ 397639 w 21578"/>
                <a:gd name="T7" fmla="*/ 2190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6"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35" name="AutoShape 75"/>
            <p:cNvSpPr>
              <a:spLocks/>
            </p:cNvSpPr>
            <p:nvPr/>
          </p:nvSpPr>
          <p:spPr bwMode="auto">
            <a:xfrm>
              <a:off x="11164037" y="1998821"/>
              <a:ext cx="406369" cy="392144"/>
            </a:xfrm>
            <a:custGeom>
              <a:avLst/>
              <a:gdLst>
                <a:gd name="T0" fmla="*/ 203175 w 21575"/>
                <a:gd name="T1" fmla="*/ 196063 h 21553"/>
                <a:gd name="T2" fmla="*/ 203175 w 21575"/>
                <a:gd name="T3" fmla="*/ 196063 h 21553"/>
                <a:gd name="T4" fmla="*/ 203175 w 21575"/>
                <a:gd name="T5" fmla="*/ 196063 h 21553"/>
                <a:gd name="T6" fmla="*/ 203175 w 21575"/>
                <a:gd name="T7" fmla="*/ 196063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36" name="AutoShape 76"/>
            <p:cNvSpPr>
              <a:spLocks/>
            </p:cNvSpPr>
            <p:nvPr/>
          </p:nvSpPr>
          <p:spPr bwMode="auto">
            <a:xfrm>
              <a:off x="11121178" y="1998821"/>
              <a:ext cx="417480" cy="403257"/>
            </a:xfrm>
            <a:custGeom>
              <a:avLst/>
              <a:gdLst>
                <a:gd name="T0" fmla="*/ 208740 w 21570"/>
                <a:gd name="T1" fmla="*/ 201629 h 21600"/>
                <a:gd name="T2" fmla="*/ 208740 w 21570"/>
                <a:gd name="T3" fmla="*/ 201629 h 21600"/>
                <a:gd name="T4" fmla="*/ 208740 w 21570"/>
                <a:gd name="T5" fmla="*/ 201629 h 21600"/>
                <a:gd name="T6" fmla="*/ 208740 w 21570"/>
                <a:gd name="T7" fmla="*/ 201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599"/>
                  </a:moveTo>
                  <a:lnTo>
                    <a:pt x="2467" y="21599"/>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599"/>
                    <a:pt x="2467"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37" name="AutoShape 77"/>
            <p:cNvSpPr>
              <a:spLocks/>
            </p:cNvSpPr>
            <p:nvPr/>
          </p:nvSpPr>
          <p:spPr bwMode="auto">
            <a:xfrm>
              <a:off x="3649383" y="4343746"/>
              <a:ext cx="3285875" cy="3202242"/>
            </a:xfrm>
            <a:custGeom>
              <a:avLst/>
              <a:gdLst>
                <a:gd name="T0" fmla="*/ 1642938 w 21596"/>
                <a:gd name="T1" fmla="*/ 1601047 h 21595"/>
                <a:gd name="T2" fmla="*/ 1642938 w 21596"/>
                <a:gd name="T3" fmla="*/ 1601047 h 21595"/>
                <a:gd name="T4" fmla="*/ 1642938 w 21596"/>
                <a:gd name="T5" fmla="*/ 1601047 h 21595"/>
                <a:gd name="T6" fmla="*/ 1642938 w 21596"/>
                <a:gd name="T7" fmla="*/ 160104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38" name="AutoShape 78"/>
            <p:cNvSpPr>
              <a:spLocks/>
            </p:cNvSpPr>
            <p:nvPr/>
          </p:nvSpPr>
          <p:spPr bwMode="auto">
            <a:xfrm>
              <a:off x="6603497" y="4300880"/>
              <a:ext cx="1173073" cy="1085936"/>
            </a:xfrm>
            <a:custGeom>
              <a:avLst/>
              <a:gdLst>
                <a:gd name="T0" fmla="*/ 586537 w 21556"/>
                <a:gd name="T1" fmla="*/ 542968 h 21600"/>
                <a:gd name="T2" fmla="*/ 586537 w 21556"/>
                <a:gd name="T3" fmla="*/ 542968 h 21600"/>
                <a:gd name="T4" fmla="*/ 586537 w 21556"/>
                <a:gd name="T5" fmla="*/ 542968 h 21600"/>
                <a:gd name="T6" fmla="*/ 586537 w 21556"/>
                <a:gd name="T7" fmla="*/ 542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20239" name="AutoShape 79"/>
            <p:cNvSpPr>
              <a:spLocks/>
            </p:cNvSpPr>
            <p:nvPr/>
          </p:nvSpPr>
          <p:spPr bwMode="auto">
            <a:xfrm>
              <a:off x="6603497" y="4300880"/>
              <a:ext cx="1184185" cy="1097050"/>
            </a:xfrm>
            <a:custGeom>
              <a:avLst/>
              <a:gdLst>
                <a:gd name="T0" fmla="*/ 592093 w 21544"/>
                <a:gd name="T1" fmla="*/ 548525 h 21600"/>
                <a:gd name="T2" fmla="*/ 592093 w 21544"/>
                <a:gd name="T3" fmla="*/ 548525 h 21600"/>
                <a:gd name="T4" fmla="*/ 592093 w 21544"/>
                <a:gd name="T5" fmla="*/ 548525 h 21600"/>
                <a:gd name="T6" fmla="*/ 592093 w 21544"/>
                <a:gd name="T7" fmla="*/ 548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0" name="AutoShape 80"/>
            <p:cNvSpPr>
              <a:spLocks/>
            </p:cNvSpPr>
            <p:nvPr/>
          </p:nvSpPr>
          <p:spPr bwMode="auto">
            <a:xfrm>
              <a:off x="7646404" y="4040509"/>
              <a:ext cx="1990574" cy="711257"/>
            </a:xfrm>
            <a:custGeom>
              <a:avLst/>
              <a:gdLst>
                <a:gd name="T0" fmla="*/ 995287 w 21600"/>
                <a:gd name="T1" fmla="*/ 355629 h 21600"/>
                <a:gd name="T2" fmla="*/ 995287 w 21600"/>
                <a:gd name="T3" fmla="*/ 355629 h 21600"/>
                <a:gd name="T4" fmla="*/ 995287 w 21600"/>
                <a:gd name="T5" fmla="*/ 355629 h 21600"/>
                <a:gd name="T6" fmla="*/ 995287 w 21600"/>
                <a:gd name="T7" fmla="*/ 355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399"/>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1" name="AutoShape 81"/>
            <p:cNvSpPr>
              <a:spLocks/>
            </p:cNvSpPr>
            <p:nvPr/>
          </p:nvSpPr>
          <p:spPr bwMode="auto">
            <a:xfrm>
              <a:off x="7646404" y="4040509"/>
              <a:ext cx="2006447" cy="723958"/>
            </a:xfrm>
            <a:custGeom>
              <a:avLst/>
              <a:gdLst>
                <a:gd name="T0" fmla="*/ 1003224 w 21600"/>
                <a:gd name="T1" fmla="*/ 361979 h 21600"/>
                <a:gd name="T2" fmla="*/ 1003224 w 21600"/>
                <a:gd name="T3" fmla="*/ 361979 h 21600"/>
                <a:gd name="T4" fmla="*/ 1003224 w 21600"/>
                <a:gd name="T5" fmla="*/ 361979 h 21600"/>
                <a:gd name="T6" fmla="*/ 1003224 w 21600"/>
                <a:gd name="T7" fmla="*/ 361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599"/>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2" name="AutoShape 82"/>
            <p:cNvSpPr>
              <a:spLocks/>
            </p:cNvSpPr>
            <p:nvPr/>
          </p:nvSpPr>
          <p:spPr bwMode="auto">
            <a:xfrm>
              <a:off x="6776521" y="5386816"/>
              <a:ext cx="1323874" cy="1146266"/>
            </a:xfrm>
            <a:custGeom>
              <a:avLst/>
              <a:gdLst>
                <a:gd name="T0" fmla="*/ 661937 w 21438"/>
                <a:gd name="T1" fmla="*/ 574408 h 21572"/>
                <a:gd name="T2" fmla="*/ 661937 w 21438"/>
                <a:gd name="T3" fmla="*/ 574408 h 21572"/>
                <a:gd name="T4" fmla="*/ 661937 w 21438"/>
                <a:gd name="T5" fmla="*/ 574408 h 21572"/>
                <a:gd name="T6" fmla="*/ 661937 w 21438"/>
                <a:gd name="T7" fmla="*/ 57440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6"/>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3" name="AutoShape 83"/>
            <p:cNvSpPr>
              <a:spLocks/>
            </p:cNvSpPr>
            <p:nvPr/>
          </p:nvSpPr>
          <p:spPr bwMode="auto">
            <a:xfrm>
              <a:off x="6776521" y="5386816"/>
              <a:ext cx="1334986" cy="1157380"/>
            </a:xfrm>
            <a:custGeom>
              <a:avLst/>
              <a:gdLst>
                <a:gd name="T0" fmla="*/ 667462 w 21569"/>
                <a:gd name="T1" fmla="*/ 578690 h 21600"/>
                <a:gd name="T2" fmla="*/ 667462 w 21569"/>
                <a:gd name="T3" fmla="*/ 578690 h 21600"/>
                <a:gd name="T4" fmla="*/ 667462 w 21569"/>
                <a:gd name="T5" fmla="*/ 578690 h 21600"/>
                <a:gd name="T6" fmla="*/ 667462 w 21569"/>
                <a:gd name="T7" fmla="*/ 5786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4" name="AutoShape 84"/>
            <p:cNvSpPr>
              <a:spLocks/>
            </p:cNvSpPr>
            <p:nvPr/>
          </p:nvSpPr>
          <p:spPr bwMode="auto">
            <a:xfrm>
              <a:off x="4647845" y="4170694"/>
              <a:ext cx="2028671" cy="1036721"/>
            </a:xfrm>
            <a:custGeom>
              <a:avLst/>
              <a:gdLst>
                <a:gd name="T0" fmla="*/ 1014335 w 21600"/>
                <a:gd name="T1" fmla="*/ 518361 h 21600"/>
                <a:gd name="T2" fmla="*/ 1014335 w 21600"/>
                <a:gd name="T3" fmla="*/ 518361 h 21600"/>
                <a:gd name="T4" fmla="*/ 1014335 w 21600"/>
                <a:gd name="T5" fmla="*/ 518361 h 21600"/>
                <a:gd name="T6" fmla="*/ 1014335 w 21600"/>
                <a:gd name="T7" fmla="*/ 5183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0"/>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599"/>
                    <a:pt x="21599" y="21599"/>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5" name="AutoShape 85"/>
            <p:cNvSpPr>
              <a:spLocks/>
            </p:cNvSpPr>
            <p:nvPr/>
          </p:nvSpPr>
          <p:spPr bwMode="auto">
            <a:xfrm>
              <a:off x="4647845" y="4170694"/>
              <a:ext cx="2039782" cy="1047833"/>
            </a:xfrm>
            <a:custGeom>
              <a:avLst/>
              <a:gdLst>
                <a:gd name="T0" fmla="*/ 1019891 w 21600"/>
                <a:gd name="T1" fmla="*/ 523916 h 21600"/>
                <a:gd name="T2" fmla="*/ 1019891 w 21600"/>
                <a:gd name="T3" fmla="*/ 523916 h 21600"/>
                <a:gd name="T4" fmla="*/ 1019891 w 21600"/>
                <a:gd name="T5" fmla="*/ 523916 h 21600"/>
                <a:gd name="T6" fmla="*/ 1019891 w 21600"/>
                <a:gd name="T7" fmla="*/ 523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600"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600" y="21600"/>
                    <a:pt x="2160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6" name="AutoShape 86"/>
            <p:cNvSpPr>
              <a:spLocks/>
            </p:cNvSpPr>
            <p:nvPr/>
          </p:nvSpPr>
          <p:spPr bwMode="auto">
            <a:xfrm>
              <a:off x="3041418" y="4040509"/>
              <a:ext cx="1622302" cy="1697173"/>
            </a:xfrm>
            <a:custGeom>
              <a:avLst/>
              <a:gdLst>
                <a:gd name="T0" fmla="*/ 811151 w 21600"/>
                <a:gd name="T1" fmla="*/ 848587 h 21600"/>
                <a:gd name="T2" fmla="*/ 811151 w 21600"/>
                <a:gd name="T3" fmla="*/ 848587 h 21600"/>
                <a:gd name="T4" fmla="*/ 811151 w 21600"/>
                <a:gd name="T5" fmla="*/ 848587 h 21600"/>
                <a:gd name="T6" fmla="*/ 811151 w 21600"/>
                <a:gd name="T7" fmla="*/ 848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7" name="AutoShape 87"/>
            <p:cNvSpPr>
              <a:spLocks/>
            </p:cNvSpPr>
            <p:nvPr/>
          </p:nvSpPr>
          <p:spPr bwMode="auto">
            <a:xfrm>
              <a:off x="3041418" y="4040509"/>
              <a:ext cx="1633413" cy="1708286"/>
            </a:xfrm>
            <a:custGeom>
              <a:avLst/>
              <a:gdLst>
                <a:gd name="T0" fmla="*/ 816707 w 21600"/>
                <a:gd name="T1" fmla="*/ 854143 h 21600"/>
                <a:gd name="T2" fmla="*/ 816707 w 21600"/>
                <a:gd name="T3" fmla="*/ 854143 h 21600"/>
                <a:gd name="T4" fmla="*/ 816707 w 21600"/>
                <a:gd name="T5" fmla="*/ 854143 h 21600"/>
                <a:gd name="T6" fmla="*/ 816707 w 21600"/>
                <a:gd name="T7" fmla="*/ 854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599"/>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599"/>
                    <a:pt x="265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8" name="AutoShape 88"/>
            <p:cNvSpPr>
              <a:spLocks/>
            </p:cNvSpPr>
            <p:nvPr/>
          </p:nvSpPr>
          <p:spPr bwMode="auto">
            <a:xfrm>
              <a:off x="11511673" y="1998821"/>
              <a:ext cx="125402" cy="222268"/>
            </a:xfrm>
            <a:custGeom>
              <a:avLst/>
              <a:gdLst>
                <a:gd name="T0" fmla="*/ 62698 w 20857"/>
                <a:gd name="T1" fmla="*/ 111134 h 21600"/>
                <a:gd name="T2" fmla="*/ 62698 w 20857"/>
                <a:gd name="T3" fmla="*/ 111134 h 21600"/>
                <a:gd name="T4" fmla="*/ 62698 w 20857"/>
                <a:gd name="T5" fmla="*/ 111134 h 21600"/>
                <a:gd name="T6" fmla="*/ 62698 w 20857"/>
                <a:gd name="T7" fmla="*/ 111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49" name="AutoShape 89"/>
            <p:cNvSpPr>
              <a:spLocks/>
            </p:cNvSpPr>
            <p:nvPr/>
          </p:nvSpPr>
          <p:spPr bwMode="auto">
            <a:xfrm>
              <a:off x="11511673" y="1998821"/>
              <a:ext cx="136515" cy="236557"/>
            </a:xfrm>
            <a:custGeom>
              <a:avLst/>
              <a:gdLst>
                <a:gd name="T0" fmla="*/ 68258 w 21328"/>
                <a:gd name="T1" fmla="*/ 118279 h 21600"/>
                <a:gd name="T2" fmla="*/ 68258 w 21328"/>
                <a:gd name="T3" fmla="*/ 118279 h 21600"/>
                <a:gd name="T4" fmla="*/ 68258 w 21328"/>
                <a:gd name="T5" fmla="*/ 118279 h 21600"/>
                <a:gd name="T6" fmla="*/ 68258 w 21328"/>
                <a:gd name="T7" fmla="*/ 118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50" name="AutoShape 90"/>
            <p:cNvSpPr>
              <a:spLocks/>
            </p:cNvSpPr>
            <p:nvPr/>
          </p:nvSpPr>
          <p:spPr bwMode="auto">
            <a:xfrm>
              <a:off x="9644915" y="2216327"/>
              <a:ext cx="1361971" cy="892246"/>
            </a:xfrm>
            <a:custGeom>
              <a:avLst/>
              <a:gdLst>
                <a:gd name="T0" fmla="*/ 680954 w 21585"/>
                <a:gd name="T1" fmla="*/ 446123 h 21600"/>
                <a:gd name="T2" fmla="*/ 680954 w 21585"/>
                <a:gd name="T3" fmla="*/ 446123 h 21600"/>
                <a:gd name="T4" fmla="*/ 680954 w 21585"/>
                <a:gd name="T5" fmla="*/ 446123 h 21600"/>
                <a:gd name="T6" fmla="*/ 680954 w 21585"/>
                <a:gd name="T7" fmla="*/ 446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51" name="AutoShape 91"/>
            <p:cNvSpPr>
              <a:spLocks/>
            </p:cNvSpPr>
            <p:nvPr/>
          </p:nvSpPr>
          <p:spPr bwMode="auto">
            <a:xfrm>
              <a:off x="9644915" y="2216327"/>
              <a:ext cx="1374670" cy="903359"/>
            </a:xfrm>
            <a:custGeom>
              <a:avLst/>
              <a:gdLst>
                <a:gd name="T0" fmla="*/ 687303 w 21583"/>
                <a:gd name="T1" fmla="*/ 451680 h 21600"/>
                <a:gd name="T2" fmla="*/ 687303 w 21583"/>
                <a:gd name="T3" fmla="*/ 451680 h 21600"/>
                <a:gd name="T4" fmla="*/ 687303 w 21583"/>
                <a:gd name="T5" fmla="*/ 451680 h 21600"/>
                <a:gd name="T6" fmla="*/ 687303 w 21583"/>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52" name="AutoShape 92"/>
            <p:cNvSpPr>
              <a:spLocks/>
            </p:cNvSpPr>
            <p:nvPr/>
          </p:nvSpPr>
          <p:spPr bwMode="auto">
            <a:xfrm>
              <a:off x="11164037" y="2302058"/>
              <a:ext cx="392083" cy="228618"/>
            </a:xfrm>
            <a:custGeom>
              <a:avLst/>
              <a:gdLst>
                <a:gd name="T0" fmla="*/ 196032 w 20825"/>
                <a:gd name="T1" fmla="*/ 123017 h 20807"/>
                <a:gd name="T2" fmla="*/ 196032 w 20825"/>
                <a:gd name="T3" fmla="*/ 123017 h 20807"/>
                <a:gd name="T4" fmla="*/ 196032 w 20825"/>
                <a:gd name="T5" fmla="*/ 123017 h 20807"/>
                <a:gd name="T6" fmla="*/ 196032 w 20825"/>
                <a:gd name="T7" fmla="*/ 123017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53" name="AutoShape 93"/>
            <p:cNvSpPr>
              <a:spLocks/>
            </p:cNvSpPr>
            <p:nvPr/>
          </p:nvSpPr>
          <p:spPr bwMode="auto">
            <a:xfrm>
              <a:off x="9775080" y="1216122"/>
              <a:ext cx="1406418" cy="1260575"/>
            </a:xfrm>
            <a:custGeom>
              <a:avLst/>
              <a:gdLst>
                <a:gd name="T0" fmla="*/ 703176 w 21589"/>
                <a:gd name="T1" fmla="*/ 630288 h 21592"/>
                <a:gd name="T2" fmla="*/ 703176 w 21589"/>
                <a:gd name="T3" fmla="*/ 630288 h 21592"/>
                <a:gd name="T4" fmla="*/ 703176 w 21589"/>
                <a:gd name="T5" fmla="*/ 630288 h 21592"/>
                <a:gd name="T6" fmla="*/ 703176 w 21589"/>
                <a:gd name="T7" fmla="*/ 63028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20254" name="AutoShape 94"/>
            <p:cNvSpPr>
              <a:spLocks/>
            </p:cNvSpPr>
            <p:nvPr/>
          </p:nvSpPr>
          <p:spPr bwMode="auto">
            <a:xfrm>
              <a:off x="9775080" y="1216122"/>
              <a:ext cx="1417529" cy="1271688"/>
            </a:xfrm>
            <a:custGeom>
              <a:avLst/>
              <a:gdLst>
                <a:gd name="T0" fmla="*/ 708764 w 21584"/>
                <a:gd name="T1" fmla="*/ 635844 h 21600"/>
                <a:gd name="T2" fmla="*/ 708764 w 21584"/>
                <a:gd name="T3" fmla="*/ 635844 h 21600"/>
                <a:gd name="T4" fmla="*/ 708764 w 21584"/>
                <a:gd name="T5" fmla="*/ 635844 h 21600"/>
                <a:gd name="T6" fmla="*/ 708764 w 21584"/>
                <a:gd name="T7" fmla="*/ 63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599"/>
                  </a:moveTo>
                  <a:cubicBezTo>
                    <a:pt x="20426" y="21599"/>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599"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599"/>
                    <a:pt x="20476"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55" name="AutoShape 95"/>
            <p:cNvSpPr>
              <a:spLocks/>
            </p:cNvSpPr>
            <p:nvPr/>
          </p:nvSpPr>
          <p:spPr bwMode="auto">
            <a:xfrm>
              <a:off x="10948153" y="1128802"/>
              <a:ext cx="395258" cy="744597"/>
            </a:xfrm>
            <a:custGeom>
              <a:avLst/>
              <a:gdLst>
                <a:gd name="T0" fmla="*/ 197620 w 21573"/>
                <a:gd name="T1" fmla="*/ 372298 h 21600"/>
                <a:gd name="T2" fmla="*/ 197620 w 21573"/>
                <a:gd name="T3" fmla="*/ 372298 h 21600"/>
                <a:gd name="T4" fmla="*/ 197620 w 21573"/>
                <a:gd name="T5" fmla="*/ 372298 h 21600"/>
                <a:gd name="T6" fmla="*/ 197620 w 21573"/>
                <a:gd name="T7" fmla="*/ 3722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56" name="AutoShape 96"/>
            <p:cNvSpPr>
              <a:spLocks/>
            </p:cNvSpPr>
            <p:nvPr/>
          </p:nvSpPr>
          <p:spPr bwMode="auto">
            <a:xfrm>
              <a:off x="11251343" y="1043070"/>
              <a:ext cx="392082" cy="814453"/>
            </a:xfrm>
            <a:custGeom>
              <a:avLst/>
              <a:gdLst>
                <a:gd name="T0" fmla="*/ 196041 w 21340"/>
                <a:gd name="T1" fmla="*/ 407775 h 21545"/>
                <a:gd name="T2" fmla="*/ 196041 w 21340"/>
                <a:gd name="T3" fmla="*/ 407775 h 21545"/>
                <a:gd name="T4" fmla="*/ 196041 w 21340"/>
                <a:gd name="T5" fmla="*/ 407775 h 21545"/>
                <a:gd name="T6" fmla="*/ 196041 w 21340"/>
                <a:gd name="T7" fmla="*/ 407775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57" name="AutoShape 97"/>
            <p:cNvSpPr>
              <a:spLocks/>
            </p:cNvSpPr>
            <p:nvPr/>
          </p:nvSpPr>
          <p:spPr bwMode="auto">
            <a:xfrm>
              <a:off x="11251343" y="1043070"/>
              <a:ext cx="403194" cy="823979"/>
            </a:xfrm>
            <a:custGeom>
              <a:avLst/>
              <a:gdLst>
                <a:gd name="T0" fmla="*/ 201597 w 21432"/>
                <a:gd name="T1" fmla="*/ 411990 h 21600"/>
                <a:gd name="T2" fmla="*/ 201597 w 21432"/>
                <a:gd name="T3" fmla="*/ 411990 h 21600"/>
                <a:gd name="T4" fmla="*/ 201597 w 21432"/>
                <a:gd name="T5" fmla="*/ 411990 h 21600"/>
                <a:gd name="T6" fmla="*/ 201597 w 21432"/>
                <a:gd name="T7" fmla="*/ 4119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58" name="AutoShape 98"/>
            <p:cNvSpPr>
              <a:spLocks/>
            </p:cNvSpPr>
            <p:nvPr/>
          </p:nvSpPr>
          <p:spPr bwMode="auto">
            <a:xfrm>
              <a:off x="4517680" y="2389377"/>
              <a:ext cx="1935015" cy="950989"/>
            </a:xfrm>
            <a:custGeom>
              <a:avLst/>
              <a:gdLst>
                <a:gd name="T0" fmla="*/ 967508 w 21600"/>
                <a:gd name="T1" fmla="*/ 475495 h 21600"/>
                <a:gd name="T2" fmla="*/ 967508 w 21600"/>
                <a:gd name="T3" fmla="*/ 475495 h 21600"/>
                <a:gd name="T4" fmla="*/ 967508 w 21600"/>
                <a:gd name="T5" fmla="*/ 475495 h 21600"/>
                <a:gd name="T6" fmla="*/ 967508 w 21600"/>
                <a:gd name="T7" fmla="*/ 475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600" y="21517"/>
                    <a:pt x="21600"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20259" name="AutoShape 99"/>
            <p:cNvSpPr>
              <a:spLocks/>
            </p:cNvSpPr>
            <p:nvPr/>
          </p:nvSpPr>
          <p:spPr bwMode="auto">
            <a:xfrm>
              <a:off x="4474821" y="2389377"/>
              <a:ext cx="1942952" cy="962102"/>
            </a:xfrm>
            <a:custGeom>
              <a:avLst/>
              <a:gdLst>
                <a:gd name="T0" fmla="*/ 971476 w 21600"/>
                <a:gd name="T1" fmla="*/ 481051 h 21600"/>
                <a:gd name="T2" fmla="*/ 971476 w 21600"/>
                <a:gd name="T3" fmla="*/ 481051 h 21600"/>
                <a:gd name="T4" fmla="*/ 971476 w 21600"/>
                <a:gd name="T5" fmla="*/ 481051 h 21600"/>
                <a:gd name="T6" fmla="*/ 971476 w 21600"/>
                <a:gd name="T7" fmla="*/ 4810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sp>
        <p:nvSpPr>
          <p:cNvPr id="220260" name="AutoShape 100"/>
          <p:cNvSpPr>
            <a:spLocks/>
          </p:cNvSpPr>
          <p:nvPr/>
        </p:nvSpPr>
        <p:spPr bwMode="auto">
          <a:xfrm>
            <a:off x="1600200" y="3403600"/>
            <a:ext cx="112553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London</a:t>
            </a:r>
            <a:endParaRPr lang="en-US">
              <a:solidFill>
                <a:schemeClr val="bg1"/>
              </a:solidFill>
              <a:latin typeface="Roboto" charset="0"/>
              <a:ea typeface="ＭＳ Ｐゴシック" charset="0"/>
              <a:cs typeface="Roboto" charset="0"/>
              <a:sym typeface="Roboto" charset="0"/>
            </a:endParaRPr>
          </a:p>
        </p:txBody>
      </p:sp>
      <p:sp>
        <p:nvSpPr>
          <p:cNvPr id="220261" name="AutoShape 101"/>
          <p:cNvSpPr>
            <a:spLocks/>
          </p:cNvSpPr>
          <p:nvPr/>
        </p:nvSpPr>
        <p:spPr bwMode="auto">
          <a:xfrm>
            <a:off x="3567113" y="3409950"/>
            <a:ext cx="6727825"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charset="0"/>
                <a:ea typeface="ＭＳ Ｐゴシック" charset="0"/>
                <a:cs typeface="Roboto" charset="0"/>
                <a:sym typeface="Roboto" charset="0"/>
              </a:rPr>
              <a:t>North boulevard street 5B, Somewhere, PL</a:t>
            </a:r>
          </a:p>
          <a:p>
            <a:pPr>
              <a:defRPr/>
            </a:pPr>
            <a:r>
              <a:rPr lang="en-US" dirty="0">
                <a:solidFill>
                  <a:schemeClr val="bg1"/>
                </a:solidFill>
                <a:latin typeface="Roboto" charset="0"/>
                <a:ea typeface="ＭＳ Ｐゴシック" charset="0"/>
                <a:cs typeface="Roboto" charset="0"/>
                <a:sym typeface="Roboto" charset="0"/>
              </a:rPr>
              <a:t>61129</a:t>
            </a:r>
          </a:p>
        </p:txBody>
      </p:sp>
      <p:sp>
        <p:nvSpPr>
          <p:cNvPr id="220262" name="AutoShape 102"/>
          <p:cNvSpPr>
            <a:spLocks/>
          </p:cNvSpPr>
          <p:nvPr/>
        </p:nvSpPr>
        <p:spPr bwMode="auto">
          <a:xfrm>
            <a:off x="3567113" y="4419600"/>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Mrs. Merry Dian</a:t>
            </a:r>
          </a:p>
        </p:txBody>
      </p:sp>
      <p:sp>
        <p:nvSpPr>
          <p:cNvPr id="220263" name="AutoShape 103"/>
          <p:cNvSpPr>
            <a:spLocks/>
          </p:cNvSpPr>
          <p:nvPr/>
        </p:nvSpPr>
        <p:spPr bwMode="auto">
          <a:xfrm>
            <a:off x="3567113" y="5006975"/>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+12 1234 5678 891</a:t>
            </a:r>
          </a:p>
        </p:txBody>
      </p:sp>
      <p:sp>
        <p:nvSpPr>
          <p:cNvPr id="220264" name="AutoShape 104"/>
          <p:cNvSpPr>
            <a:spLocks/>
          </p:cNvSpPr>
          <p:nvPr/>
        </p:nvSpPr>
        <p:spPr bwMode="auto">
          <a:xfrm>
            <a:off x="1600200" y="6229350"/>
            <a:ext cx="14128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New York</a:t>
            </a:r>
            <a:endParaRPr lang="en-US">
              <a:solidFill>
                <a:schemeClr val="bg1"/>
              </a:solidFill>
              <a:latin typeface="Roboto" charset="0"/>
              <a:ea typeface="ＭＳ Ｐゴシック" charset="0"/>
              <a:cs typeface="Roboto" charset="0"/>
              <a:sym typeface="Roboto" charset="0"/>
            </a:endParaRPr>
          </a:p>
        </p:txBody>
      </p:sp>
      <p:sp>
        <p:nvSpPr>
          <p:cNvPr id="220265" name="AutoShape 105"/>
          <p:cNvSpPr>
            <a:spLocks/>
          </p:cNvSpPr>
          <p:nvPr/>
        </p:nvSpPr>
        <p:spPr bwMode="auto">
          <a:xfrm>
            <a:off x="3567113" y="6234113"/>
            <a:ext cx="6727825"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North boulevard street 5B, Somewhere, PL</a:t>
            </a:r>
          </a:p>
          <a:p>
            <a:pPr>
              <a:defRPr/>
            </a:pPr>
            <a:r>
              <a:rPr lang="en-US">
                <a:solidFill>
                  <a:schemeClr val="bg1"/>
                </a:solidFill>
                <a:latin typeface="Roboto" charset="0"/>
                <a:ea typeface="ＭＳ Ｐゴシック" charset="0"/>
                <a:cs typeface="Roboto" charset="0"/>
                <a:sym typeface="Roboto" charset="0"/>
              </a:rPr>
              <a:t>61129</a:t>
            </a:r>
          </a:p>
        </p:txBody>
      </p:sp>
      <p:sp>
        <p:nvSpPr>
          <p:cNvPr id="220266" name="AutoShape 106"/>
          <p:cNvSpPr>
            <a:spLocks/>
          </p:cNvSpPr>
          <p:nvPr/>
        </p:nvSpPr>
        <p:spPr bwMode="auto">
          <a:xfrm>
            <a:off x="3567113" y="7243763"/>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Mrs. Merry Dian</a:t>
            </a:r>
          </a:p>
        </p:txBody>
      </p:sp>
      <p:sp>
        <p:nvSpPr>
          <p:cNvPr id="220267" name="AutoShape 107"/>
          <p:cNvSpPr>
            <a:spLocks/>
          </p:cNvSpPr>
          <p:nvPr/>
        </p:nvSpPr>
        <p:spPr bwMode="auto">
          <a:xfrm>
            <a:off x="3567113" y="7831138"/>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+12 1234 5678 891</a:t>
            </a:r>
          </a:p>
        </p:txBody>
      </p:sp>
      <p:sp>
        <p:nvSpPr>
          <p:cNvPr id="220268" name="AutoShape 108"/>
          <p:cNvSpPr>
            <a:spLocks/>
          </p:cNvSpPr>
          <p:nvPr/>
        </p:nvSpPr>
        <p:spPr bwMode="auto">
          <a:xfrm>
            <a:off x="1600200" y="9053513"/>
            <a:ext cx="11414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Jakarta</a:t>
            </a:r>
            <a:endParaRPr lang="en-US">
              <a:solidFill>
                <a:schemeClr val="bg1"/>
              </a:solidFill>
              <a:latin typeface="Roboto" charset="0"/>
              <a:ea typeface="ＭＳ Ｐゴシック" charset="0"/>
              <a:cs typeface="Roboto" charset="0"/>
              <a:sym typeface="Roboto" charset="0"/>
            </a:endParaRPr>
          </a:p>
        </p:txBody>
      </p:sp>
      <p:sp>
        <p:nvSpPr>
          <p:cNvPr id="220269" name="AutoShape 109"/>
          <p:cNvSpPr>
            <a:spLocks/>
          </p:cNvSpPr>
          <p:nvPr/>
        </p:nvSpPr>
        <p:spPr bwMode="auto">
          <a:xfrm>
            <a:off x="3567113" y="9058275"/>
            <a:ext cx="6727825"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North boulevard street 5B, Somewhere, PL</a:t>
            </a:r>
          </a:p>
          <a:p>
            <a:pPr>
              <a:defRPr/>
            </a:pPr>
            <a:r>
              <a:rPr lang="en-US">
                <a:solidFill>
                  <a:schemeClr val="bg1"/>
                </a:solidFill>
                <a:latin typeface="Roboto" charset="0"/>
                <a:ea typeface="ＭＳ Ｐゴシック" charset="0"/>
                <a:cs typeface="Roboto" charset="0"/>
                <a:sym typeface="Roboto" charset="0"/>
              </a:rPr>
              <a:t>61129</a:t>
            </a:r>
          </a:p>
        </p:txBody>
      </p:sp>
      <p:sp>
        <p:nvSpPr>
          <p:cNvPr id="220270" name="AutoShape 110"/>
          <p:cNvSpPr>
            <a:spLocks/>
          </p:cNvSpPr>
          <p:nvPr/>
        </p:nvSpPr>
        <p:spPr bwMode="auto">
          <a:xfrm>
            <a:off x="3567113" y="10069513"/>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Mrs. Merry Dian</a:t>
            </a:r>
          </a:p>
        </p:txBody>
      </p:sp>
      <p:sp>
        <p:nvSpPr>
          <p:cNvPr id="220271" name="AutoShape 111"/>
          <p:cNvSpPr>
            <a:spLocks/>
          </p:cNvSpPr>
          <p:nvPr/>
        </p:nvSpPr>
        <p:spPr bwMode="auto">
          <a:xfrm>
            <a:off x="3567113" y="10655300"/>
            <a:ext cx="672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+12 1234 5678 891</a:t>
            </a:r>
          </a:p>
        </p:txBody>
      </p:sp>
      <p:sp>
        <p:nvSpPr>
          <p:cNvPr id="220272" name="AutoShape 112"/>
          <p:cNvSpPr>
            <a:spLocks/>
          </p:cNvSpPr>
          <p:nvPr/>
        </p:nvSpPr>
        <p:spPr bwMode="auto">
          <a:xfrm>
            <a:off x="15741650" y="4826000"/>
            <a:ext cx="1539875" cy="949325"/>
          </a:xfrm>
          <a:custGeom>
            <a:avLst/>
            <a:gdLst>
              <a:gd name="T0" fmla="*/ 769902 w 21581"/>
              <a:gd name="T1" fmla="*/ 474663 h 21600"/>
              <a:gd name="T2" fmla="*/ 769902 w 21581"/>
              <a:gd name="T3" fmla="*/ 474663 h 21600"/>
              <a:gd name="T4" fmla="*/ 769902 w 21581"/>
              <a:gd name="T5" fmla="*/ 474663 h 21600"/>
              <a:gd name="T6" fmla="*/ 769902 w 21581"/>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20273" name="AutoShape 113"/>
          <p:cNvSpPr>
            <a:spLocks/>
          </p:cNvSpPr>
          <p:nvPr/>
        </p:nvSpPr>
        <p:spPr bwMode="auto">
          <a:xfrm>
            <a:off x="11136313" y="6129338"/>
            <a:ext cx="1911350" cy="3205162"/>
          </a:xfrm>
          <a:custGeom>
            <a:avLst/>
            <a:gdLst>
              <a:gd name="T0" fmla="*/ 955631 w 21587"/>
              <a:gd name="T1" fmla="*/ 1602507 h 21589"/>
              <a:gd name="T2" fmla="*/ 955631 w 21587"/>
              <a:gd name="T3" fmla="*/ 1602507 h 21589"/>
              <a:gd name="T4" fmla="*/ 955631 w 21587"/>
              <a:gd name="T5" fmla="*/ 1602507 h 21589"/>
              <a:gd name="T6" fmla="*/ 955631 w 21587"/>
              <a:gd name="T7" fmla="*/ 160250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20274" name="AutoShape 114"/>
          <p:cNvSpPr>
            <a:spLocks/>
          </p:cNvSpPr>
          <p:nvPr/>
        </p:nvSpPr>
        <p:spPr bwMode="auto">
          <a:xfrm>
            <a:off x="19564350" y="9994900"/>
            <a:ext cx="2141538" cy="1625600"/>
          </a:xfrm>
          <a:custGeom>
            <a:avLst/>
            <a:gdLst>
              <a:gd name="T0" fmla="*/ 1070719 w 21571"/>
              <a:gd name="T1" fmla="*/ 812762 h 21571"/>
              <a:gd name="T2" fmla="*/ 1070719 w 21571"/>
              <a:gd name="T3" fmla="*/ 812762 h 21571"/>
              <a:gd name="T4" fmla="*/ 1070719 w 21571"/>
              <a:gd name="T5" fmla="*/ 812762 h 21571"/>
              <a:gd name="T6" fmla="*/ 1070719 w 21571"/>
              <a:gd name="T7" fmla="*/ 81276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220275" name="AutoShape 115"/>
          <p:cNvSpPr>
            <a:spLocks/>
          </p:cNvSpPr>
          <p:nvPr/>
        </p:nvSpPr>
        <p:spPr bwMode="auto">
          <a:xfrm>
            <a:off x="17740313" y="8518525"/>
            <a:ext cx="1173162" cy="1085850"/>
          </a:xfrm>
          <a:custGeom>
            <a:avLst/>
            <a:gdLst>
              <a:gd name="T0" fmla="*/ 586581 w 21556"/>
              <a:gd name="T1" fmla="*/ 542925 h 21600"/>
              <a:gd name="T2" fmla="*/ 586581 w 21556"/>
              <a:gd name="T3" fmla="*/ 542925 h 21600"/>
              <a:gd name="T4" fmla="*/ 586581 w 21556"/>
              <a:gd name="T5" fmla="*/ 542925 h 21600"/>
              <a:gd name="T6" fmla="*/ 586581 w 21556"/>
              <a:gd name="T7" fmla="*/ 542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20276" name="AutoShape 116"/>
          <p:cNvSpPr>
            <a:spLocks/>
          </p:cNvSpPr>
          <p:nvPr/>
        </p:nvSpPr>
        <p:spPr bwMode="auto">
          <a:xfrm>
            <a:off x="20910550" y="5434013"/>
            <a:ext cx="1406525" cy="1260475"/>
          </a:xfrm>
          <a:custGeom>
            <a:avLst/>
            <a:gdLst>
              <a:gd name="T0" fmla="*/ 703230 w 21589"/>
              <a:gd name="T1" fmla="*/ 630238 h 21592"/>
              <a:gd name="T2" fmla="*/ 703230 w 21589"/>
              <a:gd name="T3" fmla="*/ 630238 h 21592"/>
              <a:gd name="T4" fmla="*/ 703230 w 21589"/>
              <a:gd name="T5" fmla="*/ 630238 h 21592"/>
              <a:gd name="T6" fmla="*/ 703230 w 21589"/>
              <a:gd name="T7" fmla="*/ 63023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5"/>
          </p:nvPr>
        </p:nvSpPr>
        <p:spPr/>
      </p:sp>
      <p:sp>
        <p:nvSpPr>
          <p:cNvPr id="7" name="Footer Placeholder 6"/>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9" name="AutoShape 5"/>
          <p:cNvSpPr>
            <a:spLocks/>
          </p:cNvSpPr>
          <p:nvPr/>
        </p:nvSpPr>
        <p:spPr bwMode="auto">
          <a:xfrm>
            <a:off x="5256213" y="10461625"/>
            <a:ext cx="3563937"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Jonathan Davis</a:t>
            </a:r>
            <a:endParaRPr lang="en-US">
              <a:solidFill>
                <a:schemeClr val="bg1"/>
              </a:solidFill>
              <a:latin typeface="Roboto" charset="0"/>
              <a:ea typeface="ＭＳ Ｐゴシック" charset="0"/>
              <a:cs typeface="Roboto" charset="0"/>
              <a:sym typeface="Roboto" charset="0"/>
            </a:endParaRPr>
          </a:p>
        </p:txBody>
      </p:sp>
      <p:sp>
        <p:nvSpPr>
          <p:cNvPr id="221190" name="AutoShape 6"/>
          <p:cNvSpPr>
            <a:spLocks/>
          </p:cNvSpPr>
          <p:nvPr/>
        </p:nvSpPr>
        <p:spPr bwMode="auto">
          <a:xfrm>
            <a:off x="4539134" y="11222037"/>
            <a:ext cx="4988570" cy="358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charset="0"/>
                <a:ea typeface="ＭＳ Ｐゴシック" charset="0"/>
                <a:cs typeface="Roboto" charset="0"/>
                <a:sym typeface="Roboto" charset="0"/>
              </a:rPr>
              <a:t>Customer Support World Wide</a:t>
            </a:r>
          </a:p>
        </p:txBody>
      </p:sp>
      <p:sp>
        <p:nvSpPr>
          <p:cNvPr id="221191" name="AutoShape 7"/>
          <p:cNvSpPr>
            <a:spLocks/>
          </p:cNvSpPr>
          <p:nvPr/>
        </p:nvSpPr>
        <p:spPr bwMode="auto">
          <a:xfrm>
            <a:off x="5862638" y="11706225"/>
            <a:ext cx="23431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6651 554 1562</a:t>
            </a:r>
            <a:endParaRPr lang="en-US">
              <a:solidFill>
                <a:schemeClr val="bg1"/>
              </a:solidFill>
              <a:latin typeface="Roboto" charset="0"/>
              <a:ea typeface="ＭＳ Ｐゴシック" charset="0"/>
              <a:cs typeface="Roboto" charset="0"/>
              <a:sym typeface="Roboto" charset="0"/>
            </a:endParaRPr>
          </a:p>
        </p:txBody>
      </p:sp>
      <p:sp>
        <p:nvSpPr>
          <p:cNvPr id="221195" name="AutoShape 11"/>
          <p:cNvSpPr>
            <a:spLocks/>
          </p:cNvSpPr>
          <p:nvPr/>
        </p:nvSpPr>
        <p:spPr bwMode="auto">
          <a:xfrm>
            <a:off x="10102181" y="10461625"/>
            <a:ext cx="417805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4000" dirty="0" err="1">
                <a:solidFill>
                  <a:schemeClr val="bg1"/>
                </a:solidFill>
              </a:rPr>
              <a:t>Miro</a:t>
            </a:r>
            <a:r>
              <a:rPr lang="en-US" sz="4000" dirty="0">
                <a:solidFill>
                  <a:schemeClr val="bg1"/>
                </a:solidFill>
              </a:rPr>
              <a:t> </a:t>
            </a:r>
            <a:r>
              <a:rPr lang="en-US" sz="4000" dirty="0" err="1">
                <a:solidFill>
                  <a:schemeClr val="bg1"/>
                </a:solidFill>
              </a:rPr>
              <a:t>Kalt</a:t>
            </a:r>
            <a:r>
              <a:rPr lang="ja-JP" altLang="en-US" sz="4000" dirty="0">
                <a:solidFill>
                  <a:schemeClr val="bg1"/>
                </a:solidFill>
              </a:rPr>
              <a:t>’</a:t>
            </a:r>
            <a:r>
              <a:rPr lang="en-US" altLang="ja-JP" sz="4000" dirty="0">
                <a:solidFill>
                  <a:schemeClr val="bg1"/>
                </a:solidFill>
              </a:rPr>
              <a:t>z</a:t>
            </a:r>
            <a:endParaRPr lang="en-US" dirty="0">
              <a:solidFill>
                <a:schemeClr val="bg1"/>
              </a:solidFill>
            </a:endParaRPr>
          </a:p>
        </p:txBody>
      </p:sp>
      <p:sp>
        <p:nvSpPr>
          <p:cNvPr id="221196" name="AutoShape 12"/>
          <p:cNvSpPr>
            <a:spLocks/>
          </p:cNvSpPr>
          <p:nvPr/>
        </p:nvSpPr>
        <p:spPr bwMode="auto">
          <a:xfrm>
            <a:off x="9742141" y="11096625"/>
            <a:ext cx="4898132"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charset="0"/>
                <a:ea typeface="ＭＳ Ｐゴシック" charset="0"/>
                <a:cs typeface="Roboto" charset="0"/>
                <a:sym typeface="Roboto" charset="0"/>
              </a:rPr>
              <a:t>Customer Support World Wide</a:t>
            </a:r>
          </a:p>
        </p:txBody>
      </p:sp>
      <p:sp>
        <p:nvSpPr>
          <p:cNvPr id="221197" name="AutoShape 13"/>
          <p:cNvSpPr>
            <a:spLocks/>
          </p:cNvSpPr>
          <p:nvPr/>
        </p:nvSpPr>
        <p:spPr bwMode="auto">
          <a:xfrm>
            <a:off x="11018838" y="11706225"/>
            <a:ext cx="23431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0722 009 4500</a:t>
            </a:r>
            <a:endParaRPr lang="en-US">
              <a:solidFill>
                <a:schemeClr val="bg1"/>
              </a:solidFill>
              <a:latin typeface="Roboto" charset="0"/>
              <a:ea typeface="ＭＳ Ｐゴシック" charset="0"/>
              <a:cs typeface="Roboto" charset="0"/>
              <a:sym typeface="Roboto" charset="0"/>
            </a:endParaRPr>
          </a:p>
        </p:txBody>
      </p:sp>
      <p:sp>
        <p:nvSpPr>
          <p:cNvPr id="221201" name="AutoShape 17"/>
          <p:cNvSpPr>
            <a:spLocks/>
          </p:cNvSpPr>
          <p:nvPr/>
        </p:nvSpPr>
        <p:spPr bwMode="auto">
          <a:xfrm>
            <a:off x="15611475" y="10461625"/>
            <a:ext cx="3475038"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Simone Adams</a:t>
            </a:r>
            <a:endParaRPr lang="en-US">
              <a:solidFill>
                <a:schemeClr val="bg1"/>
              </a:solidFill>
              <a:latin typeface="Roboto" charset="0"/>
              <a:ea typeface="ＭＳ Ｐゴシック" charset="0"/>
              <a:cs typeface="Roboto" charset="0"/>
              <a:sym typeface="Roboto" charset="0"/>
            </a:endParaRPr>
          </a:p>
        </p:txBody>
      </p:sp>
      <p:sp>
        <p:nvSpPr>
          <p:cNvPr id="221202" name="AutoShape 18"/>
          <p:cNvSpPr>
            <a:spLocks/>
          </p:cNvSpPr>
          <p:nvPr/>
        </p:nvSpPr>
        <p:spPr bwMode="auto">
          <a:xfrm>
            <a:off x="14868525" y="11198225"/>
            <a:ext cx="496093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charset="0"/>
                <a:ea typeface="ＭＳ Ｐゴシック" charset="0"/>
                <a:cs typeface="Roboto" charset="0"/>
                <a:sym typeface="Roboto" charset="0"/>
              </a:rPr>
              <a:t>Customer Support World Wide</a:t>
            </a:r>
          </a:p>
        </p:txBody>
      </p:sp>
      <p:sp>
        <p:nvSpPr>
          <p:cNvPr id="221203" name="AutoShape 19"/>
          <p:cNvSpPr>
            <a:spLocks/>
          </p:cNvSpPr>
          <p:nvPr/>
        </p:nvSpPr>
        <p:spPr bwMode="auto">
          <a:xfrm>
            <a:off x="16178213" y="11706225"/>
            <a:ext cx="23431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1234 567 0054</a:t>
            </a:r>
            <a:endParaRPr lang="en-US">
              <a:solidFill>
                <a:schemeClr val="bg1"/>
              </a:solidFill>
              <a:latin typeface="Roboto" charset="0"/>
              <a:ea typeface="ＭＳ Ｐゴシック" charset="0"/>
              <a:cs typeface="Roboto" charset="0"/>
              <a:sym typeface="Roboto" charset="0"/>
            </a:endParaRPr>
          </a:p>
        </p:txBody>
      </p:sp>
      <p:sp>
        <p:nvSpPr>
          <p:cNvPr id="221204" name="AutoShape 20"/>
          <p:cNvSpPr>
            <a:spLocks/>
          </p:cNvSpPr>
          <p:nvPr/>
        </p:nvSpPr>
        <p:spPr bwMode="auto">
          <a:xfrm>
            <a:off x="18241963" y="1744663"/>
            <a:ext cx="1587500" cy="1589087"/>
          </a:xfrm>
          <a:custGeom>
            <a:avLst/>
            <a:gdLst>
              <a:gd name="T0" fmla="*/ 793710 w 19679"/>
              <a:gd name="T1" fmla="*/ 794505 h 20595"/>
              <a:gd name="T2" fmla="*/ 793710 w 19679"/>
              <a:gd name="T3" fmla="*/ 794505 h 20595"/>
              <a:gd name="T4" fmla="*/ 793710 w 19679"/>
              <a:gd name="T5" fmla="*/ 794505 h 20595"/>
              <a:gd name="T6" fmla="*/ 793710 w 19679"/>
              <a:gd name="T7" fmla="*/ 794505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9" y="0"/>
                </a:moveTo>
                <a:cubicBezTo>
                  <a:pt x="7320" y="0"/>
                  <a:pt x="4803" y="1004"/>
                  <a:pt x="2881" y="3015"/>
                </a:cubicBezTo>
                <a:cubicBezTo>
                  <a:pt x="-961" y="7036"/>
                  <a:pt x="-961" y="13557"/>
                  <a:pt x="2881" y="17578"/>
                </a:cubicBezTo>
                <a:cubicBezTo>
                  <a:pt x="6724" y="21599"/>
                  <a:pt x="12953" y="21600"/>
                  <a:pt x="16796" y="17578"/>
                </a:cubicBezTo>
                <a:cubicBezTo>
                  <a:pt x="20638" y="13557"/>
                  <a:pt x="20638" y="7036"/>
                  <a:pt x="16796" y="3015"/>
                </a:cubicBezTo>
                <a:cubicBezTo>
                  <a:pt x="14874" y="1004"/>
                  <a:pt x="12357" y="0"/>
                  <a:pt x="9839" y="0"/>
                </a:cubicBezTo>
                <a:close/>
                <a:moveTo>
                  <a:pt x="9839" y="2552"/>
                </a:moveTo>
                <a:cubicBezTo>
                  <a:pt x="11733" y="2552"/>
                  <a:pt x="13626" y="3307"/>
                  <a:pt x="15071" y="4819"/>
                </a:cubicBezTo>
                <a:cubicBezTo>
                  <a:pt x="17962" y="7843"/>
                  <a:pt x="17962" y="12750"/>
                  <a:pt x="15071" y="15774"/>
                </a:cubicBezTo>
                <a:cubicBezTo>
                  <a:pt x="12181" y="18799"/>
                  <a:pt x="7496" y="18799"/>
                  <a:pt x="4606" y="15774"/>
                </a:cubicBezTo>
                <a:cubicBezTo>
                  <a:pt x="1715" y="12750"/>
                  <a:pt x="1715" y="7843"/>
                  <a:pt x="4606" y="4819"/>
                </a:cubicBezTo>
                <a:cubicBezTo>
                  <a:pt x="6051" y="3307"/>
                  <a:pt x="7944" y="2552"/>
                  <a:pt x="9839" y="2552"/>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 name="Picture Placeholder 5"/>
          <p:cNvSpPr>
            <a:spLocks noGrp="1"/>
          </p:cNvSpPr>
          <p:nvPr>
            <p:ph type="pic" sz="quarter" idx="13"/>
          </p:nvPr>
        </p:nvSpPr>
        <p:spPr/>
      </p:sp>
      <p:sp>
        <p:nvSpPr>
          <p:cNvPr id="4" name="Picture Placeholder 3"/>
          <p:cNvSpPr>
            <a:spLocks noGrp="1"/>
          </p:cNvSpPr>
          <p:nvPr>
            <p:ph type="pic" sz="quarter" idx="11"/>
          </p:nvPr>
        </p:nvSpPr>
        <p:spPr>
          <a:xfrm>
            <a:off x="0" y="-23019"/>
            <a:ext cx="24384000" cy="8658225"/>
          </a:xfrm>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5" name="Picture Placeholder 4"/>
          <p:cNvSpPr>
            <a:spLocks noGrp="1"/>
          </p:cNvSpPr>
          <p:nvPr>
            <p:ph type="pic" sz="quarter" idx="12"/>
          </p:nvPr>
        </p:nvSpPr>
        <p:spPr/>
      </p:sp>
      <p:sp>
        <p:nvSpPr>
          <p:cNvPr id="7" name="Picture Placeholder 6"/>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1204"/>
                                        </p:tgtEl>
                                        <p:attrNameLst>
                                          <p:attrName>style.visibility</p:attrName>
                                        </p:attrNameLst>
                                      </p:cBhvr>
                                      <p:to>
                                        <p:strVal val="visible"/>
                                      </p:to>
                                    </p:set>
                                    <p:anim calcmode="lin" valueType="num">
                                      <p:cBhvr>
                                        <p:cTn id="7" dur="500" fill="hold"/>
                                        <p:tgtEl>
                                          <p:spTgt spid="221204"/>
                                        </p:tgtEl>
                                        <p:attrNameLst>
                                          <p:attrName>ppt_w</p:attrName>
                                        </p:attrNameLst>
                                      </p:cBhvr>
                                      <p:tavLst>
                                        <p:tav tm="0">
                                          <p:val>
                                            <p:fltVal val="0"/>
                                          </p:val>
                                        </p:tav>
                                        <p:tav tm="100000">
                                          <p:val>
                                            <p:strVal val="#ppt_w"/>
                                          </p:val>
                                        </p:tav>
                                      </p:tavLst>
                                    </p:anim>
                                    <p:anim calcmode="lin" valueType="num">
                                      <p:cBhvr>
                                        <p:cTn id="8" dur="500" fill="hold"/>
                                        <p:tgtEl>
                                          <p:spTgt spid="2212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04"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AutoShape 1"/>
          <p:cNvSpPr>
            <a:spLocks/>
          </p:cNvSpPr>
          <p:nvPr/>
        </p:nvSpPr>
        <p:spPr bwMode="auto">
          <a:xfrm>
            <a:off x="23868" y="7356474"/>
            <a:ext cx="24382413" cy="6359525"/>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22209" name="AutoShape 1"/>
          <p:cNvSpPr>
            <a:spLocks/>
          </p:cNvSpPr>
          <p:nvPr/>
        </p:nvSpPr>
        <p:spPr bwMode="auto">
          <a:xfrm>
            <a:off x="0" y="7356475"/>
            <a:ext cx="24382413" cy="6359525"/>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p>
        </p:txBody>
      </p:sp>
      <p:sp>
        <p:nvSpPr>
          <p:cNvPr id="222211" name="AutoShape 3"/>
          <p:cNvSpPr>
            <a:spLocks/>
          </p:cNvSpPr>
          <p:nvPr/>
        </p:nvSpPr>
        <p:spPr bwMode="auto">
          <a:xfrm>
            <a:off x="6667500" y="10933113"/>
            <a:ext cx="617538" cy="503237"/>
          </a:xfrm>
          <a:custGeom>
            <a:avLst/>
            <a:gdLst>
              <a:gd name="T0" fmla="*/ 308769 w 21600"/>
              <a:gd name="T1" fmla="*/ 251619 h 21600"/>
              <a:gd name="T2" fmla="*/ 308769 w 21600"/>
              <a:gd name="T3" fmla="*/ 251619 h 21600"/>
              <a:gd name="T4" fmla="*/ 308769 w 21600"/>
              <a:gd name="T5" fmla="*/ 251619 h 21600"/>
              <a:gd name="T6" fmla="*/ 30876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endParaRPr lang="id-ID"/>
          </a:p>
        </p:txBody>
      </p:sp>
      <p:sp>
        <p:nvSpPr>
          <p:cNvPr id="222212" name="AutoShape 4"/>
          <p:cNvSpPr>
            <a:spLocks/>
          </p:cNvSpPr>
          <p:nvPr/>
        </p:nvSpPr>
        <p:spPr bwMode="auto">
          <a:xfrm>
            <a:off x="19299238" y="10931525"/>
            <a:ext cx="581025" cy="504825"/>
          </a:xfrm>
          <a:custGeom>
            <a:avLst/>
            <a:gdLst>
              <a:gd name="T0" fmla="*/ 290513 w 20560"/>
              <a:gd name="T1" fmla="*/ 313165 h 18522"/>
              <a:gd name="T2" fmla="*/ 290513 w 20560"/>
              <a:gd name="T3" fmla="*/ 313165 h 18522"/>
              <a:gd name="T4" fmla="*/ 290513 w 20560"/>
              <a:gd name="T5" fmla="*/ 313165 h 18522"/>
              <a:gd name="T6" fmla="*/ 290513 w 20560"/>
              <a:gd name="T7" fmla="*/ 313165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1"/>
                  <a:pt x="11007" y="18081"/>
                </a:cubicBezTo>
                <a:cubicBezTo>
                  <a:pt x="12980" y="16791"/>
                  <a:pt x="19315" y="11096"/>
                  <a:pt x="20457" y="4433"/>
                </a:cubicBezTo>
                <a:cubicBezTo>
                  <a:pt x="21600"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endParaRPr lang="id-ID"/>
          </a:p>
        </p:txBody>
      </p:sp>
      <p:sp>
        <p:nvSpPr>
          <p:cNvPr id="222213" name="AutoShape 5"/>
          <p:cNvSpPr>
            <a:spLocks/>
          </p:cNvSpPr>
          <p:nvPr/>
        </p:nvSpPr>
        <p:spPr bwMode="auto">
          <a:xfrm>
            <a:off x="1887538" y="10933113"/>
            <a:ext cx="258762" cy="503237"/>
          </a:xfrm>
          <a:custGeom>
            <a:avLst/>
            <a:gdLst>
              <a:gd name="T0" fmla="*/ 129381 w 21600"/>
              <a:gd name="T1" fmla="*/ 251619 h 21600"/>
              <a:gd name="T2" fmla="*/ 129381 w 21600"/>
              <a:gd name="T3" fmla="*/ 251619 h 21600"/>
              <a:gd name="T4" fmla="*/ 129381 w 21600"/>
              <a:gd name="T5" fmla="*/ 251619 h 21600"/>
              <a:gd name="T6" fmla="*/ 129381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nchor="ctr"/>
          <a:lstStyle/>
          <a:p>
            <a:endParaRPr lang="id-ID"/>
          </a:p>
        </p:txBody>
      </p:sp>
      <p:sp>
        <p:nvSpPr>
          <p:cNvPr id="222214" name="AutoShape 6"/>
          <p:cNvSpPr>
            <a:spLocks/>
          </p:cNvSpPr>
          <p:nvPr/>
        </p:nvSpPr>
        <p:spPr bwMode="auto">
          <a:xfrm>
            <a:off x="14973300" y="10931525"/>
            <a:ext cx="504825" cy="503238"/>
          </a:xfrm>
          <a:custGeom>
            <a:avLst/>
            <a:gdLst>
              <a:gd name="T0" fmla="*/ 252413 w 21600"/>
              <a:gd name="T1" fmla="*/ 251619 h 21600"/>
              <a:gd name="T2" fmla="*/ 252413 w 21600"/>
              <a:gd name="T3" fmla="*/ 251619 h 21600"/>
              <a:gd name="T4" fmla="*/ 252413 w 21600"/>
              <a:gd name="T5" fmla="*/ 251619 h 21600"/>
              <a:gd name="T6" fmla="*/ 252413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599" y="21031"/>
                  <a:pt x="21599" y="20084"/>
                </a:cubicBezTo>
                <a:cubicBezTo>
                  <a:pt x="21599" y="1515"/>
                  <a:pt x="21599" y="1515"/>
                  <a:pt x="21599" y="1515"/>
                </a:cubicBezTo>
                <a:cubicBezTo>
                  <a:pt x="21599"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endParaRPr lang="id-ID"/>
          </a:p>
        </p:txBody>
      </p:sp>
      <p:sp>
        <p:nvSpPr>
          <p:cNvPr id="222215" name="AutoShape 7"/>
          <p:cNvSpPr>
            <a:spLocks/>
          </p:cNvSpPr>
          <p:nvPr/>
        </p:nvSpPr>
        <p:spPr bwMode="auto">
          <a:xfrm>
            <a:off x="10802938" y="10933113"/>
            <a:ext cx="350837" cy="503237"/>
          </a:xfrm>
          <a:custGeom>
            <a:avLst/>
            <a:gdLst>
              <a:gd name="T0" fmla="*/ 175419 w 21600"/>
              <a:gd name="T1" fmla="*/ 251619 h 21600"/>
              <a:gd name="T2" fmla="*/ 175419 w 21600"/>
              <a:gd name="T3" fmla="*/ 251619 h 21600"/>
              <a:gd name="T4" fmla="*/ 175419 w 21600"/>
              <a:gd name="T5" fmla="*/ 251619 h 21600"/>
              <a:gd name="T6" fmla="*/ 17541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nchor="ctr"/>
          <a:lstStyle/>
          <a:p>
            <a:endParaRPr lang="id-ID"/>
          </a:p>
        </p:txBody>
      </p:sp>
      <p:sp>
        <p:nvSpPr>
          <p:cNvPr id="222216" name="AutoShape 8"/>
          <p:cNvSpPr>
            <a:spLocks/>
          </p:cNvSpPr>
          <p:nvPr/>
        </p:nvSpPr>
        <p:spPr bwMode="auto">
          <a:xfrm>
            <a:off x="2400300" y="10961688"/>
            <a:ext cx="3824288"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facebook.com/homepage</a:t>
            </a:r>
            <a:endParaRPr lang="en-US">
              <a:latin typeface="Roboto" charset="0"/>
              <a:ea typeface="ＭＳ Ｐゴシック" charset="0"/>
              <a:cs typeface="Roboto" charset="0"/>
              <a:sym typeface="Roboto" charset="0"/>
            </a:endParaRPr>
          </a:p>
        </p:txBody>
      </p:sp>
      <p:sp>
        <p:nvSpPr>
          <p:cNvPr id="222217" name="AutoShape 9"/>
          <p:cNvSpPr>
            <a:spLocks/>
          </p:cNvSpPr>
          <p:nvPr/>
        </p:nvSpPr>
        <p:spPr bwMode="auto">
          <a:xfrm>
            <a:off x="7559675" y="10961688"/>
            <a:ext cx="260985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@companyprofile</a:t>
            </a:r>
            <a:endParaRPr lang="en-US">
              <a:latin typeface="Roboto" charset="0"/>
              <a:ea typeface="ＭＳ Ｐゴシック" charset="0"/>
              <a:cs typeface="Roboto" charset="0"/>
              <a:sym typeface="Roboto" charset="0"/>
            </a:endParaRPr>
          </a:p>
        </p:txBody>
      </p:sp>
      <p:sp>
        <p:nvSpPr>
          <p:cNvPr id="222218" name="AutoShape 10"/>
          <p:cNvSpPr>
            <a:spLocks/>
          </p:cNvSpPr>
          <p:nvPr/>
        </p:nvSpPr>
        <p:spPr bwMode="auto">
          <a:xfrm>
            <a:off x="11444288" y="10961688"/>
            <a:ext cx="260985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/companyprofile</a:t>
            </a:r>
            <a:endParaRPr lang="en-US">
              <a:latin typeface="Roboto" charset="0"/>
              <a:ea typeface="ＭＳ Ｐゴシック" charset="0"/>
              <a:cs typeface="Roboto" charset="0"/>
              <a:sym typeface="Roboto" charset="0"/>
            </a:endParaRPr>
          </a:p>
        </p:txBody>
      </p:sp>
      <p:sp>
        <p:nvSpPr>
          <p:cNvPr id="222219" name="AutoShape 11"/>
          <p:cNvSpPr>
            <a:spLocks/>
          </p:cNvSpPr>
          <p:nvPr/>
        </p:nvSpPr>
        <p:spPr bwMode="auto">
          <a:xfrm>
            <a:off x="15751175" y="10961688"/>
            <a:ext cx="260985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/companyprofile</a:t>
            </a:r>
            <a:endParaRPr lang="en-US">
              <a:latin typeface="Roboto" charset="0"/>
              <a:ea typeface="ＭＳ Ｐゴシック" charset="0"/>
              <a:cs typeface="Roboto" charset="0"/>
              <a:sym typeface="Roboto" charset="0"/>
            </a:endParaRPr>
          </a:p>
        </p:txBody>
      </p:sp>
      <p:sp>
        <p:nvSpPr>
          <p:cNvPr id="222220" name="AutoShape 12"/>
          <p:cNvSpPr>
            <a:spLocks/>
          </p:cNvSpPr>
          <p:nvPr/>
        </p:nvSpPr>
        <p:spPr bwMode="auto">
          <a:xfrm>
            <a:off x="20135850" y="10961688"/>
            <a:ext cx="260985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rgbClr val="FFFFFF"/>
                </a:solidFill>
                <a:latin typeface="Roboto" charset="0"/>
                <a:ea typeface="ＭＳ Ｐゴシック" charset="0"/>
                <a:cs typeface="Roboto" charset="0"/>
                <a:sym typeface="Roboto" charset="0"/>
              </a:rPr>
              <a:t>/companyprofile</a:t>
            </a:r>
            <a:endParaRPr lang="en-US">
              <a:latin typeface="Roboto" charset="0"/>
              <a:ea typeface="ＭＳ Ｐゴシック" charset="0"/>
              <a:cs typeface="Roboto" charset="0"/>
              <a:sym typeface="Roboto" charset="0"/>
            </a:endParaRPr>
          </a:p>
        </p:txBody>
      </p:sp>
      <p:sp>
        <p:nvSpPr>
          <p:cNvPr id="222221" name="AutoShape 13"/>
          <p:cNvSpPr>
            <a:spLocks/>
          </p:cNvSpPr>
          <p:nvPr/>
        </p:nvSpPr>
        <p:spPr bwMode="auto">
          <a:xfrm>
            <a:off x="4973638"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89803"/>
            </a:schemeClr>
          </a:solidFill>
          <a:ln>
            <a:noFill/>
          </a:ln>
          <a:effectLst/>
          <a:extLst/>
        </p:spPr>
        <p:txBody>
          <a:bodyPr lIns="0" tIns="0" rIns="0" bIns="0" anchor="ctr"/>
          <a:lstStyle/>
          <a:p>
            <a:endParaRPr lang="id-ID"/>
          </a:p>
        </p:txBody>
      </p:sp>
      <p:sp>
        <p:nvSpPr>
          <p:cNvPr id="222222" name="AutoShape 14"/>
          <p:cNvSpPr>
            <a:spLocks/>
          </p:cNvSpPr>
          <p:nvPr/>
        </p:nvSpPr>
        <p:spPr bwMode="auto">
          <a:xfrm>
            <a:off x="7664450"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89803"/>
            </a:schemeClr>
          </a:solidFill>
          <a:ln>
            <a:noFill/>
          </a:ln>
          <a:effectLst/>
          <a:extLst/>
        </p:spPr>
        <p:txBody>
          <a:bodyPr lIns="0" tIns="0" rIns="0" bIns="0" anchor="ctr"/>
          <a:lstStyle/>
          <a:p>
            <a:endParaRPr lang="id-ID"/>
          </a:p>
        </p:txBody>
      </p:sp>
      <p:sp>
        <p:nvSpPr>
          <p:cNvPr id="222223" name="AutoShape 15"/>
          <p:cNvSpPr>
            <a:spLocks/>
          </p:cNvSpPr>
          <p:nvPr/>
        </p:nvSpPr>
        <p:spPr bwMode="auto">
          <a:xfrm>
            <a:off x="10353675"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89803"/>
            </a:schemeClr>
          </a:solidFill>
          <a:ln>
            <a:noFill/>
          </a:ln>
          <a:effectLst/>
          <a:extLst/>
        </p:spPr>
        <p:txBody>
          <a:bodyPr lIns="0" tIns="0" rIns="0" bIns="0" anchor="ctr"/>
          <a:lstStyle/>
          <a:p>
            <a:endParaRPr lang="id-ID"/>
          </a:p>
        </p:txBody>
      </p:sp>
      <p:sp>
        <p:nvSpPr>
          <p:cNvPr id="222224" name="AutoShape 16"/>
          <p:cNvSpPr>
            <a:spLocks/>
          </p:cNvSpPr>
          <p:nvPr/>
        </p:nvSpPr>
        <p:spPr bwMode="auto">
          <a:xfrm>
            <a:off x="13234988"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89803"/>
            </a:schemeClr>
          </a:solidFill>
          <a:ln>
            <a:noFill/>
          </a:ln>
          <a:effectLst/>
          <a:extLst/>
        </p:spPr>
        <p:txBody>
          <a:bodyPr lIns="0" tIns="0" rIns="0" bIns="0" anchor="ctr"/>
          <a:lstStyle/>
          <a:p>
            <a:endParaRPr lang="id-ID"/>
          </a:p>
        </p:txBody>
      </p:sp>
      <p:sp>
        <p:nvSpPr>
          <p:cNvPr id="222225" name="AutoShape 17"/>
          <p:cNvSpPr>
            <a:spLocks/>
          </p:cNvSpPr>
          <p:nvPr/>
        </p:nvSpPr>
        <p:spPr bwMode="auto">
          <a:xfrm>
            <a:off x="16097250" y="5700713"/>
            <a:ext cx="3311525" cy="3311525"/>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89803"/>
            </a:schemeClr>
          </a:solidFill>
          <a:ln>
            <a:noFill/>
          </a:ln>
          <a:effectLst/>
          <a:extLst/>
        </p:spPr>
        <p:txBody>
          <a:bodyPr lIns="0" tIns="0" rIns="0" bIns="0" anchor="ctr"/>
          <a:lstStyle/>
          <a:p>
            <a:endParaRPr lang="id-ID"/>
          </a:p>
        </p:txBody>
      </p:sp>
      <p:sp>
        <p:nvSpPr>
          <p:cNvPr id="222226" name="AutoShape 18"/>
          <p:cNvSpPr>
            <a:spLocks/>
          </p:cNvSpPr>
          <p:nvPr/>
        </p:nvSpPr>
        <p:spPr bwMode="auto">
          <a:xfrm>
            <a:off x="6376988" y="6945313"/>
            <a:ext cx="422275" cy="823912"/>
          </a:xfrm>
          <a:custGeom>
            <a:avLst/>
            <a:gdLst>
              <a:gd name="T0" fmla="*/ 211138 w 21600"/>
              <a:gd name="T1" fmla="*/ 411956 h 21600"/>
              <a:gd name="T2" fmla="*/ 211138 w 21600"/>
              <a:gd name="T3" fmla="*/ 411956 h 21600"/>
              <a:gd name="T4" fmla="*/ 211138 w 21600"/>
              <a:gd name="T5" fmla="*/ 411956 h 21600"/>
              <a:gd name="T6" fmla="*/ 211138 w 21600"/>
              <a:gd name="T7" fmla="*/ 411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chemeClr val="bg1"/>
          </a:solidFill>
          <a:ln>
            <a:noFill/>
          </a:ln>
          <a:effectLst/>
          <a:extLst/>
        </p:spPr>
        <p:txBody>
          <a:bodyPr lIns="50800" tIns="50800" rIns="50800" bIns="50800" anchor="ctr"/>
          <a:lstStyle/>
          <a:p>
            <a:endParaRPr lang="id-ID"/>
          </a:p>
        </p:txBody>
      </p:sp>
      <p:sp>
        <p:nvSpPr>
          <p:cNvPr id="222227" name="AutoShape 19"/>
          <p:cNvSpPr>
            <a:spLocks/>
          </p:cNvSpPr>
          <p:nvPr/>
        </p:nvSpPr>
        <p:spPr bwMode="auto">
          <a:xfrm>
            <a:off x="8953500" y="7034213"/>
            <a:ext cx="792163" cy="646112"/>
          </a:xfrm>
          <a:custGeom>
            <a:avLst/>
            <a:gdLst>
              <a:gd name="T0" fmla="*/ 396082 w 21600"/>
              <a:gd name="T1" fmla="*/ 323056 h 21600"/>
              <a:gd name="T2" fmla="*/ 396082 w 21600"/>
              <a:gd name="T3" fmla="*/ 323056 h 21600"/>
              <a:gd name="T4" fmla="*/ 396082 w 21600"/>
              <a:gd name="T5" fmla="*/ 323056 h 21600"/>
              <a:gd name="T6" fmla="*/ 396082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800"/>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chemeClr val="bg1"/>
          </a:solidFill>
          <a:ln>
            <a:noFill/>
          </a:ln>
          <a:effectLst/>
          <a:extLst/>
        </p:spPr>
        <p:txBody>
          <a:bodyPr lIns="50800" tIns="50800" rIns="50800" bIns="50800" anchor="ctr"/>
          <a:lstStyle/>
          <a:p>
            <a:endParaRPr lang="id-ID"/>
          </a:p>
        </p:txBody>
      </p:sp>
      <p:sp>
        <p:nvSpPr>
          <p:cNvPr id="222228" name="AutoShape 20"/>
          <p:cNvSpPr>
            <a:spLocks/>
          </p:cNvSpPr>
          <p:nvPr/>
        </p:nvSpPr>
        <p:spPr bwMode="auto">
          <a:xfrm>
            <a:off x="11745913" y="7002463"/>
            <a:ext cx="458787" cy="658812"/>
          </a:xfrm>
          <a:custGeom>
            <a:avLst/>
            <a:gdLst>
              <a:gd name="T0" fmla="*/ 229394 w 21600"/>
              <a:gd name="T1" fmla="*/ 329406 h 21600"/>
              <a:gd name="T2" fmla="*/ 229394 w 21600"/>
              <a:gd name="T3" fmla="*/ 329406 h 21600"/>
              <a:gd name="T4" fmla="*/ 229394 w 21600"/>
              <a:gd name="T5" fmla="*/ 329406 h 21600"/>
              <a:gd name="T6" fmla="*/ 229394 w 21600"/>
              <a:gd name="T7" fmla="*/ 329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599" y="0"/>
                  <a:pt x="21599" y="0"/>
                  <a:pt x="21599"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chemeClr val="bg1"/>
          </a:solidFill>
          <a:ln>
            <a:noFill/>
          </a:ln>
          <a:effectLst/>
          <a:extLst/>
        </p:spPr>
        <p:txBody>
          <a:bodyPr lIns="50800" tIns="50800" rIns="50800" bIns="50800" anchor="ctr"/>
          <a:lstStyle/>
          <a:p>
            <a:endParaRPr lang="id-ID"/>
          </a:p>
        </p:txBody>
      </p:sp>
      <p:sp>
        <p:nvSpPr>
          <p:cNvPr id="222229" name="AutoShape 21"/>
          <p:cNvSpPr>
            <a:spLocks/>
          </p:cNvSpPr>
          <p:nvPr/>
        </p:nvSpPr>
        <p:spPr bwMode="auto">
          <a:xfrm>
            <a:off x="14579600" y="7035800"/>
            <a:ext cx="644525" cy="642938"/>
          </a:xfrm>
          <a:custGeom>
            <a:avLst/>
            <a:gdLst>
              <a:gd name="T0" fmla="*/ 322263 w 21600"/>
              <a:gd name="T1" fmla="*/ 321469 h 21600"/>
              <a:gd name="T2" fmla="*/ 322263 w 21600"/>
              <a:gd name="T3" fmla="*/ 321469 h 21600"/>
              <a:gd name="T4" fmla="*/ 322263 w 21600"/>
              <a:gd name="T5" fmla="*/ 321469 h 21600"/>
              <a:gd name="T6" fmla="*/ 322263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600" y="21031"/>
                  <a:pt x="21600" y="20084"/>
                </a:cubicBezTo>
                <a:cubicBezTo>
                  <a:pt x="21600" y="1515"/>
                  <a:pt x="21600" y="1515"/>
                  <a:pt x="21600" y="1515"/>
                </a:cubicBezTo>
                <a:cubicBezTo>
                  <a:pt x="21600"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chemeClr val="bg1"/>
          </a:solidFill>
          <a:ln>
            <a:noFill/>
          </a:ln>
          <a:effectLst/>
          <a:extLst/>
        </p:spPr>
        <p:txBody>
          <a:bodyPr lIns="50800" tIns="50800" rIns="50800" bIns="50800" anchor="ctr"/>
          <a:lstStyle/>
          <a:p>
            <a:endParaRPr lang="id-ID"/>
          </a:p>
        </p:txBody>
      </p:sp>
      <p:sp>
        <p:nvSpPr>
          <p:cNvPr id="222230" name="AutoShape 22"/>
          <p:cNvSpPr>
            <a:spLocks/>
          </p:cNvSpPr>
          <p:nvPr/>
        </p:nvSpPr>
        <p:spPr bwMode="auto">
          <a:xfrm>
            <a:off x="17446625" y="7038975"/>
            <a:ext cx="733425" cy="636588"/>
          </a:xfrm>
          <a:custGeom>
            <a:avLst/>
            <a:gdLst>
              <a:gd name="T0" fmla="*/ 366713 w 20560"/>
              <a:gd name="T1" fmla="*/ 394903 h 18522"/>
              <a:gd name="T2" fmla="*/ 366713 w 20560"/>
              <a:gd name="T3" fmla="*/ 394903 h 18522"/>
              <a:gd name="T4" fmla="*/ 366713 w 20560"/>
              <a:gd name="T5" fmla="*/ 394903 h 18522"/>
              <a:gd name="T6" fmla="*/ 366713 w 20560"/>
              <a:gd name="T7" fmla="*/ 394903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bg1"/>
          </a:solidFill>
          <a:ln>
            <a:noFill/>
          </a:ln>
          <a:effectLst/>
          <a:extLst/>
        </p:spPr>
        <p:txBody>
          <a:bodyPr lIns="50800" tIns="50800" rIns="50800" bIns="50800" anchor="ctr"/>
          <a:lstStyle/>
          <a:p>
            <a:endParaRPr lang="id-ID"/>
          </a:p>
        </p:txBody>
      </p:sp>
      <p:sp>
        <p:nvSpPr>
          <p:cNvPr id="222231" name="AutoShape 23"/>
          <p:cNvSpPr>
            <a:spLocks/>
          </p:cNvSpPr>
          <p:nvPr/>
        </p:nvSpPr>
        <p:spPr bwMode="auto">
          <a:xfrm>
            <a:off x="6337300" y="1824038"/>
            <a:ext cx="11707813"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chemeClr val="bg1"/>
                </a:solidFill>
                <a:latin typeface="Roboto" charset="0"/>
                <a:ea typeface="ＭＳ Ｐゴシック" charset="0"/>
                <a:cs typeface="Roboto" charset="0"/>
                <a:sym typeface="Roboto" charset="0"/>
              </a:rPr>
              <a:t>Connect With Our Media Social</a:t>
            </a:r>
            <a:endParaRPr lang="en-US">
              <a:solidFill>
                <a:schemeClr val="bg1"/>
              </a:solidFill>
              <a:latin typeface="Roboto" charset="0"/>
              <a:ea typeface="ＭＳ Ｐゴシック" charset="0"/>
              <a:cs typeface="Roboto" charset="0"/>
              <a:sym typeface="Roboto" charset="0"/>
            </a:endParaRPr>
          </a:p>
        </p:txBody>
      </p:sp>
      <p:sp>
        <p:nvSpPr>
          <p:cNvPr id="222232" name="AutoShape 24"/>
          <p:cNvSpPr>
            <a:spLocks/>
          </p:cNvSpPr>
          <p:nvPr/>
        </p:nvSpPr>
        <p:spPr bwMode="auto">
          <a:xfrm>
            <a:off x="3841750" y="3133725"/>
            <a:ext cx="1673701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taken somewhere in the world</a:t>
            </a:r>
          </a:p>
        </p:txBody>
      </p:sp>
    </p:spTree>
  </p:cSld>
  <p:clrMapOvr>
    <a:masterClrMapping/>
  </p:clrMapOvr>
  <p:transition spd="slow">
    <p:push dir="u"/>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p>
        </p:txBody>
      </p:sp>
      <p:sp>
        <p:nvSpPr>
          <p:cNvPr id="223235" name="AutoShape 3"/>
          <p:cNvSpPr>
            <a:spLocks/>
          </p:cNvSpPr>
          <p:nvPr/>
        </p:nvSpPr>
        <p:spPr bwMode="auto">
          <a:xfrm>
            <a:off x="12284075" y="6469063"/>
            <a:ext cx="5812581"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dirty="0">
                <a:solidFill>
                  <a:schemeClr val="bg1"/>
                </a:solidFill>
                <a:latin typeface="Roboto" charset="0"/>
                <a:ea typeface="ＭＳ Ｐゴシック" charset="0"/>
                <a:cs typeface="Roboto" charset="0"/>
                <a:sym typeface="Roboto" charset="0"/>
              </a:rPr>
              <a:t>Thank You!</a:t>
            </a:r>
            <a:endParaRPr lang="en-US" dirty="0">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B84A57E-04BE-4432-9801-8E4DA1217EDB}" type="slidenum">
              <a:rPr lang="en-US" sz="2000">
                <a:solidFill>
                  <a:schemeClr val="bg1"/>
                </a:solidFill>
              </a:rPr>
              <a:pPr algn="ctr" eaLnBrk="1">
                <a:lnSpc>
                  <a:spcPct val="100000"/>
                </a:lnSpc>
              </a:pPr>
              <a:t>22</a:t>
            </a:fld>
            <a:endParaRPr lang="en-US">
              <a:solidFill>
                <a:schemeClr val="bg1"/>
              </a:solidFill>
            </a:endParaRPr>
          </a:p>
        </p:txBody>
      </p:sp>
      <p:sp>
        <p:nvSpPr>
          <p:cNvPr id="26628" name="AutoShape 4"/>
          <p:cNvSpPr>
            <a:spLocks/>
          </p:cNvSpPr>
          <p:nvPr/>
        </p:nvSpPr>
        <p:spPr bwMode="auto">
          <a:xfrm>
            <a:off x="2298700" y="10917238"/>
            <a:ext cx="19785013" cy="1387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a:t>
            </a:r>
          </a:p>
        </p:txBody>
      </p:sp>
      <p:sp>
        <p:nvSpPr>
          <p:cNvPr id="26629" name="AutoShape 5"/>
          <p:cNvSpPr>
            <a:spLocks/>
          </p:cNvSpPr>
          <p:nvPr/>
        </p:nvSpPr>
        <p:spPr bwMode="auto">
          <a:xfrm>
            <a:off x="18911888" y="7905750"/>
            <a:ext cx="2490787"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6630" name="AutoShape 6"/>
          <p:cNvSpPr>
            <a:spLocks/>
          </p:cNvSpPr>
          <p:nvPr/>
        </p:nvSpPr>
        <p:spPr bwMode="auto">
          <a:xfrm>
            <a:off x="13735050" y="7905750"/>
            <a:ext cx="2489200"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6631" name="AutoShape 7"/>
          <p:cNvSpPr>
            <a:spLocks/>
          </p:cNvSpPr>
          <p:nvPr/>
        </p:nvSpPr>
        <p:spPr bwMode="auto">
          <a:xfrm>
            <a:off x="8291513" y="7905750"/>
            <a:ext cx="2489200"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26632" name="AutoShape 8"/>
          <p:cNvSpPr>
            <a:spLocks/>
          </p:cNvSpPr>
          <p:nvPr/>
        </p:nvSpPr>
        <p:spPr bwMode="auto">
          <a:xfrm>
            <a:off x="2973388" y="7905750"/>
            <a:ext cx="2490787"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26633" name="AutoShape 9"/>
          <p:cNvSpPr>
            <a:spLocks/>
          </p:cNvSpPr>
          <p:nvPr/>
        </p:nvSpPr>
        <p:spPr bwMode="auto">
          <a:xfrm>
            <a:off x="2020888" y="8350250"/>
            <a:ext cx="4395787" cy="193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6634" name="AutoShape 10"/>
          <p:cNvSpPr>
            <a:spLocks/>
          </p:cNvSpPr>
          <p:nvPr/>
        </p:nvSpPr>
        <p:spPr bwMode="auto">
          <a:xfrm>
            <a:off x="7339013" y="8350250"/>
            <a:ext cx="4394200" cy="193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5" name="AutoShape 11"/>
          <p:cNvSpPr>
            <a:spLocks/>
          </p:cNvSpPr>
          <p:nvPr/>
        </p:nvSpPr>
        <p:spPr bwMode="auto">
          <a:xfrm>
            <a:off x="12782550" y="8350250"/>
            <a:ext cx="4394200" cy="193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6" name="AutoShape 12"/>
          <p:cNvSpPr>
            <a:spLocks/>
          </p:cNvSpPr>
          <p:nvPr/>
        </p:nvSpPr>
        <p:spPr bwMode="auto">
          <a:xfrm>
            <a:off x="17959388" y="8350250"/>
            <a:ext cx="4395787" cy="193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7" name="Picture Placeholder 6"/>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1C3DA21-BAA4-46F4-8193-50EFC57EF48D}" type="slidenum">
              <a:rPr lang="en-US" sz="2000">
                <a:solidFill>
                  <a:schemeClr val="bg1"/>
                </a:solidFill>
              </a:rPr>
              <a:pPr algn="ctr" eaLnBrk="1">
                <a:lnSpc>
                  <a:spcPct val="100000"/>
                </a:lnSpc>
              </a:pPr>
              <a:t>23</a:t>
            </a:fld>
            <a:endParaRPr lang="en-US">
              <a:solidFill>
                <a:schemeClr val="bg1"/>
              </a:solidFill>
            </a:endParaRPr>
          </a:p>
        </p:txBody>
      </p:sp>
      <p:sp>
        <p:nvSpPr>
          <p:cNvPr id="27652" name="AutoShape 4"/>
          <p:cNvSpPr>
            <a:spLocks/>
          </p:cNvSpPr>
          <p:nvPr/>
        </p:nvSpPr>
        <p:spPr bwMode="auto">
          <a:xfrm>
            <a:off x="10636250" y="4664075"/>
            <a:ext cx="11874500"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siamet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suame</a:t>
            </a:r>
            <a:r>
              <a:rPr lang="en-US" dirty="0">
                <a:solidFill>
                  <a:schemeClr val="bg1"/>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dirty="0" err="1">
                <a:solidFill>
                  <a:schemeClr val="bg1"/>
                </a:solidFill>
                <a:latin typeface="Roboto Light" panose="02000000000000000000" pitchFamily="2" charset="0"/>
                <a:ea typeface="Roboto Light" panose="02000000000000000000" pitchFamily="2" charset="0"/>
              </a:rPr>
              <a:t>psum</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siamet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suame</a:t>
            </a:r>
            <a:r>
              <a:rPr lang="en-US" dirty="0">
                <a:solidFill>
                  <a:schemeClr val="bg1"/>
                </a:solidFill>
                <a:latin typeface="Roboto Light" panose="02000000000000000000" pitchFamily="2" charset="0"/>
                <a:ea typeface="Roboto Light" panose="02000000000000000000" pitchFamily="2" charset="0"/>
              </a:rPr>
              <a:t> this placeholder</a:t>
            </a:r>
          </a:p>
        </p:txBody>
      </p:sp>
      <p:sp>
        <p:nvSpPr>
          <p:cNvPr id="27657" name="AutoShape 9"/>
          <p:cNvSpPr>
            <a:spLocks/>
          </p:cNvSpPr>
          <p:nvPr/>
        </p:nvSpPr>
        <p:spPr bwMode="auto">
          <a:xfrm>
            <a:off x="1860550" y="9350375"/>
            <a:ext cx="11876088" cy="174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siamet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suame</a:t>
            </a:r>
            <a:r>
              <a:rPr lang="en-US" dirty="0">
                <a:solidFill>
                  <a:schemeClr val="bg1"/>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dirty="0" err="1">
                <a:solidFill>
                  <a:schemeClr val="bg1"/>
                </a:solidFill>
                <a:latin typeface="Roboto Light" panose="02000000000000000000" pitchFamily="2" charset="0"/>
                <a:ea typeface="Roboto Light" panose="02000000000000000000" pitchFamily="2" charset="0"/>
              </a:rPr>
              <a:t>psum</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siamet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suame</a:t>
            </a:r>
            <a:r>
              <a:rPr lang="en-US" dirty="0">
                <a:solidFill>
                  <a:schemeClr val="bg1"/>
                </a:solidFill>
                <a:latin typeface="Roboto Light" panose="02000000000000000000" pitchFamily="2" charset="0"/>
                <a:ea typeface="Roboto Light" panose="02000000000000000000" pitchFamily="2" charset="0"/>
              </a:rPr>
              <a:t> this placeholder</a:t>
            </a:r>
          </a:p>
        </p:txBody>
      </p:sp>
      <p:sp>
        <p:nvSpPr>
          <p:cNvPr id="2" name="Title 1"/>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15" name="Picture Placeholder 14"/>
          <p:cNvSpPr>
            <a:spLocks noGrp="1"/>
          </p:cNvSpPr>
          <p:nvPr>
            <p:ph type="pic" sz="quarter" idx="16"/>
          </p:nvPr>
        </p:nvSpPr>
        <p:spPr/>
      </p:sp>
      <p:sp>
        <p:nvSpPr>
          <p:cNvPr id="16" name="Picture Placeholder 15"/>
          <p:cNvSpPr>
            <a:spLocks noGrp="1"/>
          </p:cNvSpPr>
          <p:nvPr>
            <p:ph type="pic" sz="quarter" idx="17"/>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dissolve">
                                      <p:cBhvr>
                                        <p:cTn id="7" dur="500"/>
                                        <p:tgtEl>
                                          <p:spTgt spid="27652"/>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7657"/>
                                        </p:tgtEl>
                                        <p:attrNameLst>
                                          <p:attrName>style.visibility</p:attrName>
                                        </p:attrNameLst>
                                      </p:cBhvr>
                                      <p:to>
                                        <p:strVal val="visible"/>
                                      </p:to>
                                    </p:set>
                                    <p:animEffect transition="in" filter="dissolve">
                                      <p:cBhvr>
                                        <p:cTn id="11" dur="500"/>
                                        <p:tgtEl>
                                          <p:spTgt spid="276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utoUpdateAnimBg="0"/>
      <p:bldP spid="27657"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AutoShape 1"/>
          <p:cNvSpPr>
            <a:spLocks/>
          </p:cNvSpPr>
          <p:nvPr/>
        </p:nvSpPr>
        <p:spPr bwMode="auto">
          <a:xfrm>
            <a:off x="0"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7" name="AutoShape 1"/>
          <p:cNvSpPr>
            <a:spLocks/>
          </p:cNvSpPr>
          <p:nvPr/>
        </p:nvSpPr>
        <p:spPr bwMode="auto">
          <a:xfrm>
            <a:off x="0" y="1588"/>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3">
              <a:alphaModFix amt="10000"/>
            </a:blip>
            <a:srcRect/>
            <a:stretch>
              <a:fillRect/>
            </a:stretch>
          </a:blipFill>
          <a:ln>
            <a:noFill/>
          </a:ln>
          <a:effectLst/>
          <a:extLst/>
        </p:spPr>
        <p:txBody>
          <a:bodyPr lIns="0" tIns="0" rIns="0" bIns="0" anchor="ctr"/>
          <a:lstStyle/>
          <a:p>
            <a:endParaRPr lang="id-ID">
              <a:solidFill>
                <a:schemeClr val="bg1"/>
              </a:solidFill>
            </a:endParaRPr>
          </a:p>
        </p:txBody>
      </p:sp>
      <p:grpSp>
        <p:nvGrpSpPr>
          <p:cNvPr id="4" name="Group 3"/>
          <p:cNvGrpSpPr/>
          <p:nvPr/>
        </p:nvGrpSpPr>
        <p:grpSpPr>
          <a:xfrm>
            <a:off x="1268413" y="6032500"/>
            <a:ext cx="4543425" cy="5876925"/>
            <a:chOff x="1268413" y="6032500"/>
            <a:chExt cx="4543425" cy="5876925"/>
          </a:xfrm>
        </p:grpSpPr>
        <p:sp>
          <p:nvSpPr>
            <p:cNvPr id="28676" name="AutoShape 4"/>
            <p:cNvSpPr>
              <a:spLocks/>
            </p:cNvSpPr>
            <p:nvPr/>
          </p:nvSpPr>
          <p:spPr bwMode="auto">
            <a:xfrm>
              <a:off x="2638425"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8679" name="AutoShape 7"/>
            <p:cNvSpPr>
              <a:spLocks/>
            </p:cNvSpPr>
            <p:nvPr/>
          </p:nvSpPr>
          <p:spPr bwMode="auto">
            <a:xfrm>
              <a:off x="1744663" y="8401050"/>
              <a:ext cx="3690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Web Design</a:t>
              </a:r>
              <a:endParaRPr lang="en-US">
                <a:solidFill>
                  <a:schemeClr val="bg1"/>
                </a:solidFill>
                <a:latin typeface="Roboto" charset="0"/>
                <a:ea typeface="ＭＳ Ｐゴシック" charset="0"/>
                <a:cs typeface="Roboto" charset="0"/>
                <a:sym typeface="Roboto" charset="0"/>
              </a:endParaRPr>
            </a:p>
          </p:txBody>
        </p:sp>
        <p:sp>
          <p:nvSpPr>
            <p:cNvPr id="28680" name="AutoShape 8"/>
            <p:cNvSpPr>
              <a:spLocks/>
            </p:cNvSpPr>
            <p:nvPr/>
          </p:nvSpPr>
          <p:spPr bwMode="auto">
            <a:xfrm>
              <a:off x="1744663" y="9161463"/>
              <a:ext cx="3584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825500">
                <a:lnSpc>
                  <a:spcPct val="90000"/>
                </a:lnSpc>
                <a:defRPr/>
              </a:pPr>
              <a:r>
                <a:rPr lang="en-US" sz="7000" dirty="0">
                  <a:solidFill>
                    <a:schemeClr val="bg1"/>
                  </a:solidFill>
                  <a:latin typeface="Roboto" charset="0"/>
                  <a:ea typeface="ＭＳ Ｐゴシック" charset="0"/>
                  <a:cs typeface="Roboto" charset="0"/>
                  <a:sym typeface="Roboto" charset="0"/>
                </a:rPr>
                <a:t>3,523</a:t>
              </a:r>
              <a:endParaRPr lang="en-US" dirty="0">
                <a:solidFill>
                  <a:schemeClr val="bg1"/>
                </a:solidFill>
                <a:latin typeface="Roboto" charset="0"/>
                <a:ea typeface="ＭＳ Ｐゴシック" charset="0"/>
                <a:cs typeface="Roboto" charset="0"/>
                <a:sym typeface="Roboto" charset="0"/>
              </a:endParaRPr>
            </a:p>
          </p:txBody>
        </p:sp>
        <p:sp>
          <p:nvSpPr>
            <p:cNvPr id="28689" name="AutoShape 17"/>
            <p:cNvSpPr>
              <a:spLocks/>
            </p:cNvSpPr>
            <p:nvPr/>
          </p:nvSpPr>
          <p:spPr bwMode="auto">
            <a:xfrm>
              <a:off x="3190875" y="6546850"/>
              <a:ext cx="800100" cy="800100"/>
            </a:xfrm>
            <a:custGeom>
              <a:avLst/>
              <a:gdLst>
                <a:gd name="T0" fmla="*/ 400031 w 21341"/>
                <a:gd name="T1" fmla="*/ 404924 h 21340"/>
                <a:gd name="T2" fmla="*/ 400031 w 21341"/>
                <a:gd name="T3" fmla="*/ 404924 h 21340"/>
                <a:gd name="T4" fmla="*/ 400031 w 21341"/>
                <a:gd name="T5" fmla="*/ 404924 h 21340"/>
                <a:gd name="T6" fmla="*/ 400031 w 21341"/>
                <a:gd name="T7" fmla="*/ 404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28691" name="AutoShape 19"/>
            <p:cNvSpPr>
              <a:spLocks/>
            </p:cNvSpPr>
            <p:nvPr/>
          </p:nvSpPr>
          <p:spPr bwMode="auto">
            <a:xfrm>
              <a:off x="1268413"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5" name="Group 4"/>
          <p:cNvGrpSpPr/>
          <p:nvPr/>
        </p:nvGrpSpPr>
        <p:grpSpPr>
          <a:xfrm>
            <a:off x="6986588" y="6032500"/>
            <a:ext cx="4543425" cy="5876925"/>
            <a:chOff x="6986588" y="6032500"/>
            <a:chExt cx="4543425" cy="5876925"/>
          </a:xfrm>
        </p:grpSpPr>
        <p:sp>
          <p:nvSpPr>
            <p:cNvPr id="28675" name="AutoShape 3"/>
            <p:cNvSpPr>
              <a:spLocks/>
            </p:cNvSpPr>
            <p:nvPr/>
          </p:nvSpPr>
          <p:spPr bwMode="auto">
            <a:xfrm>
              <a:off x="84470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8681" name="AutoShape 9"/>
            <p:cNvSpPr>
              <a:spLocks/>
            </p:cNvSpPr>
            <p:nvPr/>
          </p:nvSpPr>
          <p:spPr bwMode="auto">
            <a:xfrm>
              <a:off x="7856538" y="8401050"/>
              <a:ext cx="30845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Branding Design</a:t>
              </a:r>
              <a:endParaRPr lang="en-US">
                <a:solidFill>
                  <a:schemeClr val="bg1"/>
                </a:solidFill>
                <a:latin typeface="Roboto" charset="0"/>
                <a:ea typeface="ＭＳ Ｐゴシック" charset="0"/>
                <a:cs typeface="Roboto" charset="0"/>
                <a:sym typeface="Roboto" charset="0"/>
              </a:endParaRPr>
            </a:p>
          </p:txBody>
        </p:sp>
        <p:sp>
          <p:nvSpPr>
            <p:cNvPr id="28682" name="AutoShape 10"/>
            <p:cNvSpPr>
              <a:spLocks/>
            </p:cNvSpPr>
            <p:nvPr/>
          </p:nvSpPr>
          <p:spPr bwMode="auto">
            <a:xfrm>
              <a:off x="8012113" y="9161463"/>
              <a:ext cx="27733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825500">
                <a:lnSpc>
                  <a:spcPct val="90000"/>
                </a:lnSpc>
                <a:defRPr/>
              </a:pPr>
              <a:r>
                <a:rPr lang="en-US" sz="7000">
                  <a:solidFill>
                    <a:schemeClr val="bg1"/>
                  </a:solidFill>
                  <a:latin typeface="Roboto" charset="0"/>
                  <a:ea typeface="ＭＳ Ｐゴシック" charset="0"/>
                  <a:cs typeface="Roboto" charset="0"/>
                  <a:sym typeface="Roboto" charset="0"/>
                </a:rPr>
                <a:t>420</a:t>
              </a:r>
              <a:endParaRPr lang="en-US">
                <a:solidFill>
                  <a:schemeClr val="bg1"/>
                </a:solidFill>
                <a:latin typeface="Roboto" charset="0"/>
                <a:ea typeface="ＭＳ Ｐゴシック" charset="0"/>
                <a:cs typeface="Roboto" charset="0"/>
                <a:sym typeface="Roboto" charset="0"/>
              </a:endParaRPr>
            </a:p>
          </p:txBody>
        </p:sp>
        <p:sp>
          <p:nvSpPr>
            <p:cNvPr id="28688" name="AutoShape 16"/>
            <p:cNvSpPr>
              <a:spLocks/>
            </p:cNvSpPr>
            <p:nvPr/>
          </p:nvSpPr>
          <p:spPr bwMode="auto">
            <a:xfrm>
              <a:off x="9126538" y="6545263"/>
              <a:ext cx="544512" cy="788987"/>
            </a:xfrm>
            <a:custGeom>
              <a:avLst/>
              <a:gdLst>
                <a:gd name="T0" fmla="*/ 272256 w 21600"/>
                <a:gd name="T1" fmla="*/ 394494 h 21600"/>
                <a:gd name="T2" fmla="*/ 272256 w 21600"/>
                <a:gd name="T3" fmla="*/ 394494 h 21600"/>
                <a:gd name="T4" fmla="*/ 272256 w 21600"/>
                <a:gd name="T5" fmla="*/ 394494 h 21600"/>
                <a:gd name="T6" fmla="*/ 272256 w 21600"/>
                <a:gd name="T7" fmla="*/ 39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8692" name="AutoShape 20"/>
            <p:cNvSpPr>
              <a:spLocks/>
            </p:cNvSpPr>
            <p:nvPr/>
          </p:nvSpPr>
          <p:spPr bwMode="auto">
            <a:xfrm>
              <a:off x="6986588"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grpSp>
      <p:grpSp>
        <p:nvGrpSpPr>
          <p:cNvPr id="6" name="Group 5"/>
          <p:cNvGrpSpPr/>
          <p:nvPr/>
        </p:nvGrpSpPr>
        <p:grpSpPr>
          <a:xfrm>
            <a:off x="12811125" y="6032500"/>
            <a:ext cx="4543425" cy="5876925"/>
            <a:chOff x="12811125" y="6032500"/>
            <a:chExt cx="4543425" cy="5876925"/>
          </a:xfrm>
        </p:grpSpPr>
        <p:sp>
          <p:nvSpPr>
            <p:cNvPr id="28678" name="AutoShape 6"/>
            <p:cNvSpPr>
              <a:spLocks/>
            </p:cNvSpPr>
            <p:nvPr/>
          </p:nvSpPr>
          <p:spPr bwMode="auto">
            <a:xfrm>
              <a:off x="1418113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8683" name="AutoShape 11"/>
            <p:cNvSpPr>
              <a:spLocks/>
            </p:cNvSpPr>
            <p:nvPr/>
          </p:nvSpPr>
          <p:spPr bwMode="auto">
            <a:xfrm>
              <a:off x="13168313" y="8401050"/>
              <a:ext cx="39290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Presentation Design</a:t>
              </a:r>
              <a:endParaRPr lang="en-US">
                <a:solidFill>
                  <a:schemeClr val="bg1"/>
                </a:solidFill>
                <a:latin typeface="Roboto" charset="0"/>
                <a:ea typeface="ＭＳ Ｐゴシック" charset="0"/>
                <a:cs typeface="Roboto" charset="0"/>
                <a:sym typeface="Roboto" charset="0"/>
              </a:endParaRPr>
            </a:p>
          </p:txBody>
        </p:sp>
        <p:sp>
          <p:nvSpPr>
            <p:cNvPr id="28684" name="AutoShape 12"/>
            <p:cNvSpPr>
              <a:spLocks/>
            </p:cNvSpPr>
            <p:nvPr/>
          </p:nvSpPr>
          <p:spPr bwMode="auto">
            <a:xfrm>
              <a:off x="13187363" y="9161463"/>
              <a:ext cx="38909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825500">
                <a:lnSpc>
                  <a:spcPct val="90000"/>
                </a:lnSpc>
                <a:defRPr/>
              </a:pPr>
              <a:r>
                <a:rPr lang="en-US" sz="7000" dirty="0">
                  <a:solidFill>
                    <a:schemeClr val="bg1"/>
                  </a:solidFill>
                  <a:latin typeface="Roboto" charset="0"/>
                  <a:ea typeface="ＭＳ Ｐゴシック" charset="0"/>
                  <a:cs typeface="Roboto" charset="0"/>
                  <a:sym typeface="Roboto" charset="0"/>
                </a:rPr>
                <a:t>2,300</a:t>
              </a:r>
              <a:endParaRPr lang="en-US" dirty="0">
                <a:solidFill>
                  <a:schemeClr val="bg1"/>
                </a:solidFill>
                <a:latin typeface="Roboto" charset="0"/>
                <a:ea typeface="ＭＳ Ｐゴシック" charset="0"/>
                <a:cs typeface="Roboto" charset="0"/>
                <a:sym typeface="Roboto" charset="0"/>
              </a:endParaRPr>
            </a:p>
          </p:txBody>
        </p:sp>
        <p:sp>
          <p:nvSpPr>
            <p:cNvPr id="28687" name="AutoShape 15"/>
            <p:cNvSpPr>
              <a:spLocks/>
            </p:cNvSpPr>
            <p:nvPr/>
          </p:nvSpPr>
          <p:spPr bwMode="auto">
            <a:xfrm>
              <a:off x="14705013" y="6534150"/>
              <a:ext cx="857250" cy="900113"/>
            </a:xfrm>
            <a:custGeom>
              <a:avLst/>
              <a:gdLst>
                <a:gd name="T0" fmla="*/ 428625 w 21600"/>
                <a:gd name="T1" fmla="*/ 462991 h 21294"/>
                <a:gd name="T2" fmla="*/ 428625 w 21600"/>
                <a:gd name="T3" fmla="*/ 462991 h 21294"/>
                <a:gd name="T4" fmla="*/ 428625 w 21600"/>
                <a:gd name="T5" fmla="*/ 462991 h 21294"/>
                <a:gd name="T6" fmla="*/ 428625 w 21600"/>
                <a:gd name="T7" fmla="*/ 46299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4"/>
                  </a:moveTo>
                  <a:cubicBezTo>
                    <a:pt x="4835" y="21294"/>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600" y="18983"/>
                    <a:pt x="21600" y="19047"/>
                  </a:cubicBezTo>
                  <a:cubicBezTo>
                    <a:pt x="21600" y="20334"/>
                    <a:pt x="16764" y="21294"/>
                    <a:pt x="10801" y="21294"/>
                  </a:cubicBezTo>
                  <a:cubicBezTo>
                    <a:pt x="10801" y="21294"/>
                    <a:pt x="10801" y="21294"/>
                    <a:pt x="10801" y="21294"/>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8693" name="AutoShape 21"/>
            <p:cNvSpPr>
              <a:spLocks/>
            </p:cNvSpPr>
            <p:nvPr/>
          </p:nvSpPr>
          <p:spPr bwMode="auto">
            <a:xfrm>
              <a:off x="1281112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7" name="Group 6"/>
          <p:cNvGrpSpPr/>
          <p:nvPr/>
        </p:nvGrpSpPr>
        <p:grpSpPr>
          <a:xfrm>
            <a:off x="18570575" y="6032500"/>
            <a:ext cx="4543425" cy="5876925"/>
            <a:chOff x="18570575" y="6032500"/>
            <a:chExt cx="4543425" cy="5876925"/>
          </a:xfrm>
        </p:grpSpPr>
        <p:sp>
          <p:nvSpPr>
            <p:cNvPr id="28677" name="AutoShape 5"/>
            <p:cNvSpPr>
              <a:spLocks/>
            </p:cNvSpPr>
            <p:nvPr/>
          </p:nvSpPr>
          <p:spPr bwMode="auto">
            <a:xfrm>
              <a:off x="199405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28685" name="AutoShape 13"/>
            <p:cNvSpPr>
              <a:spLocks/>
            </p:cNvSpPr>
            <p:nvPr/>
          </p:nvSpPr>
          <p:spPr bwMode="auto">
            <a:xfrm>
              <a:off x="19432588" y="8401050"/>
              <a:ext cx="292100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Other Design</a:t>
              </a:r>
              <a:endParaRPr lang="en-US">
                <a:solidFill>
                  <a:schemeClr val="bg1"/>
                </a:solidFill>
                <a:latin typeface="Roboto" charset="0"/>
                <a:ea typeface="ＭＳ Ｐゴシック" charset="0"/>
                <a:cs typeface="Roboto" charset="0"/>
                <a:sym typeface="Roboto" charset="0"/>
              </a:endParaRPr>
            </a:p>
          </p:txBody>
        </p:sp>
        <p:sp>
          <p:nvSpPr>
            <p:cNvPr id="28686" name="AutoShape 14"/>
            <p:cNvSpPr>
              <a:spLocks/>
            </p:cNvSpPr>
            <p:nvPr/>
          </p:nvSpPr>
          <p:spPr bwMode="auto">
            <a:xfrm>
              <a:off x="19507200" y="9161463"/>
              <a:ext cx="27717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825500">
                <a:lnSpc>
                  <a:spcPct val="90000"/>
                </a:lnSpc>
                <a:defRPr/>
              </a:pPr>
              <a:r>
                <a:rPr lang="en-US" sz="7000">
                  <a:solidFill>
                    <a:schemeClr val="bg1"/>
                  </a:solidFill>
                  <a:latin typeface="Roboto" charset="0"/>
                  <a:ea typeface="ＭＳ Ｐゴシック" charset="0"/>
                  <a:cs typeface="Roboto" charset="0"/>
                  <a:sym typeface="Roboto" charset="0"/>
                </a:rPr>
                <a:t>692</a:t>
              </a:r>
              <a:endParaRPr lang="en-US">
                <a:solidFill>
                  <a:schemeClr val="bg1"/>
                </a:solidFill>
                <a:latin typeface="Roboto" charset="0"/>
                <a:ea typeface="ＭＳ Ｐゴシック" charset="0"/>
                <a:cs typeface="Roboto" charset="0"/>
                <a:sym typeface="Roboto" charset="0"/>
              </a:endParaRPr>
            </a:p>
          </p:txBody>
        </p:sp>
        <p:sp>
          <p:nvSpPr>
            <p:cNvPr id="28690" name="AutoShape 18"/>
            <p:cNvSpPr>
              <a:spLocks/>
            </p:cNvSpPr>
            <p:nvPr/>
          </p:nvSpPr>
          <p:spPr bwMode="auto">
            <a:xfrm>
              <a:off x="20512088" y="6556375"/>
              <a:ext cx="755650" cy="863600"/>
            </a:xfrm>
            <a:custGeom>
              <a:avLst/>
              <a:gdLst>
                <a:gd name="T0" fmla="*/ 377825 w 21600"/>
                <a:gd name="T1" fmla="*/ 431800 h 21600"/>
                <a:gd name="T2" fmla="*/ 377825 w 21600"/>
                <a:gd name="T3" fmla="*/ 431800 h 21600"/>
                <a:gd name="T4" fmla="*/ 377825 w 21600"/>
                <a:gd name="T5" fmla="*/ 431800 h 21600"/>
                <a:gd name="T6" fmla="*/ 37782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400"/>
                    <a:pt x="15890" y="5400"/>
                  </a:cubicBezTo>
                  <a:lnTo>
                    <a:pt x="14964"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400"/>
                    <a:pt x="11262" y="5400"/>
                  </a:cubicBezTo>
                  <a:lnTo>
                    <a:pt x="10335" y="5400"/>
                  </a:lnTo>
                  <a:cubicBezTo>
                    <a:pt x="10166" y="5400"/>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599"/>
                    <a:pt x="20829" y="21599"/>
                  </a:cubicBezTo>
                  <a:lnTo>
                    <a:pt x="770" y="21599"/>
                  </a:lnTo>
                  <a:cubicBezTo>
                    <a:pt x="344" y="21599"/>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8694" name="AutoShape 22"/>
            <p:cNvSpPr>
              <a:spLocks/>
            </p:cNvSpPr>
            <p:nvPr/>
          </p:nvSpPr>
          <p:spPr bwMode="auto">
            <a:xfrm>
              <a:off x="1857057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sp>
        <p:nvSpPr>
          <p:cNvPr id="28695" name="AutoShape 23"/>
          <p:cNvSpPr>
            <a:spLocks/>
          </p:cNvSpPr>
          <p:nvPr/>
        </p:nvSpPr>
        <p:spPr bwMode="auto">
          <a:xfrm>
            <a:off x="1268413" y="1887538"/>
            <a:ext cx="44164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chemeClr val="bg1"/>
                </a:solidFill>
                <a:latin typeface="Roboto" charset="0"/>
                <a:ea typeface="ＭＳ Ｐゴシック" charset="0"/>
                <a:cs typeface="Roboto" charset="0"/>
                <a:sym typeface="Roboto" charset="0"/>
              </a:rPr>
              <a:t>Project Done</a:t>
            </a:r>
            <a:endParaRPr lang="en-US" dirty="0">
              <a:solidFill>
                <a:schemeClr val="bg1"/>
              </a:solidFill>
              <a:latin typeface="Roboto" charset="0"/>
              <a:ea typeface="ＭＳ Ｐゴシック" charset="0"/>
              <a:cs typeface="Roboto" charset="0"/>
              <a:sym typeface="Roboto" charset="0"/>
            </a:endParaRPr>
          </a:p>
        </p:txBody>
      </p:sp>
      <p:sp>
        <p:nvSpPr>
          <p:cNvPr id="28696" name="AutoShape 24"/>
          <p:cNvSpPr>
            <a:spLocks/>
          </p:cNvSpPr>
          <p:nvPr/>
        </p:nvSpPr>
        <p:spPr bwMode="auto">
          <a:xfrm>
            <a:off x="1268413" y="3124200"/>
            <a:ext cx="11795125"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Vel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illum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feugiat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facilisis</a:t>
            </a:r>
            <a:r>
              <a:rPr lang="en-US" dirty="0">
                <a:solidFill>
                  <a:schemeClr val="bg1"/>
                </a:solidFill>
                <a:latin typeface="Roboto Light" panose="02000000000000000000" pitchFamily="2" charset="0"/>
                <a:ea typeface="Roboto Light" panose="02000000000000000000" pitchFamily="2" charset="0"/>
              </a:rPr>
              <a:t> at </a:t>
            </a:r>
            <a:r>
              <a:rPr lang="en-US" dirty="0" err="1">
                <a:solidFill>
                  <a:schemeClr val="bg1"/>
                </a:solidFill>
                <a:latin typeface="Roboto Light" panose="02000000000000000000" pitchFamily="2" charset="0"/>
                <a:ea typeface="Roboto Light" panose="02000000000000000000" pitchFamily="2" charset="0"/>
              </a:rPr>
              <a:t>vero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accumsan</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iusto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dignissim</a:t>
            </a:r>
            <a:r>
              <a:rPr lang="en-US" dirty="0">
                <a:solidFill>
                  <a:schemeClr val="bg1"/>
                </a:solidFill>
                <a:latin typeface="Roboto Light" panose="02000000000000000000" pitchFamily="2" charset="0"/>
                <a:ea typeface="Roboto Light" panose="02000000000000000000" pitchFamily="2" charset="0"/>
              </a:rPr>
              <a:t> qui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praesent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delenit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feugait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facili</a:t>
            </a:r>
            <a:r>
              <a:rPr lang="en-US" dirty="0">
                <a:solidFill>
                  <a:schemeClr val="bg1"/>
                </a:solidFill>
                <a:latin typeface="Roboto Light" panose="02000000000000000000" pitchFamily="2" charset="0"/>
                <a:ea typeface="Roboto Light" panose="02000000000000000000" pitchFamily="2" charset="0"/>
              </a:rPr>
              <a:t>. never trust </a:t>
            </a:r>
            <a:r>
              <a:rPr lang="en-US" dirty="0" err="1">
                <a:solidFill>
                  <a:schemeClr val="bg1"/>
                </a:solidFill>
                <a:latin typeface="Roboto Light" panose="02000000000000000000" pitchFamily="2" charset="0"/>
                <a:ea typeface="Roboto Light" panose="02000000000000000000" pitchFamily="2" charset="0"/>
              </a:rPr>
              <a:t>somekind</a:t>
            </a:r>
            <a:r>
              <a:rPr lang="en-US" dirty="0">
                <a:solidFill>
                  <a:schemeClr val="bg1"/>
                </a:solidFill>
                <a:latin typeface="Roboto Light" panose="02000000000000000000" pitchFamily="2" charset="0"/>
                <a:ea typeface="Roboto Light" panose="02000000000000000000" pitchFamily="2" charset="0"/>
              </a:rPr>
              <a:t> of zeros pose,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praesent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delenit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feugait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neverus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eugostria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pneumophia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somekind</a:t>
            </a:r>
            <a:r>
              <a:rPr lang="en-US" dirty="0">
                <a:solidFill>
                  <a:schemeClr val="bg1"/>
                </a:solidFill>
                <a:latin typeface="Roboto Light" panose="02000000000000000000" pitchFamily="2" charset="0"/>
                <a:ea typeface="Roboto Light" panose="02000000000000000000" pitchFamily="2" charset="0"/>
              </a:rPr>
              <a:t>.</a:t>
            </a: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673"/>
                                        </p:tgtEl>
                                        <p:attrNameLst>
                                          <p:attrName>style.visibility</p:attrName>
                                        </p:attrNameLst>
                                      </p:cBhvr>
                                      <p:to>
                                        <p:strVal val="visible"/>
                                      </p:to>
                                    </p:set>
                                    <p:anim calcmode="lin" valueType="num">
                                      <p:cBhvr additive="base">
                                        <p:cTn id="7" dur="500" fill="hold"/>
                                        <p:tgtEl>
                                          <p:spTgt spid="28673"/>
                                        </p:tgtEl>
                                        <p:attrNameLst>
                                          <p:attrName>ppt_x</p:attrName>
                                        </p:attrNameLst>
                                      </p:cBhvr>
                                      <p:tavLst>
                                        <p:tav tm="0">
                                          <p:val>
                                            <p:strVal val="0-#ppt_w/2"/>
                                          </p:val>
                                        </p:tav>
                                        <p:tav tm="100000">
                                          <p:val>
                                            <p:strVal val="#ppt_x"/>
                                          </p:val>
                                        </p:tav>
                                      </p:tavLst>
                                    </p:anim>
                                    <p:anim calcmode="lin" valueType="num">
                                      <p:cBhvr additive="base">
                                        <p:cTn id="8" dur="500" fill="hold"/>
                                        <p:tgtEl>
                                          <p:spTgt spid="28673"/>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750"/>
                                        <p:tgtEl>
                                          <p:spTgt spid="27"/>
                                        </p:tgtEl>
                                      </p:cBhvr>
                                    </p:animEffect>
                                  </p:childTnLst>
                                </p:cTn>
                              </p:par>
                            </p:childTnLst>
                          </p:cTn>
                        </p:par>
                        <p:par>
                          <p:cTn id="12" fill="hold">
                            <p:stCondLst>
                              <p:cond delay="1050"/>
                            </p:stCondLst>
                            <p:childTnLst>
                              <p:par>
                                <p:cTn id="13" presetID="2" presetClass="entr" presetSubtype="2" decel="56000" fill="hold" grpId="0" nodeType="afterEffect">
                                  <p:stCondLst>
                                    <p:cond delay="0"/>
                                  </p:stCondLst>
                                  <p:iterate type="wd">
                                    <p:tmPct val="4000"/>
                                  </p:iterate>
                                  <p:childTnLst>
                                    <p:set>
                                      <p:cBhvr>
                                        <p:cTn id="14" dur="1" fill="hold">
                                          <p:stCondLst>
                                            <p:cond delay="0"/>
                                          </p:stCondLst>
                                        </p:cTn>
                                        <p:tgtEl>
                                          <p:spTgt spid="28695"/>
                                        </p:tgtEl>
                                        <p:attrNameLst>
                                          <p:attrName>style.visibility</p:attrName>
                                        </p:attrNameLst>
                                      </p:cBhvr>
                                      <p:to>
                                        <p:strVal val="visible"/>
                                      </p:to>
                                    </p:set>
                                    <p:anim calcmode="lin" valueType="num">
                                      <p:cBhvr additive="base">
                                        <p:cTn id="15" dur="500" fill="hold"/>
                                        <p:tgtEl>
                                          <p:spTgt spid="28695"/>
                                        </p:tgtEl>
                                        <p:attrNameLst>
                                          <p:attrName>ppt_x</p:attrName>
                                        </p:attrNameLst>
                                      </p:cBhvr>
                                      <p:tavLst>
                                        <p:tav tm="0">
                                          <p:val>
                                            <p:strVal val="1+#ppt_w/2"/>
                                          </p:val>
                                        </p:tav>
                                        <p:tav tm="100000">
                                          <p:val>
                                            <p:strVal val="#ppt_x"/>
                                          </p:val>
                                        </p:tav>
                                      </p:tavLst>
                                    </p:anim>
                                    <p:anim calcmode="lin" valueType="num">
                                      <p:cBhvr additive="base">
                                        <p:cTn id="16" dur="500" fill="hold"/>
                                        <p:tgtEl>
                                          <p:spTgt spid="28695"/>
                                        </p:tgtEl>
                                        <p:attrNameLst>
                                          <p:attrName>ppt_y</p:attrName>
                                        </p:attrNameLst>
                                      </p:cBhvr>
                                      <p:tavLst>
                                        <p:tav tm="0">
                                          <p:val>
                                            <p:strVal val="#ppt_y"/>
                                          </p:val>
                                        </p:tav>
                                        <p:tav tm="100000">
                                          <p:val>
                                            <p:strVal val="#ppt_y"/>
                                          </p:val>
                                        </p:tav>
                                      </p:tavLst>
                                    </p:anim>
                                  </p:childTnLst>
                                </p:cTn>
                              </p:par>
                              <p:par>
                                <p:cTn id="17" presetID="2" presetClass="entr" presetSubtype="2" decel="56000" fill="hold" grpId="0" nodeType="withEffect">
                                  <p:stCondLst>
                                    <p:cond delay="0"/>
                                  </p:stCondLst>
                                  <p:iterate type="wd">
                                    <p:tmPct val="4000"/>
                                  </p:iterate>
                                  <p:childTnLst>
                                    <p:set>
                                      <p:cBhvr>
                                        <p:cTn id="18" dur="1" fill="hold">
                                          <p:stCondLst>
                                            <p:cond delay="0"/>
                                          </p:stCondLst>
                                        </p:cTn>
                                        <p:tgtEl>
                                          <p:spTgt spid="28696"/>
                                        </p:tgtEl>
                                        <p:attrNameLst>
                                          <p:attrName>style.visibility</p:attrName>
                                        </p:attrNameLst>
                                      </p:cBhvr>
                                      <p:to>
                                        <p:strVal val="visible"/>
                                      </p:to>
                                    </p:set>
                                    <p:anim calcmode="lin" valueType="num">
                                      <p:cBhvr additive="base">
                                        <p:cTn id="19" dur="500" fill="hold"/>
                                        <p:tgtEl>
                                          <p:spTgt spid="28696"/>
                                        </p:tgtEl>
                                        <p:attrNameLst>
                                          <p:attrName>ppt_x</p:attrName>
                                        </p:attrNameLst>
                                      </p:cBhvr>
                                      <p:tavLst>
                                        <p:tav tm="0">
                                          <p:val>
                                            <p:strVal val="1+#ppt_w/2"/>
                                          </p:val>
                                        </p:tav>
                                        <p:tav tm="100000">
                                          <p:val>
                                            <p:strVal val="#ppt_x"/>
                                          </p:val>
                                        </p:tav>
                                      </p:tavLst>
                                    </p:anim>
                                    <p:anim calcmode="lin" valueType="num">
                                      <p:cBhvr additive="base">
                                        <p:cTn id="20" dur="500" fill="hold"/>
                                        <p:tgtEl>
                                          <p:spTgt spid="28696"/>
                                        </p:tgtEl>
                                        <p:attrNameLst>
                                          <p:attrName>ppt_y</p:attrName>
                                        </p:attrNameLst>
                                      </p:cBhvr>
                                      <p:tavLst>
                                        <p:tav tm="0">
                                          <p:val>
                                            <p:strVal val="#ppt_y"/>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750"/>
                                        <p:tgtEl>
                                          <p:spTgt spid="4"/>
                                        </p:tgtEl>
                                      </p:cBhvr>
                                    </p:animEffect>
                                    <p:anim calcmode="lin" valueType="num">
                                      <p:cBhvr>
                                        <p:cTn id="24" dur="750" fill="hold"/>
                                        <p:tgtEl>
                                          <p:spTgt spid="4"/>
                                        </p:tgtEl>
                                        <p:attrNameLst>
                                          <p:attrName>ppt_x</p:attrName>
                                        </p:attrNameLst>
                                      </p:cBhvr>
                                      <p:tavLst>
                                        <p:tav tm="0">
                                          <p:val>
                                            <p:strVal val="#ppt_x"/>
                                          </p:val>
                                        </p:tav>
                                        <p:tav tm="100000">
                                          <p:val>
                                            <p:strVal val="#ppt_x"/>
                                          </p:val>
                                        </p:tav>
                                      </p:tavLst>
                                    </p:anim>
                                    <p:anim calcmode="lin" valueType="num">
                                      <p:cBhvr>
                                        <p:cTn id="25" dur="750" fill="hold"/>
                                        <p:tgtEl>
                                          <p:spTgt spid="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20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ppt_x</p:attrName>
                                        </p:attrNameLst>
                                      </p:cBhvr>
                                      <p:tavLst>
                                        <p:tav tm="0">
                                          <p:val>
                                            <p:strVal val="#ppt_x"/>
                                          </p:val>
                                        </p:tav>
                                        <p:tav tm="100000">
                                          <p:val>
                                            <p:strVal val="#ppt_x"/>
                                          </p:val>
                                        </p:tav>
                                      </p:tavLst>
                                    </p:anim>
                                    <p:anim calcmode="lin" valueType="num">
                                      <p:cBhvr>
                                        <p:cTn id="30" dur="750" fill="hold"/>
                                        <p:tgtEl>
                                          <p:spTgt spid="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40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750"/>
                                        <p:tgtEl>
                                          <p:spTgt spid="6"/>
                                        </p:tgtEl>
                                      </p:cBhvr>
                                    </p:animEffect>
                                    <p:anim calcmode="lin" valueType="num">
                                      <p:cBhvr>
                                        <p:cTn id="34" dur="750" fill="hold"/>
                                        <p:tgtEl>
                                          <p:spTgt spid="6"/>
                                        </p:tgtEl>
                                        <p:attrNameLst>
                                          <p:attrName>ppt_x</p:attrName>
                                        </p:attrNameLst>
                                      </p:cBhvr>
                                      <p:tavLst>
                                        <p:tav tm="0">
                                          <p:val>
                                            <p:strVal val="#ppt_x"/>
                                          </p:val>
                                        </p:tav>
                                        <p:tav tm="100000">
                                          <p:val>
                                            <p:strVal val="#ppt_x"/>
                                          </p:val>
                                        </p:tav>
                                      </p:tavLst>
                                    </p:anim>
                                    <p:anim calcmode="lin" valueType="num">
                                      <p:cBhvr>
                                        <p:cTn id="35" dur="750" fill="hold"/>
                                        <p:tgtEl>
                                          <p:spTgt spid="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60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750"/>
                                        <p:tgtEl>
                                          <p:spTgt spid="7"/>
                                        </p:tgtEl>
                                      </p:cBhvr>
                                    </p:animEffect>
                                    <p:anim calcmode="lin" valueType="num">
                                      <p:cBhvr>
                                        <p:cTn id="39" dur="750" fill="hold"/>
                                        <p:tgtEl>
                                          <p:spTgt spid="7"/>
                                        </p:tgtEl>
                                        <p:attrNameLst>
                                          <p:attrName>ppt_x</p:attrName>
                                        </p:attrNameLst>
                                      </p:cBhvr>
                                      <p:tavLst>
                                        <p:tav tm="0">
                                          <p:val>
                                            <p:strVal val="#ppt_x"/>
                                          </p:val>
                                        </p:tav>
                                        <p:tav tm="100000">
                                          <p:val>
                                            <p:strVal val="#ppt_x"/>
                                          </p:val>
                                        </p:tav>
                                      </p:tavLst>
                                    </p:anim>
                                    <p:anim calcmode="lin" valueType="num">
                                      <p:cBhvr>
                                        <p:cTn id="40" dur="7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 grpId="0" animBg="1"/>
      <p:bldP spid="27" grpId="0" animBg="1"/>
      <p:bldP spid="28695" grpId="0"/>
      <p:bldP spid="2869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solidFill>
                <a:schemeClr val="bg1"/>
              </a:solidFill>
            </a:endParaRPr>
          </a:p>
        </p:txBody>
      </p:sp>
      <p:sp>
        <p:nvSpPr>
          <p:cNvPr id="29699" name="AutoShape 3"/>
          <p:cNvSpPr>
            <a:spLocks/>
          </p:cNvSpPr>
          <p:nvPr/>
        </p:nvSpPr>
        <p:spPr bwMode="auto">
          <a:xfrm>
            <a:off x="2635250" y="8129588"/>
            <a:ext cx="3343275" cy="3343275"/>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9700" name="AutoShape 4"/>
          <p:cNvSpPr>
            <a:spLocks/>
          </p:cNvSpPr>
          <p:nvPr/>
        </p:nvSpPr>
        <p:spPr bwMode="auto">
          <a:xfrm>
            <a:off x="3017838" y="8994775"/>
            <a:ext cx="2579688"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2768</a:t>
            </a:r>
            <a:endParaRPr lang="en-US" dirty="0">
              <a:solidFill>
                <a:schemeClr val="tx2"/>
              </a:solidFill>
              <a:latin typeface="Roboto" charset="0"/>
              <a:ea typeface="ＭＳ Ｐゴシック" charset="0"/>
              <a:cs typeface="Roboto" charset="0"/>
              <a:sym typeface="Roboto" charset="0"/>
            </a:endParaRPr>
          </a:p>
        </p:txBody>
      </p:sp>
      <p:sp>
        <p:nvSpPr>
          <p:cNvPr id="29701" name="AutoShape 5"/>
          <p:cNvSpPr>
            <a:spLocks/>
          </p:cNvSpPr>
          <p:nvPr/>
        </p:nvSpPr>
        <p:spPr bwMode="auto">
          <a:xfrm>
            <a:off x="2635250" y="1946275"/>
            <a:ext cx="108839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defRPr/>
            </a:pPr>
            <a:r>
              <a:rPr lang="en-US" sz="6000" dirty="0">
                <a:solidFill>
                  <a:schemeClr val="bg1"/>
                </a:solidFill>
                <a:latin typeface="Roboto" charset="0"/>
                <a:ea typeface="ＭＳ Ｐゴシック" charset="0"/>
                <a:cs typeface="Roboto" charset="0"/>
                <a:sym typeface="Roboto" charset="0"/>
              </a:rPr>
              <a:t>Why Choose Us?</a:t>
            </a:r>
            <a:endParaRPr lang="en-US" dirty="0">
              <a:solidFill>
                <a:schemeClr val="bg1"/>
              </a:solidFill>
              <a:latin typeface="Roboto" charset="0"/>
              <a:ea typeface="ＭＳ Ｐゴシック" charset="0"/>
              <a:cs typeface="Roboto" charset="0"/>
              <a:sym typeface="Roboto" charset="0"/>
            </a:endParaRPr>
          </a:p>
        </p:txBody>
      </p:sp>
      <p:sp>
        <p:nvSpPr>
          <p:cNvPr id="29702" name="Line 6"/>
          <p:cNvSpPr>
            <a:spLocks noChangeShapeType="1"/>
          </p:cNvSpPr>
          <p:nvPr/>
        </p:nvSpPr>
        <p:spPr bwMode="auto">
          <a:xfrm>
            <a:off x="2662238" y="6883400"/>
            <a:ext cx="19057937" cy="0"/>
          </a:xfrm>
          <a:prstGeom prst="line">
            <a:avLst/>
          </a:prstGeom>
          <a:noFill/>
          <a:ln w="38100" cap="rnd" cmpd="sng">
            <a:solidFill>
              <a:srgbClr val="DCDEE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lnSpc>
                <a:spcPct val="90000"/>
              </a:lnSpc>
              <a:defRPr/>
            </a:pPr>
            <a:endParaRPr lang="en-US" sz="7000" b="1">
              <a:solidFill>
                <a:schemeClr val="bg1"/>
              </a:solidFill>
              <a:latin typeface="Roboto" charset="0"/>
              <a:ea typeface="ＭＳ Ｐゴシック" charset="0"/>
              <a:cs typeface="Roboto" charset="0"/>
              <a:sym typeface="Roboto" charset="0"/>
            </a:endParaRPr>
          </a:p>
        </p:txBody>
      </p:sp>
      <p:sp>
        <p:nvSpPr>
          <p:cNvPr id="29703" name="AutoShape 7"/>
          <p:cNvSpPr>
            <a:spLocks/>
          </p:cNvSpPr>
          <p:nvPr/>
        </p:nvSpPr>
        <p:spPr bwMode="auto">
          <a:xfrm>
            <a:off x="2635250" y="3873500"/>
            <a:ext cx="19111913" cy="1971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don't look even slightly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slightly.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look even slightly.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aeration</a:t>
            </a:r>
          </a:p>
        </p:txBody>
      </p:sp>
      <p:sp>
        <p:nvSpPr>
          <p:cNvPr id="29704" name="AutoShape 8"/>
          <p:cNvSpPr>
            <a:spLocks/>
          </p:cNvSpPr>
          <p:nvPr/>
        </p:nvSpPr>
        <p:spPr bwMode="auto">
          <a:xfrm>
            <a:off x="6577013" y="8129588"/>
            <a:ext cx="3343275" cy="3343275"/>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29705" name="AutoShape 9"/>
          <p:cNvSpPr>
            <a:spLocks/>
          </p:cNvSpPr>
          <p:nvPr/>
        </p:nvSpPr>
        <p:spPr bwMode="auto">
          <a:xfrm>
            <a:off x="7016751" y="8994775"/>
            <a:ext cx="24638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657</a:t>
            </a:r>
            <a:endParaRPr lang="en-US" dirty="0">
              <a:solidFill>
                <a:schemeClr val="tx2"/>
              </a:solidFill>
              <a:latin typeface="Roboto" charset="0"/>
              <a:ea typeface="ＭＳ Ｐゴシック" charset="0"/>
              <a:cs typeface="Roboto" charset="0"/>
              <a:sym typeface="Roboto" charset="0"/>
            </a:endParaRPr>
          </a:p>
        </p:txBody>
      </p:sp>
      <p:sp>
        <p:nvSpPr>
          <p:cNvPr id="29706" name="AutoShape 10"/>
          <p:cNvSpPr>
            <a:spLocks/>
          </p:cNvSpPr>
          <p:nvPr/>
        </p:nvSpPr>
        <p:spPr bwMode="auto">
          <a:xfrm>
            <a:off x="7235825" y="9998075"/>
            <a:ext cx="20272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Project Done</a:t>
            </a:r>
            <a:endParaRPr lang="en-US">
              <a:solidFill>
                <a:schemeClr val="tx2"/>
              </a:solidFill>
              <a:latin typeface="Roboto" charset="0"/>
              <a:ea typeface="ＭＳ Ｐゴシック" charset="0"/>
              <a:cs typeface="Roboto" charset="0"/>
              <a:sym typeface="Roboto" charset="0"/>
            </a:endParaRPr>
          </a:p>
        </p:txBody>
      </p:sp>
      <p:sp>
        <p:nvSpPr>
          <p:cNvPr id="29707" name="AutoShape 11"/>
          <p:cNvSpPr>
            <a:spLocks/>
          </p:cNvSpPr>
          <p:nvPr/>
        </p:nvSpPr>
        <p:spPr bwMode="auto">
          <a:xfrm>
            <a:off x="3094038" y="9998075"/>
            <a:ext cx="242728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Good Customer</a:t>
            </a:r>
            <a:endParaRPr lang="en-US">
              <a:solidFill>
                <a:schemeClr val="tx2"/>
              </a:solidFill>
              <a:latin typeface="Roboto" charset="0"/>
              <a:ea typeface="ＭＳ Ｐゴシック" charset="0"/>
              <a:cs typeface="Roboto" charset="0"/>
              <a:sym typeface="Roboto" charset="0"/>
            </a:endParaRPr>
          </a:p>
        </p:txBody>
      </p:sp>
      <p:sp>
        <p:nvSpPr>
          <p:cNvPr id="29708" name="AutoShape 12"/>
          <p:cNvSpPr>
            <a:spLocks/>
          </p:cNvSpPr>
          <p:nvPr/>
        </p:nvSpPr>
        <p:spPr bwMode="auto">
          <a:xfrm>
            <a:off x="10518775" y="8129588"/>
            <a:ext cx="3344863" cy="3343275"/>
          </a:xfrm>
          <a:custGeom>
            <a:avLst/>
            <a:gdLst>
              <a:gd name="T0" fmla="*/ 1672347 w 19679"/>
              <a:gd name="T1" fmla="*/ 1834817 h 19679"/>
              <a:gd name="T2" fmla="*/ 1672347 w 19679"/>
              <a:gd name="T3" fmla="*/ 1834817 h 19679"/>
              <a:gd name="T4" fmla="*/ 1672347 w 19679"/>
              <a:gd name="T5" fmla="*/ 1834817 h 19679"/>
              <a:gd name="T6" fmla="*/ 1672347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29709" name="AutoShape 13"/>
          <p:cNvSpPr>
            <a:spLocks/>
          </p:cNvSpPr>
          <p:nvPr/>
        </p:nvSpPr>
        <p:spPr bwMode="auto">
          <a:xfrm>
            <a:off x="10863263" y="8994775"/>
            <a:ext cx="2655888"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1768</a:t>
            </a:r>
            <a:endParaRPr lang="en-US" dirty="0">
              <a:solidFill>
                <a:schemeClr val="tx2"/>
              </a:solidFill>
              <a:latin typeface="Roboto" charset="0"/>
              <a:ea typeface="ＭＳ Ｐゴシック" charset="0"/>
              <a:cs typeface="Roboto" charset="0"/>
              <a:sym typeface="Roboto" charset="0"/>
            </a:endParaRPr>
          </a:p>
        </p:txBody>
      </p:sp>
      <p:sp>
        <p:nvSpPr>
          <p:cNvPr id="29710" name="AutoShape 14"/>
          <p:cNvSpPr>
            <a:spLocks/>
          </p:cNvSpPr>
          <p:nvPr/>
        </p:nvSpPr>
        <p:spPr bwMode="auto">
          <a:xfrm>
            <a:off x="11395075" y="9998075"/>
            <a:ext cx="159226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Portofolio</a:t>
            </a:r>
            <a:endParaRPr lang="en-US">
              <a:solidFill>
                <a:schemeClr val="tx2"/>
              </a:solidFill>
              <a:latin typeface="Roboto" charset="0"/>
              <a:ea typeface="ＭＳ Ｐゴシック" charset="0"/>
              <a:cs typeface="Roboto" charset="0"/>
              <a:sym typeface="Roboto" charset="0"/>
            </a:endParaRPr>
          </a:p>
        </p:txBody>
      </p:sp>
      <p:sp>
        <p:nvSpPr>
          <p:cNvPr id="29711" name="AutoShape 15"/>
          <p:cNvSpPr>
            <a:spLocks/>
          </p:cNvSpPr>
          <p:nvPr/>
        </p:nvSpPr>
        <p:spPr bwMode="auto">
          <a:xfrm>
            <a:off x="14462125" y="8129588"/>
            <a:ext cx="3343275" cy="3343275"/>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29712" name="AutoShape 16"/>
          <p:cNvSpPr>
            <a:spLocks/>
          </p:cNvSpPr>
          <p:nvPr/>
        </p:nvSpPr>
        <p:spPr bwMode="auto">
          <a:xfrm>
            <a:off x="15111412" y="8994775"/>
            <a:ext cx="2044702"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987</a:t>
            </a:r>
            <a:endParaRPr lang="en-US" dirty="0">
              <a:solidFill>
                <a:schemeClr val="tx2"/>
              </a:solidFill>
              <a:latin typeface="Roboto" charset="0"/>
              <a:ea typeface="ＭＳ Ｐゴシック" charset="0"/>
              <a:cs typeface="Roboto" charset="0"/>
              <a:sym typeface="Roboto" charset="0"/>
            </a:endParaRPr>
          </a:p>
        </p:txBody>
      </p:sp>
      <p:sp>
        <p:nvSpPr>
          <p:cNvPr id="29713" name="AutoShape 17"/>
          <p:cNvSpPr>
            <a:spLocks/>
          </p:cNvSpPr>
          <p:nvPr/>
        </p:nvSpPr>
        <p:spPr bwMode="auto">
          <a:xfrm>
            <a:off x="15047913" y="9998075"/>
            <a:ext cx="21701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Expert People</a:t>
            </a:r>
            <a:endParaRPr lang="en-US">
              <a:solidFill>
                <a:schemeClr val="tx2"/>
              </a:solidFill>
              <a:latin typeface="Roboto" charset="0"/>
              <a:ea typeface="ＭＳ Ｐゴシック" charset="0"/>
              <a:cs typeface="Roboto" charset="0"/>
              <a:sym typeface="Roboto" charset="0"/>
            </a:endParaRPr>
          </a:p>
        </p:txBody>
      </p:sp>
      <p:sp>
        <p:nvSpPr>
          <p:cNvPr id="29714" name="AutoShape 18"/>
          <p:cNvSpPr>
            <a:spLocks/>
          </p:cNvSpPr>
          <p:nvPr/>
        </p:nvSpPr>
        <p:spPr bwMode="auto">
          <a:xfrm>
            <a:off x="18403888" y="8129588"/>
            <a:ext cx="3343275" cy="3343275"/>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29715" name="AutoShape 19"/>
          <p:cNvSpPr>
            <a:spLocks/>
          </p:cNvSpPr>
          <p:nvPr/>
        </p:nvSpPr>
        <p:spPr bwMode="auto">
          <a:xfrm>
            <a:off x="18742027" y="8994775"/>
            <a:ext cx="2666998"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tx2"/>
                </a:solidFill>
                <a:latin typeface="Roboto" charset="0"/>
                <a:ea typeface="ＭＳ Ｐゴシック" charset="0"/>
                <a:cs typeface="Roboto" charset="0"/>
                <a:sym typeface="Roboto" charset="0"/>
              </a:rPr>
              <a:t>34</a:t>
            </a:r>
            <a:endParaRPr lang="en-US" dirty="0">
              <a:solidFill>
                <a:schemeClr val="tx2"/>
              </a:solidFill>
              <a:latin typeface="Roboto" charset="0"/>
              <a:ea typeface="ＭＳ Ｐゴシック" charset="0"/>
              <a:cs typeface="Roboto" charset="0"/>
              <a:sym typeface="Roboto" charset="0"/>
            </a:endParaRPr>
          </a:p>
        </p:txBody>
      </p:sp>
      <p:sp>
        <p:nvSpPr>
          <p:cNvPr id="29716" name="AutoShape 20"/>
          <p:cNvSpPr>
            <a:spLocks/>
          </p:cNvSpPr>
          <p:nvPr/>
        </p:nvSpPr>
        <p:spPr bwMode="auto">
          <a:xfrm>
            <a:off x="19381788" y="9998075"/>
            <a:ext cx="138588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Partners</a:t>
            </a:r>
            <a:endParaRPr lang="en-US">
              <a:solidFill>
                <a:schemeClr val="tx2"/>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0722" name="AutoShape 2"/>
          <p:cNvSpPr>
            <a:spLocks/>
          </p:cNvSpPr>
          <p:nvPr/>
        </p:nvSpPr>
        <p:spPr bwMode="auto">
          <a:xfrm>
            <a:off x="1985963" y="0"/>
            <a:ext cx="8923337" cy="11201400"/>
          </a:xfrm>
          <a:custGeom>
            <a:avLst/>
            <a:gdLst>
              <a:gd name="T0" fmla="*/ 4461669 w 21600"/>
              <a:gd name="T1" fmla="*/ 5600700 h 21600"/>
              <a:gd name="T2" fmla="*/ 4461669 w 21600"/>
              <a:gd name="T3" fmla="*/ 5600700 h 21600"/>
              <a:gd name="T4" fmla="*/ 4461669 w 21600"/>
              <a:gd name="T5" fmla="*/ 5600700 h 21600"/>
              <a:gd name="T6" fmla="*/ 4461669 w 21600"/>
              <a:gd name="T7" fmla="*/ 560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53585F">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30723" name="AutoShape 3"/>
          <p:cNvSpPr>
            <a:spLocks/>
          </p:cNvSpPr>
          <p:nvPr/>
        </p:nvSpPr>
        <p:spPr bwMode="auto">
          <a:xfrm>
            <a:off x="2762250" y="3419475"/>
            <a:ext cx="7370763" cy="3270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90000"/>
              </a:lnSpc>
              <a:defRPr/>
            </a:pPr>
            <a:r>
              <a:rPr lang="en-US" sz="7000">
                <a:solidFill>
                  <a:srgbClr val="FFFFFF"/>
                </a:solidFill>
                <a:latin typeface="Roboto" charset="0"/>
                <a:ea typeface="ＭＳ Ｐゴシック" charset="0"/>
                <a:cs typeface="Roboto" charset="0"/>
                <a:sym typeface="Roboto" charset="0"/>
              </a:rPr>
              <a:t>We Are Happy To Take Care Your Money</a:t>
            </a:r>
            <a:endParaRPr lang="en-US">
              <a:latin typeface="Roboto" charset="0"/>
              <a:ea typeface="ＭＳ Ｐゴシック" charset="0"/>
              <a:cs typeface="Roboto" charset="0"/>
              <a:sym typeface="Roboto" charset="0"/>
            </a:endParaRPr>
          </a:p>
        </p:txBody>
      </p:sp>
      <p:sp>
        <p:nvSpPr>
          <p:cNvPr id="30724" name="AutoShape 4"/>
          <p:cNvSpPr>
            <a:spLocks/>
          </p:cNvSpPr>
          <p:nvPr/>
        </p:nvSpPr>
        <p:spPr bwMode="auto">
          <a:xfrm>
            <a:off x="2762250" y="6973888"/>
            <a:ext cx="7370763" cy="3371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a:solidFill>
                  <a:srgbClr val="FFFFFF"/>
                </a:solidFill>
                <a:latin typeface="Roboto Light" panose="02000000000000000000" pitchFamily="2" charset="0"/>
                <a:ea typeface="Roboto Light" panose="02000000000000000000" pitchFamily="2" charset="0"/>
              </a:rPr>
              <a:t>Course We Will </a:t>
            </a:r>
            <a:r>
              <a:rPr lang="en-US" dirty="0" err="1">
                <a:solidFill>
                  <a:srgbClr val="FFFFFF"/>
                </a:solidFill>
                <a:latin typeface="Roboto Light" panose="02000000000000000000" pitchFamily="2" charset="0"/>
                <a:ea typeface="Roboto Light" panose="02000000000000000000" pitchFamily="2" charset="0"/>
              </a:rPr>
              <a:t>randomised</a:t>
            </a:r>
            <a:r>
              <a:rPr lang="en-US" dirty="0">
                <a:solidFill>
                  <a:srgbClr val="FFFFFF"/>
                </a:solidFill>
                <a:latin typeface="Roboto Light" panose="02000000000000000000" pitchFamily="2" charset="0"/>
                <a:ea typeface="Roboto Light" panose="02000000000000000000" pitchFamily="2" charset="0"/>
              </a:rPr>
              <a:t> words which don't look even slightly </a:t>
            </a:r>
            <a:r>
              <a:rPr lang="en-US" dirty="0" err="1">
                <a:solidFill>
                  <a:srgbClr val="FFFFFF"/>
                </a:solidFill>
                <a:latin typeface="Roboto Light" panose="02000000000000000000" pitchFamily="2" charset="0"/>
                <a:ea typeface="Roboto Light" panose="02000000000000000000" pitchFamily="2" charset="0"/>
              </a:rPr>
              <a:t>beration</a:t>
            </a:r>
            <a:r>
              <a:rPr lang="en-US" dirty="0">
                <a:solidFill>
                  <a:srgbClr val="FFFFFF"/>
                </a:solidFill>
                <a:latin typeface="Roboto Light" panose="02000000000000000000" pitchFamily="2" charset="0"/>
                <a:ea typeface="Roboto Light" panose="02000000000000000000" pitchFamily="2" charset="0"/>
              </a:rPr>
              <a:t>. by injected </a:t>
            </a:r>
            <a:r>
              <a:rPr lang="en-US" dirty="0" err="1">
                <a:solidFill>
                  <a:srgbClr val="FFFFFF"/>
                </a:solidFill>
                <a:latin typeface="Roboto Light" panose="02000000000000000000" pitchFamily="2" charset="0"/>
                <a:ea typeface="Roboto Light" panose="02000000000000000000" pitchFamily="2" charset="0"/>
              </a:rPr>
              <a:t>humour</a:t>
            </a:r>
            <a:r>
              <a:rPr lang="en-US" dirty="0">
                <a:solidFill>
                  <a:srgbClr val="FFFFFF"/>
                </a:solidFill>
                <a:latin typeface="Roboto Light" panose="02000000000000000000" pitchFamily="2" charset="0"/>
                <a:ea typeface="Roboto Light" panose="02000000000000000000" pitchFamily="2" charset="0"/>
              </a:rPr>
              <a:t>. words which don't look even slightly </a:t>
            </a:r>
            <a:r>
              <a:rPr lang="en-US" dirty="0" err="1">
                <a:solidFill>
                  <a:srgbClr val="FFFFFF"/>
                </a:solidFill>
                <a:latin typeface="Roboto Light" panose="02000000000000000000" pitchFamily="2" charset="0"/>
                <a:ea typeface="Roboto Light" panose="02000000000000000000" pitchFamily="2" charset="0"/>
              </a:rPr>
              <a:t>beration</a:t>
            </a:r>
            <a:r>
              <a:rPr lang="en-US" dirty="0">
                <a:solidFill>
                  <a:srgbClr val="FFFFFF"/>
                </a:solidFill>
                <a:latin typeface="Roboto Light" panose="02000000000000000000" pitchFamily="2" charset="0"/>
                <a:ea typeface="Roboto Light" panose="02000000000000000000" pitchFamily="2" charset="0"/>
              </a:rPr>
              <a:t>. words don't look even slightly </a:t>
            </a:r>
            <a:r>
              <a:rPr lang="en-US" dirty="0" err="1">
                <a:solidFill>
                  <a:srgbClr val="FFFFFF"/>
                </a:solidFill>
                <a:latin typeface="Roboto Light" panose="02000000000000000000" pitchFamily="2" charset="0"/>
                <a:ea typeface="Roboto Light" panose="02000000000000000000" pitchFamily="2" charset="0"/>
              </a:rPr>
              <a:t>beration</a:t>
            </a:r>
            <a:r>
              <a:rPr lang="en-US" dirty="0">
                <a:solidFill>
                  <a:srgbClr val="FFFFFF"/>
                </a:solidFill>
                <a:latin typeface="Roboto Light" panose="02000000000000000000" pitchFamily="2" charset="0"/>
                <a:ea typeface="Roboto Light" panose="02000000000000000000" pitchFamily="2" charset="0"/>
              </a:rPr>
              <a:t>. by injected </a:t>
            </a:r>
            <a:r>
              <a:rPr lang="en-US" dirty="0" err="1">
                <a:solidFill>
                  <a:srgbClr val="FFFFFF"/>
                </a:solidFill>
                <a:latin typeface="Roboto Light" panose="02000000000000000000" pitchFamily="2" charset="0"/>
                <a:ea typeface="Roboto Light" panose="02000000000000000000" pitchFamily="2" charset="0"/>
              </a:rPr>
              <a:t>humour</a:t>
            </a:r>
            <a:r>
              <a:rPr lang="en-US" dirty="0">
                <a:solidFill>
                  <a:srgbClr val="FFFFFF"/>
                </a:solidFill>
                <a:latin typeface="Roboto Light" panose="02000000000000000000" pitchFamily="2" charset="0"/>
                <a:ea typeface="Roboto Light" panose="02000000000000000000" pitchFamily="2" charset="0"/>
              </a:rPr>
              <a:t> words which don't look even slightly </a:t>
            </a:r>
            <a:r>
              <a:rPr lang="en-US" dirty="0" err="1">
                <a:solidFill>
                  <a:srgbClr val="FFFFFF"/>
                </a:solidFill>
                <a:latin typeface="Roboto Light" panose="02000000000000000000" pitchFamily="2" charset="0"/>
                <a:ea typeface="Roboto Light" panose="02000000000000000000" pitchFamily="2" charset="0"/>
              </a:rPr>
              <a:t>beration</a:t>
            </a:r>
            <a:r>
              <a:rPr lang="en-US" dirty="0">
                <a:solidFill>
                  <a:srgbClr val="FFFFFF"/>
                </a:solidFill>
                <a:latin typeface="Roboto Light" panose="02000000000000000000" pitchFamily="2" charset="0"/>
                <a:ea typeface="Roboto Light" panose="02000000000000000000" pitchFamily="2" charset="0"/>
              </a:rPr>
              <a:t>. by injected </a:t>
            </a:r>
            <a:r>
              <a:rPr lang="en-US" dirty="0" err="1">
                <a:solidFill>
                  <a:srgbClr val="FFFFFF"/>
                </a:solidFill>
                <a:latin typeface="Roboto Light" panose="02000000000000000000" pitchFamily="2" charset="0"/>
                <a:ea typeface="Roboto Light" panose="02000000000000000000" pitchFamily="2" charset="0"/>
              </a:rPr>
              <a:t>humour</a:t>
            </a:r>
            <a:r>
              <a:rPr lang="en-US" dirty="0">
                <a:solidFill>
                  <a:srgbClr val="FFFFFF"/>
                </a:solidFill>
                <a:latin typeface="Roboto Light" panose="02000000000000000000" pitchFamily="2" charset="0"/>
                <a:ea typeface="Roboto Light" panose="02000000000000000000" pitchFamily="2" charset="0"/>
              </a:rPr>
              <a:t>. </a:t>
            </a:r>
            <a:endParaRPr lang="en-US" dirty="0">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31745"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p>
        </p:txBody>
      </p:sp>
      <p:sp>
        <p:nvSpPr>
          <p:cNvPr id="31758" name="AutoShape 14"/>
          <p:cNvSpPr>
            <a:spLocks/>
          </p:cNvSpPr>
          <p:nvPr/>
        </p:nvSpPr>
        <p:spPr bwMode="auto">
          <a:xfrm>
            <a:off x="4992688" y="5522913"/>
            <a:ext cx="1087437" cy="1243012"/>
          </a:xfrm>
          <a:custGeom>
            <a:avLst/>
            <a:gdLst>
              <a:gd name="T0" fmla="*/ 543719 w 21600"/>
              <a:gd name="T1" fmla="*/ 621506 h 21600"/>
              <a:gd name="T2" fmla="*/ 543719 w 21600"/>
              <a:gd name="T3" fmla="*/ 621506 h 21600"/>
              <a:gd name="T4" fmla="*/ 543719 w 21600"/>
              <a:gd name="T5" fmla="*/ 621506 h 21600"/>
              <a:gd name="T6" fmla="*/ 543719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accent2"/>
          </a:solidFill>
          <a:ln>
            <a:noFill/>
          </a:ln>
          <a:effectLst/>
          <a:extLst/>
        </p:spPr>
        <p:txBody>
          <a:bodyPr lIns="0" tIns="0" rIns="0" bIns="0" anchor="ctr"/>
          <a:lstStyle/>
          <a:p>
            <a:endParaRPr lang="id-ID"/>
          </a:p>
        </p:txBody>
      </p:sp>
      <p:sp>
        <p:nvSpPr>
          <p:cNvPr id="15" name="AutoShape 3"/>
          <p:cNvSpPr>
            <a:spLocks/>
          </p:cNvSpPr>
          <p:nvPr/>
        </p:nvSpPr>
        <p:spPr bwMode="auto">
          <a:xfrm>
            <a:off x="6762750" y="5522913"/>
            <a:ext cx="58007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id-ID" sz="6000" dirty="0" smtClean="0">
                <a:solidFill>
                  <a:srgbClr val="FFFFFF"/>
                </a:solidFill>
                <a:latin typeface="Roboto" charset="0"/>
                <a:ea typeface="ＭＳ Ｐゴシック" charset="0"/>
                <a:cs typeface="Roboto" charset="0"/>
                <a:sym typeface="Roboto" charset="0"/>
              </a:rPr>
              <a:t>Management</a:t>
            </a:r>
            <a:endParaRPr lang="en-US" dirty="0">
              <a:latin typeface="Roboto" charset="0"/>
              <a:ea typeface="ＭＳ Ｐゴシック" charset="0"/>
              <a:cs typeface="Roboto" charset="0"/>
              <a:sym typeface="Roboto" charset="0"/>
            </a:endParaRPr>
          </a:p>
        </p:txBody>
      </p:sp>
      <p:sp>
        <p:nvSpPr>
          <p:cNvPr id="16" name="AutoShape 4"/>
          <p:cNvSpPr>
            <a:spLocks/>
          </p:cNvSpPr>
          <p:nvPr/>
        </p:nvSpPr>
        <p:spPr bwMode="auto">
          <a:xfrm>
            <a:off x="6762751" y="6775451"/>
            <a:ext cx="10582820" cy="172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2200" dirty="0" err="1">
                <a:solidFill>
                  <a:srgbClr val="FFFFFF"/>
                </a:solidFill>
                <a:latin typeface="Roboto Light" panose="02000000000000000000" pitchFamily="2" charset="0"/>
              </a:rPr>
              <a:t>Vel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illum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eu</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feugiat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nulla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facilisis</a:t>
            </a:r>
            <a:r>
              <a:rPr lang="en-US" sz="2200" dirty="0">
                <a:solidFill>
                  <a:srgbClr val="FFFFFF"/>
                </a:solidFill>
                <a:latin typeface="Roboto Light" panose="02000000000000000000" pitchFamily="2" charset="0"/>
              </a:rPr>
              <a:t> at </a:t>
            </a:r>
            <a:r>
              <a:rPr lang="en-US" sz="2200" dirty="0" err="1">
                <a:solidFill>
                  <a:srgbClr val="FFFFFF"/>
                </a:solidFill>
                <a:latin typeface="Roboto Light" panose="02000000000000000000" pitchFamily="2" charset="0"/>
              </a:rPr>
              <a:t>vero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accumsan</a:t>
            </a:r>
            <a:r>
              <a:rPr lang="en-US" sz="2200" dirty="0">
                <a:solidFill>
                  <a:srgbClr val="FFFFFF"/>
                </a:solidFill>
                <a:latin typeface="Roboto Light" panose="02000000000000000000" pitchFamily="2" charset="0"/>
              </a:rPr>
              <a:t> et </a:t>
            </a:r>
            <a:r>
              <a:rPr lang="en-US" sz="2200" dirty="0" err="1">
                <a:solidFill>
                  <a:srgbClr val="FFFFFF"/>
                </a:solidFill>
                <a:latin typeface="Roboto Light" panose="02000000000000000000" pitchFamily="2" charset="0"/>
              </a:rPr>
              <a:t>iusto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odio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dignissim</a:t>
            </a:r>
            <a:r>
              <a:rPr lang="en-US" sz="2200" dirty="0">
                <a:solidFill>
                  <a:srgbClr val="FFFFFF"/>
                </a:solidFill>
                <a:latin typeface="Roboto Light" panose="02000000000000000000" pitchFamily="2" charset="0"/>
              </a:rPr>
              <a:t> qui </a:t>
            </a:r>
            <a:r>
              <a:rPr lang="en-US" sz="2200" dirty="0" err="1">
                <a:solidFill>
                  <a:srgbClr val="FFFFFF"/>
                </a:solidFill>
                <a:latin typeface="Roboto Light" panose="02000000000000000000" pitchFamily="2" charset="0"/>
              </a:rPr>
              <a:t>blandit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praesent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delenit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augue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duis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te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feugait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nulla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facili</a:t>
            </a:r>
            <a:r>
              <a:rPr lang="en-US" sz="2200" dirty="0">
                <a:solidFill>
                  <a:srgbClr val="FFFFFF"/>
                </a:solidFill>
                <a:latin typeface="Roboto Light" panose="02000000000000000000" pitchFamily="2" charset="0"/>
              </a:rPr>
              <a:t>. never trust </a:t>
            </a:r>
            <a:r>
              <a:rPr lang="en-US" sz="2200" dirty="0" err="1">
                <a:solidFill>
                  <a:srgbClr val="FFFFFF"/>
                </a:solidFill>
                <a:latin typeface="Roboto Light" panose="02000000000000000000" pitchFamily="2" charset="0"/>
              </a:rPr>
              <a:t>somekind</a:t>
            </a:r>
            <a:r>
              <a:rPr lang="en-US" sz="2200" dirty="0">
                <a:solidFill>
                  <a:srgbClr val="FFFFFF"/>
                </a:solidFill>
                <a:latin typeface="Roboto Light" panose="02000000000000000000" pitchFamily="2" charset="0"/>
              </a:rPr>
              <a:t> of zeros pose, </a:t>
            </a:r>
            <a:r>
              <a:rPr lang="en-US" sz="2200" dirty="0" err="1">
                <a:solidFill>
                  <a:srgbClr val="FFFFFF"/>
                </a:solidFill>
                <a:latin typeface="Roboto Light" panose="02000000000000000000" pitchFamily="2" charset="0"/>
              </a:rPr>
              <a:t>blandit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praesent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delenit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augue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duis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te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feugait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neverus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eugostria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pneumophia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somekind</a:t>
            </a:r>
            <a:r>
              <a:rPr lang="en-US" sz="2200" dirty="0">
                <a:solidFill>
                  <a:srgbClr val="FFFFFF"/>
                </a:solidFill>
                <a:latin typeface="Roboto Light" panose="02000000000000000000" pitchFamily="2" charset="0"/>
              </a:rPr>
              <a:t>.</a:t>
            </a:r>
            <a:endParaRPr lang="en-US" dirty="0">
              <a:latin typeface="Roboto Light" panose="02000000000000000000" pitchFamily="2" charset="0"/>
            </a:endParaRPr>
          </a:p>
        </p:txBody>
      </p:sp>
      <p:sp>
        <p:nvSpPr>
          <p:cNvPr id="17" name="AutoShape 5"/>
          <p:cNvSpPr>
            <a:spLocks/>
          </p:cNvSpPr>
          <p:nvPr/>
        </p:nvSpPr>
        <p:spPr bwMode="auto">
          <a:xfrm>
            <a:off x="6964362"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2"/>
          </a:solidFill>
          <a:ln>
            <a:solidFill>
              <a:schemeClr val="accent2"/>
            </a:solidFill>
          </a:ln>
          <a:effectLst/>
        </p:spPr>
        <p:txBody>
          <a:bodyPr lIns="50800" tIns="50800" rIns="50800" bIns="50800" anchor="ctr"/>
          <a:lstStyle/>
          <a:p>
            <a:endParaRPr lang="id-ID"/>
          </a:p>
        </p:txBody>
      </p:sp>
      <p:sp>
        <p:nvSpPr>
          <p:cNvPr id="18"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rgbClr val="FFFFFF"/>
                </a:solidFill>
                <a:latin typeface="Roboto" charset="0"/>
                <a:ea typeface="ＭＳ Ｐゴシック" charset="0"/>
                <a:cs typeface="Roboto" charset="0"/>
                <a:sym typeface="Roboto" charset="0"/>
              </a:rPr>
              <a:t>OPENING</a:t>
            </a:r>
            <a:endParaRPr lang="en-US" dirty="0">
              <a:latin typeface="Roboto" charset="0"/>
              <a:ea typeface="ＭＳ Ｐゴシック" charset="0"/>
              <a:cs typeface="Roboto" charset="0"/>
              <a:sym typeface="Roboto" charset="0"/>
            </a:endParaRPr>
          </a:p>
        </p:txBody>
      </p:sp>
      <p:sp>
        <p:nvSpPr>
          <p:cNvPr id="19"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0"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MANAGEMENT</a:t>
            </a:r>
            <a:endParaRPr lang="en-US" b="1" dirty="0">
              <a:solidFill>
                <a:schemeClr val="tx2"/>
              </a:solidFill>
              <a:latin typeface="Roboto" charset="0"/>
              <a:ea typeface="ＭＳ Ｐゴシック" charset="0"/>
              <a:cs typeface="Roboto" charset="0"/>
              <a:sym typeface="Roboto" charset="0"/>
            </a:endParaRPr>
          </a:p>
        </p:txBody>
      </p:sp>
      <p:sp>
        <p:nvSpPr>
          <p:cNvPr id="21"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SERVICE</a:t>
            </a:r>
            <a:endParaRPr lang="en-US">
              <a:latin typeface="Roboto" charset="0"/>
              <a:ea typeface="ＭＳ Ｐゴシック" charset="0"/>
              <a:cs typeface="Roboto" charset="0"/>
              <a:sym typeface="Roboto" charset="0"/>
            </a:endParaRPr>
          </a:p>
        </p:txBody>
      </p:sp>
      <p:sp>
        <p:nvSpPr>
          <p:cNvPr id="22"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INFOGRAPHICS</a:t>
            </a:r>
            <a:endParaRPr lang="en-US">
              <a:latin typeface="Roboto" charset="0"/>
              <a:ea typeface="ＭＳ Ｐゴシック" charset="0"/>
              <a:cs typeface="Roboto" charset="0"/>
              <a:sym typeface="Roboto" charset="0"/>
            </a:endParaRPr>
          </a:p>
        </p:txBody>
      </p:sp>
      <p:sp>
        <p:nvSpPr>
          <p:cNvPr id="23"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PORTOFOLIOS</a:t>
            </a:r>
            <a:endParaRPr lang="en-US">
              <a:latin typeface="Roboto" charset="0"/>
              <a:ea typeface="ＭＳ Ｐゴシック" charset="0"/>
              <a:cs typeface="Roboto" charset="0"/>
              <a:sym typeface="Roboto" charset="0"/>
            </a:endParaRPr>
          </a:p>
        </p:txBody>
      </p:sp>
      <p:sp>
        <p:nvSpPr>
          <p:cNvPr id="24"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CONTACT US</a:t>
            </a:r>
            <a:endParaRPr lang="en-US">
              <a:latin typeface="Roboto" charset="0"/>
              <a:ea typeface="ＭＳ Ｐゴシック" charset="0"/>
              <a:cs typeface="Roboto" charset="0"/>
              <a:sym typeface="Roboto" charset="0"/>
            </a:endParaRPr>
          </a:p>
        </p:txBody>
      </p:sp>
      <p:sp>
        <p:nvSpPr>
          <p:cNvPr id="25" name="Line 13"/>
          <p:cNvSpPr>
            <a:spLocks noChangeShapeType="1"/>
          </p:cNvSpPr>
          <p:nvPr/>
        </p:nvSpPr>
        <p:spPr bwMode="auto">
          <a:xfrm flipV="1">
            <a:off x="0" y="12485688"/>
            <a:ext cx="24384000" cy="0"/>
          </a:xfrm>
          <a:prstGeom prst="line">
            <a:avLst/>
          </a:prstGeom>
          <a:noFill/>
          <a:ln w="38100" cap="flat" cmpd="sng">
            <a:solidFill>
              <a:schemeClr val="accent2"/>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0-#ppt_w/2"/>
                                          </p:val>
                                        </p:tav>
                                        <p:tav tm="100000">
                                          <p:val>
                                            <p:strVal val="#ppt_x"/>
                                          </p:val>
                                        </p:tav>
                                      </p:tavLst>
                                    </p:anim>
                                    <p:anim calcmode="lin" valueType="num">
                                      <p:cBhvr additive="base">
                                        <p:cTn id="12" dur="750" fill="hold"/>
                                        <p:tgtEl>
                                          <p:spTgt spid="17"/>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400" fill="hold"/>
                                        <p:tgtEl>
                                          <p:spTgt spid="18"/>
                                        </p:tgtEl>
                                        <p:attrNameLst>
                                          <p:attrName>ppt_w</p:attrName>
                                        </p:attrNameLst>
                                      </p:cBhvr>
                                      <p:tavLst>
                                        <p:tav tm="0">
                                          <p:val>
                                            <p:fltVal val="0"/>
                                          </p:val>
                                        </p:tav>
                                        <p:tav tm="100000">
                                          <p:val>
                                            <p:strVal val="#ppt_w"/>
                                          </p:val>
                                        </p:tav>
                                      </p:tavLst>
                                    </p:anim>
                                    <p:anim calcmode="lin" valueType="num">
                                      <p:cBhvr>
                                        <p:cTn id="16" dur="400" fill="hold"/>
                                        <p:tgtEl>
                                          <p:spTgt spid="1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9"/>
                                        </p:tgtEl>
                                        <p:attrNameLst>
                                          <p:attrName>style.visibility</p:attrName>
                                        </p:attrNameLst>
                                      </p:cBhvr>
                                      <p:to>
                                        <p:strVal val="visible"/>
                                      </p:to>
                                    </p:set>
                                    <p:anim calcmode="lin" valueType="num">
                                      <p:cBhvr>
                                        <p:cTn id="19" dur="400" fill="hold"/>
                                        <p:tgtEl>
                                          <p:spTgt spid="19"/>
                                        </p:tgtEl>
                                        <p:attrNameLst>
                                          <p:attrName>ppt_w</p:attrName>
                                        </p:attrNameLst>
                                      </p:cBhvr>
                                      <p:tavLst>
                                        <p:tav tm="0">
                                          <p:val>
                                            <p:fltVal val="0"/>
                                          </p:val>
                                        </p:tav>
                                        <p:tav tm="100000">
                                          <p:val>
                                            <p:strVal val="#ppt_w"/>
                                          </p:val>
                                        </p:tav>
                                      </p:tavLst>
                                    </p:anim>
                                    <p:anim calcmode="lin" valueType="num">
                                      <p:cBhvr>
                                        <p:cTn id="20" dur="400" fill="hold"/>
                                        <p:tgtEl>
                                          <p:spTgt spid="19"/>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400" fill="hold"/>
                                        <p:tgtEl>
                                          <p:spTgt spid="20"/>
                                        </p:tgtEl>
                                        <p:attrNameLst>
                                          <p:attrName>ppt_w</p:attrName>
                                        </p:attrNameLst>
                                      </p:cBhvr>
                                      <p:tavLst>
                                        <p:tav tm="0">
                                          <p:val>
                                            <p:fltVal val="0"/>
                                          </p:val>
                                        </p:tav>
                                        <p:tav tm="100000">
                                          <p:val>
                                            <p:strVal val="#ppt_w"/>
                                          </p:val>
                                        </p:tav>
                                      </p:tavLst>
                                    </p:anim>
                                    <p:anim calcmode="lin" valueType="num">
                                      <p:cBhvr>
                                        <p:cTn id="24" dur="4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400" fill="hold"/>
                                        <p:tgtEl>
                                          <p:spTgt spid="21"/>
                                        </p:tgtEl>
                                        <p:attrNameLst>
                                          <p:attrName>ppt_w</p:attrName>
                                        </p:attrNameLst>
                                      </p:cBhvr>
                                      <p:tavLst>
                                        <p:tav tm="0">
                                          <p:val>
                                            <p:fltVal val="0"/>
                                          </p:val>
                                        </p:tav>
                                        <p:tav tm="100000">
                                          <p:val>
                                            <p:strVal val="#ppt_w"/>
                                          </p:val>
                                        </p:tav>
                                      </p:tavLst>
                                    </p:anim>
                                    <p:anim calcmode="lin" valueType="num">
                                      <p:cBhvr>
                                        <p:cTn id="28" dur="4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400" fill="hold"/>
                                        <p:tgtEl>
                                          <p:spTgt spid="22"/>
                                        </p:tgtEl>
                                        <p:attrNameLst>
                                          <p:attrName>ppt_w</p:attrName>
                                        </p:attrNameLst>
                                      </p:cBhvr>
                                      <p:tavLst>
                                        <p:tav tm="0">
                                          <p:val>
                                            <p:fltVal val="0"/>
                                          </p:val>
                                        </p:tav>
                                        <p:tav tm="100000">
                                          <p:val>
                                            <p:strVal val="#ppt_w"/>
                                          </p:val>
                                        </p:tav>
                                      </p:tavLst>
                                    </p:anim>
                                    <p:anim calcmode="lin" valueType="num">
                                      <p:cBhvr>
                                        <p:cTn id="32" dur="400" fill="hold"/>
                                        <p:tgtEl>
                                          <p:spTgt spid="2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3"/>
                                        </p:tgtEl>
                                        <p:attrNameLst>
                                          <p:attrName>style.visibility</p:attrName>
                                        </p:attrNameLst>
                                      </p:cBhvr>
                                      <p:to>
                                        <p:strVal val="visible"/>
                                      </p:to>
                                    </p:set>
                                    <p:anim calcmode="lin" valueType="num">
                                      <p:cBhvr>
                                        <p:cTn id="35" dur="400" fill="hold"/>
                                        <p:tgtEl>
                                          <p:spTgt spid="23"/>
                                        </p:tgtEl>
                                        <p:attrNameLst>
                                          <p:attrName>ppt_w</p:attrName>
                                        </p:attrNameLst>
                                      </p:cBhvr>
                                      <p:tavLst>
                                        <p:tav tm="0">
                                          <p:val>
                                            <p:fltVal val="0"/>
                                          </p:val>
                                        </p:tav>
                                        <p:tav tm="100000">
                                          <p:val>
                                            <p:strVal val="#ppt_w"/>
                                          </p:val>
                                        </p:tav>
                                      </p:tavLst>
                                    </p:anim>
                                    <p:anim calcmode="lin" valueType="num">
                                      <p:cBhvr>
                                        <p:cTn id="36" dur="400" fill="hold"/>
                                        <p:tgtEl>
                                          <p:spTgt spid="2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4"/>
                                        </p:tgtEl>
                                        <p:attrNameLst>
                                          <p:attrName>style.visibility</p:attrName>
                                        </p:attrNameLst>
                                      </p:cBhvr>
                                      <p:to>
                                        <p:strVal val="visible"/>
                                      </p:to>
                                    </p:set>
                                    <p:anim calcmode="lin" valueType="num">
                                      <p:cBhvr>
                                        <p:cTn id="39" dur="400" fill="hold"/>
                                        <p:tgtEl>
                                          <p:spTgt spid="24"/>
                                        </p:tgtEl>
                                        <p:attrNameLst>
                                          <p:attrName>ppt_w</p:attrName>
                                        </p:attrNameLst>
                                      </p:cBhvr>
                                      <p:tavLst>
                                        <p:tav tm="0">
                                          <p:val>
                                            <p:fltVal val="0"/>
                                          </p:val>
                                        </p:tav>
                                        <p:tav tm="100000">
                                          <p:val>
                                            <p:strVal val="#ppt_w"/>
                                          </p:val>
                                        </p:tav>
                                      </p:tavLst>
                                    </p:anim>
                                    <p:anim calcmode="lin" valueType="num">
                                      <p:cBhvr>
                                        <p:cTn id="40" dur="400" fill="hold"/>
                                        <p:tgtEl>
                                          <p:spTgt spid="24"/>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31758"/>
                                        </p:tgtEl>
                                        <p:attrNameLst>
                                          <p:attrName>style.visibility</p:attrName>
                                        </p:attrNameLst>
                                      </p:cBhvr>
                                      <p:to>
                                        <p:strVal val="visible"/>
                                      </p:to>
                                    </p:set>
                                    <p:anim calcmode="lin" valueType="num">
                                      <p:cBhvr>
                                        <p:cTn id="44" dur="500" fill="hold"/>
                                        <p:tgtEl>
                                          <p:spTgt spid="31758"/>
                                        </p:tgtEl>
                                        <p:attrNameLst>
                                          <p:attrName>ppt_w</p:attrName>
                                        </p:attrNameLst>
                                      </p:cBhvr>
                                      <p:tavLst>
                                        <p:tav tm="0">
                                          <p:val>
                                            <p:fltVal val="0"/>
                                          </p:val>
                                        </p:tav>
                                        <p:tav tm="100000">
                                          <p:val>
                                            <p:strVal val="#ppt_w"/>
                                          </p:val>
                                        </p:tav>
                                      </p:tavLst>
                                    </p:anim>
                                    <p:anim calcmode="lin" valueType="num">
                                      <p:cBhvr>
                                        <p:cTn id="45" dur="500" fill="hold"/>
                                        <p:tgtEl>
                                          <p:spTgt spid="31758"/>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8" grpId="0" animBg="1"/>
      <p:bldP spid="15" grpId="0"/>
      <p:bldP spid="16" grpId="0"/>
      <p:bldP spid="17" grpId="0" animBg="1"/>
      <p:bldP spid="18" grpId="0" autoUpdateAnimBg="0"/>
      <p:bldP spid="19" grpId="0" autoUpdateAnimBg="0"/>
      <p:bldP spid="20" grpId="0" autoUpdateAnimBg="0"/>
      <p:bldP spid="21" grpId="0" autoUpdateAnimBg="0"/>
      <p:bldP spid="22" grpId="0" autoUpdateAnimBg="0"/>
      <p:bldP spid="23" grpId="0" autoUpdateAnimBg="0"/>
      <p:bldP spid="24"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790" name="AutoShape 22"/>
          <p:cNvCxnSpPr>
            <a:cxnSpLocks noChangeShapeType="1"/>
          </p:cNvCxnSpPr>
          <p:nvPr/>
        </p:nvCxnSpPr>
        <p:spPr bwMode="auto">
          <a:xfrm flipV="1">
            <a:off x="7381875" y="5511800"/>
            <a:ext cx="4808538" cy="2335213"/>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2791" name="AutoShape 23"/>
          <p:cNvSpPr>
            <a:spLocks/>
          </p:cNvSpPr>
          <p:nvPr/>
        </p:nvSpPr>
        <p:spPr bwMode="auto">
          <a:xfrm>
            <a:off x="12190413" y="6883400"/>
            <a:ext cx="1587" cy="3695700"/>
          </a:xfrm>
          <a:custGeom>
            <a:avLst/>
            <a:gdLst>
              <a:gd name="T0" fmla="*/ 793 w 21600"/>
              <a:gd name="T1" fmla="*/ 1847850 h 21600"/>
              <a:gd name="T2" fmla="*/ 793 w 21600"/>
              <a:gd name="T3" fmla="*/ 1847850 h 21600"/>
              <a:gd name="T4" fmla="*/ 793 w 21600"/>
              <a:gd name="T5" fmla="*/ 1847850 h 21600"/>
              <a:gd name="T6" fmla="*/ 793 w 21600"/>
              <a:gd name="T7" fmla="*/ 184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cubicBezTo>
                  <a:pt x="16033" y="14399"/>
                  <a:pt x="8833" y="7199"/>
                  <a:pt x="0" y="0"/>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cxnSp>
        <p:nvCxnSpPr>
          <p:cNvPr id="32792" name="AutoShape 24"/>
          <p:cNvCxnSpPr>
            <a:cxnSpLocks noChangeShapeType="1"/>
          </p:cNvCxnSpPr>
          <p:nvPr/>
        </p:nvCxnSpPr>
        <p:spPr bwMode="auto">
          <a:xfrm flipH="1" flipV="1">
            <a:off x="12190413" y="5511800"/>
            <a:ext cx="4810125" cy="2335213"/>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2796" name="AutoShape 28"/>
          <p:cNvCxnSpPr>
            <a:cxnSpLocks noChangeShapeType="1"/>
          </p:cNvCxnSpPr>
          <p:nvPr/>
        </p:nvCxnSpPr>
        <p:spPr bwMode="auto">
          <a:xfrm>
            <a:off x="7381875" y="7847013"/>
            <a:ext cx="4810125" cy="1770062"/>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2797" name="AutoShape 29"/>
          <p:cNvCxnSpPr>
            <a:cxnSpLocks noChangeShapeType="1"/>
          </p:cNvCxnSpPr>
          <p:nvPr/>
        </p:nvCxnSpPr>
        <p:spPr bwMode="auto">
          <a:xfrm flipV="1">
            <a:off x="12192000" y="7847013"/>
            <a:ext cx="4808538" cy="1770062"/>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27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BB9FE7E-4BD7-40AB-A50D-F6B12CB86A53}" type="slidenum">
              <a:rPr lang="en-US" sz="2000">
                <a:solidFill>
                  <a:schemeClr val="bg1"/>
                </a:solidFill>
              </a:rPr>
              <a:pPr algn="ctr" eaLnBrk="1">
                <a:lnSpc>
                  <a:spcPct val="100000"/>
                </a:lnSpc>
              </a:pPr>
              <a:t>28</a:t>
            </a:fld>
            <a:endParaRPr lang="en-US">
              <a:solidFill>
                <a:schemeClr val="bg1"/>
              </a:solidFill>
            </a:endParaRPr>
          </a:p>
        </p:txBody>
      </p:sp>
      <p:sp>
        <p:nvSpPr>
          <p:cNvPr id="32774" name="AutoShape 6"/>
          <p:cNvSpPr>
            <a:spLocks/>
          </p:cNvSpPr>
          <p:nvPr/>
        </p:nvSpPr>
        <p:spPr bwMode="auto">
          <a:xfrm>
            <a:off x="10591800" y="3397250"/>
            <a:ext cx="3205163" cy="639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Director</a:t>
            </a:r>
            <a:endParaRPr lang="en-US">
              <a:solidFill>
                <a:schemeClr val="bg1"/>
              </a:solidFill>
              <a:latin typeface="Roboto" charset="0"/>
              <a:ea typeface="ＭＳ Ｐゴシック" charset="0"/>
              <a:cs typeface="Roboto" charset="0"/>
              <a:sym typeface="Roboto" charset="0"/>
            </a:endParaRPr>
          </a:p>
        </p:txBody>
      </p:sp>
      <p:sp>
        <p:nvSpPr>
          <p:cNvPr id="32787" name="AutoShape 19"/>
          <p:cNvSpPr>
            <a:spLocks/>
          </p:cNvSpPr>
          <p:nvPr/>
        </p:nvSpPr>
        <p:spPr bwMode="auto">
          <a:xfrm>
            <a:off x="10591800" y="10987088"/>
            <a:ext cx="3205163" cy="52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Assistant Director</a:t>
            </a:r>
            <a:endParaRPr lang="en-US">
              <a:solidFill>
                <a:schemeClr val="bg1"/>
              </a:solidFill>
              <a:latin typeface="Roboto" charset="0"/>
              <a:ea typeface="ＭＳ Ｐゴシック" charset="0"/>
              <a:cs typeface="Roboto" charset="0"/>
              <a:sym typeface="Roboto" charset="0"/>
            </a:endParaRPr>
          </a:p>
        </p:txBody>
      </p:sp>
      <p:sp>
        <p:nvSpPr>
          <p:cNvPr id="32788" name="AutoShape 20"/>
          <p:cNvSpPr>
            <a:spLocks/>
          </p:cNvSpPr>
          <p:nvPr/>
        </p:nvSpPr>
        <p:spPr bwMode="auto">
          <a:xfrm>
            <a:off x="15398750" y="9353550"/>
            <a:ext cx="3205163"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Marketing</a:t>
            </a:r>
            <a:endParaRPr lang="en-US">
              <a:solidFill>
                <a:schemeClr val="bg1"/>
              </a:solidFill>
              <a:latin typeface="Roboto" charset="0"/>
              <a:ea typeface="ＭＳ Ｐゴシック" charset="0"/>
              <a:cs typeface="Roboto" charset="0"/>
              <a:sym typeface="Roboto" charset="0"/>
            </a:endParaRPr>
          </a:p>
        </p:txBody>
      </p:sp>
      <p:sp>
        <p:nvSpPr>
          <p:cNvPr id="32789" name="AutoShape 21"/>
          <p:cNvSpPr>
            <a:spLocks/>
          </p:cNvSpPr>
          <p:nvPr/>
        </p:nvSpPr>
        <p:spPr bwMode="auto">
          <a:xfrm>
            <a:off x="5778500" y="9353550"/>
            <a:ext cx="3205163"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Production</a:t>
            </a:r>
            <a:endParaRPr lang="en-US" dirty="0">
              <a:solidFill>
                <a:schemeClr val="bg1"/>
              </a:solidFill>
              <a:latin typeface="Roboto" charset="0"/>
              <a:ea typeface="ＭＳ Ｐゴシック" charset="0"/>
              <a:cs typeface="Roboto" charset="0"/>
              <a:sym typeface="Roboto" charset="0"/>
            </a:endParaRPr>
          </a:p>
        </p:txBody>
      </p:sp>
      <p:sp>
        <p:nvSpPr>
          <p:cNvPr id="32793" name="AutoShape 25"/>
          <p:cNvSpPr>
            <a:spLocks/>
          </p:cNvSpPr>
          <p:nvPr/>
        </p:nvSpPr>
        <p:spPr bwMode="auto">
          <a:xfrm>
            <a:off x="3509963" y="5287963"/>
            <a:ext cx="2876550" cy="1901825"/>
          </a:xfrm>
          <a:custGeom>
            <a:avLst/>
            <a:gdLst>
              <a:gd name="T0" fmla="*/ 1438275 w 21600"/>
              <a:gd name="T1" fmla="*/ 950913 h 21600"/>
              <a:gd name="T2" fmla="*/ 1438275 w 21600"/>
              <a:gd name="T3" fmla="*/ 950913 h 21600"/>
              <a:gd name="T4" fmla="*/ 1438275 w 21600"/>
              <a:gd name="T5" fmla="*/ 950913 h 21600"/>
              <a:gd name="T6" fmla="*/ 1438275 w 21600"/>
              <a:gd name="T7" fmla="*/ 95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bg1"/>
              </a:solidFill>
            </a:endParaRPr>
          </a:p>
        </p:txBody>
      </p:sp>
      <p:sp>
        <p:nvSpPr>
          <p:cNvPr id="32794" name="AutoShape 26"/>
          <p:cNvSpPr>
            <a:spLocks/>
          </p:cNvSpPr>
          <p:nvPr/>
        </p:nvSpPr>
        <p:spPr bwMode="auto">
          <a:xfrm>
            <a:off x="3678238" y="7872413"/>
            <a:ext cx="2511425" cy="50800"/>
          </a:xfrm>
          <a:custGeom>
            <a:avLst/>
            <a:gdLst>
              <a:gd name="T0" fmla="*/ 1255713 w 21600"/>
              <a:gd name="T1" fmla="*/ 25400 h 21600"/>
              <a:gd name="T2" fmla="*/ 1255713 w 21600"/>
              <a:gd name="T3" fmla="*/ 25400 h 21600"/>
              <a:gd name="T4" fmla="*/ 1255713 w 21600"/>
              <a:gd name="T5" fmla="*/ 25400 h 21600"/>
              <a:gd name="T6" fmla="*/ 1255713 w 21600"/>
              <a:gd name="T7" fmla="*/ 25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bg1"/>
              </a:solidFill>
            </a:endParaRPr>
          </a:p>
        </p:txBody>
      </p:sp>
      <p:sp>
        <p:nvSpPr>
          <p:cNvPr id="32795" name="AutoShape 27"/>
          <p:cNvSpPr>
            <a:spLocks/>
          </p:cNvSpPr>
          <p:nvPr/>
        </p:nvSpPr>
        <p:spPr bwMode="auto">
          <a:xfrm>
            <a:off x="3552825" y="8529638"/>
            <a:ext cx="2851150" cy="1990725"/>
          </a:xfrm>
          <a:custGeom>
            <a:avLst/>
            <a:gdLst>
              <a:gd name="T0" fmla="*/ 1425575 w 21600"/>
              <a:gd name="T1" fmla="*/ 995363 h 21600"/>
              <a:gd name="T2" fmla="*/ 1425575 w 21600"/>
              <a:gd name="T3" fmla="*/ 995363 h 21600"/>
              <a:gd name="T4" fmla="*/ 1425575 w 21600"/>
              <a:gd name="T5" fmla="*/ 995363 h 21600"/>
              <a:gd name="T6" fmla="*/ 1425575 w 21600"/>
              <a:gd name="T7" fmla="*/ 995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199" y="14399"/>
                  <a:pt x="14399"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bg1"/>
              </a:solidFill>
            </a:endParaRPr>
          </a:p>
        </p:txBody>
      </p:sp>
      <p:sp>
        <p:nvSpPr>
          <p:cNvPr id="32798" name="AutoShape 30"/>
          <p:cNvSpPr>
            <a:spLocks/>
          </p:cNvSpPr>
          <p:nvPr/>
        </p:nvSpPr>
        <p:spPr bwMode="auto">
          <a:xfrm>
            <a:off x="18011775" y="5326063"/>
            <a:ext cx="3016250" cy="1889125"/>
          </a:xfrm>
          <a:custGeom>
            <a:avLst/>
            <a:gdLst>
              <a:gd name="T0" fmla="*/ 1508125 w 21600"/>
              <a:gd name="T1" fmla="*/ 944563 h 21600"/>
              <a:gd name="T2" fmla="*/ 1508125 w 21600"/>
              <a:gd name="T3" fmla="*/ 944563 h 21600"/>
              <a:gd name="T4" fmla="*/ 1508125 w 21600"/>
              <a:gd name="T5" fmla="*/ 944563 h 21600"/>
              <a:gd name="T6" fmla="*/ 1508125 w 21600"/>
              <a:gd name="T7" fmla="*/ 944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599"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bg1"/>
              </a:solidFill>
            </a:endParaRPr>
          </a:p>
        </p:txBody>
      </p:sp>
      <p:sp>
        <p:nvSpPr>
          <p:cNvPr id="32799" name="AutoShape 31"/>
          <p:cNvSpPr>
            <a:spLocks/>
          </p:cNvSpPr>
          <p:nvPr/>
        </p:nvSpPr>
        <p:spPr bwMode="auto">
          <a:xfrm>
            <a:off x="18192750" y="7870825"/>
            <a:ext cx="2730500" cy="53975"/>
          </a:xfrm>
          <a:custGeom>
            <a:avLst/>
            <a:gdLst>
              <a:gd name="T0" fmla="*/ 1365250 w 21600"/>
              <a:gd name="T1" fmla="*/ 26988 h 21600"/>
              <a:gd name="T2" fmla="*/ 1365250 w 21600"/>
              <a:gd name="T3" fmla="*/ 26988 h 21600"/>
              <a:gd name="T4" fmla="*/ 1365250 w 21600"/>
              <a:gd name="T5" fmla="*/ 26988 h 21600"/>
              <a:gd name="T6" fmla="*/ 1365250 w 21600"/>
              <a:gd name="T7" fmla="*/ 26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400" y="14399"/>
                  <a:pt x="21600" y="2160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bg1"/>
              </a:solidFill>
            </a:endParaRPr>
          </a:p>
        </p:txBody>
      </p:sp>
      <p:sp>
        <p:nvSpPr>
          <p:cNvPr id="32800" name="AutoShape 32"/>
          <p:cNvSpPr>
            <a:spLocks/>
          </p:cNvSpPr>
          <p:nvPr/>
        </p:nvSpPr>
        <p:spPr bwMode="auto">
          <a:xfrm>
            <a:off x="17994313" y="8507413"/>
            <a:ext cx="3044825" cy="2025650"/>
          </a:xfrm>
          <a:custGeom>
            <a:avLst/>
            <a:gdLst>
              <a:gd name="T0" fmla="*/ 1522413 w 21600"/>
              <a:gd name="T1" fmla="*/ 1012825 h 21600"/>
              <a:gd name="T2" fmla="*/ 1522413 w 21600"/>
              <a:gd name="T3" fmla="*/ 1012825 h 21600"/>
              <a:gd name="T4" fmla="*/ 1522413 w 21600"/>
              <a:gd name="T5" fmla="*/ 1012825 h 21600"/>
              <a:gd name="T6" fmla="*/ 1522413 w 21600"/>
              <a:gd name="T7" fmla="*/ 1012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a:solidFill>
                <a:schemeClr val="bg1"/>
              </a:solidFill>
            </a:endParaRPr>
          </a:p>
        </p:txBody>
      </p:sp>
      <p:sp>
        <p:nvSpPr>
          <p:cNvPr id="32801" name="AutoShape 33"/>
          <p:cNvSpPr>
            <a:spLocks/>
          </p:cNvSpPr>
          <p:nvPr/>
        </p:nvSpPr>
        <p:spPr bwMode="auto">
          <a:xfrm>
            <a:off x="1325563" y="5743575"/>
            <a:ext cx="3203575"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charset="0"/>
                <a:ea typeface="ＭＳ Ｐゴシック" charset="0"/>
                <a:cs typeface="Roboto" charset="0"/>
                <a:sym typeface="Roboto" charset="0"/>
              </a:rPr>
              <a:t>Designer</a:t>
            </a:r>
          </a:p>
        </p:txBody>
      </p:sp>
      <p:sp>
        <p:nvSpPr>
          <p:cNvPr id="32802" name="AutoShape 34"/>
          <p:cNvSpPr>
            <a:spLocks/>
          </p:cNvSpPr>
          <p:nvPr/>
        </p:nvSpPr>
        <p:spPr bwMode="auto">
          <a:xfrm>
            <a:off x="1325563" y="8736013"/>
            <a:ext cx="3203575" cy="52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Quality Control</a:t>
            </a:r>
          </a:p>
        </p:txBody>
      </p:sp>
      <p:sp>
        <p:nvSpPr>
          <p:cNvPr id="32803" name="AutoShape 35"/>
          <p:cNvSpPr>
            <a:spLocks/>
          </p:cNvSpPr>
          <p:nvPr/>
        </p:nvSpPr>
        <p:spPr bwMode="auto">
          <a:xfrm>
            <a:off x="1325563" y="11691938"/>
            <a:ext cx="3203575"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Tester</a:t>
            </a:r>
          </a:p>
        </p:txBody>
      </p:sp>
      <p:sp>
        <p:nvSpPr>
          <p:cNvPr id="32804" name="AutoShape 36"/>
          <p:cNvSpPr>
            <a:spLocks/>
          </p:cNvSpPr>
          <p:nvPr/>
        </p:nvSpPr>
        <p:spPr bwMode="auto">
          <a:xfrm>
            <a:off x="20018375" y="5680075"/>
            <a:ext cx="3205163"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Assistant</a:t>
            </a:r>
          </a:p>
        </p:txBody>
      </p:sp>
      <p:sp>
        <p:nvSpPr>
          <p:cNvPr id="32805" name="AutoShape 37"/>
          <p:cNvSpPr>
            <a:spLocks/>
          </p:cNvSpPr>
          <p:nvPr/>
        </p:nvSpPr>
        <p:spPr bwMode="auto">
          <a:xfrm>
            <a:off x="20018375" y="8672513"/>
            <a:ext cx="3205163" cy="52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Media Social</a:t>
            </a:r>
          </a:p>
        </p:txBody>
      </p:sp>
      <p:sp>
        <p:nvSpPr>
          <p:cNvPr id="32806" name="AutoShape 38"/>
          <p:cNvSpPr>
            <a:spLocks/>
          </p:cNvSpPr>
          <p:nvPr/>
        </p:nvSpPr>
        <p:spPr bwMode="auto">
          <a:xfrm>
            <a:off x="20018375" y="11628438"/>
            <a:ext cx="3205163"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Creative</a:t>
            </a:r>
          </a:p>
        </p:txBody>
      </p:sp>
      <p:sp>
        <p:nvSpPr>
          <p:cNvPr id="9" name="Picture Placeholder 8"/>
          <p:cNvSpPr>
            <a:spLocks noGrp="1"/>
          </p:cNvSpPr>
          <p:nvPr>
            <p:ph type="pic" sz="quarter" idx="14"/>
          </p:nvPr>
        </p:nvSpPr>
        <p:spPr>
          <a:xfrm>
            <a:off x="10934953" y="4203700"/>
            <a:ext cx="2519362" cy="2519363"/>
          </a:xfrm>
          <a:solidFill>
            <a:schemeClr val="tx2"/>
          </a:solidFill>
        </p:spPr>
      </p:sp>
      <p:sp>
        <p:nvSpPr>
          <p:cNvPr id="10" name="Picture Placeholder 9"/>
          <p:cNvSpPr>
            <a:spLocks noGrp="1"/>
          </p:cNvSpPr>
          <p:nvPr>
            <p:ph type="pic" sz="quarter" idx="15"/>
          </p:nvPr>
        </p:nvSpPr>
        <p:spPr>
          <a:solidFill>
            <a:schemeClr val="tx2"/>
          </a:solidFill>
        </p:spPr>
      </p:sp>
      <p:sp>
        <p:nvSpPr>
          <p:cNvPr id="11" name="Picture Placeholder 10"/>
          <p:cNvSpPr>
            <a:spLocks noGrp="1"/>
          </p:cNvSpPr>
          <p:nvPr>
            <p:ph type="pic" sz="quarter" idx="16"/>
          </p:nvPr>
        </p:nvSpPr>
        <p:spPr>
          <a:solidFill>
            <a:schemeClr val="tx2"/>
          </a:solidFill>
        </p:spPr>
      </p:sp>
      <p:sp>
        <p:nvSpPr>
          <p:cNvPr id="12" name="Picture Placeholder 11"/>
          <p:cNvSpPr>
            <a:spLocks noGrp="1"/>
          </p:cNvSpPr>
          <p:nvPr>
            <p:ph type="pic" sz="quarter" idx="17"/>
          </p:nvPr>
        </p:nvSpPr>
        <p:spPr>
          <a:solidFill>
            <a:schemeClr val="tx2"/>
          </a:solidFill>
        </p:spPr>
      </p:sp>
      <p:sp>
        <p:nvSpPr>
          <p:cNvPr id="13" name="Picture Placeholder 12"/>
          <p:cNvSpPr>
            <a:spLocks noGrp="1"/>
          </p:cNvSpPr>
          <p:nvPr>
            <p:ph type="pic" sz="quarter" idx="18"/>
          </p:nvPr>
        </p:nvSpPr>
        <p:spPr/>
      </p:sp>
      <p:sp>
        <p:nvSpPr>
          <p:cNvPr id="14" name="Picture Placeholder 13"/>
          <p:cNvSpPr>
            <a:spLocks noGrp="1"/>
          </p:cNvSpPr>
          <p:nvPr>
            <p:ph type="pic" sz="quarter" idx="19"/>
          </p:nvPr>
        </p:nvSpPr>
        <p:spPr/>
      </p:sp>
      <p:sp>
        <p:nvSpPr>
          <p:cNvPr id="15" name="Picture Placeholder 14"/>
          <p:cNvSpPr>
            <a:spLocks noGrp="1"/>
          </p:cNvSpPr>
          <p:nvPr>
            <p:ph type="pic" sz="quarter" idx="20"/>
          </p:nvPr>
        </p:nvSpPr>
        <p:spPr/>
      </p:sp>
      <p:sp>
        <p:nvSpPr>
          <p:cNvPr id="16" name="Picture Placeholder 15"/>
          <p:cNvSpPr>
            <a:spLocks noGrp="1"/>
          </p:cNvSpPr>
          <p:nvPr>
            <p:ph type="pic" sz="quarter" idx="21"/>
          </p:nvPr>
        </p:nvSpPr>
        <p:spPr/>
      </p:sp>
      <p:sp>
        <p:nvSpPr>
          <p:cNvPr id="17" name="Picture Placeholder 16"/>
          <p:cNvSpPr>
            <a:spLocks noGrp="1"/>
          </p:cNvSpPr>
          <p:nvPr>
            <p:ph type="pic" sz="quarter" idx="22"/>
          </p:nvPr>
        </p:nvSpPr>
        <p:spPr/>
      </p:sp>
      <p:sp>
        <p:nvSpPr>
          <p:cNvPr id="18" name="Picture Placeholder 17"/>
          <p:cNvSpPr>
            <a:spLocks noGrp="1"/>
          </p:cNvSpPr>
          <p:nvPr>
            <p:ph type="pic" sz="quarter" idx="23"/>
          </p:nvPr>
        </p:nvSpPr>
        <p:spPr/>
      </p:sp>
      <p:sp>
        <p:nvSpPr>
          <p:cNvPr id="4" name="Title 3"/>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3810" name="AutoShape 18"/>
          <p:cNvCxnSpPr>
            <a:cxnSpLocks noChangeShapeType="1"/>
          </p:cNvCxnSpPr>
          <p:nvPr/>
        </p:nvCxnSpPr>
        <p:spPr bwMode="auto">
          <a:xfrm flipV="1">
            <a:off x="3524250" y="4935538"/>
            <a:ext cx="8586788" cy="319405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11" name="AutoShape 19"/>
          <p:cNvCxnSpPr>
            <a:cxnSpLocks noChangeShapeType="1"/>
          </p:cNvCxnSpPr>
          <p:nvPr/>
        </p:nvCxnSpPr>
        <p:spPr bwMode="auto">
          <a:xfrm flipV="1">
            <a:off x="9290050" y="4935538"/>
            <a:ext cx="2820988" cy="319405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12" name="AutoShape 20"/>
          <p:cNvCxnSpPr>
            <a:cxnSpLocks noChangeShapeType="1"/>
          </p:cNvCxnSpPr>
          <p:nvPr/>
        </p:nvCxnSpPr>
        <p:spPr bwMode="auto">
          <a:xfrm flipH="1" flipV="1">
            <a:off x="12111038" y="4935538"/>
            <a:ext cx="8747125" cy="3190875"/>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37" name="AutoShape 45"/>
          <p:cNvCxnSpPr>
            <a:cxnSpLocks noChangeShapeType="1"/>
          </p:cNvCxnSpPr>
          <p:nvPr/>
        </p:nvCxnSpPr>
        <p:spPr bwMode="auto">
          <a:xfrm flipH="1" flipV="1">
            <a:off x="12111038" y="4935538"/>
            <a:ext cx="2974975" cy="319405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37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BDC0C89-C56D-4F0D-9EDA-187766DB5F81}" type="slidenum">
              <a:rPr lang="en-US" sz="2000">
                <a:solidFill>
                  <a:schemeClr val="tx2"/>
                </a:solidFill>
              </a:rPr>
              <a:pPr algn="ctr" eaLnBrk="1">
                <a:lnSpc>
                  <a:spcPct val="100000"/>
                </a:lnSpc>
              </a:pPr>
              <a:t>29</a:t>
            </a:fld>
            <a:endParaRPr lang="en-US">
              <a:solidFill>
                <a:schemeClr val="tx2"/>
              </a:solidFill>
            </a:endParaRPr>
          </a:p>
        </p:txBody>
      </p:sp>
      <p:sp>
        <p:nvSpPr>
          <p:cNvPr id="33798" name="AutoShape 6"/>
          <p:cNvSpPr>
            <a:spLocks/>
          </p:cNvSpPr>
          <p:nvPr/>
        </p:nvSpPr>
        <p:spPr bwMode="auto">
          <a:xfrm>
            <a:off x="10771188" y="3067050"/>
            <a:ext cx="2686050" cy="53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Director</a:t>
            </a:r>
            <a:endParaRPr lang="en-US">
              <a:solidFill>
                <a:schemeClr val="tx2"/>
              </a:solidFill>
              <a:latin typeface="Roboto" charset="0"/>
              <a:ea typeface="ＭＳ Ｐゴシック" charset="0"/>
              <a:cs typeface="Roboto" charset="0"/>
              <a:sym typeface="Roboto" charset="0"/>
            </a:endParaRPr>
          </a:p>
        </p:txBody>
      </p:sp>
      <p:sp>
        <p:nvSpPr>
          <p:cNvPr id="33807" name="AutoShape 15"/>
          <p:cNvSpPr>
            <a:spLocks/>
          </p:cNvSpPr>
          <p:nvPr/>
        </p:nvSpPr>
        <p:spPr bwMode="auto">
          <a:xfrm>
            <a:off x="6075363" y="7881938"/>
            <a:ext cx="2085975"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Production</a:t>
            </a:r>
            <a:endParaRPr lang="en-US">
              <a:solidFill>
                <a:schemeClr val="tx2"/>
              </a:solidFill>
              <a:latin typeface="Roboto" charset="0"/>
              <a:ea typeface="ＭＳ Ｐゴシック" charset="0"/>
              <a:cs typeface="Roboto" charset="0"/>
              <a:sym typeface="Roboto" charset="0"/>
            </a:endParaRPr>
          </a:p>
        </p:txBody>
      </p:sp>
      <p:sp>
        <p:nvSpPr>
          <p:cNvPr id="33808" name="AutoShape 16"/>
          <p:cNvSpPr>
            <a:spLocks/>
          </p:cNvSpPr>
          <p:nvPr/>
        </p:nvSpPr>
        <p:spPr bwMode="auto">
          <a:xfrm>
            <a:off x="19523075" y="6407150"/>
            <a:ext cx="2684463" cy="441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Marketing</a:t>
            </a:r>
            <a:endParaRPr lang="en-US">
              <a:solidFill>
                <a:schemeClr val="tx2"/>
              </a:solidFill>
              <a:latin typeface="Roboto" charset="0"/>
              <a:ea typeface="ＭＳ Ｐゴシック" charset="0"/>
              <a:cs typeface="Roboto" charset="0"/>
              <a:sym typeface="Roboto" charset="0"/>
            </a:endParaRPr>
          </a:p>
        </p:txBody>
      </p:sp>
      <p:sp>
        <p:nvSpPr>
          <p:cNvPr id="33809" name="AutoShape 17"/>
          <p:cNvSpPr>
            <a:spLocks/>
          </p:cNvSpPr>
          <p:nvPr/>
        </p:nvSpPr>
        <p:spPr bwMode="auto">
          <a:xfrm>
            <a:off x="2173288" y="6415088"/>
            <a:ext cx="2684462"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Design</a:t>
            </a:r>
            <a:endParaRPr lang="en-US" dirty="0">
              <a:solidFill>
                <a:schemeClr val="tx2"/>
              </a:solidFill>
              <a:latin typeface="Roboto" charset="0"/>
              <a:ea typeface="ＭＳ Ｐゴシック" charset="0"/>
              <a:cs typeface="Roboto" charset="0"/>
              <a:sym typeface="Roboto" charset="0"/>
            </a:endParaRPr>
          </a:p>
        </p:txBody>
      </p:sp>
      <p:sp>
        <p:nvSpPr>
          <p:cNvPr id="33813" name="AutoShape 21"/>
          <p:cNvSpPr>
            <a:spLocks/>
          </p:cNvSpPr>
          <p:nvPr/>
        </p:nvSpPr>
        <p:spPr bwMode="auto">
          <a:xfrm>
            <a:off x="19689763" y="9012238"/>
            <a:ext cx="700087" cy="1320800"/>
          </a:xfrm>
          <a:custGeom>
            <a:avLst/>
            <a:gdLst>
              <a:gd name="T0" fmla="*/ 350044 w 21600"/>
              <a:gd name="T1" fmla="*/ 660400 h 21600"/>
              <a:gd name="T2" fmla="*/ 350044 w 21600"/>
              <a:gd name="T3" fmla="*/ 660400 h 21600"/>
              <a:gd name="T4" fmla="*/ 350044 w 21600"/>
              <a:gd name="T5" fmla="*/ 660400 h 21600"/>
              <a:gd name="T6" fmla="*/ 350044 w 21600"/>
              <a:gd name="T7" fmla="*/ 660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14" name="AutoShape 22"/>
          <p:cNvSpPr>
            <a:spLocks/>
          </p:cNvSpPr>
          <p:nvPr/>
        </p:nvSpPr>
        <p:spPr bwMode="auto">
          <a:xfrm>
            <a:off x="21331238" y="9010650"/>
            <a:ext cx="706437" cy="1323975"/>
          </a:xfrm>
          <a:custGeom>
            <a:avLst/>
            <a:gdLst>
              <a:gd name="T0" fmla="*/ 353219 w 21600"/>
              <a:gd name="T1" fmla="*/ 661988 h 21600"/>
              <a:gd name="T2" fmla="*/ 353219 w 21600"/>
              <a:gd name="T3" fmla="*/ 661988 h 21600"/>
              <a:gd name="T4" fmla="*/ 353219 w 21600"/>
              <a:gd name="T5" fmla="*/ 661988 h 21600"/>
              <a:gd name="T6" fmla="*/ 353219 w 21600"/>
              <a:gd name="T7" fmla="*/ 661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60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15" name="AutoShape 23"/>
          <p:cNvSpPr>
            <a:spLocks/>
          </p:cNvSpPr>
          <p:nvPr/>
        </p:nvSpPr>
        <p:spPr bwMode="auto">
          <a:xfrm>
            <a:off x="18073688" y="11577638"/>
            <a:ext cx="2684462"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Assistant</a:t>
            </a:r>
          </a:p>
        </p:txBody>
      </p:sp>
      <p:sp>
        <p:nvSpPr>
          <p:cNvPr id="33816" name="AutoShape 24"/>
          <p:cNvSpPr>
            <a:spLocks/>
          </p:cNvSpPr>
          <p:nvPr/>
        </p:nvSpPr>
        <p:spPr bwMode="auto">
          <a:xfrm>
            <a:off x="20970875" y="11563350"/>
            <a:ext cx="2686050"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Creative</a:t>
            </a:r>
          </a:p>
        </p:txBody>
      </p:sp>
      <p:sp>
        <p:nvSpPr>
          <p:cNvPr id="33819" name="AutoShape 27"/>
          <p:cNvSpPr>
            <a:spLocks/>
          </p:cNvSpPr>
          <p:nvPr/>
        </p:nvSpPr>
        <p:spPr bwMode="auto">
          <a:xfrm>
            <a:off x="8137525" y="9017000"/>
            <a:ext cx="685800" cy="1301750"/>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20" name="AutoShape 28"/>
          <p:cNvSpPr>
            <a:spLocks/>
          </p:cNvSpPr>
          <p:nvPr/>
        </p:nvSpPr>
        <p:spPr bwMode="auto">
          <a:xfrm>
            <a:off x="9769475" y="9010650"/>
            <a:ext cx="712788" cy="1311275"/>
          </a:xfrm>
          <a:custGeom>
            <a:avLst/>
            <a:gdLst>
              <a:gd name="T0" fmla="*/ 356394 w 21600"/>
              <a:gd name="T1" fmla="*/ 655638 h 21600"/>
              <a:gd name="T2" fmla="*/ 356394 w 21600"/>
              <a:gd name="T3" fmla="*/ 655638 h 21600"/>
              <a:gd name="T4" fmla="*/ 356394 w 21600"/>
              <a:gd name="T5" fmla="*/ 655638 h 21600"/>
              <a:gd name="T6" fmla="*/ 356394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21" name="AutoShape 29"/>
          <p:cNvSpPr>
            <a:spLocks/>
          </p:cNvSpPr>
          <p:nvPr/>
        </p:nvSpPr>
        <p:spPr bwMode="auto">
          <a:xfrm>
            <a:off x="6521450" y="11563350"/>
            <a:ext cx="2684463"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Assistant</a:t>
            </a:r>
          </a:p>
        </p:txBody>
      </p:sp>
      <p:sp>
        <p:nvSpPr>
          <p:cNvPr id="33822" name="AutoShape 30"/>
          <p:cNvSpPr>
            <a:spLocks/>
          </p:cNvSpPr>
          <p:nvPr/>
        </p:nvSpPr>
        <p:spPr bwMode="auto">
          <a:xfrm>
            <a:off x="9418638" y="11549063"/>
            <a:ext cx="2684462"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Creative</a:t>
            </a:r>
          </a:p>
        </p:txBody>
      </p:sp>
      <p:sp>
        <p:nvSpPr>
          <p:cNvPr id="33825" name="AutoShape 33"/>
          <p:cNvSpPr>
            <a:spLocks/>
          </p:cNvSpPr>
          <p:nvPr/>
        </p:nvSpPr>
        <p:spPr bwMode="auto">
          <a:xfrm>
            <a:off x="2346325" y="9012238"/>
            <a:ext cx="700088" cy="1296987"/>
          </a:xfrm>
          <a:custGeom>
            <a:avLst/>
            <a:gdLst>
              <a:gd name="T0" fmla="*/ 350044 w 21600"/>
              <a:gd name="T1" fmla="*/ 648494 h 21600"/>
              <a:gd name="T2" fmla="*/ 350044 w 21600"/>
              <a:gd name="T3" fmla="*/ 648494 h 21600"/>
              <a:gd name="T4" fmla="*/ 350044 w 21600"/>
              <a:gd name="T5" fmla="*/ 648494 h 21600"/>
              <a:gd name="T6" fmla="*/ 350044 w 21600"/>
              <a:gd name="T7" fmla="*/ 64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26" name="AutoShape 34"/>
          <p:cNvSpPr>
            <a:spLocks/>
          </p:cNvSpPr>
          <p:nvPr/>
        </p:nvSpPr>
        <p:spPr bwMode="auto">
          <a:xfrm>
            <a:off x="3997325" y="9013825"/>
            <a:ext cx="692150" cy="1293813"/>
          </a:xfrm>
          <a:custGeom>
            <a:avLst/>
            <a:gdLst>
              <a:gd name="T0" fmla="*/ 346075 w 21600"/>
              <a:gd name="T1" fmla="*/ 646907 h 21600"/>
              <a:gd name="T2" fmla="*/ 346075 w 21600"/>
              <a:gd name="T3" fmla="*/ 646907 h 21600"/>
              <a:gd name="T4" fmla="*/ 346075 w 21600"/>
              <a:gd name="T5" fmla="*/ 646907 h 21600"/>
              <a:gd name="T6" fmla="*/ 346075 w 21600"/>
              <a:gd name="T7" fmla="*/ 646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399"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27" name="AutoShape 35"/>
          <p:cNvSpPr>
            <a:spLocks/>
          </p:cNvSpPr>
          <p:nvPr/>
        </p:nvSpPr>
        <p:spPr bwMode="auto">
          <a:xfrm>
            <a:off x="725488" y="11552238"/>
            <a:ext cx="2686050" cy="441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Assistant</a:t>
            </a:r>
          </a:p>
        </p:txBody>
      </p:sp>
      <p:sp>
        <p:nvSpPr>
          <p:cNvPr id="33828" name="AutoShape 36"/>
          <p:cNvSpPr>
            <a:spLocks/>
          </p:cNvSpPr>
          <p:nvPr/>
        </p:nvSpPr>
        <p:spPr bwMode="auto">
          <a:xfrm>
            <a:off x="3624263" y="11537950"/>
            <a:ext cx="2684462" cy="441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Creative</a:t>
            </a:r>
          </a:p>
        </p:txBody>
      </p:sp>
      <p:sp>
        <p:nvSpPr>
          <p:cNvPr id="33833" name="AutoShape 41"/>
          <p:cNvSpPr>
            <a:spLocks/>
          </p:cNvSpPr>
          <p:nvPr/>
        </p:nvSpPr>
        <p:spPr bwMode="auto">
          <a:xfrm>
            <a:off x="13931900" y="9017000"/>
            <a:ext cx="685800" cy="1301750"/>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34" name="AutoShape 42"/>
          <p:cNvSpPr>
            <a:spLocks/>
          </p:cNvSpPr>
          <p:nvPr/>
        </p:nvSpPr>
        <p:spPr bwMode="auto">
          <a:xfrm>
            <a:off x="15565438" y="9010650"/>
            <a:ext cx="711200" cy="1311275"/>
          </a:xfrm>
          <a:custGeom>
            <a:avLst/>
            <a:gdLst>
              <a:gd name="T0" fmla="*/ 355600 w 21600"/>
              <a:gd name="T1" fmla="*/ 655638 h 21600"/>
              <a:gd name="T2" fmla="*/ 355600 w 21600"/>
              <a:gd name="T3" fmla="*/ 655638 h 21600"/>
              <a:gd name="T4" fmla="*/ 355600 w 21600"/>
              <a:gd name="T5" fmla="*/ 655638 h 21600"/>
              <a:gd name="T6" fmla="*/ 355600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tx2"/>
              </a:solidFill>
            </a:endParaRPr>
          </a:p>
        </p:txBody>
      </p:sp>
      <p:sp>
        <p:nvSpPr>
          <p:cNvPr id="33835" name="AutoShape 43"/>
          <p:cNvSpPr>
            <a:spLocks/>
          </p:cNvSpPr>
          <p:nvPr/>
        </p:nvSpPr>
        <p:spPr bwMode="auto">
          <a:xfrm>
            <a:off x="12317413" y="11563350"/>
            <a:ext cx="2684462"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Assistant</a:t>
            </a:r>
          </a:p>
        </p:txBody>
      </p:sp>
      <p:sp>
        <p:nvSpPr>
          <p:cNvPr id="33836" name="AutoShape 44"/>
          <p:cNvSpPr>
            <a:spLocks/>
          </p:cNvSpPr>
          <p:nvPr/>
        </p:nvSpPr>
        <p:spPr bwMode="auto">
          <a:xfrm>
            <a:off x="15214600" y="11549063"/>
            <a:ext cx="2684463"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tx2"/>
                </a:solidFill>
                <a:latin typeface="Roboto" charset="0"/>
                <a:ea typeface="ＭＳ Ｐゴシック" charset="0"/>
                <a:cs typeface="Roboto" charset="0"/>
                <a:sym typeface="Roboto" charset="0"/>
              </a:rPr>
              <a:t>Creative</a:t>
            </a:r>
          </a:p>
        </p:txBody>
      </p:sp>
      <p:sp>
        <p:nvSpPr>
          <p:cNvPr id="33838" name="AutoShape 46"/>
          <p:cNvSpPr>
            <a:spLocks/>
          </p:cNvSpPr>
          <p:nvPr/>
        </p:nvSpPr>
        <p:spPr bwMode="auto">
          <a:xfrm>
            <a:off x="16216313" y="7881938"/>
            <a:ext cx="2306637"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Management</a:t>
            </a:r>
            <a:endParaRPr lang="en-US">
              <a:solidFill>
                <a:schemeClr val="tx2"/>
              </a:solidFill>
              <a:latin typeface="Roboto" charset="0"/>
              <a:ea typeface="ＭＳ Ｐゴシック" charset="0"/>
              <a:cs typeface="Roboto" charset="0"/>
              <a:sym typeface="Roboto" charset="0"/>
            </a:endParaRPr>
          </a:p>
        </p:txBody>
      </p:sp>
      <p:sp>
        <p:nvSpPr>
          <p:cNvPr id="20" name="Title 19"/>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1" name="Text Placeholder 20"/>
          <p:cNvSpPr>
            <a:spLocks noGrp="1"/>
          </p:cNvSpPr>
          <p:nvPr>
            <p:ph type="body" sz="quarter" idx="13"/>
          </p:nvPr>
        </p:nvSpPr>
        <p:spPr/>
        <p:txBody>
          <a:bodyPr/>
          <a:lstStyle/>
          <a:p>
            <a:endParaRPr lang="id-ID"/>
          </a:p>
        </p:txBody>
      </p:sp>
      <p:sp>
        <p:nvSpPr>
          <p:cNvPr id="22" name="Picture Placeholder 21"/>
          <p:cNvSpPr>
            <a:spLocks noGrp="1"/>
          </p:cNvSpPr>
          <p:nvPr>
            <p:ph type="pic" sz="quarter" idx="15"/>
          </p:nvPr>
        </p:nvSpPr>
        <p:spPr>
          <a:solidFill>
            <a:schemeClr val="tx2"/>
          </a:solidFill>
        </p:spPr>
      </p:sp>
      <p:sp>
        <p:nvSpPr>
          <p:cNvPr id="23" name="Picture Placeholder 22"/>
          <p:cNvSpPr>
            <a:spLocks noGrp="1"/>
          </p:cNvSpPr>
          <p:nvPr>
            <p:ph type="pic" sz="quarter" idx="16"/>
          </p:nvPr>
        </p:nvSpPr>
        <p:spPr>
          <a:solidFill>
            <a:schemeClr val="tx2"/>
          </a:solidFill>
        </p:spPr>
      </p:sp>
      <p:sp>
        <p:nvSpPr>
          <p:cNvPr id="24" name="Picture Placeholder 23"/>
          <p:cNvSpPr>
            <a:spLocks noGrp="1"/>
          </p:cNvSpPr>
          <p:nvPr>
            <p:ph type="pic" sz="quarter" idx="17"/>
          </p:nvPr>
        </p:nvSpPr>
        <p:spPr>
          <a:solidFill>
            <a:schemeClr val="tx2"/>
          </a:solidFill>
        </p:spPr>
      </p:sp>
      <p:sp>
        <p:nvSpPr>
          <p:cNvPr id="25" name="Picture Placeholder 24"/>
          <p:cNvSpPr>
            <a:spLocks noGrp="1"/>
          </p:cNvSpPr>
          <p:nvPr>
            <p:ph type="pic" sz="quarter" idx="18"/>
          </p:nvPr>
        </p:nvSpPr>
        <p:spPr>
          <a:solidFill>
            <a:schemeClr val="tx2"/>
          </a:solidFill>
        </p:spPr>
      </p:sp>
      <p:sp>
        <p:nvSpPr>
          <p:cNvPr id="26" name="Picture Placeholder 25"/>
          <p:cNvSpPr>
            <a:spLocks noGrp="1"/>
          </p:cNvSpPr>
          <p:nvPr>
            <p:ph type="pic" sz="quarter" idx="19"/>
          </p:nvPr>
        </p:nvSpPr>
        <p:spPr/>
      </p:sp>
      <p:sp>
        <p:nvSpPr>
          <p:cNvPr id="27" name="Picture Placeholder 26"/>
          <p:cNvSpPr>
            <a:spLocks noGrp="1"/>
          </p:cNvSpPr>
          <p:nvPr>
            <p:ph type="pic" sz="quarter" idx="20"/>
          </p:nvPr>
        </p:nvSpPr>
        <p:spPr/>
      </p:sp>
      <p:sp>
        <p:nvSpPr>
          <p:cNvPr id="28" name="Picture Placeholder 27"/>
          <p:cNvSpPr>
            <a:spLocks noGrp="1"/>
          </p:cNvSpPr>
          <p:nvPr>
            <p:ph type="pic" sz="quarter" idx="21"/>
          </p:nvPr>
        </p:nvSpPr>
        <p:spPr/>
      </p:sp>
      <p:sp>
        <p:nvSpPr>
          <p:cNvPr id="29" name="Picture Placeholder 28"/>
          <p:cNvSpPr>
            <a:spLocks noGrp="1"/>
          </p:cNvSpPr>
          <p:nvPr>
            <p:ph type="pic" sz="quarter" idx="22"/>
          </p:nvPr>
        </p:nvSpPr>
        <p:spPr/>
      </p:sp>
      <p:sp>
        <p:nvSpPr>
          <p:cNvPr id="30" name="Picture Placeholder 29"/>
          <p:cNvSpPr>
            <a:spLocks noGrp="1"/>
          </p:cNvSpPr>
          <p:nvPr>
            <p:ph type="pic" sz="quarter" idx="23"/>
          </p:nvPr>
        </p:nvSpPr>
        <p:spPr/>
      </p:sp>
      <p:sp>
        <p:nvSpPr>
          <p:cNvPr id="31" name="Picture Placeholder 30"/>
          <p:cNvSpPr>
            <a:spLocks noGrp="1"/>
          </p:cNvSpPr>
          <p:nvPr>
            <p:ph type="pic" sz="quarter" idx="24"/>
          </p:nvPr>
        </p:nvSpPr>
        <p:spPr/>
      </p:sp>
      <p:sp>
        <p:nvSpPr>
          <p:cNvPr id="33839" name="Picture Placeholder 33838"/>
          <p:cNvSpPr>
            <a:spLocks noGrp="1"/>
          </p:cNvSpPr>
          <p:nvPr>
            <p:ph type="pic" sz="quarter" idx="25"/>
          </p:nvPr>
        </p:nvSpPr>
        <p:spPr/>
      </p:sp>
      <p:sp>
        <p:nvSpPr>
          <p:cNvPr id="33840" name="Picture Placeholder 33839"/>
          <p:cNvSpPr>
            <a:spLocks noGrp="1"/>
          </p:cNvSpPr>
          <p:nvPr>
            <p:ph type="pic" sz="quarter" idx="26"/>
          </p:nvPr>
        </p:nvSpPr>
        <p:spPr/>
      </p:sp>
      <p:sp>
        <p:nvSpPr>
          <p:cNvPr id="33841" name="Picture Placeholder 33840"/>
          <p:cNvSpPr>
            <a:spLocks noGrp="1"/>
          </p:cNvSpPr>
          <p:nvPr>
            <p:ph type="pic" sz="quarter" idx="27"/>
          </p:nvPr>
        </p:nvSpPr>
        <p:spPr>
          <a:solidFill>
            <a:schemeClr val="tx2"/>
          </a:solidFill>
        </p:spPr>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98" name="AutoShape 30"/>
          <p:cNvSpPr>
            <a:spLocks/>
          </p:cNvSpPr>
          <p:nvPr/>
        </p:nvSpPr>
        <p:spPr bwMode="auto">
          <a:xfrm>
            <a:off x="0" y="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9" name="AutoShape 1"/>
          <p:cNvSpPr>
            <a:spLocks/>
          </p:cNvSpPr>
          <p:nvPr/>
        </p:nvSpPr>
        <p:spPr bwMode="auto">
          <a:xfrm>
            <a:off x="0" y="-1905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solidFill>
                <a:schemeClr val="bg1"/>
              </a:solidFill>
            </a:endParaRPr>
          </a:p>
        </p:txBody>
      </p:sp>
      <p:sp>
        <p:nvSpPr>
          <p:cNvPr id="7169" name="AutoShape 1"/>
          <p:cNvSpPr>
            <a:spLocks/>
          </p:cNvSpPr>
          <p:nvPr/>
        </p:nvSpPr>
        <p:spPr bwMode="auto">
          <a:xfrm>
            <a:off x="1319213" y="7581900"/>
            <a:ext cx="4014787"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7170" name="AutoShape 2"/>
          <p:cNvSpPr>
            <a:spLocks/>
          </p:cNvSpPr>
          <p:nvPr/>
        </p:nvSpPr>
        <p:spPr bwMode="auto">
          <a:xfrm>
            <a:off x="5751513" y="7581900"/>
            <a:ext cx="4013200" cy="736600"/>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7171" name="AutoShape 3"/>
          <p:cNvSpPr>
            <a:spLocks/>
          </p:cNvSpPr>
          <p:nvPr/>
        </p:nvSpPr>
        <p:spPr bwMode="auto">
          <a:xfrm>
            <a:off x="1914525" y="75819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Introduction</a:t>
            </a:r>
            <a:endParaRPr lang="en-US" dirty="0">
              <a:solidFill>
                <a:schemeClr val="tx2"/>
              </a:solidFill>
              <a:latin typeface="Roboto" charset="0"/>
              <a:ea typeface="ＭＳ Ｐゴシック" charset="0"/>
              <a:cs typeface="Roboto" charset="0"/>
              <a:sym typeface="Roboto" charset="0"/>
            </a:endParaRPr>
          </a:p>
        </p:txBody>
      </p:sp>
      <p:sp>
        <p:nvSpPr>
          <p:cNvPr id="7172" name="AutoShape 4"/>
          <p:cNvSpPr>
            <a:spLocks/>
          </p:cNvSpPr>
          <p:nvPr/>
        </p:nvSpPr>
        <p:spPr bwMode="auto">
          <a:xfrm>
            <a:off x="6351588" y="7581900"/>
            <a:ext cx="2824162"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Company</a:t>
            </a:r>
            <a:endParaRPr lang="en-US" dirty="0">
              <a:solidFill>
                <a:schemeClr val="tx2"/>
              </a:solidFill>
              <a:latin typeface="Roboto" charset="0"/>
              <a:ea typeface="ＭＳ Ｐゴシック" charset="0"/>
              <a:cs typeface="Roboto" charset="0"/>
              <a:sym typeface="Roboto" charset="0"/>
            </a:endParaRPr>
          </a:p>
        </p:txBody>
      </p:sp>
      <p:sp>
        <p:nvSpPr>
          <p:cNvPr id="7173" name="AutoShape 5"/>
          <p:cNvSpPr>
            <a:spLocks/>
          </p:cNvSpPr>
          <p:nvPr/>
        </p:nvSpPr>
        <p:spPr bwMode="auto">
          <a:xfrm>
            <a:off x="10213975" y="7581900"/>
            <a:ext cx="4014788"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7174" name="AutoShape 6"/>
          <p:cNvSpPr>
            <a:spLocks/>
          </p:cNvSpPr>
          <p:nvPr/>
        </p:nvSpPr>
        <p:spPr bwMode="auto">
          <a:xfrm>
            <a:off x="10815638"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Service</a:t>
            </a:r>
            <a:endParaRPr lang="en-US" dirty="0">
              <a:solidFill>
                <a:schemeClr val="tx2"/>
              </a:solidFill>
              <a:latin typeface="Roboto" charset="0"/>
              <a:ea typeface="ＭＳ Ｐゴシック" charset="0"/>
              <a:cs typeface="Roboto" charset="0"/>
              <a:sym typeface="Roboto" charset="0"/>
            </a:endParaRPr>
          </a:p>
        </p:txBody>
      </p:sp>
      <p:sp>
        <p:nvSpPr>
          <p:cNvPr id="7175" name="AutoShape 7"/>
          <p:cNvSpPr>
            <a:spLocks/>
          </p:cNvSpPr>
          <p:nvPr/>
        </p:nvSpPr>
        <p:spPr bwMode="auto">
          <a:xfrm>
            <a:off x="14647863" y="7581900"/>
            <a:ext cx="4014787"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7176" name="AutoShape 8"/>
          <p:cNvSpPr>
            <a:spLocks/>
          </p:cNvSpPr>
          <p:nvPr/>
        </p:nvSpPr>
        <p:spPr bwMode="auto">
          <a:xfrm>
            <a:off x="15249525"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err="1">
                <a:solidFill>
                  <a:schemeClr val="tx2"/>
                </a:solidFill>
                <a:latin typeface="Roboto" charset="0"/>
                <a:ea typeface="ＭＳ Ｐゴシック" charset="0"/>
                <a:cs typeface="Roboto" charset="0"/>
                <a:sym typeface="Roboto" charset="0"/>
              </a:rPr>
              <a:t>Portofolio</a:t>
            </a:r>
            <a:endParaRPr lang="en-US" dirty="0">
              <a:solidFill>
                <a:schemeClr val="tx2"/>
              </a:solidFill>
              <a:latin typeface="Roboto" charset="0"/>
              <a:ea typeface="ＭＳ Ｐゴシック" charset="0"/>
              <a:cs typeface="Roboto" charset="0"/>
              <a:sym typeface="Roboto" charset="0"/>
            </a:endParaRPr>
          </a:p>
        </p:txBody>
      </p:sp>
      <p:sp>
        <p:nvSpPr>
          <p:cNvPr id="7177" name="AutoShape 9"/>
          <p:cNvSpPr>
            <a:spLocks/>
          </p:cNvSpPr>
          <p:nvPr/>
        </p:nvSpPr>
        <p:spPr bwMode="auto">
          <a:xfrm>
            <a:off x="19048413" y="7581900"/>
            <a:ext cx="4014787"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7178" name="AutoShape 10"/>
          <p:cNvSpPr>
            <a:spLocks/>
          </p:cNvSpPr>
          <p:nvPr/>
        </p:nvSpPr>
        <p:spPr bwMode="auto">
          <a:xfrm>
            <a:off x="19650075"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Other</a:t>
            </a:r>
            <a:endParaRPr lang="en-US" dirty="0">
              <a:solidFill>
                <a:schemeClr val="tx2"/>
              </a:solidFill>
              <a:latin typeface="Roboto" charset="0"/>
              <a:ea typeface="ＭＳ Ｐゴシック" charset="0"/>
              <a:cs typeface="Roboto" charset="0"/>
              <a:sym typeface="Roboto" charset="0"/>
            </a:endParaRPr>
          </a:p>
        </p:txBody>
      </p:sp>
      <p:sp>
        <p:nvSpPr>
          <p:cNvPr id="7179" name="AutoShape 11"/>
          <p:cNvSpPr>
            <a:spLocks/>
          </p:cNvSpPr>
          <p:nvPr/>
        </p:nvSpPr>
        <p:spPr bwMode="auto">
          <a:xfrm>
            <a:off x="191452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About Us</a:t>
            </a:r>
          </a:p>
        </p:txBody>
      </p:sp>
      <p:sp>
        <p:nvSpPr>
          <p:cNvPr id="7180" name="AutoShape 12"/>
          <p:cNvSpPr>
            <a:spLocks/>
          </p:cNvSpPr>
          <p:nvPr/>
        </p:nvSpPr>
        <p:spPr bwMode="auto">
          <a:xfrm>
            <a:off x="191452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Vision &amp; Mission</a:t>
            </a:r>
          </a:p>
        </p:txBody>
      </p:sp>
      <p:sp>
        <p:nvSpPr>
          <p:cNvPr id="7181" name="AutoShape 13"/>
          <p:cNvSpPr>
            <a:spLocks/>
          </p:cNvSpPr>
          <p:nvPr/>
        </p:nvSpPr>
        <p:spPr bwMode="auto">
          <a:xfrm>
            <a:off x="191452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Awards</a:t>
            </a:r>
          </a:p>
        </p:txBody>
      </p:sp>
      <p:sp>
        <p:nvSpPr>
          <p:cNvPr id="7182" name="AutoShape 14"/>
          <p:cNvSpPr>
            <a:spLocks/>
          </p:cNvSpPr>
          <p:nvPr/>
        </p:nvSpPr>
        <p:spPr bwMode="auto">
          <a:xfrm>
            <a:off x="1914525" y="10758488"/>
            <a:ext cx="2824163"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Slogan &amp; Target</a:t>
            </a:r>
          </a:p>
        </p:txBody>
      </p:sp>
      <p:sp>
        <p:nvSpPr>
          <p:cNvPr id="7183" name="AutoShape 15"/>
          <p:cNvSpPr>
            <a:spLocks/>
          </p:cNvSpPr>
          <p:nvPr/>
        </p:nvSpPr>
        <p:spPr bwMode="auto">
          <a:xfrm>
            <a:off x="1207452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7184" name="AutoShape 16"/>
          <p:cNvSpPr>
            <a:spLocks/>
          </p:cNvSpPr>
          <p:nvPr/>
        </p:nvSpPr>
        <p:spPr bwMode="auto">
          <a:xfrm>
            <a:off x="126142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50800" tIns="50800" rIns="50800" bIns="50800" anchor="ctr"/>
          <a:lstStyle/>
          <a:p>
            <a:endParaRPr lang="id-ID">
              <a:solidFill>
                <a:schemeClr val="bg1"/>
              </a:solidFill>
            </a:endParaRPr>
          </a:p>
        </p:txBody>
      </p:sp>
      <p:sp>
        <p:nvSpPr>
          <p:cNvPr id="7185" name="AutoShape 17"/>
          <p:cNvSpPr>
            <a:spLocks/>
          </p:cNvSpPr>
          <p:nvPr/>
        </p:nvSpPr>
        <p:spPr bwMode="auto">
          <a:xfrm>
            <a:off x="115347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50800" tIns="50800" rIns="50800" bIns="50800" anchor="ctr"/>
          <a:lstStyle/>
          <a:p>
            <a:endParaRPr lang="id-ID">
              <a:solidFill>
                <a:schemeClr val="bg1"/>
              </a:solidFill>
            </a:endParaRPr>
          </a:p>
        </p:txBody>
      </p:sp>
      <p:sp>
        <p:nvSpPr>
          <p:cNvPr id="7186" name="AutoShape 18"/>
          <p:cNvSpPr>
            <a:spLocks/>
          </p:cNvSpPr>
          <p:nvPr/>
        </p:nvSpPr>
        <p:spPr bwMode="auto">
          <a:xfrm>
            <a:off x="6346825" y="85471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Company Structure</a:t>
            </a:r>
          </a:p>
        </p:txBody>
      </p:sp>
      <p:sp>
        <p:nvSpPr>
          <p:cNvPr id="7187" name="AutoShape 19"/>
          <p:cNvSpPr>
            <a:spLocks/>
          </p:cNvSpPr>
          <p:nvPr/>
        </p:nvSpPr>
        <p:spPr bwMode="auto">
          <a:xfrm>
            <a:off x="6346825" y="9283700"/>
            <a:ext cx="2822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Team Management</a:t>
            </a:r>
          </a:p>
        </p:txBody>
      </p:sp>
      <p:sp>
        <p:nvSpPr>
          <p:cNvPr id="7188" name="AutoShape 20"/>
          <p:cNvSpPr>
            <a:spLocks/>
          </p:cNvSpPr>
          <p:nvPr/>
        </p:nvSpPr>
        <p:spPr bwMode="auto">
          <a:xfrm>
            <a:off x="6346825" y="10021888"/>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Core Team</a:t>
            </a:r>
          </a:p>
        </p:txBody>
      </p:sp>
      <p:sp>
        <p:nvSpPr>
          <p:cNvPr id="7189" name="AutoShape 21"/>
          <p:cNvSpPr>
            <a:spLocks/>
          </p:cNvSpPr>
          <p:nvPr/>
        </p:nvSpPr>
        <p:spPr bwMode="auto">
          <a:xfrm>
            <a:off x="1077912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Our Service</a:t>
            </a:r>
          </a:p>
        </p:txBody>
      </p:sp>
      <p:sp>
        <p:nvSpPr>
          <p:cNvPr id="7190" name="AutoShape 22"/>
          <p:cNvSpPr>
            <a:spLocks/>
          </p:cNvSpPr>
          <p:nvPr/>
        </p:nvSpPr>
        <p:spPr bwMode="auto">
          <a:xfrm>
            <a:off x="1077912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Price &amp; Package</a:t>
            </a:r>
          </a:p>
        </p:txBody>
      </p:sp>
      <p:sp>
        <p:nvSpPr>
          <p:cNvPr id="7191" name="AutoShape 23"/>
          <p:cNvSpPr>
            <a:spLocks/>
          </p:cNvSpPr>
          <p:nvPr/>
        </p:nvSpPr>
        <p:spPr bwMode="auto">
          <a:xfrm>
            <a:off x="1077912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Statement</a:t>
            </a:r>
          </a:p>
        </p:txBody>
      </p:sp>
      <p:sp>
        <p:nvSpPr>
          <p:cNvPr id="7192" name="AutoShape 24"/>
          <p:cNvSpPr>
            <a:spLocks/>
          </p:cNvSpPr>
          <p:nvPr/>
        </p:nvSpPr>
        <p:spPr bwMode="auto">
          <a:xfrm>
            <a:off x="10779125" y="10758488"/>
            <a:ext cx="2824163"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Product</a:t>
            </a:r>
          </a:p>
        </p:txBody>
      </p:sp>
      <p:sp>
        <p:nvSpPr>
          <p:cNvPr id="7193" name="AutoShape 25"/>
          <p:cNvSpPr>
            <a:spLocks/>
          </p:cNvSpPr>
          <p:nvPr/>
        </p:nvSpPr>
        <p:spPr bwMode="auto">
          <a:xfrm>
            <a:off x="1524317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On Going Project</a:t>
            </a:r>
          </a:p>
        </p:txBody>
      </p:sp>
      <p:sp>
        <p:nvSpPr>
          <p:cNvPr id="7194" name="AutoShape 26"/>
          <p:cNvSpPr>
            <a:spLocks/>
          </p:cNvSpPr>
          <p:nvPr/>
        </p:nvSpPr>
        <p:spPr bwMode="auto">
          <a:xfrm>
            <a:off x="1524317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Past Project</a:t>
            </a:r>
          </a:p>
        </p:txBody>
      </p:sp>
      <p:sp>
        <p:nvSpPr>
          <p:cNvPr id="7195" name="AutoShape 27"/>
          <p:cNvSpPr>
            <a:spLocks/>
          </p:cNvSpPr>
          <p:nvPr/>
        </p:nvSpPr>
        <p:spPr bwMode="auto">
          <a:xfrm>
            <a:off x="1524317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Showcase</a:t>
            </a:r>
          </a:p>
        </p:txBody>
      </p:sp>
      <p:sp>
        <p:nvSpPr>
          <p:cNvPr id="7196" name="AutoShape 28"/>
          <p:cNvSpPr>
            <a:spLocks/>
          </p:cNvSpPr>
          <p:nvPr/>
        </p:nvSpPr>
        <p:spPr bwMode="auto">
          <a:xfrm>
            <a:off x="19650075" y="85471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Contact Us</a:t>
            </a:r>
          </a:p>
        </p:txBody>
      </p:sp>
      <p:sp>
        <p:nvSpPr>
          <p:cNvPr id="7197" name="AutoShape 29"/>
          <p:cNvSpPr>
            <a:spLocks/>
          </p:cNvSpPr>
          <p:nvPr/>
        </p:nvSpPr>
        <p:spPr bwMode="auto">
          <a:xfrm>
            <a:off x="19650075" y="9283700"/>
            <a:ext cx="2822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Our Office</a:t>
            </a:r>
          </a:p>
        </p:txBody>
      </p:sp>
      <p:sp>
        <p:nvSpPr>
          <p:cNvPr id="7203" name="AutoShape 35"/>
          <p:cNvSpPr>
            <a:spLocks/>
          </p:cNvSpPr>
          <p:nvPr/>
        </p:nvSpPr>
        <p:spPr bwMode="auto">
          <a:xfrm>
            <a:off x="5538788" y="2386013"/>
            <a:ext cx="40465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a:solidFill>
                  <a:schemeClr val="bg1"/>
                </a:solidFill>
                <a:latin typeface="Roboto" charset="0"/>
                <a:ea typeface="ＭＳ Ｐゴシック" charset="0"/>
                <a:cs typeface="Roboto" charset="0"/>
                <a:sym typeface="Roboto" charset="0"/>
              </a:rPr>
              <a:t>Table of</a:t>
            </a:r>
            <a:endParaRPr lang="en-US">
              <a:solidFill>
                <a:schemeClr val="bg1"/>
              </a:solidFill>
              <a:latin typeface="Roboto" charset="0"/>
              <a:ea typeface="ＭＳ Ｐゴシック" charset="0"/>
              <a:cs typeface="Roboto" charset="0"/>
              <a:sym typeface="Roboto" charset="0"/>
            </a:endParaRPr>
          </a:p>
        </p:txBody>
      </p:sp>
      <p:sp>
        <p:nvSpPr>
          <p:cNvPr id="7204" name="AutoShape 36"/>
          <p:cNvSpPr>
            <a:spLocks/>
          </p:cNvSpPr>
          <p:nvPr/>
        </p:nvSpPr>
        <p:spPr bwMode="auto">
          <a:xfrm>
            <a:off x="14797088" y="2386013"/>
            <a:ext cx="43894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Content</a:t>
            </a:r>
            <a:endParaRPr lang="en-US">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270A09-B4B5-4431-A5B9-F362CC35C057}" type="slidenum">
              <a:rPr lang="en-US" sz="2000">
                <a:solidFill>
                  <a:schemeClr val="bg1"/>
                </a:solidFill>
              </a:rPr>
              <a:pPr algn="ctr" eaLnBrk="1">
                <a:lnSpc>
                  <a:spcPct val="100000"/>
                </a:lnSpc>
              </a:pPr>
              <a:t>30</a:t>
            </a:fld>
            <a:endParaRPr lang="en-US">
              <a:solidFill>
                <a:schemeClr val="bg1"/>
              </a:solidFill>
            </a:endParaRPr>
          </a:p>
        </p:txBody>
      </p:sp>
      <p:sp>
        <p:nvSpPr>
          <p:cNvPr id="34820" name="AutoShape 4"/>
          <p:cNvSpPr>
            <a:spLocks/>
          </p:cNvSpPr>
          <p:nvPr/>
        </p:nvSpPr>
        <p:spPr bwMode="auto">
          <a:xfrm>
            <a:off x="11463338" y="9744075"/>
            <a:ext cx="760412"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MON </a:t>
            </a:r>
            <a:endParaRPr lang="en-US">
              <a:solidFill>
                <a:schemeClr val="bg1"/>
              </a:solidFill>
              <a:latin typeface="Roboto" charset="0"/>
              <a:ea typeface="ＭＳ Ｐゴシック" charset="0"/>
              <a:cs typeface="Roboto" charset="0"/>
              <a:sym typeface="Roboto" charset="0"/>
            </a:endParaRPr>
          </a:p>
        </p:txBody>
      </p:sp>
      <p:grpSp>
        <p:nvGrpSpPr>
          <p:cNvPr id="34821" name="Group 5"/>
          <p:cNvGrpSpPr>
            <a:grpSpLocks/>
          </p:cNvGrpSpPr>
          <p:nvPr/>
        </p:nvGrpSpPr>
        <p:grpSpPr bwMode="auto">
          <a:xfrm>
            <a:off x="11329988" y="4254500"/>
            <a:ext cx="1028700" cy="5235575"/>
            <a:chOff x="0" y="0"/>
            <a:chExt cx="1028676" cy="5236520"/>
          </a:xfrm>
        </p:grpSpPr>
        <p:sp>
          <p:nvSpPr>
            <p:cNvPr id="34822" name="AutoShape 6"/>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23" name="AutoShape 7"/>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24" name="AutoShape 8"/>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25" name="AutoShape 9"/>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26" name="AutoShape 10"/>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27" name="AutoShape 11"/>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28" name="AutoShape 12"/>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29" name="AutoShape 13"/>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30" name="AutoShape 14"/>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31" name="AutoShape 15"/>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32" name="AutoShape 16"/>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33" name="AutoShape 17"/>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34" name="AutoShape 18"/>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35" name="AutoShape 19"/>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36" name="AutoShape 20"/>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37" name="AutoShape 2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grpSp>
      <p:grpSp>
        <p:nvGrpSpPr>
          <p:cNvPr id="34838" name="Group 22"/>
          <p:cNvGrpSpPr>
            <a:grpSpLocks/>
          </p:cNvGrpSpPr>
          <p:nvPr/>
        </p:nvGrpSpPr>
        <p:grpSpPr bwMode="auto">
          <a:xfrm>
            <a:off x="13057188" y="4254500"/>
            <a:ext cx="1028700" cy="5235575"/>
            <a:chOff x="0" y="0"/>
            <a:chExt cx="1028676" cy="5236520"/>
          </a:xfrm>
        </p:grpSpPr>
        <p:sp>
          <p:nvSpPr>
            <p:cNvPr id="34839" name="AutoShape 23"/>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0" name="AutoShape 24"/>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1" name="AutoShape 25"/>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2" name="AutoShape 26"/>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3" name="AutoShape 27"/>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4" name="AutoShape 28"/>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5" name="AutoShape 29"/>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6" name="AutoShape 30"/>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7" name="AutoShape 31"/>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8" name="AutoShape 32"/>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49" name="AutoShape 33"/>
            <p:cNvSpPr>
              <a:spLocks/>
            </p:cNvSpPr>
            <p:nvPr/>
          </p:nvSpPr>
          <p:spPr bwMode="auto">
            <a:xfrm>
              <a:off x="0" y="1662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50" name="AutoShape 3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51" name="AutoShape 3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52" name="AutoShape 36"/>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53" name="AutoShape 37"/>
            <p:cNvSpPr>
              <a:spLocks/>
            </p:cNvSpPr>
            <p:nvPr/>
          </p:nvSpPr>
          <p:spPr bwMode="auto">
            <a:xfrm>
              <a:off x="0" y="133056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54" name="AutoShape 38"/>
            <p:cNvSpPr>
              <a:spLocks/>
            </p:cNvSpPr>
            <p:nvPr/>
          </p:nvSpPr>
          <p:spPr bwMode="auto">
            <a:xfrm>
              <a:off x="0" y="997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grpSp>
      <p:grpSp>
        <p:nvGrpSpPr>
          <p:cNvPr id="34855" name="Group 39"/>
          <p:cNvGrpSpPr>
            <a:grpSpLocks/>
          </p:cNvGrpSpPr>
          <p:nvPr/>
        </p:nvGrpSpPr>
        <p:grpSpPr bwMode="auto">
          <a:xfrm>
            <a:off x="14785975" y="4254500"/>
            <a:ext cx="1028700" cy="5235575"/>
            <a:chOff x="0" y="0"/>
            <a:chExt cx="1028676" cy="5236520"/>
          </a:xfrm>
        </p:grpSpPr>
        <p:sp>
          <p:nvSpPr>
            <p:cNvPr id="34856" name="AutoShape 40"/>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57" name="AutoShape 41"/>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58" name="AutoShape 42"/>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59" name="AutoShape 43"/>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60" name="AutoShape 44"/>
            <p:cNvSpPr>
              <a:spLocks/>
            </p:cNvSpPr>
            <p:nvPr/>
          </p:nvSpPr>
          <p:spPr bwMode="auto">
            <a:xfrm>
              <a:off x="0" y="365826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61" name="AutoShape 45"/>
            <p:cNvSpPr>
              <a:spLocks/>
            </p:cNvSpPr>
            <p:nvPr/>
          </p:nvSpPr>
          <p:spPr bwMode="auto">
            <a:xfrm>
              <a:off x="0" y="3326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62" name="AutoShape 46"/>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63" name="AutoShape 47"/>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64" name="AutoShape 48"/>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65" name="AutoShape 4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66" name="AutoShape 50"/>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67" name="AutoShape 5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68" name="AutoShape 52"/>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69" name="AutoShape 53"/>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70" name="AutoShape 5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sp>
          <p:nvSpPr>
            <p:cNvPr id="34871" name="AutoShape 5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825500">
                <a:defRPr/>
              </a:pPr>
              <a:endParaRPr lang="en-US">
                <a:solidFill>
                  <a:schemeClr val="bg1"/>
                </a:solidFill>
                <a:latin typeface="Roboto" charset="0"/>
                <a:ea typeface="ＭＳ Ｐゴシック" charset="0"/>
                <a:cs typeface="Roboto" charset="0"/>
                <a:sym typeface="Roboto" charset="0"/>
              </a:endParaRPr>
            </a:p>
          </p:txBody>
        </p:sp>
      </p:grpSp>
      <p:grpSp>
        <p:nvGrpSpPr>
          <p:cNvPr id="34872" name="Group 56"/>
          <p:cNvGrpSpPr>
            <a:grpSpLocks/>
          </p:cNvGrpSpPr>
          <p:nvPr/>
        </p:nvGrpSpPr>
        <p:grpSpPr bwMode="auto">
          <a:xfrm>
            <a:off x="16514763" y="4254500"/>
            <a:ext cx="1028700" cy="5235575"/>
            <a:chOff x="0" y="0"/>
            <a:chExt cx="1028676" cy="5236520"/>
          </a:xfrm>
        </p:grpSpPr>
        <p:sp>
          <p:nvSpPr>
            <p:cNvPr id="34873" name="AutoShape 57"/>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74" name="AutoShape 58"/>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75" name="AutoShape 59"/>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76" name="AutoShape 60"/>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77" name="AutoShape 61"/>
            <p:cNvSpPr>
              <a:spLocks/>
            </p:cNvSpPr>
            <p:nvPr/>
          </p:nvSpPr>
          <p:spPr bwMode="auto">
            <a:xfrm>
              <a:off x="0" y="3658260"/>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78" name="AutoShape 62"/>
            <p:cNvSpPr>
              <a:spLocks/>
            </p:cNvSpPr>
            <p:nvPr/>
          </p:nvSpPr>
          <p:spPr bwMode="auto">
            <a:xfrm>
              <a:off x="0" y="332641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79" name="AutoShape 63"/>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80" name="AutoShape 64"/>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81" name="AutoShape 65"/>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82" name="AutoShape 66"/>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83" name="AutoShape 67"/>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84" name="AutoShape 68"/>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85" name="AutoShape 6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86" name="AutoShape 70"/>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87" name="AutoShape 71"/>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88" name="AutoShape 72"/>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grpSp>
      <p:grpSp>
        <p:nvGrpSpPr>
          <p:cNvPr id="34889" name="Group 73"/>
          <p:cNvGrpSpPr>
            <a:grpSpLocks/>
          </p:cNvGrpSpPr>
          <p:nvPr/>
        </p:nvGrpSpPr>
        <p:grpSpPr bwMode="auto">
          <a:xfrm>
            <a:off x="18241963" y="4254500"/>
            <a:ext cx="1028700" cy="5235575"/>
            <a:chOff x="0" y="0"/>
            <a:chExt cx="1028676" cy="5236520"/>
          </a:xfrm>
        </p:grpSpPr>
        <p:sp>
          <p:nvSpPr>
            <p:cNvPr id="34890" name="AutoShape 74"/>
            <p:cNvSpPr>
              <a:spLocks/>
            </p:cNvSpPr>
            <p:nvPr/>
          </p:nvSpPr>
          <p:spPr bwMode="auto">
            <a:xfrm>
              <a:off x="0" y="498882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91" name="AutoShape 75"/>
            <p:cNvSpPr>
              <a:spLocks/>
            </p:cNvSpPr>
            <p:nvPr/>
          </p:nvSpPr>
          <p:spPr bwMode="auto">
            <a:xfrm>
              <a:off x="0" y="4655390"/>
              <a:ext cx="1028676" cy="249283"/>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92" name="AutoShape 76"/>
            <p:cNvSpPr>
              <a:spLocks/>
            </p:cNvSpPr>
            <p:nvPr/>
          </p:nvSpPr>
          <p:spPr bwMode="auto">
            <a:xfrm>
              <a:off x="0" y="4323543"/>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93" name="AutoShape 77"/>
            <p:cNvSpPr>
              <a:spLocks/>
            </p:cNvSpPr>
            <p:nvPr/>
          </p:nvSpPr>
          <p:spPr bwMode="auto">
            <a:xfrm>
              <a:off x="0" y="399169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94" name="AutoShape 78"/>
            <p:cNvSpPr>
              <a:spLocks/>
            </p:cNvSpPr>
            <p:nvPr/>
          </p:nvSpPr>
          <p:spPr bwMode="auto">
            <a:xfrm>
              <a:off x="0" y="3658260"/>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95" name="AutoShape 79"/>
            <p:cNvSpPr>
              <a:spLocks/>
            </p:cNvSpPr>
            <p:nvPr/>
          </p:nvSpPr>
          <p:spPr bwMode="auto">
            <a:xfrm>
              <a:off x="0" y="3326413"/>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96" name="AutoShape 80"/>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97" name="AutoShape 81"/>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98" name="AutoShape 82"/>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899" name="AutoShape 83"/>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00" name="AutoShape 84"/>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01" name="AutoShape 85"/>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02" name="AutoShape 86"/>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03" name="AutoShape 87"/>
            <p:cNvSpPr>
              <a:spLocks/>
            </p:cNvSpPr>
            <p:nvPr/>
          </p:nvSpPr>
          <p:spPr bwMode="auto">
            <a:xfrm>
              <a:off x="0" y="2992978"/>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04" name="AutoShape 88"/>
            <p:cNvSpPr>
              <a:spLocks/>
            </p:cNvSpPr>
            <p:nvPr/>
          </p:nvSpPr>
          <p:spPr bwMode="auto">
            <a:xfrm>
              <a:off x="0" y="2661130"/>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05" name="AutoShape 89"/>
            <p:cNvSpPr>
              <a:spLocks/>
            </p:cNvSpPr>
            <p:nvPr/>
          </p:nvSpPr>
          <p:spPr bwMode="auto">
            <a:xfrm>
              <a:off x="0" y="232769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grpSp>
      <p:grpSp>
        <p:nvGrpSpPr>
          <p:cNvPr id="34906" name="Group 90"/>
          <p:cNvGrpSpPr>
            <a:grpSpLocks/>
          </p:cNvGrpSpPr>
          <p:nvPr/>
        </p:nvGrpSpPr>
        <p:grpSpPr bwMode="auto">
          <a:xfrm>
            <a:off x="19970750" y="4254500"/>
            <a:ext cx="1028700" cy="5235575"/>
            <a:chOff x="0" y="0"/>
            <a:chExt cx="1028677" cy="5236520"/>
          </a:xfrm>
        </p:grpSpPr>
        <p:sp>
          <p:nvSpPr>
            <p:cNvPr id="34907" name="AutoShape 91"/>
            <p:cNvSpPr>
              <a:spLocks/>
            </p:cNvSpPr>
            <p:nvPr/>
          </p:nvSpPr>
          <p:spPr bwMode="auto">
            <a:xfrm>
              <a:off x="0" y="498882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08" name="AutoShape 92"/>
            <p:cNvSpPr>
              <a:spLocks/>
            </p:cNvSpPr>
            <p:nvPr/>
          </p:nvSpPr>
          <p:spPr bwMode="auto">
            <a:xfrm>
              <a:off x="0" y="4655390"/>
              <a:ext cx="1028677" cy="249283"/>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09" name="AutoShape 93"/>
            <p:cNvSpPr>
              <a:spLocks/>
            </p:cNvSpPr>
            <p:nvPr/>
          </p:nvSpPr>
          <p:spPr bwMode="auto">
            <a:xfrm>
              <a:off x="0" y="432354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0" name="AutoShape 94"/>
            <p:cNvSpPr>
              <a:spLocks/>
            </p:cNvSpPr>
            <p:nvPr/>
          </p:nvSpPr>
          <p:spPr bwMode="auto">
            <a:xfrm>
              <a:off x="0" y="399169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1" name="AutoShape 95"/>
            <p:cNvSpPr>
              <a:spLocks/>
            </p:cNvSpPr>
            <p:nvPr/>
          </p:nvSpPr>
          <p:spPr bwMode="auto">
            <a:xfrm>
              <a:off x="0" y="3658260"/>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2" name="AutoShape 96"/>
            <p:cNvSpPr>
              <a:spLocks/>
            </p:cNvSpPr>
            <p:nvPr/>
          </p:nvSpPr>
          <p:spPr bwMode="auto">
            <a:xfrm>
              <a:off x="0" y="332641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3" name="AutoShape 97"/>
            <p:cNvSpPr>
              <a:spLocks/>
            </p:cNvSpPr>
            <p:nvPr/>
          </p:nvSpPr>
          <p:spPr bwMode="auto">
            <a:xfrm>
              <a:off x="0" y="997130"/>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4" name="AutoShape 98"/>
            <p:cNvSpPr>
              <a:spLocks/>
            </p:cNvSpPr>
            <p:nvPr/>
          </p:nvSpPr>
          <p:spPr bwMode="auto">
            <a:xfrm>
              <a:off x="0" y="665283"/>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5" name="AutoShape 99"/>
            <p:cNvSpPr>
              <a:spLocks/>
            </p:cNvSpPr>
            <p:nvPr/>
          </p:nvSpPr>
          <p:spPr bwMode="auto">
            <a:xfrm>
              <a:off x="0" y="331848"/>
              <a:ext cx="1028677"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6" name="AutoShape 100"/>
            <p:cNvSpPr>
              <a:spLocks/>
            </p:cNvSpPr>
            <p:nvPr/>
          </p:nvSpPr>
          <p:spPr bwMode="auto">
            <a:xfrm>
              <a:off x="0" y="0"/>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7" name="AutoShape 101"/>
            <p:cNvSpPr>
              <a:spLocks/>
            </p:cNvSpPr>
            <p:nvPr/>
          </p:nvSpPr>
          <p:spPr bwMode="auto">
            <a:xfrm>
              <a:off x="0" y="2992978"/>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8" name="AutoShape 102"/>
            <p:cNvSpPr>
              <a:spLocks/>
            </p:cNvSpPr>
            <p:nvPr/>
          </p:nvSpPr>
          <p:spPr bwMode="auto">
            <a:xfrm>
              <a:off x="0" y="2661130"/>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19" name="AutoShape 103"/>
            <p:cNvSpPr>
              <a:spLocks/>
            </p:cNvSpPr>
            <p:nvPr/>
          </p:nvSpPr>
          <p:spPr bwMode="auto">
            <a:xfrm>
              <a:off x="0" y="232769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20" name="AutoShape 104"/>
            <p:cNvSpPr>
              <a:spLocks/>
            </p:cNvSpPr>
            <p:nvPr/>
          </p:nvSpPr>
          <p:spPr bwMode="auto">
            <a:xfrm>
              <a:off x="0" y="1995848"/>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21" name="AutoShape 105"/>
            <p:cNvSpPr>
              <a:spLocks/>
            </p:cNvSpPr>
            <p:nvPr/>
          </p:nvSpPr>
          <p:spPr bwMode="auto">
            <a:xfrm>
              <a:off x="0" y="166241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22" name="AutoShape 106"/>
            <p:cNvSpPr>
              <a:spLocks/>
            </p:cNvSpPr>
            <p:nvPr/>
          </p:nvSpPr>
          <p:spPr bwMode="auto">
            <a:xfrm>
              <a:off x="0" y="133056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grpSp>
      <p:grpSp>
        <p:nvGrpSpPr>
          <p:cNvPr id="34923" name="Group 107"/>
          <p:cNvGrpSpPr>
            <a:grpSpLocks/>
          </p:cNvGrpSpPr>
          <p:nvPr/>
        </p:nvGrpSpPr>
        <p:grpSpPr bwMode="auto">
          <a:xfrm>
            <a:off x="21699538" y="4254500"/>
            <a:ext cx="1028700" cy="5235575"/>
            <a:chOff x="0" y="0"/>
            <a:chExt cx="1028676" cy="5236520"/>
          </a:xfrm>
        </p:grpSpPr>
        <p:sp>
          <p:nvSpPr>
            <p:cNvPr id="34924" name="AutoShape 108"/>
            <p:cNvSpPr>
              <a:spLocks/>
            </p:cNvSpPr>
            <p:nvPr/>
          </p:nvSpPr>
          <p:spPr bwMode="auto">
            <a:xfrm>
              <a:off x="0" y="498882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25" name="AutoShape 109"/>
            <p:cNvSpPr>
              <a:spLocks/>
            </p:cNvSpPr>
            <p:nvPr/>
          </p:nvSpPr>
          <p:spPr bwMode="auto">
            <a:xfrm>
              <a:off x="0" y="4655390"/>
              <a:ext cx="1028676" cy="249283"/>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26" name="AutoShape 110"/>
            <p:cNvSpPr>
              <a:spLocks/>
            </p:cNvSpPr>
            <p:nvPr/>
          </p:nvSpPr>
          <p:spPr bwMode="auto">
            <a:xfrm>
              <a:off x="0" y="432354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27" name="AutoShape 111"/>
            <p:cNvSpPr>
              <a:spLocks/>
            </p:cNvSpPr>
            <p:nvPr/>
          </p:nvSpPr>
          <p:spPr bwMode="auto">
            <a:xfrm>
              <a:off x="0" y="399169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28" name="AutoShape 112"/>
            <p:cNvSpPr>
              <a:spLocks/>
            </p:cNvSpPr>
            <p:nvPr/>
          </p:nvSpPr>
          <p:spPr bwMode="auto">
            <a:xfrm>
              <a:off x="0" y="365826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29" name="AutoShape 113"/>
            <p:cNvSpPr>
              <a:spLocks/>
            </p:cNvSpPr>
            <p:nvPr/>
          </p:nvSpPr>
          <p:spPr bwMode="auto">
            <a:xfrm>
              <a:off x="0" y="332641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0" name="AutoShape 114"/>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1" name="AutoShape 115"/>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2" name="AutoShape 116"/>
            <p:cNvSpPr>
              <a:spLocks/>
            </p:cNvSpPr>
            <p:nvPr/>
          </p:nvSpPr>
          <p:spPr bwMode="auto">
            <a:xfrm>
              <a:off x="0" y="2992978"/>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3" name="AutoShape 117"/>
            <p:cNvSpPr>
              <a:spLocks/>
            </p:cNvSpPr>
            <p:nvPr/>
          </p:nvSpPr>
          <p:spPr bwMode="auto">
            <a:xfrm>
              <a:off x="0" y="266113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4" name="AutoShape 118"/>
            <p:cNvSpPr>
              <a:spLocks/>
            </p:cNvSpPr>
            <p:nvPr/>
          </p:nvSpPr>
          <p:spPr bwMode="auto">
            <a:xfrm>
              <a:off x="0" y="232769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5" name="AutoShape 119"/>
            <p:cNvSpPr>
              <a:spLocks/>
            </p:cNvSpPr>
            <p:nvPr/>
          </p:nvSpPr>
          <p:spPr bwMode="auto">
            <a:xfrm>
              <a:off x="0" y="1995848"/>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6" name="AutoShape 120"/>
            <p:cNvSpPr>
              <a:spLocks/>
            </p:cNvSpPr>
            <p:nvPr/>
          </p:nvSpPr>
          <p:spPr bwMode="auto">
            <a:xfrm>
              <a:off x="0" y="166241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7" name="AutoShape 121"/>
            <p:cNvSpPr>
              <a:spLocks/>
            </p:cNvSpPr>
            <p:nvPr/>
          </p:nvSpPr>
          <p:spPr bwMode="auto">
            <a:xfrm>
              <a:off x="0" y="133056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8" name="AutoShape 122"/>
            <p:cNvSpPr>
              <a:spLocks/>
            </p:cNvSpPr>
            <p:nvPr/>
          </p:nvSpPr>
          <p:spPr bwMode="auto">
            <a:xfrm>
              <a:off x="0" y="99713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34939" name="AutoShape 123"/>
            <p:cNvSpPr>
              <a:spLocks/>
            </p:cNvSpPr>
            <p:nvPr/>
          </p:nvSpPr>
          <p:spPr bwMode="auto">
            <a:xfrm>
              <a:off x="0" y="66528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grpSp>
      <p:sp>
        <p:nvSpPr>
          <p:cNvPr id="34940" name="AutoShape 124"/>
          <p:cNvSpPr>
            <a:spLocks/>
          </p:cNvSpPr>
          <p:nvPr/>
        </p:nvSpPr>
        <p:spPr bwMode="auto">
          <a:xfrm>
            <a:off x="13192125" y="9744075"/>
            <a:ext cx="760413"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TUE </a:t>
            </a:r>
            <a:endParaRPr lang="en-US">
              <a:solidFill>
                <a:schemeClr val="bg1"/>
              </a:solidFill>
              <a:latin typeface="Roboto" charset="0"/>
              <a:ea typeface="ＭＳ Ｐゴシック" charset="0"/>
              <a:cs typeface="Roboto" charset="0"/>
              <a:sym typeface="Roboto" charset="0"/>
            </a:endParaRPr>
          </a:p>
        </p:txBody>
      </p:sp>
      <p:sp>
        <p:nvSpPr>
          <p:cNvPr id="34941" name="AutoShape 125"/>
          <p:cNvSpPr>
            <a:spLocks/>
          </p:cNvSpPr>
          <p:nvPr/>
        </p:nvSpPr>
        <p:spPr bwMode="auto">
          <a:xfrm>
            <a:off x="14919325" y="9744075"/>
            <a:ext cx="762000"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WED </a:t>
            </a:r>
            <a:endParaRPr lang="en-US">
              <a:solidFill>
                <a:schemeClr val="bg1"/>
              </a:solidFill>
              <a:latin typeface="Roboto" charset="0"/>
              <a:ea typeface="ＭＳ Ｐゴシック" charset="0"/>
              <a:cs typeface="Roboto" charset="0"/>
              <a:sym typeface="Roboto" charset="0"/>
            </a:endParaRPr>
          </a:p>
        </p:txBody>
      </p:sp>
      <p:sp>
        <p:nvSpPr>
          <p:cNvPr id="34942" name="AutoShape 126"/>
          <p:cNvSpPr>
            <a:spLocks/>
          </p:cNvSpPr>
          <p:nvPr/>
        </p:nvSpPr>
        <p:spPr bwMode="auto">
          <a:xfrm>
            <a:off x="16648113" y="9744075"/>
            <a:ext cx="760412"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THU </a:t>
            </a:r>
            <a:endParaRPr lang="en-US">
              <a:solidFill>
                <a:schemeClr val="bg1"/>
              </a:solidFill>
              <a:latin typeface="Roboto" charset="0"/>
              <a:ea typeface="ＭＳ Ｐゴシック" charset="0"/>
              <a:cs typeface="Roboto" charset="0"/>
              <a:sym typeface="Roboto" charset="0"/>
            </a:endParaRPr>
          </a:p>
        </p:txBody>
      </p:sp>
      <p:sp>
        <p:nvSpPr>
          <p:cNvPr id="34943" name="AutoShape 127"/>
          <p:cNvSpPr>
            <a:spLocks/>
          </p:cNvSpPr>
          <p:nvPr/>
        </p:nvSpPr>
        <p:spPr bwMode="auto">
          <a:xfrm>
            <a:off x="18376900" y="9744075"/>
            <a:ext cx="760413"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FRI </a:t>
            </a:r>
            <a:endParaRPr lang="en-US">
              <a:solidFill>
                <a:schemeClr val="bg1"/>
              </a:solidFill>
              <a:latin typeface="Roboto" charset="0"/>
              <a:ea typeface="ＭＳ Ｐゴシック" charset="0"/>
              <a:cs typeface="Roboto" charset="0"/>
              <a:sym typeface="Roboto" charset="0"/>
            </a:endParaRPr>
          </a:p>
        </p:txBody>
      </p:sp>
      <p:sp>
        <p:nvSpPr>
          <p:cNvPr id="34944" name="AutoShape 128"/>
          <p:cNvSpPr>
            <a:spLocks/>
          </p:cNvSpPr>
          <p:nvPr/>
        </p:nvSpPr>
        <p:spPr bwMode="auto">
          <a:xfrm>
            <a:off x="20104100" y="9744075"/>
            <a:ext cx="762000"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SAT </a:t>
            </a:r>
            <a:endParaRPr lang="en-US">
              <a:solidFill>
                <a:schemeClr val="bg1"/>
              </a:solidFill>
              <a:latin typeface="Roboto" charset="0"/>
              <a:ea typeface="ＭＳ Ｐゴシック" charset="0"/>
              <a:cs typeface="Roboto" charset="0"/>
              <a:sym typeface="Roboto" charset="0"/>
            </a:endParaRPr>
          </a:p>
        </p:txBody>
      </p:sp>
      <p:sp>
        <p:nvSpPr>
          <p:cNvPr id="34945" name="AutoShape 129"/>
          <p:cNvSpPr>
            <a:spLocks/>
          </p:cNvSpPr>
          <p:nvPr/>
        </p:nvSpPr>
        <p:spPr bwMode="auto">
          <a:xfrm>
            <a:off x="21832888" y="9744075"/>
            <a:ext cx="760412" cy="38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SUN</a:t>
            </a:r>
            <a:endParaRPr lang="en-US">
              <a:solidFill>
                <a:schemeClr val="bg1"/>
              </a:solidFill>
              <a:latin typeface="Roboto" charset="0"/>
              <a:ea typeface="ＭＳ Ｐゴシック" charset="0"/>
              <a:cs typeface="Roboto" charset="0"/>
              <a:sym typeface="Roboto" charset="0"/>
            </a:endParaRPr>
          </a:p>
        </p:txBody>
      </p:sp>
      <p:sp>
        <p:nvSpPr>
          <p:cNvPr id="34946" name="AutoShape 130"/>
          <p:cNvSpPr>
            <a:spLocks/>
          </p:cNvSpPr>
          <p:nvPr/>
        </p:nvSpPr>
        <p:spPr bwMode="auto">
          <a:xfrm>
            <a:off x="21832888" y="3584575"/>
            <a:ext cx="76041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425</a:t>
            </a:r>
          </a:p>
        </p:txBody>
      </p:sp>
      <p:sp>
        <p:nvSpPr>
          <p:cNvPr id="34947" name="AutoShape 131"/>
          <p:cNvSpPr>
            <a:spLocks/>
          </p:cNvSpPr>
          <p:nvPr/>
        </p:nvSpPr>
        <p:spPr bwMode="auto">
          <a:xfrm>
            <a:off x="20104100" y="3584575"/>
            <a:ext cx="762000"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379</a:t>
            </a:r>
          </a:p>
        </p:txBody>
      </p:sp>
      <p:sp>
        <p:nvSpPr>
          <p:cNvPr id="34948" name="AutoShape 132"/>
          <p:cNvSpPr>
            <a:spLocks/>
          </p:cNvSpPr>
          <p:nvPr/>
        </p:nvSpPr>
        <p:spPr bwMode="auto">
          <a:xfrm>
            <a:off x="18376900" y="3584575"/>
            <a:ext cx="760413"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348</a:t>
            </a:r>
          </a:p>
        </p:txBody>
      </p:sp>
      <p:sp>
        <p:nvSpPr>
          <p:cNvPr id="34949" name="AutoShape 133"/>
          <p:cNvSpPr>
            <a:spLocks/>
          </p:cNvSpPr>
          <p:nvPr/>
        </p:nvSpPr>
        <p:spPr bwMode="auto">
          <a:xfrm>
            <a:off x="16648113" y="3584575"/>
            <a:ext cx="76041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241</a:t>
            </a:r>
          </a:p>
        </p:txBody>
      </p:sp>
      <p:sp>
        <p:nvSpPr>
          <p:cNvPr id="34950" name="AutoShape 134"/>
          <p:cNvSpPr>
            <a:spLocks/>
          </p:cNvSpPr>
          <p:nvPr/>
        </p:nvSpPr>
        <p:spPr bwMode="auto">
          <a:xfrm>
            <a:off x="14919325" y="3584575"/>
            <a:ext cx="762000"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172</a:t>
            </a:r>
          </a:p>
        </p:txBody>
      </p:sp>
      <p:sp>
        <p:nvSpPr>
          <p:cNvPr id="34951" name="AutoShape 135"/>
          <p:cNvSpPr>
            <a:spLocks/>
          </p:cNvSpPr>
          <p:nvPr/>
        </p:nvSpPr>
        <p:spPr bwMode="auto">
          <a:xfrm>
            <a:off x="13192125" y="3584575"/>
            <a:ext cx="760413"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390</a:t>
            </a:r>
          </a:p>
        </p:txBody>
      </p:sp>
      <p:sp>
        <p:nvSpPr>
          <p:cNvPr id="34952" name="AutoShape 136"/>
          <p:cNvSpPr>
            <a:spLocks/>
          </p:cNvSpPr>
          <p:nvPr/>
        </p:nvSpPr>
        <p:spPr bwMode="auto">
          <a:xfrm>
            <a:off x="11463338" y="3584575"/>
            <a:ext cx="760412" cy="3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281</a:t>
            </a:r>
          </a:p>
        </p:txBody>
      </p:sp>
      <p:sp>
        <p:nvSpPr>
          <p:cNvPr id="34953" name="AutoShape 137"/>
          <p:cNvSpPr>
            <a:spLocks/>
          </p:cNvSpPr>
          <p:nvPr/>
        </p:nvSpPr>
        <p:spPr bwMode="auto">
          <a:xfrm>
            <a:off x="11329988" y="10733088"/>
            <a:ext cx="11455400" cy="1327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dirty="0">
                <a:solidFill>
                  <a:schemeClr val="bg1"/>
                </a:solidFill>
                <a:latin typeface="Roboto Light" panose="02000000000000000000" pitchFamily="2" charset="0"/>
              </a:rPr>
              <a:t>’</a:t>
            </a:r>
            <a:r>
              <a:rPr lang="en-US" altLang="ja-JP" dirty="0">
                <a:solidFill>
                  <a:schemeClr val="bg1"/>
                </a:solidFill>
                <a:latin typeface="Roboto Light" panose="02000000000000000000" pitchFamily="2" charset="0"/>
                <a:ea typeface="Roboto Light" panose="02000000000000000000" pitchFamily="2" charset="0"/>
              </a:rPr>
              <a:t>t.</a:t>
            </a:r>
            <a:endParaRPr lang="en-US" dirty="0">
              <a:solidFill>
                <a:schemeClr val="bg1"/>
              </a:solidFill>
              <a:latin typeface="Roboto Light" panose="02000000000000000000" pitchFamily="2" charset="0"/>
              <a:ea typeface="Roboto Light" panose="02000000000000000000" pitchFamily="2" charset="0"/>
            </a:endParaRPr>
          </a:p>
        </p:txBody>
      </p:sp>
      <p:sp>
        <p:nvSpPr>
          <p:cNvPr id="4" name="Picture Placeholder 3"/>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7D9D39-1F81-46CC-9F78-93B7D6D3D001}" type="slidenum">
              <a:rPr lang="en-US" sz="2000">
                <a:solidFill>
                  <a:schemeClr val="bg1"/>
                </a:solidFill>
              </a:rPr>
              <a:pPr algn="ctr" eaLnBrk="1">
                <a:lnSpc>
                  <a:spcPct val="100000"/>
                </a:lnSpc>
              </a:pPr>
              <a:t>31</a:t>
            </a:fld>
            <a:endParaRPr lang="en-US">
              <a:solidFill>
                <a:schemeClr val="bg1"/>
              </a:solidFill>
            </a:endParaRPr>
          </a:p>
        </p:txBody>
      </p:sp>
      <p:sp>
        <p:nvSpPr>
          <p:cNvPr id="35844" name="AutoShape 4"/>
          <p:cNvSpPr>
            <a:spLocks/>
          </p:cNvSpPr>
          <p:nvPr/>
        </p:nvSpPr>
        <p:spPr bwMode="auto">
          <a:xfrm>
            <a:off x="11329988" y="10733088"/>
            <a:ext cx="11455400" cy="1327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dirty="0">
                <a:solidFill>
                  <a:schemeClr val="bg1"/>
                </a:solidFill>
                <a:latin typeface="Roboto Light" panose="02000000000000000000" pitchFamily="2" charset="0"/>
              </a:rPr>
              <a:t>’</a:t>
            </a:r>
            <a:r>
              <a:rPr lang="en-US" altLang="ja-JP" dirty="0">
                <a:solidFill>
                  <a:schemeClr val="bg1"/>
                </a:solidFill>
                <a:latin typeface="Roboto Light" panose="02000000000000000000" pitchFamily="2" charset="0"/>
                <a:ea typeface="Roboto Light" panose="02000000000000000000" pitchFamily="2" charset="0"/>
              </a:rPr>
              <a:t>t.</a:t>
            </a:r>
            <a:endParaRPr lang="en-US" dirty="0">
              <a:solidFill>
                <a:schemeClr val="bg1"/>
              </a:solidFill>
              <a:latin typeface="Roboto Light" panose="02000000000000000000" pitchFamily="2" charset="0"/>
              <a:ea typeface="Roboto Light" panose="02000000000000000000" pitchFamily="2" charset="0"/>
            </a:endParaRPr>
          </a:p>
        </p:txBody>
      </p:sp>
      <p:graphicFrame>
        <p:nvGraphicFramePr>
          <p:cNvPr id="3" name="Object 5"/>
          <p:cNvGraphicFramePr>
            <a:graphicFrameLocks noChangeAspect="1"/>
          </p:cNvGraphicFramePr>
          <p:nvPr>
            <p:extLst>
              <p:ext uri="{D42A27DB-BD31-4B8C-83A1-F6EECF244321}">
                <p14:modId xmlns:p14="http://schemas.microsoft.com/office/powerpoint/2010/main" val="1417972898"/>
              </p:ext>
            </p:extLst>
          </p:nvPr>
        </p:nvGraphicFramePr>
        <p:xfrm>
          <a:off x="10679832" y="3589338"/>
          <a:ext cx="12354793" cy="6245225"/>
        </p:xfrm>
        <a:graphic>
          <a:graphicData uri="http://schemas.openxmlformats.org/drawingml/2006/chart">
            <c:chart xmlns:c="http://schemas.openxmlformats.org/drawingml/2006/chart" xmlns:r="http://schemas.openxmlformats.org/officeDocument/2006/relationships" r:id="rId2"/>
          </a:graphicData>
        </a:graphic>
      </p:graphicFrame>
      <p:sp>
        <p:nvSpPr>
          <p:cNvPr id="5" name="Picture Placeholder 4"/>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30DFEDB-5208-48B8-8275-6B9CF1C4E0D6}" type="slidenum">
              <a:rPr lang="en-US" sz="2000">
                <a:solidFill>
                  <a:schemeClr val="bg1"/>
                </a:solidFill>
              </a:rPr>
              <a:pPr algn="ctr" eaLnBrk="1">
                <a:lnSpc>
                  <a:spcPct val="100000"/>
                </a:lnSpc>
              </a:pPr>
              <a:t>32</a:t>
            </a:fld>
            <a:endParaRPr lang="en-US">
              <a:solidFill>
                <a:schemeClr val="bg1"/>
              </a:solidFill>
            </a:endParaRPr>
          </a:p>
        </p:txBody>
      </p:sp>
      <p:sp>
        <p:nvSpPr>
          <p:cNvPr id="36869" name="AutoShape 5"/>
          <p:cNvSpPr>
            <a:spLocks/>
          </p:cNvSpPr>
          <p:nvPr/>
        </p:nvSpPr>
        <p:spPr bwMode="auto">
          <a:xfrm>
            <a:off x="6769100" y="4367213"/>
            <a:ext cx="5045075" cy="2516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6870" name="AutoShape 6"/>
          <p:cNvSpPr>
            <a:spLocks/>
          </p:cNvSpPr>
          <p:nvPr/>
        </p:nvSpPr>
        <p:spPr bwMode="auto">
          <a:xfrm>
            <a:off x="6769100" y="3605213"/>
            <a:ext cx="5045075" cy="881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Early 2014</a:t>
            </a:r>
            <a:endParaRPr lang="en-US">
              <a:solidFill>
                <a:schemeClr val="bg1"/>
              </a:solidFill>
              <a:latin typeface="Roboto" charset="0"/>
              <a:ea typeface="ＭＳ Ｐゴシック" charset="0"/>
              <a:cs typeface="Roboto" charset="0"/>
              <a:sym typeface="Roboto" charset="0"/>
            </a:endParaRPr>
          </a:p>
        </p:txBody>
      </p:sp>
      <p:sp>
        <p:nvSpPr>
          <p:cNvPr id="36872" name="AutoShape 8"/>
          <p:cNvSpPr>
            <a:spLocks/>
          </p:cNvSpPr>
          <p:nvPr/>
        </p:nvSpPr>
        <p:spPr bwMode="auto">
          <a:xfrm>
            <a:off x="6769100" y="9421813"/>
            <a:ext cx="5045075" cy="251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6873" name="AutoShape 9"/>
          <p:cNvSpPr>
            <a:spLocks/>
          </p:cNvSpPr>
          <p:nvPr/>
        </p:nvSpPr>
        <p:spPr bwMode="auto">
          <a:xfrm>
            <a:off x="6769100" y="8659813"/>
            <a:ext cx="5045075" cy="879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End 2014</a:t>
            </a:r>
            <a:endParaRPr lang="en-US">
              <a:solidFill>
                <a:schemeClr val="bg1"/>
              </a:solidFill>
              <a:latin typeface="Roboto" charset="0"/>
              <a:ea typeface="ＭＳ Ｐゴシック" charset="0"/>
              <a:cs typeface="Roboto" charset="0"/>
              <a:sym typeface="Roboto" charset="0"/>
            </a:endParaRPr>
          </a:p>
        </p:txBody>
      </p:sp>
      <p:sp>
        <p:nvSpPr>
          <p:cNvPr id="36874" name="Line 10"/>
          <p:cNvSpPr>
            <a:spLocks noChangeShapeType="1"/>
          </p:cNvSpPr>
          <p:nvPr/>
        </p:nvSpPr>
        <p:spPr bwMode="auto">
          <a:xfrm>
            <a:off x="1268413" y="7721600"/>
            <a:ext cx="21845587" cy="0"/>
          </a:xfrm>
          <a:prstGeom prst="line">
            <a:avLst/>
          </a:prstGeom>
          <a:noFill/>
          <a:ln w="12700" cap="flat" cmpd="sng">
            <a:solidFill>
              <a:schemeClr val="bg1">
                <a:lumMod val="6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graphicFrame>
        <p:nvGraphicFramePr>
          <p:cNvPr id="3" name="Object 11"/>
          <p:cNvGraphicFramePr>
            <a:graphicFrameLocks noChangeAspect="1"/>
          </p:cNvGraphicFramePr>
          <p:nvPr>
            <p:extLst>
              <p:ext uri="{D42A27DB-BD31-4B8C-83A1-F6EECF244321}">
                <p14:modId xmlns:p14="http://schemas.microsoft.com/office/powerpoint/2010/main" val="3256373715"/>
              </p:ext>
            </p:extLst>
          </p:nvPr>
        </p:nvGraphicFramePr>
        <p:xfrm>
          <a:off x="13041313" y="3683000"/>
          <a:ext cx="10113962" cy="312261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Object 12"/>
          <p:cNvGraphicFramePr>
            <a:graphicFrameLocks noChangeAspect="1"/>
          </p:cNvGraphicFramePr>
          <p:nvPr>
            <p:extLst>
              <p:ext uri="{D42A27DB-BD31-4B8C-83A1-F6EECF244321}">
                <p14:modId xmlns:p14="http://schemas.microsoft.com/office/powerpoint/2010/main" val="2145621083"/>
              </p:ext>
            </p:extLst>
          </p:nvPr>
        </p:nvGraphicFramePr>
        <p:xfrm>
          <a:off x="13041313" y="8736013"/>
          <a:ext cx="10444162" cy="3122612"/>
        </p:xfrm>
        <a:graphic>
          <a:graphicData uri="http://schemas.openxmlformats.org/drawingml/2006/chart">
            <c:chart xmlns:c="http://schemas.openxmlformats.org/drawingml/2006/chart" xmlns:r="http://schemas.openxmlformats.org/officeDocument/2006/relationships" r:id="rId3"/>
          </a:graphicData>
        </a:graphic>
      </p:graphicFrame>
      <p:sp>
        <p:nvSpPr>
          <p:cNvPr id="6" name="Picture Placeholder 5"/>
          <p:cNvSpPr>
            <a:spLocks noGrp="1"/>
          </p:cNvSpPr>
          <p:nvPr>
            <p:ph type="pic" sz="quarter" idx="14"/>
          </p:nvPr>
        </p:nvSpPr>
        <p:spPr/>
      </p:sp>
      <p:sp>
        <p:nvSpPr>
          <p:cNvPr id="9" name="Picture Placeholder 8"/>
          <p:cNvSpPr>
            <a:spLocks noGrp="1"/>
          </p:cNvSpPr>
          <p:nvPr>
            <p:ph type="pic" sz="quarter" idx="15"/>
          </p:nvPr>
        </p:nvSpPr>
        <p:spPr/>
      </p:sp>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97CBAB-4C2E-47A6-87F1-189396FB8CB6}" type="slidenum">
              <a:rPr lang="en-US" sz="2000">
                <a:solidFill>
                  <a:schemeClr val="bg1"/>
                </a:solidFill>
              </a:rPr>
              <a:pPr algn="ctr" eaLnBrk="1">
                <a:lnSpc>
                  <a:spcPct val="100000"/>
                </a:lnSpc>
              </a:pPr>
              <a:t>33</a:t>
            </a:fld>
            <a:endParaRPr lang="en-US">
              <a:solidFill>
                <a:schemeClr val="bg1"/>
              </a:solidFill>
            </a:endParaRPr>
          </a:p>
        </p:txBody>
      </p:sp>
      <p:sp>
        <p:nvSpPr>
          <p:cNvPr id="37893" name="AutoShape 5"/>
          <p:cNvSpPr>
            <a:spLocks/>
          </p:cNvSpPr>
          <p:nvPr/>
        </p:nvSpPr>
        <p:spPr bwMode="auto">
          <a:xfrm>
            <a:off x="5097463" y="4495800"/>
            <a:ext cx="6605587" cy="214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7894" name="AutoShape 6"/>
          <p:cNvSpPr>
            <a:spLocks/>
          </p:cNvSpPr>
          <p:nvPr/>
        </p:nvSpPr>
        <p:spPr bwMode="auto">
          <a:xfrm>
            <a:off x="5097463" y="37338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2012</a:t>
            </a:r>
            <a:endParaRPr lang="en-US" dirty="0">
              <a:solidFill>
                <a:schemeClr val="bg1"/>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2796306694"/>
              </p:ext>
            </p:extLst>
          </p:nvPr>
        </p:nvGraphicFramePr>
        <p:xfrm>
          <a:off x="1319213" y="7794104"/>
          <a:ext cx="21845587" cy="4478337"/>
        </p:xfrm>
        <a:graphic>
          <a:graphicData uri="http://schemas.openxmlformats.org/drawingml/2006/chart">
            <c:chart xmlns:c="http://schemas.openxmlformats.org/drawingml/2006/chart" xmlns:r="http://schemas.openxmlformats.org/officeDocument/2006/relationships" r:id="rId2"/>
          </a:graphicData>
        </a:graphic>
      </p:graphicFrame>
      <p:sp>
        <p:nvSpPr>
          <p:cNvPr id="37896" name="AutoShape 8"/>
          <p:cNvSpPr>
            <a:spLocks/>
          </p:cNvSpPr>
          <p:nvPr/>
        </p:nvSpPr>
        <p:spPr bwMode="auto">
          <a:xfrm>
            <a:off x="13882688" y="5911850"/>
            <a:ext cx="1406525"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2.769</a:t>
            </a:r>
            <a:endParaRPr lang="en-US" dirty="0">
              <a:solidFill>
                <a:schemeClr val="bg1"/>
              </a:solidFill>
              <a:latin typeface="Roboto" charset="0"/>
              <a:ea typeface="ＭＳ Ｐゴシック" charset="0"/>
              <a:cs typeface="Roboto" charset="0"/>
              <a:sym typeface="Roboto" charset="0"/>
            </a:endParaRPr>
          </a:p>
        </p:txBody>
      </p:sp>
      <p:sp>
        <p:nvSpPr>
          <p:cNvPr id="37897" name="AutoShape 9"/>
          <p:cNvSpPr>
            <a:spLocks/>
          </p:cNvSpPr>
          <p:nvPr/>
        </p:nvSpPr>
        <p:spPr bwMode="auto">
          <a:xfrm>
            <a:off x="13657263" y="3813175"/>
            <a:ext cx="1857375" cy="1855788"/>
          </a:xfrm>
          <a:custGeom>
            <a:avLst/>
            <a:gdLst>
              <a:gd name="T0" fmla="*/ 928640 w 19679"/>
              <a:gd name="T1" fmla="*/ 1018472 h 19679"/>
              <a:gd name="T2" fmla="*/ 928640 w 19679"/>
              <a:gd name="T3" fmla="*/ 1018472 h 19679"/>
              <a:gd name="T4" fmla="*/ 928640 w 19679"/>
              <a:gd name="T5" fmla="*/ 1018472 h 19679"/>
              <a:gd name="T6" fmla="*/ 928640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7898" name="AutoShape 10"/>
          <p:cNvSpPr>
            <a:spLocks/>
          </p:cNvSpPr>
          <p:nvPr/>
        </p:nvSpPr>
        <p:spPr bwMode="auto">
          <a:xfrm>
            <a:off x="16171863" y="3813175"/>
            <a:ext cx="1855787" cy="1855788"/>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37899" name="AutoShape 11"/>
          <p:cNvSpPr>
            <a:spLocks/>
          </p:cNvSpPr>
          <p:nvPr/>
        </p:nvSpPr>
        <p:spPr bwMode="auto">
          <a:xfrm>
            <a:off x="18686463" y="3813175"/>
            <a:ext cx="1855787" cy="1855788"/>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37900" name="AutoShape 12"/>
          <p:cNvSpPr>
            <a:spLocks/>
          </p:cNvSpPr>
          <p:nvPr/>
        </p:nvSpPr>
        <p:spPr bwMode="auto">
          <a:xfrm>
            <a:off x="21199475" y="3813175"/>
            <a:ext cx="1855788" cy="1855788"/>
          </a:xfrm>
          <a:custGeom>
            <a:avLst/>
            <a:gdLst>
              <a:gd name="T0" fmla="*/ 927847 w 19679"/>
              <a:gd name="T1" fmla="*/ 1018472 h 19679"/>
              <a:gd name="T2" fmla="*/ 927847 w 19679"/>
              <a:gd name="T3" fmla="*/ 1018472 h 19679"/>
              <a:gd name="T4" fmla="*/ 927847 w 19679"/>
              <a:gd name="T5" fmla="*/ 1018472 h 19679"/>
              <a:gd name="T6" fmla="*/ 927847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37901" name="AutoShape 13"/>
          <p:cNvSpPr>
            <a:spLocks/>
          </p:cNvSpPr>
          <p:nvPr/>
        </p:nvSpPr>
        <p:spPr bwMode="auto">
          <a:xfrm>
            <a:off x="14273213" y="4332288"/>
            <a:ext cx="641350" cy="817562"/>
          </a:xfrm>
          <a:custGeom>
            <a:avLst/>
            <a:gdLst>
              <a:gd name="T0" fmla="*/ 320675 w 21020"/>
              <a:gd name="T1" fmla="*/ 408762 h 21257"/>
              <a:gd name="T2" fmla="*/ 320675 w 21020"/>
              <a:gd name="T3" fmla="*/ 408762 h 21257"/>
              <a:gd name="T4" fmla="*/ 320675 w 21020"/>
              <a:gd name="T5" fmla="*/ 408762 h 21257"/>
              <a:gd name="T6" fmla="*/ 320675 w 21020"/>
              <a:gd name="T7" fmla="*/ 408762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7902" name="AutoShape 14"/>
          <p:cNvSpPr>
            <a:spLocks/>
          </p:cNvSpPr>
          <p:nvPr/>
        </p:nvSpPr>
        <p:spPr bwMode="auto">
          <a:xfrm>
            <a:off x="21747163" y="4335463"/>
            <a:ext cx="762000" cy="814387"/>
          </a:xfrm>
          <a:custGeom>
            <a:avLst/>
            <a:gdLst>
              <a:gd name="T0" fmla="*/ 381000 w 21600"/>
              <a:gd name="T1" fmla="*/ 415131 h 21391"/>
              <a:gd name="T2" fmla="*/ 381000 w 21600"/>
              <a:gd name="T3" fmla="*/ 415131 h 21391"/>
              <a:gd name="T4" fmla="*/ 381000 w 21600"/>
              <a:gd name="T5" fmla="*/ 415131 h 21391"/>
              <a:gd name="T6" fmla="*/ 381000 w 21600"/>
              <a:gd name="T7" fmla="*/ 415131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600" y="7292"/>
                  <a:pt x="21600" y="8029"/>
                </a:cubicBezTo>
                <a:lnTo>
                  <a:pt x="21600" y="11369"/>
                </a:lnTo>
                <a:cubicBezTo>
                  <a:pt x="21600" y="12107"/>
                  <a:pt x="20955" y="12706"/>
                  <a:pt x="20159" y="12706"/>
                </a:cubicBezTo>
                <a:cubicBezTo>
                  <a:pt x="20159" y="12706"/>
                  <a:pt x="20159" y="12706"/>
                  <a:pt x="20159" y="127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7903" name="AutoShape 15"/>
          <p:cNvSpPr>
            <a:spLocks/>
          </p:cNvSpPr>
          <p:nvPr/>
        </p:nvSpPr>
        <p:spPr bwMode="auto">
          <a:xfrm>
            <a:off x="19207163" y="4413250"/>
            <a:ext cx="814387" cy="736600"/>
          </a:xfrm>
          <a:custGeom>
            <a:avLst/>
            <a:gdLst>
              <a:gd name="T0" fmla="*/ 407194 w 21600"/>
              <a:gd name="T1" fmla="*/ 368300 h 21600"/>
              <a:gd name="T2" fmla="*/ 407194 w 21600"/>
              <a:gd name="T3" fmla="*/ 368300 h 21600"/>
              <a:gd name="T4" fmla="*/ 407194 w 21600"/>
              <a:gd name="T5" fmla="*/ 368300 h 21600"/>
              <a:gd name="T6" fmla="*/ 4071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600" y="7455"/>
                  <a:pt x="21600" y="9332"/>
                </a:cubicBezTo>
                <a:cubicBezTo>
                  <a:pt x="21600" y="10511"/>
                  <a:pt x="21056" y="11549"/>
                  <a:pt x="20232" y="12158"/>
                </a:cubicBezTo>
                <a:cubicBezTo>
                  <a:pt x="20232" y="12158"/>
                  <a:pt x="20232" y="12158"/>
                  <a:pt x="20232" y="12158"/>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7904" name="AutoShape 16"/>
          <p:cNvSpPr>
            <a:spLocks/>
          </p:cNvSpPr>
          <p:nvPr/>
        </p:nvSpPr>
        <p:spPr bwMode="auto">
          <a:xfrm>
            <a:off x="16692563" y="4438650"/>
            <a:ext cx="814387" cy="738188"/>
          </a:xfrm>
          <a:custGeom>
            <a:avLst/>
            <a:gdLst>
              <a:gd name="T0" fmla="*/ 407194 w 21600"/>
              <a:gd name="T1" fmla="*/ 369094 h 21600"/>
              <a:gd name="T2" fmla="*/ 407194 w 21600"/>
              <a:gd name="T3" fmla="*/ 369094 h 21600"/>
              <a:gd name="T4" fmla="*/ 407194 w 21600"/>
              <a:gd name="T5" fmla="*/ 369094 h 21600"/>
              <a:gd name="T6" fmla="*/ 4071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7905" name="AutoShape 17"/>
          <p:cNvSpPr>
            <a:spLocks/>
          </p:cNvSpPr>
          <p:nvPr/>
        </p:nvSpPr>
        <p:spPr bwMode="auto">
          <a:xfrm>
            <a:off x="16395700" y="5911850"/>
            <a:ext cx="1408113"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351</a:t>
            </a:r>
            <a:endParaRPr lang="en-US">
              <a:solidFill>
                <a:schemeClr val="bg1"/>
              </a:solidFill>
              <a:latin typeface="Roboto" charset="0"/>
              <a:ea typeface="ＭＳ Ｐゴシック" charset="0"/>
              <a:cs typeface="Roboto" charset="0"/>
              <a:sym typeface="Roboto" charset="0"/>
            </a:endParaRPr>
          </a:p>
        </p:txBody>
      </p:sp>
      <p:sp>
        <p:nvSpPr>
          <p:cNvPr id="37906" name="AutoShape 18"/>
          <p:cNvSpPr>
            <a:spLocks/>
          </p:cNvSpPr>
          <p:nvPr/>
        </p:nvSpPr>
        <p:spPr bwMode="auto">
          <a:xfrm>
            <a:off x="18910300" y="5911850"/>
            <a:ext cx="1408113"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56</a:t>
            </a:r>
            <a:endParaRPr lang="en-US">
              <a:solidFill>
                <a:schemeClr val="bg1"/>
              </a:solidFill>
              <a:latin typeface="Roboto" charset="0"/>
              <a:ea typeface="ＭＳ Ｐゴシック" charset="0"/>
              <a:cs typeface="Roboto" charset="0"/>
              <a:sym typeface="Roboto" charset="0"/>
            </a:endParaRPr>
          </a:p>
        </p:txBody>
      </p:sp>
      <p:sp>
        <p:nvSpPr>
          <p:cNvPr id="37907" name="AutoShape 19"/>
          <p:cNvSpPr>
            <a:spLocks/>
          </p:cNvSpPr>
          <p:nvPr/>
        </p:nvSpPr>
        <p:spPr bwMode="auto">
          <a:xfrm>
            <a:off x="21423313" y="5911850"/>
            <a:ext cx="1408112"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5.231</a:t>
            </a:r>
            <a:endParaRPr lang="en-US">
              <a:solidFill>
                <a:schemeClr val="bg1"/>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5" name="Picture Placeholder 4"/>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40000" fill="hold" grpId="0" nodeType="withEffect">
                                  <p:stCondLst>
                                    <p:cond delay="300"/>
                                  </p:stCondLst>
                                  <p:iterate type="wd">
                                    <p:tmPct val="4000"/>
                                  </p:iterate>
                                  <p:childTnLst>
                                    <p:set>
                                      <p:cBhvr>
                                        <p:cTn id="6" dur="1" fill="hold">
                                          <p:stCondLst>
                                            <p:cond delay="0"/>
                                          </p:stCondLst>
                                        </p:cTn>
                                        <p:tgtEl>
                                          <p:spTgt spid="37894"/>
                                        </p:tgtEl>
                                        <p:attrNameLst>
                                          <p:attrName>style.visibility</p:attrName>
                                        </p:attrNameLst>
                                      </p:cBhvr>
                                      <p:to>
                                        <p:strVal val="visible"/>
                                      </p:to>
                                    </p:set>
                                    <p:anim calcmode="lin" valueType="num">
                                      <p:cBhvr additive="base">
                                        <p:cTn id="7" dur="500" fill="hold"/>
                                        <p:tgtEl>
                                          <p:spTgt spid="37894"/>
                                        </p:tgtEl>
                                        <p:attrNameLst>
                                          <p:attrName>ppt_x</p:attrName>
                                        </p:attrNameLst>
                                      </p:cBhvr>
                                      <p:tavLst>
                                        <p:tav tm="0">
                                          <p:val>
                                            <p:strVal val="1+#ppt_w/2"/>
                                          </p:val>
                                        </p:tav>
                                        <p:tav tm="100000">
                                          <p:val>
                                            <p:strVal val="#ppt_x"/>
                                          </p:val>
                                        </p:tav>
                                      </p:tavLst>
                                    </p:anim>
                                    <p:anim calcmode="lin" valueType="num">
                                      <p:cBhvr additive="base">
                                        <p:cTn id="8" dur="500" fill="hold"/>
                                        <p:tgtEl>
                                          <p:spTgt spid="37894"/>
                                        </p:tgtEl>
                                        <p:attrNameLst>
                                          <p:attrName>ppt_y</p:attrName>
                                        </p:attrNameLst>
                                      </p:cBhvr>
                                      <p:tavLst>
                                        <p:tav tm="0">
                                          <p:val>
                                            <p:strVal val="#ppt_y"/>
                                          </p:val>
                                        </p:tav>
                                        <p:tav tm="100000">
                                          <p:val>
                                            <p:strVal val="#ppt_y"/>
                                          </p:val>
                                        </p:tav>
                                      </p:tavLst>
                                    </p:anim>
                                  </p:childTnLst>
                                </p:cTn>
                              </p:par>
                              <p:par>
                                <p:cTn id="9" presetID="2" presetClass="entr" presetSubtype="2" decel="40000" fill="hold" grpId="0" nodeType="withEffect">
                                  <p:stCondLst>
                                    <p:cond delay="500"/>
                                  </p:stCondLst>
                                  <p:iterate type="wd">
                                    <p:tmPct val="4000"/>
                                  </p:iterate>
                                  <p:childTnLst>
                                    <p:set>
                                      <p:cBhvr>
                                        <p:cTn id="10" dur="1" fill="hold">
                                          <p:stCondLst>
                                            <p:cond delay="0"/>
                                          </p:stCondLst>
                                        </p:cTn>
                                        <p:tgtEl>
                                          <p:spTgt spid="37893"/>
                                        </p:tgtEl>
                                        <p:attrNameLst>
                                          <p:attrName>style.visibility</p:attrName>
                                        </p:attrNameLst>
                                      </p:cBhvr>
                                      <p:to>
                                        <p:strVal val="visible"/>
                                      </p:to>
                                    </p:set>
                                    <p:anim calcmode="lin" valueType="num">
                                      <p:cBhvr additive="base">
                                        <p:cTn id="11" dur="500" fill="hold"/>
                                        <p:tgtEl>
                                          <p:spTgt spid="37893"/>
                                        </p:tgtEl>
                                        <p:attrNameLst>
                                          <p:attrName>ppt_x</p:attrName>
                                        </p:attrNameLst>
                                      </p:cBhvr>
                                      <p:tavLst>
                                        <p:tav tm="0">
                                          <p:val>
                                            <p:strVal val="1+#ppt_w/2"/>
                                          </p:val>
                                        </p:tav>
                                        <p:tav tm="100000">
                                          <p:val>
                                            <p:strVal val="#ppt_x"/>
                                          </p:val>
                                        </p:tav>
                                      </p:tavLst>
                                    </p:anim>
                                    <p:anim calcmode="lin" valueType="num">
                                      <p:cBhvr additive="base">
                                        <p:cTn id="12" dur="500" fill="hold"/>
                                        <p:tgtEl>
                                          <p:spTgt spid="37893"/>
                                        </p:tgtEl>
                                        <p:attrNameLst>
                                          <p:attrName>ppt_y</p:attrName>
                                        </p:attrNameLst>
                                      </p:cBhvr>
                                      <p:tavLst>
                                        <p:tav tm="0">
                                          <p:val>
                                            <p:strVal val="#ppt_y"/>
                                          </p:val>
                                        </p:tav>
                                        <p:tav tm="100000">
                                          <p:val>
                                            <p:strVal val="#ppt_y"/>
                                          </p:val>
                                        </p:tav>
                                      </p:tavLst>
                                    </p:anim>
                                  </p:childTnLst>
                                </p:cTn>
                              </p:par>
                            </p:childTnLst>
                          </p:cTn>
                        </p:par>
                        <p:par>
                          <p:cTn id="13" fill="hold">
                            <p:stCondLst>
                              <p:cond delay="1560"/>
                            </p:stCondLst>
                            <p:childTnLst>
                              <p:par>
                                <p:cTn id="14" presetID="53" presetClass="entr" presetSubtype="16" fill="hold" grpId="0" nodeType="afterEffect">
                                  <p:stCondLst>
                                    <p:cond delay="0"/>
                                  </p:stCondLst>
                                  <p:childTnLst>
                                    <p:set>
                                      <p:cBhvr>
                                        <p:cTn id="15" dur="1" fill="hold">
                                          <p:stCondLst>
                                            <p:cond delay="0"/>
                                          </p:stCondLst>
                                        </p:cTn>
                                        <p:tgtEl>
                                          <p:spTgt spid="37897"/>
                                        </p:tgtEl>
                                        <p:attrNameLst>
                                          <p:attrName>style.visibility</p:attrName>
                                        </p:attrNameLst>
                                      </p:cBhvr>
                                      <p:to>
                                        <p:strVal val="visible"/>
                                      </p:to>
                                    </p:set>
                                    <p:anim calcmode="lin" valueType="num">
                                      <p:cBhvr>
                                        <p:cTn id="16" dur="300" fill="hold"/>
                                        <p:tgtEl>
                                          <p:spTgt spid="37897"/>
                                        </p:tgtEl>
                                        <p:attrNameLst>
                                          <p:attrName>ppt_w</p:attrName>
                                        </p:attrNameLst>
                                      </p:cBhvr>
                                      <p:tavLst>
                                        <p:tav tm="0">
                                          <p:val>
                                            <p:fltVal val="0"/>
                                          </p:val>
                                        </p:tav>
                                        <p:tav tm="100000">
                                          <p:val>
                                            <p:strVal val="#ppt_w"/>
                                          </p:val>
                                        </p:tav>
                                      </p:tavLst>
                                    </p:anim>
                                    <p:anim calcmode="lin" valueType="num">
                                      <p:cBhvr>
                                        <p:cTn id="17" dur="300" fill="hold"/>
                                        <p:tgtEl>
                                          <p:spTgt spid="37897"/>
                                        </p:tgtEl>
                                        <p:attrNameLst>
                                          <p:attrName>ppt_h</p:attrName>
                                        </p:attrNameLst>
                                      </p:cBhvr>
                                      <p:tavLst>
                                        <p:tav tm="0">
                                          <p:val>
                                            <p:fltVal val="0"/>
                                          </p:val>
                                        </p:tav>
                                        <p:tav tm="100000">
                                          <p:val>
                                            <p:strVal val="#ppt_h"/>
                                          </p:val>
                                        </p:tav>
                                      </p:tavLst>
                                    </p:anim>
                                    <p:animEffect transition="in" filter="fade">
                                      <p:cBhvr>
                                        <p:cTn id="18" dur="300"/>
                                        <p:tgtEl>
                                          <p:spTgt spid="37897"/>
                                        </p:tgtEl>
                                      </p:cBhvr>
                                    </p:animEffect>
                                  </p:childTnLst>
                                </p:cTn>
                              </p:par>
                            </p:childTnLst>
                          </p:cTn>
                        </p:par>
                        <p:par>
                          <p:cTn id="19" fill="hold">
                            <p:stCondLst>
                              <p:cond delay="1860"/>
                            </p:stCondLst>
                            <p:childTnLst>
                              <p:par>
                                <p:cTn id="20" presetID="53" presetClass="entr" presetSubtype="16" fill="hold" grpId="0" nodeType="afterEffect">
                                  <p:stCondLst>
                                    <p:cond delay="0"/>
                                  </p:stCondLst>
                                  <p:childTnLst>
                                    <p:set>
                                      <p:cBhvr>
                                        <p:cTn id="21" dur="1" fill="hold">
                                          <p:stCondLst>
                                            <p:cond delay="0"/>
                                          </p:stCondLst>
                                        </p:cTn>
                                        <p:tgtEl>
                                          <p:spTgt spid="37898"/>
                                        </p:tgtEl>
                                        <p:attrNameLst>
                                          <p:attrName>style.visibility</p:attrName>
                                        </p:attrNameLst>
                                      </p:cBhvr>
                                      <p:to>
                                        <p:strVal val="visible"/>
                                      </p:to>
                                    </p:set>
                                    <p:anim calcmode="lin" valueType="num">
                                      <p:cBhvr>
                                        <p:cTn id="22" dur="300" fill="hold"/>
                                        <p:tgtEl>
                                          <p:spTgt spid="37898"/>
                                        </p:tgtEl>
                                        <p:attrNameLst>
                                          <p:attrName>ppt_w</p:attrName>
                                        </p:attrNameLst>
                                      </p:cBhvr>
                                      <p:tavLst>
                                        <p:tav tm="0">
                                          <p:val>
                                            <p:fltVal val="0"/>
                                          </p:val>
                                        </p:tav>
                                        <p:tav tm="100000">
                                          <p:val>
                                            <p:strVal val="#ppt_w"/>
                                          </p:val>
                                        </p:tav>
                                      </p:tavLst>
                                    </p:anim>
                                    <p:anim calcmode="lin" valueType="num">
                                      <p:cBhvr>
                                        <p:cTn id="23" dur="300" fill="hold"/>
                                        <p:tgtEl>
                                          <p:spTgt spid="37898"/>
                                        </p:tgtEl>
                                        <p:attrNameLst>
                                          <p:attrName>ppt_h</p:attrName>
                                        </p:attrNameLst>
                                      </p:cBhvr>
                                      <p:tavLst>
                                        <p:tav tm="0">
                                          <p:val>
                                            <p:fltVal val="0"/>
                                          </p:val>
                                        </p:tav>
                                        <p:tav tm="100000">
                                          <p:val>
                                            <p:strVal val="#ppt_h"/>
                                          </p:val>
                                        </p:tav>
                                      </p:tavLst>
                                    </p:anim>
                                    <p:animEffect transition="in" filter="fade">
                                      <p:cBhvr>
                                        <p:cTn id="24" dur="300"/>
                                        <p:tgtEl>
                                          <p:spTgt spid="37898"/>
                                        </p:tgtEl>
                                      </p:cBhvr>
                                    </p:animEffect>
                                  </p:childTnLst>
                                </p:cTn>
                              </p:par>
                            </p:childTnLst>
                          </p:cTn>
                        </p:par>
                        <p:par>
                          <p:cTn id="25" fill="hold">
                            <p:stCondLst>
                              <p:cond delay="2160"/>
                            </p:stCondLst>
                            <p:childTnLst>
                              <p:par>
                                <p:cTn id="26" presetID="53" presetClass="entr" presetSubtype="16" fill="hold" grpId="0" nodeType="afterEffect">
                                  <p:stCondLst>
                                    <p:cond delay="0"/>
                                  </p:stCondLst>
                                  <p:childTnLst>
                                    <p:set>
                                      <p:cBhvr>
                                        <p:cTn id="27" dur="1" fill="hold">
                                          <p:stCondLst>
                                            <p:cond delay="0"/>
                                          </p:stCondLst>
                                        </p:cTn>
                                        <p:tgtEl>
                                          <p:spTgt spid="37899"/>
                                        </p:tgtEl>
                                        <p:attrNameLst>
                                          <p:attrName>style.visibility</p:attrName>
                                        </p:attrNameLst>
                                      </p:cBhvr>
                                      <p:to>
                                        <p:strVal val="visible"/>
                                      </p:to>
                                    </p:set>
                                    <p:anim calcmode="lin" valueType="num">
                                      <p:cBhvr>
                                        <p:cTn id="28" dur="300" fill="hold"/>
                                        <p:tgtEl>
                                          <p:spTgt spid="37899"/>
                                        </p:tgtEl>
                                        <p:attrNameLst>
                                          <p:attrName>ppt_w</p:attrName>
                                        </p:attrNameLst>
                                      </p:cBhvr>
                                      <p:tavLst>
                                        <p:tav tm="0">
                                          <p:val>
                                            <p:fltVal val="0"/>
                                          </p:val>
                                        </p:tav>
                                        <p:tav tm="100000">
                                          <p:val>
                                            <p:strVal val="#ppt_w"/>
                                          </p:val>
                                        </p:tav>
                                      </p:tavLst>
                                    </p:anim>
                                    <p:anim calcmode="lin" valueType="num">
                                      <p:cBhvr>
                                        <p:cTn id="29" dur="300" fill="hold"/>
                                        <p:tgtEl>
                                          <p:spTgt spid="37899"/>
                                        </p:tgtEl>
                                        <p:attrNameLst>
                                          <p:attrName>ppt_h</p:attrName>
                                        </p:attrNameLst>
                                      </p:cBhvr>
                                      <p:tavLst>
                                        <p:tav tm="0">
                                          <p:val>
                                            <p:fltVal val="0"/>
                                          </p:val>
                                        </p:tav>
                                        <p:tav tm="100000">
                                          <p:val>
                                            <p:strVal val="#ppt_h"/>
                                          </p:val>
                                        </p:tav>
                                      </p:tavLst>
                                    </p:anim>
                                    <p:animEffect transition="in" filter="fade">
                                      <p:cBhvr>
                                        <p:cTn id="30" dur="300"/>
                                        <p:tgtEl>
                                          <p:spTgt spid="37899"/>
                                        </p:tgtEl>
                                      </p:cBhvr>
                                    </p:animEffect>
                                  </p:childTnLst>
                                </p:cTn>
                              </p:par>
                            </p:childTnLst>
                          </p:cTn>
                        </p:par>
                        <p:par>
                          <p:cTn id="31" fill="hold">
                            <p:stCondLst>
                              <p:cond delay="2460"/>
                            </p:stCondLst>
                            <p:childTnLst>
                              <p:par>
                                <p:cTn id="32" presetID="53" presetClass="entr" presetSubtype="16" fill="hold" grpId="0" nodeType="afterEffect">
                                  <p:stCondLst>
                                    <p:cond delay="0"/>
                                  </p:stCondLst>
                                  <p:childTnLst>
                                    <p:set>
                                      <p:cBhvr>
                                        <p:cTn id="33" dur="1" fill="hold">
                                          <p:stCondLst>
                                            <p:cond delay="0"/>
                                          </p:stCondLst>
                                        </p:cTn>
                                        <p:tgtEl>
                                          <p:spTgt spid="37900"/>
                                        </p:tgtEl>
                                        <p:attrNameLst>
                                          <p:attrName>style.visibility</p:attrName>
                                        </p:attrNameLst>
                                      </p:cBhvr>
                                      <p:to>
                                        <p:strVal val="visible"/>
                                      </p:to>
                                    </p:set>
                                    <p:anim calcmode="lin" valueType="num">
                                      <p:cBhvr>
                                        <p:cTn id="34" dur="300" fill="hold"/>
                                        <p:tgtEl>
                                          <p:spTgt spid="37900"/>
                                        </p:tgtEl>
                                        <p:attrNameLst>
                                          <p:attrName>ppt_w</p:attrName>
                                        </p:attrNameLst>
                                      </p:cBhvr>
                                      <p:tavLst>
                                        <p:tav tm="0">
                                          <p:val>
                                            <p:fltVal val="0"/>
                                          </p:val>
                                        </p:tav>
                                        <p:tav tm="100000">
                                          <p:val>
                                            <p:strVal val="#ppt_w"/>
                                          </p:val>
                                        </p:tav>
                                      </p:tavLst>
                                    </p:anim>
                                    <p:anim calcmode="lin" valueType="num">
                                      <p:cBhvr>
                                        <p:cTn id="35" dur="300" fill="hold"/>
                                        <p:tgtEl>
                                          <p:spTgt spid="37900"/>
                                        </p:tgtEl>
                                        <p:attrNameLst>
                                          <p:attrName>ppt_h</p:attrName>
                                        </p:attrNameLst>
                                      </p:cBhvr>
                                      <p:tavLst>
                                        <p:tav tm="0">
                                          <p:val>
                                            <p:fltVal val="0"/>
                                          </p:val>
                                        </p:tav>
                                        <p:tav tm="100000">
                                          <p:val>
                                            <p:strVal val="#ppt_h"/>
                                          </p:val>
                                        </p:tav>
                                      </p:tavLst>
                                    </p:anim>
                                    <p:animEffect transition="in" filter="fade">
                                      <p:cBhvr>
                                        <p:cTn id="36" dur="300"/>
                                        <p:tgtEl>
                                          <p:spTgt spid="3790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37901"/>
                                        </p:tgtEl>
                                        <p:attrNameLst>
                                          <p:attrName>style.visibility</p:attrName>
                                        </p:attrNameLst>
                                      </p:cBhvr>
                                      <p:to>
                                        <p:strVal val="visible"/>
                                      </p:to>
                                    </p:set>
                                    <p:anim calcmode="lin" valueType="num">
                                      <p:cBhvr>
                                        <p:cTn id="39" dur="300" fill="hold"/>
                                        <p:tgtEl>
                                          <p:spTgt spid="37901"/>
                                        </p:tgtEl>
                                        <p:attrNameLst>
                                          <p:attrName>ppt_w</p:attrName>
                                        </p:attrNameLst>
                                      </p:cBhvr>
                                      <p:tavLst>
                                        <p:tav tm="0">
                                          <p:val>
                                            <p:fltVal val="0"/>
                                          </p:val>
                                        </p:tav>
                                        <p:tav tm="100000">
                                          <p:val>
                                            <p:strVal val="#ppt_w"/>
                                          </p:val>
                                        </p:tav>
                                      </p:tavLst>
                                    </p:anim>
                                    <p:anim calcmode="lin" valueType="num">
                                      <p:cBhvr>
                                        <p:cTn id="40" dur="300" fill="hold"/>
                                        <p:tgtEl>
                                          <p:spTgt spid="37901"/>
                                        </p:tgtEl>
                                        <p:attrNameLst>
                                          <p:attrName>ppt_h</p:attrName>
                                        </p:attrNameLst>
                                      </p:cBhvr>
                                      <p:tavLst>
                                        <p:tav tm="0">
                                          <p:val>
                                            <p:fltVal val="0"/>
                                          </p:val>
                                        </p:tav>
                                        <p:tav tm="100000">
                                          <p:val>
                                            <p:strVal val="#ppt_h"/>
                                          </p:val>
                                        </p:tav>
                                      </p:tavLst>
                                    </p:anim>
                                    <p:animEffect transition="in" filter="fade">
                                      <p:cBhvr>
                                        <p:cTn id="41" dur="300"/>
                                        <p:tgtEl>
                                          <p:spTgt spid="37901"/>
                                        </p:tgtEl>
                                      </p:cBhvr>
                                    </p:animEffect>
                                  </p:childTnLst>
                                </p:cTn>
                              </p:par>
                            </p:childTnLst>
                          </p:cTn>
                        </p:par>
                        <p:par>
                          <p:cTn id="42" fill="hold">
                            <p:stCondLst>
                              <p:cond delay="2760"/>
                            </p:stCondLst>
                            <p:childTnLst>
                              <p:par>
                                <p:cTn id="43" presetID="53" presetClass="entr" presetSubtype="16" fill="hold" grpId="0" nodeType="afterEffect">
                                  <p:stCondLst>
                                    <p:cond delay="0"/>
                                  </p:stCondLst>
                                  <p:childTnLst>
                                    <p:set>
                                      <p:cBhvr>
                                        <p:cTn id="44" dur="1" fill="hold">
                                          <p:stCondLst>
                                            <p:cond delay="0"/>
                                          </p:stCondLst>
                                        </p:cTn>
                                        <p:tgtEl>
                                          <p:spTgt spid="37904"/>
                                        </p:tgtEl>
                                        <p:attrNameLst>
                                          <p:attrName>style.visibility</p:attrName>
                                        </p:attrNameLst>
                                      </p:cBhvr>
                                      <p:to>
                                        <p:strVal val="visible"/>
                                      </p:to>
                                    </p:set>
                                    <p:anim calcmode="lin" valueType="num">
                                      <p:cBhvr>
                                        <p:cTn id="45" dur="300" fill="hold"/>
                                        <p:tgtEl>
                                          <p:spTgt spid="37904"/>
                                        </p:tgtEl>
                                        <p:attrNameLst>
                                          <p:attrName>ppt_w</p:attrName>
                                        </p:attrNameLst>
                                      </p:cBhvr>
                                      <p:tavLst>
                                        <p:tav tm="0">
                                          <p:val>
                                            <p:fltVal val="0"/>
                                          </p:val>
                                        </p:tav>
                                        <p:tav tm="100000">
                                          <p:val>
                                            <p:strVal val="#ppt_w"/>
                                          </p:val>
                                        </p:tav>
                                      </p:tavLst>
                                    </p:anim>
                                    <p:anim calcmode="lin" valueType="num">
                                      <p:cBhvr>
                                        <p:cTn id="46" dur="300" fill="hold"/>
                                        <p:tgtEl>
                                          <p:spTgt spid="37904"/>
                                        </p:tgtEl>
                                        <p:attrNameLst>
                                          <p:attrName>ppt_h</p:attrName>
                                        </p:attrNameLst>
                                      </p:cBhvr>
                                      <p:tavLst>
                                        <p:tav tm="0">
                                          <p:val>
                                            <p:fltVal val="0"/>
                                          </p:val>
                                        </p:tav>
                                        <p:tav tm="100000">
                                          <p:val>
                                            <p:strVal val="#ppt_h"/>
                                          </p:val>
                                        </p:tav>
                                      </p:tavLst>
                                    </p:anim>
                                    <p:animEffect transition="in" filter="fade">
                                      <p:cBhvr>
                                        <p:cTn id="47" dur="300"/>
                                        <p:tgtEl>
                                          <p:spTgt spid="37904"/>
                                        </p:tgtEl>
                                      </p:cBhvr>
                                    </p:animEffect>
                                  </p:childTnLst>
                                </p:cTn>
                              </p:par>
                            </p:childTnLst>
                          </p:cTn>
                        </p:par>
                        <p:par>
                          <p:cTn id="48" fill="hold">
                            <p:stCondLst>
                              <p:cond delay="3060"/>
                            </p:stCondLst>
                            <p:childTnLst>
                              <p:par>
                                <p:cTn id="49" presetID="53" presetClass="entr" presetSubtype="16" fill="hold" grpId="0" nodeType="afterEffect">
                                  <p:stCondLst>
                                    <p:cond delay="0"/>
                                  </p:stCondLst>
                                  <p:childTnLst>
                                    <p:set>
                                      <p:cBhvr>
                                        <p:cTn id="50" dur="1" fill="hold">
                                          <p:stCondLst>
                                            <p:cond delay="0"/>
                                          </p:stCondLst>
                                        </p:cTn>
                                        <p:tgtEl>
                                          <p:spTgt spid="37903"/>
                                        </p:tgtEl>
                                        <p:attrNameLst>
                                          <p:attrName>style.visibility</p:attrName>
                                        </p:attrNameLst>
                                      </p:cBhvr>
                                      <p:to>
                                        <p:strVal val="visible"/>
                                      </p:to>
                                    </p:set>
                                    <p:anim calcmode="lin" valueType="num">
                                      <p:cBhvr>
                                        <p:cTn id="51" dur="300" fill="hold"/>
                                        <p:tgtEl>
                                          <p:spTgt spid="37903"/>
                                        </p:tgtEl>
                                        <p:attrNameLst>
                                          <p:attrName>ppt_w</p:attrName>
                                        </p:attrNameLst>
                                      </p:cBhvr>
                                      <p:tavLst>
                                        <p:tav tm="0">
                                          <p:val>
                                            <p:fltVal val="0"/>
                                          </p:val>
                                        </p:tav>
                                        <p:tav tm="100000">
                                          <p:val>
                                            <p:strVal val="#ppt_w"/>
                                          </p:val>
                                        </p:tav>
                                      </p:tavLst>
                                    </p:anim>
                                    <p:anim calcmode="lin" valueType="num">
                                      <p:cBhvr>
                                        <p:cTn id="52" dur="300" fill="hold"/>
                                        <p:tgtEl>
                                          <p:spTgt spid="37903"/>
                                        </p:tgtEl>
                                        <p:attrNameLst>
                                          <p:attrName>ppt_h</p:attrName>
                                        </p:attrNameLst>
                                      </p:cBhvr>
                                      <p:tavLst>
                                        <p:tav tm="0">
                                          <p:val>
                                            <p:fltVal val="0"/>
                                          </p:val>
                                        </p:tav>
                                        <p:tav tm="100000">
                                          <p:val>
                                            <p:strVal val="#ppt_h"/>
                                          </p:val>
                                        </p:tav>
                                      </p:tavLst>
                                    </p:anim>
                                    <p:animEffect transition="in" filter="fade">
                                      <p:cBhvr>
                                        <p:cTn id="53" dur="300"/>
                                        <p:tgtEl>
                                          <p:spTgt spid="37903"/>
                                        </p:tgtEl>
                                      </p:cBhvr>
                                    </p:animEffect>
                                  </p:childTnLst>
                                </p:cTn>
                              </p:par>
                            </p:childTnLst>
                          </p:cTn>
                        </p:par>
                        <p:par>
                          <p:cTn id="54" fill="hold">
                            <p:stCondLst>
                              <p:cond delay="3360"/>
                            </p:stCondLst>
                            <p:childTnLst>
                              <p:par>
                                <p:cTn id="55" presetID="53" presetClass="entr" presetSubtype="16" fill="hold" grpId="0" nodeType="afterEffect">
                                  <p:stCondLst>
                                    <p:cond delay="0"/>
                                  </p:stCondLst>
                                  <p:childTnLst>
                                    <p:set>
                                      <p:cBhvr>
                                        <p:cTn id="56" dur="1" fill="hold">
                                          <p:stCondLst>
                                            <p:cond delay="0"/>
                                          </p:stCondLst>
                                        </p:cTn>
                                        <p:tgtEl>
                                          <p:spTgt spid="37902"/>
                                        </p:tgtEl>
                                        <p:attrNameLst>
                                          <p:attrName>style.visibility</p:attrName>
                                        </p:attrNameLst>
                                      </p:cBhvr>
                                      <p:to>
                                        <p:strVal val="visible"/>
                                      </p:to>
                                    </p:set>
                                    <p:anim calcmode="lin" valueType="num">
                                      <p:cBhvr>
                                        <p:cTn id="57" dur="300" fill="hold"/>
                                        <p:tgtEl>
                                          <p:spTgt spid="37902"/>
                                        </p:tgtEl>
                                        <p:attrNameLst>
                                          <p:attrName>ppt_w</p:attrName>
                                        </p:attrNameLst>
                                      </p:cBhvr>
                                      <p:tavLst>
                                        <p:tav tm="0">
                                          <p:val>
                                            <p:fltVal val="0"/>
                                          </p:val>
                                        </p:tav>
                                        <p:tav tm="100000">
                                          <p:val>
                                            <p:strVal val="#ppt_w"/>
                                          </p:val>
                                        </p:tav>
                                      </p:tavLst>
                                    </p:anim>
                                    <p:anim calcmode="lin" valueType="num">
                                      <p:cBhvr>
                                        <p:cTn id="58" dur="300" fill="hold"/>
                                        <p:tgtEl>
                                          <p:spTgt spid="37902"/>
                                        </p:tgtEl>
                                        <p:attrNameLst>
                                          <p:attrName>ppt_h</p:attrName>
                                        </p:attrNameLst>
                                      </p:cBhvr>
                                      <p:tavLst>
                                        <p:tav tm="0">
                                          <p:val>
                                            <p:fltVal val="0"/>
                                          </p:val>
                                        </p:tav>
                                        <p:tav tm="100000">
                                          <p:val>
                                            <p:strVal val="#ppt_h"/>
                                          </p:val>
                                        </p:tav>
                                      </p:tavLst>
                                    </p:anim>
                                    <p:animEffect transition="in" filter="fade">
                                      <p:cBhvr>
                                        <p:cTn id="59" dur="300"/>
                                        <p:tgtEl>
                                          <p:spTgt spid="379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7896"/>
                                        </p:tgtEl>
                                        <p:attrNameLst>
                                          <p:attrName>style.visibility</p:attrName>
                                        </p:attrNameLst>
                                      </p:cBhvr>
                                      <p:to>
                                        <p:strVal val="visible"/>
                                      </p:to>
                                    </p:set>
                                    <p:anim calcmode="lin" valueType="num">
                                      <p:cBhvr>
                                        <p:cTn id="62" dur="300" fill="hold"/>
                                        <p:tgtEl>
                                          <p:spTgt spid="37896"/>
                                        </p:tgtEl>
                                        <p:attrNameLst>
                                          <p:attrName>ppt_w</p:attrName>
                                        </p:attrNameLst>
                                      </p:cBhvr>
                                      <p:tavLst>
                                        <p:tav tm="0">
                                          <p:val>
                                            <p:fltVal val="0"/>
                                          </p:val>
                                        </p:tav>
                                        <p:tav tm="100000">
                                          <p:val>
                                            <p:strVal val="#ppt_w"/>
                                          </p:val>
                                        </p:tav>
                                      </p:tavLst>
                                    </p:anim>
                                    <p:anim calcmode="lin" valueType="num">
                                      <p:cBhvr>
                                        <p:cTn id="63" dur="300" fill="hold"/>
                                        <p:tgtEl>
                                          <p:spTgt spid="37896"/>
                                        </p:tgtEl>
                                        <p:attrNameLst>
                                          <p:attrName>ppt_h</p:attrName>
                                        </p:attrNameLst>
                                      </p:cBhvr>
                                      <p:tavLst>
                                        <p:tav tm="0">
                                          <p:val>
                                            <p:fltVal val="0"/>
                                          </p:val>
                                        </p:tav>
                                        <p:tav tm="100000">
                                          <p:val>
                                            <p:strVal val="#ppt_h"/>
                                          </p:val>
                                        </p:tav>
                                      </p:tavLst>
                                    </p:anim>
                                    <p:animEffect transition="in" filter="fade">
                                      <p:cBhvr>
                                        <p:cTn id="64" dur="300"/>
                                        <p:tgtEl>
                                          <p:spTgt spid="37896"/>
                                        </p:tgtEl>
                                      </p:cBhvr>
                                    </p:animEffect>
                                  </p:childTnLst>
                                </p:cTn>
                              </p:par>
                            </p:childTnLst>
                          </p:cTn>
                        </p:par>
                        <p:par>
                          <p:cTn id="65" fill="hold">
                            <p:stCondLst>
                              <p:cond delay="3660"/>
                            </p:stCondLst>
                            <p:childTnLst>
                              <p:par>
                                <p:cTn id="66" presetID="53" presetClass="entr" presetSubtype="16" fill="hold" grpId="0" nodeType="afterEffect">
                                  <p:stCondLst>
                                    <p:cond delay="0"/>
                                  </p:stCondLst>
                                  <p:childTnLst>
                                    <p:set>
                                      <p:cBhvr>
                                        <p:cTn id="67" dur="1" fill="hold">
                                          <p:stCondLst>
                                            <p:cond delay="0"/>
                                          </p:stCondLst>
                                        </p:cTn>
                                        <p:tgtEl>
                                          <p:spTgt spid="37905"/>
                                        </p:tgtEl>
                                        <p:attrNameLst>
                                          <p:attrName>style.visibility</p:attrName>
                                        </p:attrNameLst>
                                      </p:cBhvr>
                                      <p:to>
                                        <p:strVal val="visible"/>
                                      </p:to>
                                    </p:set>
                                    <p:anim calcmode="lin" valueType="num">
                                      <p:cBhvr>
                                        <p:cTn id="68" dur="300" fill="hold"/>
                                        <p:tgtEl>
                                          <p:spTgt spid="37905"/>
                                        </p:tgtEl>
                                        <p:attrNameLst>
                                          <p:attrName>ppt_w</p:attrName>
                                        </p:attrNameLst>
                                      </p:cBhvr>
                                      <p:tavLst>
                                        <p:tav tm="0">
                                          <p:val>
                                            <p:fltVal val="0"/>
                                          </p:val>
                                        </p:tav>
                                        <p:tav tm="100000">
                                          <p:val>
                                            <p:strVal val="#ppt_w"/>
                                          </p:val>
                                        </p:tav>
                                      </p:tavLst>
                                    </p:anim>
                                    <p:anim calcmode="lin" valueType="num">
                                      <p:cBhvr>
                                        <p:cTn id="69" dur="300" fill="hold"/>
                                        <p:tgtEl>
                                          <p:spTgt spid="37905"/>
                                        </p:tgtEl>
                                        <p:attrNameLst>
                                          <p:attrName>ppt_h</p:attrName>
                                        </p:attrNameLst>
                                      </p:cBhvr>
                                      <p:tavLst>
                                        <p:tav tm="0">
                                          <p:val>
                                            <p:fltVal val="0"/>
                                          </p:val>
                                        </p:tav>
                                        <p:tav tm="100000">
                                          <p:val>
                                            <p:strVal val="#ppt_h"/>
                                          </p:val>
                                        </p:tav>
                                      </p:tavLst>
                                    </p:anim>
                                    <p:animEffect transition="in" filter="fade">
                                      <p:cBhvr>
                                        <p:cTn id="70" dur="300"/>
                                        <p:tgtEl>
                                          <p:spTgt spid="37905"/>
                                        </p:tgtEl>
                                      </p:cBhvr>
                                    </p:animEffect>
                                  </p:childTnLst>
                                </p:cTn>
                              </p:par>
                            </p:childTnLst>
                          </p:cTn>
                        </p:par>
                        <p:par>
                          <p:cTn id="71" fill="hold">
                            <p:stCondLst>
                              <p:cond delay="3960"/>
                            </p:stCondLst>
                            <p:childTnLst>
                              <p:par>
                                <p:cTn id="72" presetID="53" presetClass="entr" presetSubtype="16" fill="hold" grpId="0" nodeType="afterEffect">
                                  <p:stCondLst>
                                    <p:cond delay="0"/>
                                  </p:stCondLst>
                                  <p:childTnLst>
                                    <p:set>
                                      <p:cBhvr>
                                        <p:cTn id="73" dur="1" fill="hold">
                                          <p:stCondLst>
                                            <p:cond delay="0"/>
                                          </p:stCondLst>
                                        </p:cTn>
                                        <p:tgtEl>
                                          <p:spTgt spid="37906"/>
                                        </p:tgtEl>
                                        <p:attrNameLst>
                                          <p:attrName>style.visibility</p:attrName>
                                        </p:attrNameLst>
                                      </p:cBhvr>
                                      <p:to>
                                        <p:strVal val="visible"/>
                                      </p:to>
                                    </p:set>
                                    <p:anim calcmode="lin" valueType="num">
                                      <p:cBhvr>
                                        <p:cTn id="74" dur="300" fill="hold"/>
                                        <p:tgtEl>
                                          <p:spTgt spid="37906"/>
                                        </p:tgtEl>
                                        <p:attrNameLst>
                                          <p:attrName>ppt_w</p:attrName>
                                        </p:attrNameLst>
                                      </p:cBhvr>
                                      <p:tavLst>
                                        <p:tav tm="0">
                                          <p:val>
                                            <p:fltVal val="0"/>
                                          </p:val>
                                        </p:tav>
                                        <p:tav tm="100000">
                                          <p:val>
                                            <p:strVal val="#ppt_w"/>
                                          </p:val>
                                        </p:tav>
                                      </p:tavLst>
                                    </p:anim>
                                    <p:anim calcmode="lin" valueType="num">
                                      <p:cBhvr>
                                        <p:cTn id="75" dur="300" fill="hold"/>
                                        <p:tgtEl>
                                          <p:spTgt spid="37906"/>
                                        </p:tgtEl>
                                        <p:attrNameLst>
                                          <p:attrName>ppt_h</p:attrName>
                                        </p:attrNameLst>
                                      </p:cBhvr>
                                      <p:tavLst>
                                        <p:tav tm="0">
                                          <p:val>
                                            <p:fltVal val="0"/>
                                          </p:val>
                                        </p:tav>
                                        <p:tav tm="100000">
                                          <p:val>
                                            <p:strVal val="#ppt_h"/>
                                          </p:val>
                                        </p:tav>
                                      </p:tavLst>
                                    </p:anim>
                                    <p:animEffect transition="in" filter="fade">
                                      <p:cBhvr>
                                        <p:cTn id="76" dur="300"/>
                                        <p:tgtEl>
                                          <p:spTgt spid="37906"/>
                                        </p:tgtEl>
                                      </p:cBhvr>
                                    </p:animEffect>
                                  </p:childTnLst>
                                </p:cTn>
                              </p:par>
                            </p:childTnLst>
                          </p:cTn>
                        </p:par>
                        <p:par>
                          <p:cTn id="77" fill="hold">
                            <p:stCondLst>
                              <p:cond delay="4260"/>
                            </p:stCondLst>
                            <p:childTnLst>
                              <p:par>
                                <p:cTn id="78" presetID="53" presetClass="entr" presetSubtype="16" fill="hold" grpId="0" nodeType="afterEffect">
                                  <p:stCondLst>
                                    <p:cond delay="0"/>
                                  </p:stCondLst>
                                  <p:childTnLst>
                                    <p:set>
                                      <p:cBhvr>
                                        <p:cTn id="79" dur="1" fill="hold">
                                          <p:stCondLst>
                                            <p:cond delay="0"/>
                                          </p:stCondLst>
                                        </p:cTn>
                                        <p:tgtEl>
                                          <p:spTgt spid="37907"/>
                                        </p:tgtEl>
                                        <p:attrNameLst>
                                          <p:attrName>style.visibility</p:attrName>
                                        </p:attrNameLst>
                                      </p:cBhvr>
                                      <p:to>
                                        <p:strVal val="visible"/>
                                      </p:to>
                                    </p:set>
                                    <p:anim calcmode="lin" valueType="num">
                                      <p:cBhvr>
                                        <p:cTn id="80" dur="300" fill="hold"/>
                                        <p:tgtEl>
                                          <p:spTgt spid="37907"/>
                                        </p:tgtEl>
                                        <p:attrNameLst>
                                          <p:attrName>ppt_w</p:attrName>
                                        </p:attrNameLst>
                                      </p:cBhvr>
                                      <p:tavLst>
                                        <p:tav tm="0">
                                          <p:val>
                                            <p:fltVal val="0"/>
                                          </p:val>
                                        </p:tav>
                                        <p:tav tm="100000">
                                          <p:val>
                                            <p:strVal val="#ppt_w"/>
                                          </p:val>
                                        </p:tav>
                                      </p:tavLst>
                                    </p:anim>
                                    <p:anim calcmode="lin" valueType="num">
                                      <p:cBhvr>
                                        <p:cTn id="81" dur="300" fill="hold"/>
                                        <p:tgtEl>
                                          <p:spTgt spid="37907"/>
                                        </p:tgtEl>
                                        <p:attrNameLst>
                                          <p:attrName>ppt_h</p:attrName>
                                        </p:attrNameLst>
                                      </p:cBhvr>
                                      <p:tavLst>
                                        <p:tav tm="0">
                                          <p:val>
                                            <p:fltVal val="0"/>
                                          </p:val>
                                        </p:tav>
                                        <p:tav tm="100000">
                                          <p:val>
                                            <p:strVal val="#ppt_h"/>
                                          </p:val>
                                        </p:tav>
                                      </p:tavLst>
                                    </p:anim>
                                    <p:animEffect transition="in" filter="fade">
                                      <p:cBhvr>
                                        <p:cTn id="82" dur="300"/>
                                        <p:tgtEl>
                                          <p:spTgt spid="37907"/>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85" dur="500"/>
                                        <p:tgtEl>
                                          <p:spTgt spid="3">
                                            <p:graphicEl>
                                              <a:chart seriesIdx="-3" categoryIdx="-3" bldStep="gridLegend"/>
                                            </p:graphicEl>
                                          </p:spTgt>
                                        </p:tgtEl>
                                      </p:cBhvr>
                                    </p:animEffect>
                                  </p:childTnLst>
                                </p:cTn>
                              </p:par>
                              <p:par>
                                <p:cTn id="86" presetID="22" presetClass="entr" presetSubtype="8" fill="hold" grpId="0" nodeType="withEffect">
                                  <p:stCondLst>
                                    <p:cond delay="240"/>
                                  </p:stCondLst>
                                  <p:childTnLst>
                                    <p:set>
                                      <p:cBhvr>
                                        <p:cTn id="87"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88" dur="1100"/>
                                        <p:tgtEl>
                                          <p:spTgt spid="3">
                                            <p:graphicEl>
                                              <a:chart seriesIdx="0"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3" grpId="0"/>
      <p:bldP spid="37894" grpId="0"/>
      <p:bldGraphic spid="3" grpId="0" uiExpand="1">
        <p:bldSub>
          <a:bldChart bld="series"/>
        </p:bldSub>
      </p:bldGraphic>
      <p:bldP spid="37896" grpId="0"/>
      <p:bldP spid="37897" grpId="0" animBg="1"/>
      <p:bldP spid="37898" grpId="0" animBg="1"/>
      <p:bldP spid="37899" grpId="0" animBg="1"/>
      <p:bldP spid="37900" grpId="0" animBg="1"/>
      <p:bldP spid="37901" grpId="0" animBg="1"/>
      <p:bldP spid="37902" grpId="0" animBg="1"/>
      <p:bldP spid="37903" grpId="0" animBg="1"/>
      <p:bldP spid="37904" grpId="0" animBg="1"/>
      <p:bldP spid="37905" grpId="0"/>
      <p:bldP spid="37906" grpId="0"/>
      <p:bldP spid="3790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E14B6B4-95EF-4746-BF5E-9E3FD220A9FA}" type="slidenum">
              <a:rPr lang="en-US" sz="2000">
                <a:solidFill>
                  <a:schemeClr val="bg1"/>
                </a:solidFill>
              </a:rPr>
              <a:pPr algn="ctr" eaLnBrk="1">
                <a:lnSpc>
                  <a:spcPct val="100000"/>
                </a:lnSpc>
              </a:pPr>
              <a:t>34</a:t>
            </a:fld>
            <a:endParaRPr lang="en-US">
              <a:solidFill>
                <a:schemeClr val="bg1"/>
              </a:solidFill>
            </a:endParaRPr>
          </a:p>
        </p:txBody>
      </p:sp>
      <p:sp>
        <p:nvSpPr>
          <p:cNvPr id="38917" name="AutoShape 5"/>
          <p:cNvSpPr>
            <a:spLocks/>
          </p:cNvSpPr>
          <p:nvPr/>
        </p:nvSpPr>
        <p:spPr bwMode="auto">
          <a:xfrm>
            <a:off x="5186363" y="4495800"/>
            <a:ext cx="6021387" cy="214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8918" name="AutoShape 6"/>
          <p:cNvSpPr>
            <a:spLocks/>
          </p:cNvSpPr>
          <p:nvPr/>
        </p:nvSpPr>
        <p:spPr bwMode="auto">
          <a:xfrm>
            <a:off x="5186363" y="37338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2012</a:t>
            </a:r>
            <a:endParaRPr lang="en-US">
              <a:solidFill>
                <a:schemeClr val="bg1"/>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1459789227"/>
              </p:ext>
            </p:extLst>
          </p:nvPr>
        </p:nvGraphicFramePr>
        <p:xfrm>
          <a:off x="1319213" y="7599363"/>
          <a:ext cx="9837737" cy="4478337"/>
        </p:xfrm>
        <a:graphic>
          <a:graphicData uri="http://schemas.openxmlformats.org/drawingml/2006/chart">
            <c:chart xmlns:c="http://schemas.openxmlformats.org/drawingml/2006/chart" xmlns:r="http://schemas.openxmlformats.org/officeDocument/2006/relationships" r:id="rId2"/>
          </a:graphicData>
        </a:graphic>
      </p:graphicFrame>
      <p:sp>
        <p:nvSpPr>
          <p:cNvPr id="38921" name="AutoShape 9"/>
          <p:cNvSpPr>
            <a:spLocks/>
          </p:cNvSpPr>
          <p:nvPr/>
        </p:nvSpPr>
        <p:spPr bwMode="auto">
          <a:xfrm>
            <a:off x="17033875" y="4495800"/>
            <a:ext cx="6021388" cy="214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38922" name="AutoShape 10"/>
          <p:cNvSpPr>
            <a:spLocks/>
          </p:cNvSpPr>
          <p:nvPr/>
        </p:nvSpPr>
        <p:spPr bwMode="auto">
          <a:xfrm>
            <a:off x="17033875" y="3733800"/>
            <a:ext cx="5045075"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2013</a:t>
            </a:r>
            <a:endParaRPr lang="en-US">
              <a:solidFill>
                <a:schemeClr val="bg1"/>
              </a:solidFill>
              <a:latin typeface="Roboto" charset="0"/>
              <a:ea typeface="ＭＳ Ｐゴシック" charset="0"/>
              <a:cs typeface="Roboto" charset="0"/>
              <a:sym typeface="Roboto" charset="0"/>
            </a:endParaRPr>
          </a:p>
        </p:txBody>
      </p:sp>
      <p:graphicFrame>
        <p:nvGraphicFramePr>
          <p:cNvPr id="4" name="Object 11"/>
          <p:cNvGraphicFramePr>
            <a:graphicFrameLocks noChangeAspect="1"/>
          </p:cNvGraphicFramePr>
          <p:nvPr>
            <p:extLst>
              <p:ext uri="{D42A27DB-BD31-4B8C-83A1-F6EECF244321}">
                <p14:modId xmlns:p14="http://schemas.microsoft.com/office/powerpoint/2010/main" val="3454811982"/>
              </p:ext>
            </p:extLst>
          </p:nvPr>
        </p:nvGraphicFramePr>
        <p:xfrm>
          <a:off x="13168313" y="7599363"/>
          <a:ext cx="9836150" cy="4478337"/>
        </p:xfrm>
        <a:graphic>
          <a:graphicData uri="http://schemas.openxmlformats.org/drawingml/2006/chart">
            <c:chart xmlns:c="http://schemas.openxmlformats.org/drawingml/2006/chart" xmlns:r="http://schemas.openxmlformats.org/officeDocument/2006/relationships" r:id="rId3"/>
          </a:graphicData>
        </a:graphic>
      </p:graphicFrame>
      <p:sp>
        <p:nvSpPr>
          <p:cNvPr id="9" name="Picture Placeholder 8"/>
          <p:cNvSpPr>
            <a:spLocks noGrp="1"/>
          </p:cNvSpPr>
          <p:nvPr>
            <p:ph type="pic" sz="quarter" idx="15"/>
          </p:nvPr>
        </p:nvSpPr>
        <p:spPr/>
      </p:sp>
      <p:sp>
        <p:nvSpPr>
          <p:cNvPr id="6" name="Picture Placeholder 5"/>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8DC1DA3-50E1-4E5B-B47F-11B2D37B01B7}" type="slidenum">
              <a:rPr lang="en-US" sz="2000">
                <a:solidFill>
                  <a:schemeClr val="bg1"/>
                </a:solidFill>
              </a:rPr>
              <a:pPr algn="ctr" eaLnBrk="1">
                <a:lnSpc>
                  <a:spcPct val="100000"/>
                </a:lnSpc>
              </a:pPr>
              <a:t>35</a:t>
            </a:fld>
            <a:endParaRPr lang="en-US">
              <a:solidFill>
                <a:schemeClr val="bg1"/>
              </a:solidFill>
            </a:endParaRPr>
          </a:p>
        </p:txBody>
      </p:sp>
      <p:grpSp>
        <p:nvGrpSpPr>
          <p:cNvPr id="39940" name="Group 4"/>
          <p:cNvGrpSpPr>
            <a:grpSpLocks/>
          </p:cNvGrpSpPr>
          <p:nvPr/>
        </p:nvGrpSpPr>
        <p:grpSpPr bwMode="auto">
          <a:xfrm>
            <a:off x="608013" y="3797300"/>
            <a:ext cx="14003337" cy="8042275"/>
            <a:chOff x="-1" y="0"/>
            <a:chExt cx="14002397" cy="8042848"/>
          </a:xfrm>
          <a:solidFill>
            <a:schemeClr val="bg1">
              <a:lumMod val="85000"/>
            </a:schemeClr>
          </a:solidFill>
        </p:grpSpPr>
        <p:sp>
          <p:nvSpPr>
            <p:cNvPr id="39941" name="AutoShape 5"/>
            <p:cNvSpPr>
              <a:spLocks/>
            </p:cNvSpPr>
            <p:nvPr/>
          </p:nvSpPr>
          <p:spPr bwMode="auto">
            <a:xfrm>
              <a:off x="5678105" y="446120"/>
              <a:ext cx="8324291" cy="5215309"/>
            </a:xfrm>
            <a:custGeom>
              <a:avLst/>
              <a:gdLst>
                <a:gd name="T0" fmla="*/ 4161953 w 21593"/>
                <a:gd name="T1" fmla="*/ 2608620 h 21596"/>
                <a:gd name="T2" fmla="*/ 4161953 w 21593"/>
                <a:gd name="T3" fmla="*/ 2608620 h 21596"/>
                <a:gd name="T4" fmla="*/ 4161953 w 21593"/>
                <a:gd name="T5" fmla="*/ 2608620 h 21596"/>
                <a:gd name="T6" fmla="*/ 4161953 w 21593"/>
                <a:gd name="T7" fmla="*/ 260862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9942" name="AutoShape 6"/>
            <p:cNvSpPr>
              <a:spLocks/>
            </p:cNvSpPr>
            <p:nvPr/>
          </p:nvSpPr>
          <p:spPr bwMode="auto">
            <a:xfrm>
              <a:off x="-1" y="0"/>
              <a:ext cx="7387729" cy="8042848"/>
            </a:xfrm>
            <a:custGeom>
              <a:avLst/>
              <a:gdLst>
                <a:gd name="T0" fmla="*/ 3693865 w 21600"/>
                <a:gd name="T1" fmla="*/ 4022355 h 21597"/>
                <a:gd name="T2" fmla="*/ 3693865 w 21600"/>
                <a:gd name="T3" fmla="*/ 4022355 h 21597"/>
                <a:gd name="T4" fmla="*/ 3693865 w 21600"/>
                <a:gd name="T5" fmla="*/ 4022355 h 21597"/>
                <a:gd name="T6" fmla="*/ 3693865 w 21600"/>
                <a:gd name="T7" fmla="*/ 402235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9943" name="AutoShape 7"/>
            <p:cNvSpPr>
              <a:spLocks/>
            </p:cNvSpPr>
            <p:nvPr/>
          </p:nvSpPr>
          <p:spPr bwMode="auto">
            <a:xfrm>
              <a:off x="11591146" y="5690005"/>
              <a:ext cx="1822328" cy="1506645"/>
            </a:xfrm>
            <a:custGeom>
              <a:avLst/>
              <a:gdLst>
                <a:gd name="T0" fmla="*/ 911164 w 21590"/>
                <a:gd name="T1" fmla="*/ 757670 h 21484"/>
                <a:gd name="T2" fmla="*/ 911164 w 21590"/>
                <a:gd name="T3" fmla="*/ 757670 h 21484"/>
                <a:gd name="T4" fmla="*/ 911164 w 21590"/>
                <a:gd name="T5" fmla="*/ 757670 h 21484"/>
                <a:gd name="T6" fmla="*/ 911164 w 21590"/>
                <a:gd name="T7" fmla="*/ 75767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1"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9944" name="AutoShape 8"/>
            <p:cNvSpPr>
              <a:spLocks/>
            </p:cNvSpPr>
            <p:nvPr/>
          </p:nvSpPr>
          <p:spPr bwMode="auto">
            <a:xfrm>
              <a:off x="5344752" y="3124423"/>
              <a:ext cx="3019222" cy="3319700"/>
            </a:xfrm>
            <a:custGeom>
              <a:avLst/>
              <a:gdLst>
                <a:gd name="T0" fmla="*/ 1509611 w 21600"/>
                <a:gd name="T1" fmla="*/ 1659850 h 21600"/>
                <a:gd name="T2" fmla="*/ 1509611 w 21600"/>
                <a:gd name="T3" fmla="*/ 1659850 h 21600"/>
                <a:gd name="T4" fmla="*/ 1509611 w 21600"/>
                <a:gd name="T5" fmla="*/ 1659850 h 21600"/>
                <a:gd name="T6" fmla="*/ 1509611 w 21600"/>
                <a:gd name="T7" fmla="*/ 1659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39945" name="AutoShape 9"/>
          <p:cNvSpPr>
            <a:spLocks/>
          </p:cNvSpPr>
          <p:nvPr/>
        </p:nvSpPr>
        <p:spPr bwMode="auto">
          <a:xfrm>
            <a:off x="3008313" y="6230938"/>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9946" name="AutoShape 10"/>
          <p:cNvSpPr>
            <a:spLocks/>
          </p:cNvSpPr>
          <p:nvPr/>
        </p:nvSpPr>
        <p:spPr bwMode="auto">
          <a:xfrm>
            <a:off x="4618038" y="9110663"/>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9947" name="AutoShape 11"/>
          <p:cNvSpPr>
            <a:spLocks/>
          </p:cNvSpPr>
          <p:nvPr/>
        </p:nvSpPr>
        <p:spPr bwMode="auto">
          <a:xfrm>
            <a:off x="7472363" y="8383588"/>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39948" name="AutoShape 12"/>
          <p:cNvSpPr>
            <a:spLocks/>
          </p:cNvSpPr>
          <p:nvPr/>
        </p:nvSpPr>
        <p:spPr bwMode="auto">
          <a:xfrm>
            <a:off x="11911013" y="9110663"/>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39949" name="AutoShape 13"/>
          <p:cNvSpPr>
            <a:spLocks/>
          </p:cNvSpPr>
          <p:nvPr/>
        </p:nvSpPr>
        <p:spPr bwMode="auto">
          <a:xfrm>
            <a:off x="11212513" y="7772400"/>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9950" name="AutoShape 14"/>
          <p:cNvSpPr>
            <a:spLocks/>
          </p:cNvSpPr>
          <p:nvPr/>
        </p:nvSpPr>
        <p:spPr bwMode="auto">
          <a:xfrm>
            <a:off x="13087350" y="9893300"/>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39951" name="AutoShape 15"/>
          <p:cNvSpPr>
            <a:spLocks/>
          </p:cNvSpPr>
          <p:nvPr/>
        </p:nvSpPr>
        <p:spPr bwMode="auto">
          <a:xfrm>
            <a:off x="7556500" y="6230938"/>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39952" name="AutoShape 16"/>
          <p:cNvSpPr>
            <a:spLocks/>
          </p:cNvSpPr>
          <p:nvPr/>
        </p:nvSpPr>
        <p:spPr bwMode="auto">
          <a:xfrm>
            <a:off x="11074400" y="6230938"/>
            <a:ext cx="301625" cy="301625"/>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39953" name="AutoShape 17"/>
          <p:cNvSpPr>
            <a:spLocks/>
          </p:cNvSpPr>
          <p:nvPr/>
        </p:nvSpPr>
        <p:spPr bwMode="auto">
          <a:xfrm>
            <a:off x="15975013" y="4083050"/>
            <a:ext cx="1335087" cy="1335088"/>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9954" name="AutoShape 18"/>
          <p:cNvSpPr>
            <a:spLocks/>
          </p:cNvSpPr>
          <p:nvPr/>
        </p:nvSpPr>
        <p:spPr bwMode="auto">
          <a:xfrm>
            <a:off x="16370300" y="4438650"/>
            <a:ext cx="544513" cy="622300"/>
          </a:xfrm>
          <a:custGeom>
            <a:avLst/>
            <a:gdLst>
              <a:gd name="T0" fmla="*/ 272257 w 21600"/>
              <a:gd name="T1" fmla="*/ 311150 h 21600"/>
              <a:gd name="T2" fmla="*/ 272257 w 21600"/>
              <a:gd name="T3" fmla="*/ 311150 h 21600"/>
              <a:gd name="T4" fmla="*/ 272257 w 21600"/>
              <a:gd name="T5" fmla="*/ 311150 h 21600"/>
              <a:gd name="T6" fmla="*/ 272257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399"/>
                  <a:pt x="15890" y="5399"/>
                </a:cubicBezTo>
                <a:lnTo>
                  <a:pt x="14965"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399"/>
                  <a:pt x="11262" y="5399"/>
                </a:cubicBezTo>
                <a:lnTo>
                  <a:pt x="10336" y="5399"/>
                </a:lnTo>
                <a:cubicBezTo>
                  <a:pt x="10166" y="5399"/>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600"/>
                  <a:pt x="20829" y="21600"/>
                </a:cubicBezTo>
                <a:lnTo>
                  <a:pt x="770" y="21600"/>
                </a:lnTo>
                <a:cubicBezTo>
                  <a:pt x="345" y="21600"/>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9955" name="AutoShape 19"/>
          <p:cNvSpPr>
            <a:spLocks/>
          </p:cNvSpPr>
          <p:nvPr/>
        </p:nvSpPr>
        <p:spPr bwMode="auto">
          <a:xfrm>
            <a:off x="15975013" y="5864225"/>
            <a:ext cx="1335087" cy="1335088"/>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9956" name="AutoShape 20"/>
          <p:cNvSpPr>
            <a:spLocks/>
          </p:cNvSpPr>
          <p:nvPr/>
        </p:nvSpPr>
        <p:spPr bwMode="auto">
          <a:xfrm>
            <a:off x="15975013" y="7646988"/>
            <a:ext cx="1335087" cy="1335087"/>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9957" name="AutoShape 21"/>
          <p:cNvSpPr>
            <a:spLocks/>
          </p:cNvSpPr>
          <p:nvPr/>
        </p:nvSpPr>
        <p:spPr bwMode="auto">
          <a:xfrm>
            <a:off x="16351250" y="6291263"/>
            <a:ext cx="582613" cy="527050"/>
          </a:xfrm>
          <a:custGeom>
            <a:avLst/>
            <a:gdLst>
              <a:gd name="T0" fmla="*/ 291307 w 21600"/>
              <a:gd name="T1" fmla="*/ 263525 h 21600"/>
              <a:gd name="T2" fmla="*/ 291307 w 21600"/>
              <a:gd name="T3" fmla="*/ 263525 h 21600"/>
              <a:gd name="T4" fmla="*/ 291307 w 21600"/>
              <a:gd name="T5" fmla="*/ 263525 h 21600"/>
              <a:gd name="T6" fmla="*/ 29130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39958" name="AutoShape 22"/>
          <p:cNvSpPr>
            <a:spLocks/>
          </p:cNvSpPr>
          <p:nvPr/>
        </p:nvSpPr>
        <p:spPr bwMode="auto">
          <a:xfrm>
            <a:off x="16383000" y="8050213"/>
            <a:ext cx="519113" cy="528637"/>
          </a:xfrm>
          <a:custGeom>
            <a:avLst/>
            <a:gdLst>
              <a:gd name="T0" fmla="*/ 259544 w 21271"/>
              <a:gd name="T1" fmla="*/ 264319 h 21276"/>
              <a:gd name="T2" fmla="*/ 259544 w 21271"/>
              <a:gd name="T3" fmla="*/ 264319 h 21276"/>
              <a:gd name="T4" fmla="*/ 259544 w 21271"/>
              <a:gd name="T5" fmla="*/ 264319 h 21276"/>
              <a:gd name="T6" fmla="*/ 259544 w 21271"/>
              <a:gd name="T7" fmla="*/ 264319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39959" name="AutoShape 23"/>
          <p:cNvSpPr>
            <a:spLocks/>
          </p:cNvSpPr>
          <p:nvPr/>
        </p:nvSpPr>
        <p:spPr bwMode="auto">
          <a:xfrm>
            <a:off x="19586575" y="4533900"/>
            <a:ext cx="11350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Factory</a:t>
            </a:r>
            <a:endParaRPr lang="en-US" dirty="0">
              <a:solidFill>
                <a:schemeClr val="bg1"/>
              </a:solidFill>
              <a:latin typeface="Roboto" charset="0"/>
              <a:ea typeface="ＭＳ Ｐゴシック" charset="0"/>
              <a:cs typeface="Roboto" charset="0"/>
              <a:sym typeface="Roboto" charset="0"/>
            </a:endParaRPr>
          </a:p>
        </p:txBody>
      </p:sp>
      <p:sp>
        <p:nvSpPr>
          <p:cNvPr id="39960" name="AutoShape 24"/>
          <p:cNvSpPr>
            <a:spLocks/>
          </p:cNvSpPr>
          <p:nvPr/>
        </p:nvSpPr>
        <p:spPr bwMode="auto">
          <a:xfrm>
            <a:off x="17792700" y="4248150"/>
            <a:ext cx="449263"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dirty="0">
                <a:solidFill>
                  <a:schemeClr val="bg1"/>
                </a:solidFill>
                <a:latin typeface="Roboto" charset="0"/>
                <a:ea typeface="ＭＳ Ｐゴシック" charset="0"/>
                <a:cs typeface="Roboto" charset="0"/>
                <a:sym typeface="Roboto" charset="0"/>
              </a:rPr>
              <a:t>9</a:t>
            </a:r>
            <a:endParaRPr lang="en-US" dirty="0">
              <a:solidFill>
                <a:schemeClr val="bg1"/>
              </a:solidFill>
              <a:latin typeface="Roboto" charset="0"/>
              <a:ea typeface="ＭＳ Ｐゴシック" charset="0"/>
              <a:cs typeface="Roboto" charset="0"/>
              <a:sym typeface="Roboto" charset="0"/>
            </a:endParaRPr>
          </a:p>
        </p:txBody>
      </p:sp>
      <p:sp>
        <p:nvSpPr>
          <p:cNvPr id="39961" name="AutoShape 25"/>
          <p:cNvSpPr>
            <a:spLocks/>
          </p:cNvSpPr>
          <p:nvPr/>
        </p:nvSpPr>
        <p:spPr bwMode="auto">
          <a:xfrm>
            <a:off x="19586575" y="6321425"/>
            <a:ext cx="81121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Store</a:t>
            </a:r>
            <a:endParaRPr lang="en-US">
              <a:solidFill>
                <a:schemeClr val="bg1"/>
              </a:solidFill>
              <a:latin typeface="Roboto" charset="0"/>
              <a:ea typeface="ＭＳ Ｐゴシック" charset="0"/>
              <a:cs typeface="Roboto" charset="0"/>
              <a:sym typeface="Roboto" charset="0"/>
            </a:endParaRPr>
          </a:p>
        </p:txBody>
      </p:sp>
      <p:sp>
        <p:nvSpPr>
          <p:cNvPr id="39962" name="AutoShape 26"/>
          <p:cNvSpPr>
            <a:spLocks/>
          </p:cNvSpPr>
          <p:nvPr/>
        </p:nvSpPr>
        <p:spPr bwMode="auto">
          <a:xfrm>
            <a:off x="17792700" y="6035675"/>
            <a:ext cx="8858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bg1"/>
                </a:solidFill>
                <a:latin typeface="Roboto" charset="0"/>
                <a:ea typeface="ＭＳ Ｐゴシック" charset="0"/>
                <a:cs typeface="Roboto" charset="0"/>
                <a:sym typeface="Roboto" charset="0"/>
              </a:rPr>
              <a:t>16</a:t>
            </a:r>
            <a:endParaRPr lang="en-US">
              <a:solidFill>
                <a:schemeClr val="bg1"/>
              </a:solidFill>
              <a:latin typeface="Roboto" charset="0"/>
              <a:ea typeface="ＭＳ Ｐゴシック" charset="0"/>
              <a:cs typeface="Roboto" charset="0"/>
              <a:sym typeface="Roboto" charset="0"/>
            </a:endParaRPr>
          </a:p>
        </p:txBody>
      </p:sp>
      <p:sp>
        <p:nvSpPr>
          <p:cNvPr id="39963" name="AutoShape 27"/>
          <p:cNvSpPr>
            <a:spLocks/>
          </p:cNvSpPr>
          <p:nvPr/>
        </p:nvSpPr>
        <p:spPr bwMode="auto">
          <a:xfrm>
            <a:off x="19586575" y="8097838"/>
            <a:ext cx="217170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Service Center</a:t>
            </a:r>
            <a:endParaRPr lang="en-US">
              <a:solidFill>
                <a:schemeClr val="bg1"/>
              </a:solidFill>
              <a:latin typeface="Roboto" charset="0"/>
              <a:ea typeface="ＭＳ Ｐゴシック" charset="0"/>
              <a:cs typeface="Roboto" charset="0"/>
              <a:sym typeface="Roboto" charset="0"/>
            </a:endParaRPr>
          </a:p>
        </p:txBody>
      </p:sp>
      <p:sp>
        <p:nvSpPr>
          <p:cNvPr id="39964" name="AutoShape 28"/>
          <p:cNvSpPr>
            <a:spLocks/>
          </p:cNvSpPr>
          <p:nvPr/>
        </p:nvSpPr>
        <p:spPr bwMode="auto">
          <a:xfrm>
            <a:off x="17792700" y="7812088"/>
            <a:ext cx="8858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bg1"/>
                </a:solidFill>
                <a:latin typeface="Roboto" charset="0"/>
                <a:ea typeface="ＭＳ Ｐゴシック" charset="0"/>
                <a:cs typeface="Roboto" charset="0"/>
                <a:sym typeface="Roboto" charset="0"/>
              </a:rPr>
              <a:t>27</a:t>
            </a:r>
            <a:endParaRPr lang="en-US">
              <a:solidFill>
                <a:schemeClr val="bg1"/>
              </a:solidFill>
              <a:latin typeface="Roboto" charset="0"/>
              <a:ea typeface="ＭＳ Ｐゴシック" charset="0"/>
              <a:cs typeface="Roboto" charset="0"/>
              <a:sym typeface="Roboto" charset="0"/>
            </a:endParaRPr>
          </a:p>
        </p:txBody>
      </p:sp>
      <p:sp>
        <p:nvSpPr>
          <p:cNvPr id="39965" name="AutoShape 29"/>
          <p:cNvSpPr>
            <a:spLocks/>
          </p:cNvSpPr>
          <p:nvPr/>
        </p:nvSpPr>
        <p:spPr bwMode="auto">
          <a:xfrm>
            <a:off x="15954375" y="9590088"/>
            <a:ext cx="7151688" cy="214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Effect transition="in" filter="fade">
                                      <p:cBhvr>
                                        <p:cTn id="7" dur="500"/>
                                        <p:tgtEl>
                                          <p:spTgt spid="39940"/>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39945"/>
                                        </p:tgtEl>
                                        <p:attrNameLst>
                                          <p:attrName>style.visibility</p:attrName>
                                        </p:attrNameLst>
                                      </p:cBhvr>
                                      <p:to>
                                        <p:strVal val="visible"/>
                                      </p:to>
                                    </p:set>
                                    <p:anim calcmode="lin" valueType="num">
                                      <p:cBhvr>
                                        <p:cTn id="11" dur="200" fill="hold"/>
                                        <p:tgtEl>
                                          <p:spTgt spid="39945"/>
                                        </p:tgtEl>
                                        <p:attrNameLst>
                                          <p:attrName>ppt_w</p:attrName>
                                        </p:attrNameLst>
                                      </p:cBhvr>
                                      <p:tavLst>
                                        <p:tav tm="0">
                                          <p:val>
                                            <p:fltVal val="0"/>
                                          </p:val>
                                        </p:tav>
                                        <p:tav tm="100000">
                                          <p:val>
                                            <p:strVal val="#ppt_w"/>
                                          </p:val>
                                        </p:tav>
                                      </p:tavLst>
                                    </p:anim>
                                    <p:anim calcmode="lin" valueType="num">
                                      <p:cBhvr>
                                        <p:cTn id="12" dur="200" fill="hold"/>
                                        <p:tgtEl>
                                          <p:spTgt spid="3994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700"/>
                            </p:stCondLst>
                            <p:childTnLst>
                              <p:par>
                                <p:cTn id="14" presetID="23" presetClass="entr" presetSubtype="16" fill="hold" grpId="0" nodeType="afterEffect">
                                  <p:stCondLst>
                                    <p:cond delay="0"/>
                                  </p:stCondLst>
                                  <p:childTnLst>
                                    <p:set>
                                      <p:cBhvr>
                                        <p:cTn id="15" dur="1" fill="hold">
                                          <p:stCondLst>
                                            <p:cond delay="0"/>
                                          </p:stCondLst>
                                        </p:cTn>
                                        <p:tgtEl>
                                          <p:spTgt spid="39951"/>
                                        </p:tgtEl>
                                        <p:attrNameLst>
                                          <p:attrName>style.visibility</p:attrName>
                                        </p:attrNameLst>
                                      </p:cBhvr>
                                      <p:to>
                                        <p:strVal val="visible"/>
                                      </p:to>
                                    </p:set>
                                    <p:anim calcmode="lin" valueType="num">
                                      <p:cBhvr>
                                        <p:cTn id="16" dur="200" fill="hold"/>
                                        <p:tgtEl>
                                          <p:spTgt spid="39951"/>
                                        </p:tgtEl>
                                        <p:attrNameLst>
                                          <p:attrName>ppt_w</p:attrName>
                                        </p:attrNameLst>
                                      </p:cBhvr>
                                      <p:tavLst>
                                        <p:tav tm="0">
                                          <p:val>
                                            <p:fltVal val="0"/>
                                          </p:val>
                                        </p:tav>
                                        <p:tav tm="100000">
                                          <p:val>
                                            <p:strVal val="#ppt_w"/>
                                          </p:val>
                                        </p:tav>
                                      </p:tavLst>
                                    </p:anim>
                                    <p:anim calcmode="lin" valueType="num">
                                      <p:cBhvr>
                                        <p:cTn id="17" dur="200" fill="hold"/>
                                        <p:tgtEl>
                                          <p:spTgt spid="3995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900"/>
                            </p:stCondLst>
                            <p:childTnLst>
                              <p:par>
                                <p:cTn id="19" presetID="23" presetClass="entr" presetSubtype="16" fill="hold" grpId="0" nodeType="afterEffect">
                                  <p:stCondLst>
                                    <p:cond delay="0"/>
                                  </p:stCondLst>
                                  <p:childTnLst>
                                    <p:set>
                                      <p:cBhvr>
                                        <p:cTn id="20" dur="1" fill="hold">
                                          <p:stCondLst>
                                            <p:cond delay="0"/>
                                          </p:stCondLst>
                                        </p:cTn>
                                        <p:tgtEl>
                                          <p:spTgt spid="39952"/>
                                        </p:tgtEl>
                                        <p:attrNameLst>
                                          <p:attrName>style.visibility</p:attrName>
                                        </p:attrNameLst>
                                      </p:cBhvr>
                                      <p:to>
                                        <p:strVal val="visible"/>
                                      </p:to>
                                    </p:set>
                                    <p:anim calcmode="lin" valueType="num">
                                      <p:cBhvr>
                                        <p:cTn id="21" dur="200" fill="hold"/>
                                        <p:tgtEl>
                                          <p:spTgt spid="39952"/>
                                        </p:tgtEl>
                                        <p:attrNameLst>
                                          <p:attrName>ppt_w</p:attrName>
                                        </p:attrNameLst>
                                      </p:cBhvr>
                                      <p:tavLst>
                                        <p:tav tm="0">
                                          <p:val>
                                            <p:fltVal val="0"/>
                                          </p:val>
                                        </p:tav>
                                        <p:tav tm="100000">
                                          <p:val>
                                            <p:strVal val="#ppt_w"/>
                                          </p:val>
                                        </p:tav>
                                      </p:tavLst>
                                    </p:anim>
                                    <p:anim calcmode="lin" valueType="num">
                                      <p:cBhvr>
                                        <p:cTn id="22" dur="200" fill="hold"/>
                                        <p:tgtEl>
                                          <p:spTgt spid="39952"/>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100"/>
                            </p:stCondLst>
                            <p:childTnLst>
                              <p:par>
                                <p:cTn id="24" presetID="23" presetClass="entr" presetSubtype="16" fill="hold" grpId="0" nodeType="afterEffect">
                                  <p:stCondLst>
                                    <p:cond delay="0"/>
                                  </p:stCondLst>
                                  <p:childTnLst>
                                    <p:set>
                                      <p:cBhvr>
                                        <p:cTn id="25" dur="1" fill="hold">
                                          <p:stCondLst>
                                            <p:cond delay="0"/>
                                          </p:stCondLst>
                                        </p:cTn>
                                        <p:tgtEl>
                                          <p:spTgt spid="39949"/>
                                        </p:tgtEl>
                                        <p:attrNameLst>
                                          <p:attrName>style.visibility</p:attrName>
                                        </p:attrNameLst>
                                      </p:cBhvr>
                                      <p:to>
                                        <p:strVal val="visible"/>
                                      </p:to>
                                    </p:set>
                                    <p:anim calcmode="lin" valueType="num">
                                      <p:cBhvr>
                                        <p:cTn id="26" dur="200" fill="hold"/>
                                        <p:tgtEl>
                                          <p:spTgt spid="39949"/>
                                        </p:tgtEl>
                                        <p:attrNameLst>
                                          <p:attrName>ppt_w</p:attrName>
                                        </p:attrNameLst>
                                      </p:cBhvr>
                                      <p:tavLst>
                                        <p:tav tm="0">
                                          <p:val>
                                            <p:fltVal val="0"/>
                                          </p:val>
                                        </p:tav>
                                        <p:tav tm="100000">
                                          <p:val>
                                            <p:strVal val="#ppt_w"/>
                                          </p:val>
                                        </p:tav>
                                      </p:tavLst>
                                    </p:anim>
                                    <p:anim calcmode="lin" valueType="num">
                                      <p:cBhvr>
                                        <p:cTn id="27" dur="200" fill="hold"/>
                                        <p:tgtEl>
                                          <p:spTgt spid="39949"/>
                                        </p:tgtEl>
                                        <p:attrNameLst>
                                          <p:attrName>ppt_h</p:attrName>
                                        </p:attrNameLst>
                                      </p:cBhvr>
                                      <p:tavLst>
                                        <p:tav tm="0">
                                          <p:val>
                                            <p:fltVal val="0"/>
                                          </p:val>
                                        </p:tav>
                                        <p:tav tm="100000">
                                          <p:val>
                                            <p:strVal val="#ppt_h"/>
                                          </p:val>
                                        </p:tav>
                                      </p:tavLst>
                                    </p:anim>
                                  </p:childTnLst>
                                </p:cTn>
                              </p:par>
                            </p:childTnLst>
                          </p:cTn>
                        </p:par>
                        <p:par>
                          <p:cTn id="28" fill="hold" nodeType="afterGroup">
                            <p:stCondLst>
                              <p:cond delay="1300"/>
                            </p:stCondLst>
                            <p:childTnLst>
                              <p:par>
                                <p:cTn id="29" presetID="23" presetClass="entr" presetSubtype="16" fill="hold" grpId="0" nodeType="afterEffect">
                                  <p:stCondLst>
                                    <p:cond delay="0"/>
                                  </p:stCondLst>
                                  <p:childTnLst>
                                    <p:set>
                                      <p:cBhvr>
                                        <p:cTn id="30" dur="1" fill="hold">
                                          <p:stCondLst>
                                            <p:cond delay="0"/>
                                          </p:stCondLst>
                                        </p:cTn>
                                        <p:tgtEl>
                                          <p:spTgt spid="39947"/>
                                        </p:tgtEl>
                                        <p:attrNameLst>
                                          <p:attrName>style.visibility</p:attrName>
                                        </p:attrNameLst>
                                      </p:cBhvr>
                                      <p:to>
                                        <p:strVal val="visible"/>
                                      </p:to>
                                    </p:set>
                                    <p:anim calcmode="lin" valueType="num">
                                      <p:cBhvr>
                                        <p:cTn id="31" dur="200" fill="hold"/>
                                        <p:tgtEl>
                                          <p:spTgt spid="39947"/>
                                        </p:tgtEl>
                                        <p:attrNameLst>
                                          <p:attrName>ppt_w</p:attrName>
                                        </p:attrNameLst>
                                      </p:cBhvr>
                                      <p:tavLst>
                                        <p:tav tm="0">
                                          <p:val>
                                            <p:fltVal val="0"/>
                                          </p:val>
                                        </p:tav>
                                        <p:tav tm="100000">
                                          <p:val>
                                            <p:strVal val="#ppt_w"/>
                                          </p:val>
                                        </p:tav>
                                      </p:tavLst>
                                    </p:anim>
                                    <p:anim calcmode="lin" valueType="num">
                                      <p:cBhvr>
                                        <p:cTn id="32" dur="200" fill="hold"/>
                                        <p:tgtEl>
                                          <p:spTgt spid="39947"/>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500"/>
                            </p:stCondLst>
                            <p:childTnLst>
                              <p:par>
                                <p:cTn id="34" presetID="23" presetClass="entr" presetSubtype="16" fill="hold" grpId="0" nodeType="afterEffect">
                                  <p:stCondLst>
                                    <p:cond delay="0"/>
                                  </p:stCondLst>
                                  <p:childTnLst>
                                    <p:set>
                                      <p:cBhvr>
                                        <p:cTn id="35" dur="1" fill="hold">
                                          <p:stCondLst>
                                            <p:cond delay="0"/>
                                          </p:stCondLst>
                                        </p:cTn>
                                        <p:tgtEl>
                                          <p:spTgt spid="39946"/>
                                        </p:tgtEl>
                                        <p:attrNameLst>
                                          <p:attrName>style.visibility</p:attrName>
                                        </p:attrNameLst>
                                      </p:cBhvr>
                                      <p:to>
                                        <p:strVal val="visible"/>
                                      </p:to>
                                    </p:set>
                                    <p:anim calcmode="lin" valueType="num">
                                      <p:cBhvr>
                                        <p:cTn id="36" dur="200" fill="hold"/>
                                        <p:tgtEl>
                                          <p:spTgt spid="39946"/>
                                        </p:tgtEl>
                                        <p:attrNameLst>
                                          <p:attrName>ppt_w</p:attrName>
                                        </p:attrNameLst>
                                      </p:cBhvr>
                                      <p:tavLst>
                                        <p:tav tm="0">
                                          <p:val>
                                            <p:fltVal val="0"/>
                                          </p:val>
                                        </p:tav>
                                        <p:tav tm="100000">
                                          <p:val>
                                            <p:strVal val="#ppt_w"/>
                                          </p:val>
                                        </p:tav>
                                      </p:tavLst>
                                    </p:anim>
                                    <p:anim calcmode="lin" valueType="num">
                                      <p:cBhvr>
                                        <p:cTn id="37" dur="200" fill="hold"/>
                                        <p:tgtEl>
                                          <p:spTgt spid="39946"/>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700"/>
                            </p:stCondLst>
                            <p:childTnLst>
                              <p:par>
                                <p:cTn id="39" presetID="23" presetClass="entr" presetSubtype="16" fill="hold" grpId="0" nodeType="afterEffect">
                                  <p:stCondLst>
                                    <p:cond delay="0"/>
                                  </p:stCondLst>
                                  <p:childTnLst>
                                    <p:set>
                                      <p:cBhvr>
                                        <p:cTn id="40" dur="1" fill="hold">
                                          <p:stCondLst>
                                            <p:cond delay="0"/>
                                          </p:stCondLst>
                                        </p:cTn>
                                        <p:tgtEl>
                                          <p:spTgt spid="39948"/>
                                        </p:tgtEl>
                                        <p:attrNameLst>
                                          <p:attrName>style.visibility</p:attrName>
                                        </p:attrNameLst>
                                      </p:cBhvr>
                                      <p:to>
                                        <p:strVal val="visible"/>
                                      </p:to>
                                    </p:set>
                                    <p:anim calcmode="lin" valueType="num">
                                      <p:cBhvr>
                                        <p:cTn id="41" dur="200" fill="hold"/>
                                        <p:tgtEl>
                                          <p:spTgt spid="39948"/>
                                        </p:tgtEl>
                                        <p:attrNameLst>
                                          <p:attrName>ppt_w</p:attrName>
                                        </p:attrNameLst>
                                      </p:cBhvr>
                                      <p:tavLst>
                                        <p:tav tm="0">
                                          <p:val>
                                            <p:fltVal val="0"/>
                                          </p:val>
                                        </p:tav>
                                        <p:tav tm="100000">
                                          <p:val>
                                            <p:strVal val="#ppt_w"/>
                                          </p:val>
                                        </p:tav>
                                      </p:tavLst>
                                    </p:anim>
                                    <p:anim calcmode="lin" valueType="num">
                                      <p:cBhvr>
                                        <p:cTn id="42" dur="200" fill="hold"/>
                                        <p:tgtEl>
                                          <p:spTgt spid="39948"/>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900"/>
                            </p:stCondLst>
                            <p:childTnLst>
                              <p:par>
                                <p:cTn id="44" presetID="23" presetClass="entr" presetSubtype="16" fill="hold" grpId="0" nodeType="afterEffect">
                                  <p:stCondLst>
                                    <p:cond delay="0"/>
                                  </p:stCondLst>
                                  <p:childTnLst>
                                    <p:set>
                                      <p:cBhvr>
                                        <p:cTn id="45" dur="1" fill="hold">
                                          <p:stCondLst>
                                            <p:cond delay="0"/>
                                          </p:stCondLst>
                                        </p:cTn>
                                        <p:tgtEl>
                                          <p:spTgt spid="39950"/>
                                        </p:tgtEl>
                                        <p:attrNameLst>
                                          <p:attrName>style.visibility</p:attrName>
                                        </p:attrNameLst>
                                      </p:cBhvr>
                                      <p:to>
                                        <p:strVal val="visible"/>
                                      </p:to>
                                    </p:set>
                                    <p:anim calcmode="lin" valueType="num">
                                      <p:cBhvr>
                                        <p:cTn id="46" dur="200" fill="hold"/>
                                        <p:tgtEl>
                                          <p:spTgt spid="39950"/>
                                        </p:tgtEl>
                                        <p:attrNameLst>
                                          <p:attrName>ppt_w</p:attrName>
                                        </p:attrNameLst>
                                      </p:cBhvr>
                                      <p:tavLst>
                                        <p:tav tm="0">
                                          <p:val>
                                            <p:fltVal val="0"/>
                                          </p:val>
                                        </p:tav>
                                        <p:tav tm="100000">
                                          <p:val>
                                            <p:strVal val="#ppt_w"/>
                                          </p:val>
                                        </p:tav>
                                      </p:tavLst>
                                    </p:anim>
                                    <p:anim calcmode="lin" valueType="num">
                                      <p:cBhvr>
                                        <p:cTn id="47" dur="200" fill="hold"/>
                                        <p:tgtEl>
                                          <p:spTgt spid="3995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2100"/>
                            </p:stCondLst>
                            <p:childTnLst>
                              <p:par>
                                <p:cTn id="49" presetID="23" presetClass="entr" presetSubtype="16" fill="hold" grpId="0" nodeType="afterEffect">
                                  <p:stCondLst>
                                    <p:cond delay="0"/>
                                  </p:stCondLst>
                                  <p:childTnLst>
                                    <p:set>
                                      <p:cBhvr>
                                        <p:cTn id="50" dur="1" fill="hold">
                                          <p:stCondLst>
                                            <p:cond delay="0"/>
                                          </p:stCondLst>
                                        </p:cTn>
                                        <p:tgtEl>
                                          <p:spTgt spid="39953"/>
                                        </p:tgtEl>
                                        <p:attrNameLst>
                                          <p:attrName>style.visibility</p:attrName>
                                        </p:attrNameLst>
                                      </p:cBhvr>
                                      <p:to>
                                        <p:strVal val="visible"/>
                                      </p:to>
                                    </p:set>
                                    <p:anim calcmode="lin" valueType="num">
                                      <p:cBhvr>
                                        <p:cTn id="51" dur="300" fill="hold"/>
                                        <p:tgtEl>
                                          <p:spTgt spid="39953"/>
                                        </p:tgtEl>
                                        <p:attrNameLst>
                                          <p:attrName>ppt_w</p:attrName>
                                        </p:attrNameLst>
                                      </p:cBhvr>
                                      <p:tavLst>
                                        <p:tav tm="0">
                                          <p:val>
                                            <p:fltVal val="0"/>
                                          </p:val>
                                        </p:tav>
                                        <p:tav tm="100000">
                                          <p:val>
                                            <p:strVal val="#ppt_w"/>
                                          </p:val>
                                        </p:tav>
                                      </p:tavLst>
                                    </p:anim>
                                    <p:anim calcmode="lin" valueType="num">
                                      <p:cBhvr>
                                        <p:cTn id="52" dur="300" fill="hold"/>
                                        <p:tgtEl>
                                          <p:spTgt spid="39953"/>
                                        </p:tgtEl>
                                        <p:attrNameLst>
                                          <p:attrName>ppt_h</p:attrName>
                                        </p:attrNameLst>
                                      </p:cBhvr>
                                      <p:tavLst>
                                        <p:tav tm="0">
                                          <p:val>
                                            <p:fltVal val="0"/>
                                          </p:val>
                                        </p:tav>
                                        <p:tav tm="100000">
                                          <p:val>
                                            <p:strVal val="#ppt_h"/>
                                          </p:val>
                                        </p:tav>
                                      </p:tavLst>
                                    </p:anim>
                                  </p:childTnLst>
                                </p:cTn>
                              </p:par>
                            </p:childTnLst>
                          </p:cTn>
                        </p:par>
                        <p:par>
                          <p:cTn id="53" fill="hold" nodeType="afterGroup">
                            <p:stCondLst>
                              <p:cond delay="2400"/>
                            </p:stCondLst>
                            <p:childTnLst>
                              <p:par>
                                <p:cTn id="54" presetID="23" presetClass="entr" presetSubtype="16" fill="hold" grpId="0" nodeType="afterEffect">
                                  <p:stCondLst>
                                    <p:cond delay="0"/>
                                  </p:stCondLst>
                                  <p:childTnLst>
                                    <p:set>
                                      <p:cBhvr>
                                        <p:cTn id="55" dur="1" fill="hold">
                                          <p:stCondLst>
                                            <p:cond delay="0"/>
                                          </p:stCondLst>
                                        </p:cTn>
                                        <p:tgtEl>
                                          <p:spTgt spid="39954"/>
                                        </p:tgtEl>
                                        <p:attrNameLst>
                                          <p:attrName>style.visibility</p:attrName>
                                        </p:attrNameLst>
                                      </p:cBhvr>
                                      <p:to>
                                        <p:strVal val="visible"/>
                                      </p:to>
                                    </p:set>
                                    <p:anim calcmode="lin" valueType="num">
                                      <p:cBhvr>
                                        <p:cTn id="56" dur="300" fill="hold"/>
                                        <p:tgtEl>
                                          <p:spTgt spid="39954"/>
                                        </p:tgtEl>
                                        <p:attrNameLst>
                                          <p:attrName>ppt_w</p:attrName>
                                        </p:attrNameLst>
                                      </p:cBhvr>
                                      <p:tavLst>
                                        <p:tav tm="0">
                                          <p:val>
                                            <p:fltVal val="0"/>
                                          </p:val>
                                        </p:tav>
                                        <p:tav tm="100000">
                                          <p:val>
                                            <p:strVal val="#ppt_w"/>
                                          </p:val>
                                        </p:tav>
                                      </p:tavLst>
                                    </p:anim>
                                    <p:anim calcmode="lin" valueType="num">
                                      <p:cBhvr>
                                        <p:cTn id="57" dur="300" fill="hold"/>
                                        <p:tgtEl>
                                          <p:spTgt spid="39954"/>
                                        </p:tgtEl>
                                        <p:attrNameLst>
                                          <p:attrName>ppt_h</p:attrName>
                                        </p:attrNameLst>
                                      </p:cBhvr>
                                      <p:tavLst>
                                        <p:tav tm="0">
                                          <p:val>
                                            <p:fltVal val="0"/>
                                          </p:val>
                                        </p:tav>
                                        <p:tav tm="100000">
                                          <p:val>
                                            <p:strVal val="#ppt_h"/>
                                          </p:val>
                                        </p:tav>
                                      </p:tavLst>
                                    </p:anim>
                                  </p:childTnLst>
                                </p:cTn>
                              </p:par>
                            </p:childTnLst>
                          </p:cTn>
                        </p:par>
                        <p:par>
                          <p:cTn id="58" fill="hold" nodeType="afterGroup">
                            <p:stCondLst>
                              <p:cond delay="2700"/>
                            </p:stCondLst>
                            <p:childTnLst>
                              <p:par>
                                <p:cTn id="59" presetID="9" presetClass="entr" presetSubtype="0" fill="hold" grpId="0" nodeType="afterEffect">
                                  <p:stCondLst>
                                    <p:cond delay="0"/>
                                  </p:stCondLst>
                                  <p:childTnLst>
                                    <p:set>
                                      <p:cBhvr>
                                        <p:cTn id="60" dur="1" fill="hold">
                                          <p:stCondLst>
                                            <p:cond delay="0"/>
                                          </p:stCondLst>
                                        </p:cTn>
                                        <p:tgtEl>
                                          <p:spTgt spid="39960"/>
                                        </p:tgtEl>
                                        <p:attrNameLst>
                                          <p:attrName>style.visibility</p:attrName>
                                        </p:attrNameLst>
                                      </p:cBhvr>
                                      <p:to>
                                        <p:strVal val="visible"/>
                                      </p:to>
                                    </p:set>
                                    <p:animEffect transition="in" filter="dissolve">
                                      <p:cBhvr>
                                        <p:cTn id="61" dur="300"/>
                                        <p:tgtEl>
                                          <p:spTgt spid="3996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9959"/>
                                        </p:tgtEl>
                                        <p:attrNameLst>
                                          <p:attrName>style.visibility</p:attrName>
                                        </p:attrNameLst>
                                      </p:cBhvr>
                                      <p:to>
                                        <p:strVal val="visible"/>
                                      </p:to>
                                    </p:set>
                                    <p:animEffect transition="in" filter="fade">
                                      <p:cBhvr>
                                        <p:cTn id="64" dur="500"/>
                                        <p:tgtEl>
                                          <p:spTgt spid="39959"/>
                                        </p:tgtEl>
                                      </p:cBhvr>
                                    </p:animEffect>
                                  </p:childTnLst>
                                </p:cTn>
                              </p:par>
                            </p:childTnLst>
                          </p:cTn>
                        </p:par>
                        <p:par>
                          <p:cTn id="65" fill="hold">
                            <p:stCondLst>
                              <p:cond delay="3200"/>
                            </p:stCondLst>
                            <p:childTnLst>
                              <p:par>
                                <p:cTn id="66" presetID="23" presetClass="entr" presetSubtype="16" fill="hold" grpId="0" nodeType="afterEffect">
                                  <p:stCondLst>
                                    <p:cond delay="0"/>
                                  </p:stCondLst>
                                  <p:childTnLst>
                                    <p:set>
                                      <p:cBhvr>
                                        <p:cTn id="67" dur="1" fill="hold">
                                          <p:stCondLst>
                                            <p:cond delay="0"/>
                                          </p:stCondLst>
                                        </p:cTn>
                                        <p:tgtEl>
                                          <p:spTgt spid="39955"/>
                                        </p:tgtEl>
                                        <p:attrNameLst>
                                          <p:attrName>style.visibility</p:attrName>
                                        </p:attrNameLst>
                                      </p:cBhvr>
                                      <p:to>
                                        <p:strVal val="visible"/>
                                      </p:to>
                                    </p:set>
                                    <p:anim calcmode="lin" valueType="num">
                                      <p:cBhvr>
                                        <p:cTn id="68" dur="300" fill="hold"/>
                                        <p:tgtEl>
                                          <p:spTgt spid="39955"/>
                                        </p:tgtEl>
                                        <p:attrNameLst>
                                          <p:attrName>ppt_w</p:attrName>
                                        </p:attrNameLst>
                                      </p:cBhvr>
                                      <p:tavLst>
                                        <p:tav tm="0">
                                          <p:val>
                                            <p:fltVal val="0"/>
                                          </p:val>
                                        </p:tav>
                                        <p:tav tm="100000">
                                          <p:val>
                                            <p:strVal val="#ppt_w"/>
                                          </p:val>
                                        </p:tav>
                                      </p:tavLst>
                                    </p:anim>
                                    <p:anim calcmode="lin" valueType="num">
                                      <p:cBhvr>
                                        <p:cTn id="69" dur="300" fill="hold"/>
                                        <p:tgtEl>
                                          <p:spTgt spid="39955"/>
                                        </p:tgtEl>
                                        <p:attrNameLst>
                                          <p:attrName>ppt_h</p:attrName>
                                        </p:attrNameLst>
                                      </p:cBhvr>
                                      <p:tavLst>
                                        <p:tav tm="0">
                                          <p:val>
                                            <p:fltVal val="0"/>
                                          </p:val>
                                        </p:tav>
                                        <p:tav tm="100000">
                                          <p:val>
                                            <p:strVal val="#ppt_h"/>
                                          </p:val>
                                        </p:tav>
                                      </p:tavLst>
                                    </p:anim>
                                  </p:childTnLst>
                                </p:cTn>
                              </p:par>
                            </p:childTnLst>
                          </p:cTn>
                        </p:par>
                        <p:par>
                          <p:cTn id="70" fill="hold" nodeType="afterGroup">
                            <p:stCondLst>
                              <p:cond delay="3500"/>
                            </p:stCondLst>
                            <p:childTnLst>
                              <p:par>
                                <p:cTn id="71" presetID="23" presetClass="entr" presetSubtype="16" fill="hold" grpId="0" nodeType="afterEffect">
                                  <p:stCondLst>
                                    <p:cond delay="0"/>
                                  </p:stCondLst>
                                  <p:childTnLst>
                                    <p:set>
                                      <p:cBhvr>
                                        <p:cTn id="72" dur="1" fill="hold">
                                          <p:stCondLst>
                                            <p:cond delay="0"/>
                                          </p:stCondLst>
                                        </p:cTn>
                                        <p:tgtEl>
                                          <p:spTgt spid="39957"/>
                                        </p:tgtEl>
                                        <p:attrNameLst>
                                          <p:attrName>style.visibility</p:attrName>
                                        </p:attrNameLst>
                                      </p:cBhvr>
                                      <p:to>
                                        <p:strVal val="visible"/>
                                      </p:to>
                                    </p:set>
                                    <p:anim calcmode="lin" valueType="num">
                                      <p:cBhvr>
                                        <p:cTn id="73" dur="300" fill="hold"/>
                                        <p:tgtEl>
                                          <p:spTgt spid="39957"/>
                                        </p:tgtEl>
                                        <p:attrNameLst>
                                          <p:attrName>ppt_w</p:attrName>
                                        </p:attrNameLst>
                                      </p:cBhvr>
                                      <p:tavLst>
                                        <p:tav tm="0">
                                          <p:val>
                                            <p:fltVal val="0"/>
                                          </p:val>
                                        </p:tav>
                                        <p:tav tm="100000">
                                          <p:val>
                                            <p:strVal val="#ppt_w"/>
                                          </p:val>
                                        </p:tav>
                                      </p:tavLst>
                                    </p:anim>
                                    <p:anim calcmode="lin" valueType="num">
                                      <p:cBhvr>
                                        <p:cTn id="74" dur="300" fill="hold"/>
                                        <p:tgtEl>
                                          <p:spTgt spid="3995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3800"/>
                            </p:stCondLst>
                            <p:childTnLst>
                              <p:par>
                                <p:cTn id="76" presetID="9" presetClass="entr" presetSubtype="0" fill="hold" grpId="0" nodeType="afterEffect">
                                  <p:stCondLst>
                                    <p:cond delay="0"/>
                                  </p:stCondLst>
                                  <p:childTnLst>
                                    <p:set>
                                      <p:cBhvr>
                                        <p:cTn id="77" dur="1" fill="hold">
                                          <p:stCondLst>
                                            <p:cond delay="0"/>
                                          </p:stCondLst>
                                        </p:cTn>
                                        <p:tgtEl>
                                          <p:spTgt spid="39962"/>
                                        </p:tgtEl>
                                        <p:attrNameLst>
                                          <p:attrName>style.visibility</p:attrName>
                                        </p:attrNameLst>
                                      </p:cBhvr>
                                      <p:to>
                                        <p:strVal val="visible"/>
                                      </p:to>
                                    </p:set>
                                    <p:animEffect transition="in" filter="dissolve">
                                      <p:cBhvr>
                                        <p:cTn id="78" dur="300"/>
                                        <p:tgtEl>
                                          <p:spTgt spid="3996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9961"/>
                                        </p:tgtEl>
                                        <p:attrNameLst>
                                          <p:attrName>style.visibility</p:attrName>
                                        </p:attrNameLst>
                                      </p:cBhvr>
                                      <p:to>
                                        <p:strVal val="visible"/>
                                      </p:to>
                                    </p:set>
                                    <p:animEffect transition="in" filter="fade">
                                      <p:cBhvr>
                                        <p:cTn id="81" dur="500"/>
                                        <p:tgtEl>
                                          <p:spTgt spid="39961"/>
                                        </p:tgtEl>
                                      </p:cBhvr>
                                    </p:animEffect>
                                  </p:childTnLst>
                                </p:cTn>
                              </p:par>
                            </p:childTnLst>
                          </p:cTn>
                        </p:par>
                        <p:par>
                          <p:cTn id="82" fill="hold">
                            <p:stCondLst>
                              <p:cond delay="4300"/>
                            </p:stCondLst>
                            <p:childTnLst>
                              <p:par>
                                <p:cTn id="83" presetID="23" presetClass="entr" presetSubtype="16" fill="hold" grpId="0" nodeType="afterEffect">
                                  <p:stCondLst>
                                    <p:cond delay="0"/>
                                  </p:stCondLst>
                                  <p:childTnLst>
                                    <p:set>
                                      <p:cBhvr>
                                        <p:cTn id="84" dur="1" fill="hold">
                                          <p:stCondLst>
                                            <p:cond delay="0"/>
                                          </p:stCondLst>
                                        </p:cTn>
                                        <p:tgtEl>
                                          <p:spTgt spid="39956"/>
                                        </p:tgtEl>
                                        <p:attrNameLst>
                                          <p:attrName>style.visibility</p:attrName>
                                        </p:attrNameLst>
                                      </p:cBhvr>
                                      <p:to>
                                        <p:strVal val="visible"/>
                                      </p:to>
                                    </p:set>
                                    <p:anim calcmode="lin" valueType="num">
                                      <p:cBhvr>
                                        <p:cTn id="85" dur="300" fill="hold"/>
                                        <p:tgtEl>
                                          <p:spTgt spid="39956"/>
                                        </p:tgtEl>
                                        <p:attrNameLst>
                                          <p:attrName>ppt_w</p:attrName>
                                        </p:attrNameLst>
                                      </p:cBhvr>
                                      <p:tavLst>
                                        <p:tav tm="0">
                                          <p:val>
                                            <p:fltVal val="0"/>
                                          </p:val>
                                        </p:tav>
                                        <p:tav tm="100000">
                                          <p:val>
                                            <p:strVal val="#ppt_w"/>
                                          </p:val>
                                        </p:tav>
                                      </p:tavLst>
                                    </p:anim>
                                    <p:anim calcmode="lin" valueType="num">
                                      <p:cBhvr>
                                        <p:cTn id="86" dur="300" fill="hold"/>
                                        <p:tgtEl>
                                          <p:spTgt spid="3995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600"/>
                            </p:stCondLst>
                            <p:childTnLst>
                              <p:par>
                                <p:cTn id="88" presetID="23" presetClass="entr" presetSubtype="16" fill="hold" grpId="0" nodeType="afterEffect">
                                  <p:stCondLst>
                                    <p:cond delay="0"/>
                                  </p:stCondLst>
                                  <p:childTnLst>
                                    <p:set>
                                      <p:cBhvr>
                                        <p:cTn id="89" dur="1" fill="hold">
                                          <p:stCondLst>
                                            <p:cond delay="0"/>
                                          </p:stCondLst>
                                        </p:cTn>
                                        <p:tgtEl>
                                          <p:spTgt spid="39958"/>
                                        </p:tgtEl>
                                        <p:attrNameLst>
                                          <p:attrName>style.visibility</p:attrName>
                                        </p:attrNameLst>
                                      </p:cBhvr>
                                      <p:to>
                                        <p:strVal val="visible"/>
                                      </p:to>
                                    </p:set>
                                    <p:anim calcmode="lin" valueType="num">
                                      <p:cBhvr>
                                        <p:cTn id="90" dur="300" fill="hold"/>
                                        <p:tgtEl>
                                          <p:spTgt spid="39958"/>
                                        </p:tgtEl>
                                        <p:attrNameLst>
                                          <p:attrName>ppt_w</p:attrName>
                                        </p:attrNameLst>
                                      </p:cBhvr>
                                      <p:tavLst>
                                        <p:tav tm="0">
                                          <p:val>
                                            <p:fltVal val="0"/>
                                          </p:val>
                                        </p:tav>
                                        <p:tav tm="100000">
                                          <p:val>
                                            <p:strVal val="#ppt_w"/>
                                          </p:val>
                                        </p:tav>
                                      </p:tavLst>
                                    </p:anim>
                                    <p:anim calcmode="lin" valueType="num">
                                      <p:cBhvr>
                                        <p:cTn id="91" dur="300" fill="hold"/>
                                        <p:tgtEl>
                                          <p:spTgt spid="3995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900"/>
                            </p:stCondLst>
                            <p:childTnLst>
                              <p:par>
                                <p:cTn id="93" presetID="9" presetClass="entr" presetSubtype="0" fill="hold" grpId="0" nodeType="afterEffect">
                                  <p:stCondLst>
                                    <p:cond delay="0"/>
                                  </p:stCondLst>
                                  <p:childTnLst>
                                    <p:set>
                                      <p:cBhvr>
                                        <p:cTn id="94" dur="1" fill="hold">
                                          <p:stCondLst>
                                            <p:cond delay="0"/>
                                          </p:stCondLst>
                                        </p:cTn>
                                        <p:tgtEl>
                                          <p:spTgt spid="39964"/>
                                        </p:tgtEl>
                                        <p:attrNameLst>
                                          <p:attrName>style.visibility</p:attrName>
                                        </p:attrNameLst>
                                      </p:cBhvr>
                                      <p:to>
                                        <p:strVal val="visible"/>
                                      </p:to>
                                    </p:set>
                                    <p:animEffect transition="in" filter="dissolve">
                                      <p:cBhvr>
                                        <p:cTn id="95" dur="300"/>
                                        <p:tgtEl>
                                          <p:spTgt spid="3996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9963"/>
                                        </p:tgtEl>
                                        <p:attrNameLst>
                                          <p:attrName>style.visibility</p:attrName>
                                        </p:attrNameLst>
                                      </p:cBhvr>
                                      <p:to>
                                        <p:strVal val="visible"/>
                                      </p:to>
                                    </p:set>
                                    <p:animEffect transition="in" filter="fade">
                                      <p:cBhvr>
                                        <p:cTn id="98" dur="500"/>
                                        <p:tgtEl>
                                          <p:spTgt spid="3996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39965"/>
                                        </p:tgtEl>
                                        <p:attrNameLst>
                                          <p:attrName>style.visibility</p:attrName>
                                        </p:attrNameLst>
                                      </p:cBhvr>
                                      <p:to>
                                        <p:strVal val="visible"/>
                                      </p:to>
                                    </p:set>
                                    <p:animEffect transition="in" filter="fade">
                                      <p:cBhvr>
                                        <p:cTn id="101" dur="500"/>
                                        <p:tgtEl>
                                          <p:spTgt spid="39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5" grpId="0" animBg="1"/>
      <p:bldP spid="39946" grpId="0" animBg="1"/>
      <p:bldP spid="39947" grpId="0" animBg="1"/>
      <p:bldP spid="39948" grpId="0" animBg="1"/>
      <p:bldP spid="39949" grpId="0" animBg="1"/>
      <p:bldP spid="39950" grpId="0" animBg="1"/>
      <p:bldP spid="39951" grpId="0" animBg="1"/>
      <p:bldP spid="39952" grpId="0" animBg="1"/>
      <p:bldP spid="39953" grpId="0" animBg="1"/>
      <p:bldP spid="39954" grpId="0" animBg="1"/>
      <p:bldP spid="39955" grpId="0" animBg="1"/>
      <p:bldP spid="39956" grpId="0" animBg="1"/>
      <p:bldP spid="39957" grpId="0" animBg="1"/>
      <p:bldP spid="39958" grpId="0" animBg="1"/>
      <p:bldP spid="39959" grpId="0"/>
      <p:bldP spid="39960" grpId="0" autoUpdateAnimBg="0"/>
      <p:bldP spid="39961" grpId="0"/>
      <p:bldP spid="39962" grpId="0" autoUpdateAnimBg="0"/>
      <p:bldP spid="39963" grpId="0"/>
      <p:bldP spid="39964" grpId="0" autoUpdateAnimBg="0"/>
      <p:bldP spid="3996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677113-3FD2-43D0-872F-7DDEE8ED8710}" type="slidenum">
              <a:rPr lang="en-US" sz="2000">
                <a:solidFill>
                  <a:schemeClr val="bg1"/>
                </a:solidFill>
              </a:rPr>
              <a:pPr algn="ctr" eaLnBrk="1">
                <a:lnSpc>
                  <a:spcPct val="100000"/>
                </a:lnSpc>
              </a:pPr>
              <a:t>36</a:t>
            </a:fld>
            <a:endParaRPr lang="en-US">
              <a:solidFill>
                <a:schemeClr val="bg1"/>
              </a:solidFill>
            </a:endParaRPr>
          </a:p>
        </p:txBody>
      </p:sp>
      <p:sp>
        <p:nvSpPr>
          <p:cNvPr id="40964" name="AutoShape 4"/>
          <p:cNvSpPr>
            <a:spLocks/>
          </p:cNvSpPr>
          <p:nvPr/>
        </p:nvSpPr>
        <p:spPr bwMode="auto">
          <a:xfrm>
            <a:off x="2592388" y="3478213"/>
            <a:ext cx="3578225" cy="3578225"/>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0966" name="AutoShape 6"/>
          <p:cNvSpPr>
            <a:spLocks/>
          </p:cNvSpPr>
          <p:nvPr/>
        </p:nvSpPr>
        <p:spPr bwMode="auto">
          <a:xfrm>
            <a:off x="6864350" y="5267325"/>
            <a:ext cx="4184650" cy="1909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estrada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lemen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0967" name="AutoShape 7"/>
          <p:cNvSpPr>
            <a:spLocks/>
          </p:cNvSpPr>
          <p:nvPr/>
        </p:nvSpPr>
        <p:spPr bwMode="auto">
          <a:xfrm>
            <a:off x="6864350" y="4070350"/>
            <a:ext cx="3676650" cy="742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Jhon Doe</a:t>
            </a:r>
            <a:endParaRPr lang="en-US">
              <a:solidFill>
                <a:schemeClr val="bg1"/>
              </a:solidFill>
              <a:latin typeface="Roboto" charset="0"/>
              <a:ea typeface="ＭＳ Ｐゴシック" charset="0"/>
              <a:cs typeface="Roboto" charset="0"/>
              <a:sym typeface="Roboto" charset="0"/>
            </a:endParaRPr>
          </a:p>
        </p:txBody>
      </p:sp>
      <p:sp>
        <p:nvSpPr>
          <p:cNvPr id="40968" name="AutoShape 8"/>
          <p:cNvSpPr>
            <a:spLocks/>
          </p:cNvSpPr>
          <p:nvPr/>
        </p:nvSpPr>
        <p:spPr bwMode="auto">
          <a:xfrm>
            <a:off x="6864350" y="4699000"/>
            <a:ext cx="4184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584200">
              <a:lnSpc>
                <a:spcPct val="100000"/>
              </a:lnSpc>
              <a:defRPr/>
            </a:pPr>
            <a:r>
              <a:rPr lang="en-US">
                <a:solidFill>
                  <a:schemeClr val="bg1"/>
                </a:solidFill>
                <a:latin typeface="Roboto" charset="0"/>
                <a:ea typeface="ＭＳ Ｐゴシック" charset="0"/>
                <a:cs typeface="Roboto" charset="0"/>
                <a:sym typeface="Roboto" charset="0"/>
              </a:rPr>
              <a:t>Founder and Director</a:t>
            </a:r>
          </a:p>
        </p:txBody>
      </p:sp>
      <p:sp>
        <p:nvSpPr>
          <p:cNvPr id="40969" name="AutoShape 9"/>
          <p:cNvSpPr>
            <a:spLocks/>
          </p:cNvSpPr>
          <p:nvPr/>
        </p:nvSpPr>
        <p:spPr bwMode="auto">
          <a:xfrm>
            <a:off x="2554288" y="9969500"/>
            <a:ext cx="4184650"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70" name="AutoShape 10"/>
          <p:cNvSpPr>
            <a:spLocks/>
          </p:cNvSpPr>
          <p:nvPr/>
        </p:nvSpPr>
        <p:spPr bwMode="auto">
          <a:xfrm>
            <a:off x="3062288" y="8774113"/>
            <a:ext cx="3676650" cy="741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457200">
              <a:lnSpc>
                <a:spcPct val="120000"/>
              </a:lnSpc>
              <a:defRPr/>
            </a:pPr>
            <a:r>
              <a:rPr lang="en-US" sz="3000">
                <a:solidFill>
                  <a:schemeClr val="bg1"/>
                </a:solidFill>
                <a:latin typeface="Roboto" charset="0"/>
                <a:ea typeface="ＭＳ Ｐゴシック" charset="0"/>
                <a:cs typeface="Roboto" charset="0"/>
                <a:sym typeface="Roboto" charset="0"/>
              </a:rPr>
              <a:t>Bryan Doe</a:t>
            </a:r>
            <a:endParaRPr lang="en-US">
              <a:solidFill>
                <a:schemeClr val="bg1"/>
              </a:solidFill>
              <a:latin typeface="Roboto" charset="0"/>
              <a:ea typeface="ＭＳ Ｐゴシック" charset="0"/>
              <a:cs typeface="Roboto" charset="0"/>
              <a:sym typeface="Roboto" charset="0"/>
            </a:endParaRPr>
          </a:p>
        </p:txBody>
      </p:sp>
      <p:sp>
        <p:nvSpPr>
          <p:cNvPr id="40971" name="AutoShape 11"/>
          <p:cNvSpPr>
            <a:spLocks/>
          </p:cNvSpPr>
          <p:nvPr/>
        </p:nvSpPr>
        <p:spPr bwMode="auto">
          <a:xfrm>
            <a:off x="2587625" y="9401175"/>
            <a:ext cx="41513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457200">
              <a:lnSpc>
                <a:spcPct val="80000"/>
              </a:lnSpc>
              <a:defRPr/>
            </a:pPr>
            <a:r>
              <a:rPr lang="en-US">
                <a:solidFill>
                  <a:schemeClr val="bg1"/>
                </a:solidFill>
                <a:latin typeface="Roboto" charset="0"/>
                <a:ea typeface="ＭＳ Ｐゴシック" charset="0"/>
                <a:cs typeface="Roboto" charset="0"/>
                <a:sym typeface="Roboto" charset="0"/>
              </a:rPr>
              <a:t>Assistant Manager</a:t>
            </a:r>
          </a:p>
        </p:txBody>
      </p:sp>
      <p:sp>
        <p:nvSpPr>
          <p:cNvPr id="40972" name="AutoShape 12"/>
          <p:cNvSpPr>
            <a:spLocks/>
          </p:cNvSpPr>
          <p:nvPr/>
        </p:nvSpPr>
        <p:spPr bwMode="auto">
          <a:xfrm>
            <a:off x="7445375" y="8180388"/>
            <a:ext cx="3578225" cy="3578225"/>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0974" name="AutoShape 14"/>
          <p:cNvSpPr>
            <a:spLocks/>
          </p:cNvSpPr>
          <p:nvPr/>
        </p:nvSpPr>
        <p:spPr bwMode="auto">
          <a:xfrm>
            <a:off x="13633450" y="3478213"/>
            <a:ext cx="3578225" cy="3578225"/>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0976" name="AutoShape 16"/>
          <p:cNvSpPr>
            <a:spLocks/>
          </p:cNvSpPr>
          <p:nvPr/>
        </p:nvSpPr>
        <p:spPr bwMode="auto">
          <a:xfrm>
            <a:off x="17907000" y="5267325"/>
            <a:ext cx="4184650" cy="1909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77" name="AutoShape 17"/>
          <p:cNvSpPr>
            <a:spLocks/>
          </p:cNvSpPr>
          <p:nvPr/>
        </p:nvSpPr>
        <p:spPr bwMode="auto">
          <a:xfrm>
            <a:off x="17907000" y="4070350"/>
            <a:ext cx="3676650" cy="742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Jhon Doe</a:t>
            </a:r>
            <a:endParaRPr lang="en-US">
              <a:solidFill>
                <a:schemeClr val="bg1"/>
              </a:solidFill>
              <a:latin typeface="Roboto" charset="0"/>
              <a:ea typeface="ＭＳ Ｐゴシック" charset="0"/>
              <a:cs typeface="Roboto" charset="0"/>
              <a:sym typeface="Roboto" charset="0"/>
            </a:endParaRPr>
          </a:p>
        </p:txBody>
      </p:sp>
      <p:sp>
        <p:nvSpPr>
          <p:cNvPr id="40978" name="AutoShape 18"/>
          <p:cNvSpPr>
            <a:spLocks/>
          </p:cNvSpPr>
          <p:nvPr/>
        </p:nvSpPr>
        <p:spPr bwMode="auto">
          <a:xfrm>
            <a:off x="17907000" y="4699000"/>
            <a:ext cx="4184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584200">
              <a:lnSpc>
                <a:spcPct val="100000"/>
              </a:lnSpc>
              <a:defRPr/>
            </a:pPr>
            <a:r>
              <a:rPr lang="en-US">
                <a:solidFill>
                  <a:schemeClr val="bg1"/>
                </a:solidFill>
                <a:latin typeface="Roboto" charset="0"/>
                <a:ea typeface="ＭＳ Ｐゴシック" charset="0"/>
                <a:cs typeface="Roboto" charset="0"/>
                <a:sym typeface="Roboto" charset="0"/>
              </a:rPr>
              <a:t>Marketing Officer</a:t>
            </a:r>
          </a:p>
        </p:txBody>
      </p:sp>
      <p:sp>
        <p:nvSpPr>
          <p:cNvPr id="40979" name="AutoShape 19"/>
          <p:cNvSpPr>
            <a:spLocks/>
          </p:cNvSpPr>
          <p:nvPr/>
        </p:nvSpPr>
        <p:spPr bwMode="auto">
          <a:xfrm>
            <a:off x="13596938" y="9969500"/>
            <a:ext cx="4184650"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80" name="AutoShape 20"/>
          <p:cNvSpPr>
            <a:spLocks/>
          </p:cNvSpPr>
          <p:nvPr/>
        </p:nvSpPr>
        <p:spPr bwMode="auto">
          <a:xfrm>
            <a:off x="14104938" y="8774113"/>
            <a:ext cx="3676650" cy="741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457200">
              <a:lnSpc>
                <a:spcPct val="120000"/>
              </a:lnSpc>
              <a:defRPr/>
            </a:pPr>
            <a:r>
              <a:rPr lang="en-US" sz="3000">
                <a:solidFill>
                  <a:schemeClr val="bg1"/>
                </a:solidFill>
                <a:latin typeface="Roboto" charset="0"/>
                <a:ea typeface="ＭＳ Ｐゴシック" charset="0"/>
                <a:cs typeface="Roboto" charset="0"/>
                <a:sym typeface="Roboto" charset="0"/>
              </a:rPr>
              <a:t>Bryan Doe</a:t>
            </a:r>
            <a:endParaRPr lang="en-US">
              <a:solidFill>
                <a:schemeClr val="bg1"/>
              </a:solidFill>
              <a:latin typeface="Roboto" charset="0"/>
              <a:ea typeface="ＭＳ Ｐゴシック" charset="0"/>
              <a:cs typeface="Roboto" charset="0"/>
              <a:sym typeface="Roboto" charset="0"/>
            </a:endParaRPr>
          </a:p>
        </p:txBody>
      </p:sp>
      <p:sp>
        <p:nvSpPr>
          <p:cNvPr id="40981" name="AutoShape 21"/>
          <p:cNvSpPr>
            <a:spLocks/>
          </p:cNvSpPr>
          <p:nvPr/>
        </p:nvSpPr>
        <p:spPr bwMode="auto">
          <a:xfrm>
            <a:off x="13628688" y="9401175"/>
            <a:ext cx="41529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457200">
              <a:lnSpc>
                <a:spcPct val="80000"/>
              </a:lnSpc>
              <a:defRPr/>
            </a:pPr>
            <a:r>
              <a:rPr lang="en-US">
                <a:solidFill>
                  <a:schemeClr val="bg1"/>
                </a:solidFill>
                <a:latin typeface="Roboto" charset="0"/>
                <a:ea typeface="ＭＳ Ｐゴシック" charset="0"/>
                <a:cs typeface="Roboto" charset="0"/>
                <a:sym typeface="Roboto" charset="0"/>
              </a:rPr>
              <a:t>CEO</a:t>
            </a:r>
          </a:p>
        </p:txBody>
      </p:sp>
      <p:sp>
        <p:nvSpPr>
          <p:cNvPr id="40982" name="AutoShape 22"/>
          <p:cNvSpPr>
            <a:spLocks/>
          </p:cNvSpPr>
          <p:nvPr/>
        </p:nvSpPr>
        <p:spPr bwMode="auto">
          <a:xfrm>
            <a:off x="18488025" y="8180388"/>
            <a:ext cx="3578225" cy="3578225"/>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13" name="Picture Placeholder 12"/>
          <p:cNvSpPr>
            <a:spLocks noGrp="1"/>
          </p:cNvSpPr>
          <p:nvPr>
            <p:ph type="pic" sz="quarter" idx="16"/>
          </p:nvPr>
        </p:nvSpPr>
        <p:spPr/>
      </p:sp>
      <p:sp>
        <p:nvSpPr>
          <p:cNvPr id="14" name="Picture Placeholder 13"/>
          <p:cNvSpPr>
            <a:spLocks noGrp="1"/>
          </p:cNvSpPr>
          <p:nvPr>
            <p:ph type="pic" sz="quarter" idx="14"/>
          </p:nvPr>
        </p:nvSpPr>
        <p:spPr/>
      </p:sp>
      <p:sp>
        <p:nvSpPr>
          <p:cNvPr id="15" name="Picture Placeholder 14"/>
          <p:cNvSpPr>
            <a:spLocks noGrp="1"/>
          </p:cNvSpPr>
          <p:nvPr>
            <p:ph type="pic" sz="quarter" idx="15"/>
          </p:nvPr>
        </p:nvSpPr>
        <p:spPr/>
      </p:sp>
      <p:sp>
        <p:nvSpPr>
          <p:cNvPr id="16" name="Picture Placeholder 15"/>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750">
        <p14:prism isContent="1" isInverted="1"/>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2B97F9A-5929-446F-AB66-D765D2D63410}" type="slidenum">
              <a:rPr lang="en-US" sz="2000">
                <a:solidFill>
                  <a:schemeClr val="bg1"/>
                </a:solidFill>
              </a:rPr>
              <a:pPr algn="ctr" eaLnBrk="1">
                <a:lnSpc>
                  <a:spcPct val="100000"/>
                </a:lnSpc>
              </a:pPr>
              <a:t>37</a:t>
            </a:fld>
            <a:endParaRPr lang="en-US">
              <a:solidFill>
                <a:schemeClr val="bg1"/>
              </a:solidFill>
            </a:endParaRPr>
          </a:p>
        </p:txBody>
      </p:sp>
      <p:sp>
        <p:nvSpPr>
          <p:cNvPr id="41988" name="AutoShape 4"/>
          <p:cNvSpPr>
            <a:spLocks/>
          </p:cNvSpPr>
          <p:nvPr/>
        </p:nvSpPr>
        <p:spPr bwMode="auto">
          <a:xfrm>
            <a:off x="1874838" y="4087813"/>
            <a:ext cx="3743325" cy="374173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1990" name="AutoShape 6"/>
          <p:cNvSpPr>
            <a:spLocks/>
          </p:cNvSpPr>
          <p:nvPr/>
        </p:nvSpPr>
        <p:spPr bwMode="auto">
          <a:xfrm>
            <a:off x="7489825" y="4087813"/>
            <a:ext cx="3741738" cy="3741737"/>
          </a:xfrm>
          <a:custGeom>
            <a:avLst/>
            <a:gdLst>
              <a:gd name="T0" fmla="*/ 1870774 w 19679"/>
              <a:gd name="T1" fmla="*/ 2053497 h 19679"/>
              <a:gd name="T2" fmla="*/ 1870774 w 19679"/>
              <a:gd name="T3" fmla="*/ 2053497 h 19679"/>
              <a:gd name="T4" fmla="*/ 1870774 w 19679"/>
              <a:gd name="T5" fmla="*/ 2053497 h 19679"/>
              <a:gd name="T6" fmla="*/ 1870774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1992" name="AutoShape 8"/>
          <p:cNvSpPr>
            <a:spLocks/>
          </p:cNvSpPr>
          <p:nvPr/>
        </p:nvSpPr>
        <p:spPr bwMode="auto">
          <a:xfrm>
            <a:off x="13103225" y="4087813"/>
            <a:ext cx="3743325" cy="374173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1994" name="AutoShape 10"/>
          <p:cNvSpPr>
            <a:spLocks/>
          </p:cNvSpPr>
          <p:nvPr/>
        </p:nvSpPr>
        <p:spPr bwMode="auto">
          <a:xfrm>
            <a:off x="18764250" y="4087813"/>
            <a:ext cx="3743325" cy="3741737"/>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1996" name="AutoShape 12"/>
          <p:cNvSpPr>
            <a:spLocks/>
          </p:cNvSpPr>
          <p:nvPr/>
        </p:nvSpPr>
        <p:spPr bwMode="auto">
          <a:xfrm>
            <a:off x="1612900" y="9855200"/>
            <a:ext cx="4275138" cy="1468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1997" name="AutoShape 13"/>
          <p:cNvSpPr>
            <a:spLocks/>
          </p:cNvSpPr>
          <p:nvPr/>
        </p:nvSpPr>
        <p:spPr bwMode="auto">
          <a:xfrm>
            <a:off x="1519238" y="8420100"/>
            <a:ext cx="445452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1998" name="AutoShape 14"/>
          <p:cNvSpPr>
            <a:spLocks/>
          </p:cNvSpPr>
          <p:nvPr/>
        </p:nvSpPr>
        <p:spPr bwMode="auto">
          <a:xfrm>
            <a:off x="7223125" y="9855200"/>
            <a:ext cx="4275138" cy="1468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1999" name="AutoShape 15"/>
          <p:cNvSpPr>
            <a:spLocks/>
          </p:cNvSpPr>
          <p:nvPr/>
        </p:nvSpPr>
        <p:spPr bwMode="auto">
          <a:xfrm>
            <a:off x="12838113" y="9855200"/>
            <a:ext cx="4275137" cy="1468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0" name="AutoShape 16"/>
          <p:cNvSpPr>
            <a:spLocks/>
          </p:cNvSpPr>
          <p:nvPr/>
        </p:nvSpPr>
        <p:spPr bwMode="auto">
          <a:xfrm>
            <a:off x="18497550" y="9855200"/>
            <a:ext cx="4275138" cy="1468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1" name="AutoShape 17"/>
          <p:cNvSpPr>
            <a:spLocks/>
          </p:cNvSpPr>
          <p:nvPr/>
        </p:nvSpPr>
        <p:spPr bwMode="auto">
          <a:xfrm>
            <a:off x="1544638" y="8916988"/>
            <a:ext cx="4429125"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bg1"/>
                </a:solidFill>
                <a:latin typeface="Roboto" charset="0"/>
                <a:ea typeface="ＭＳ Ｐゴシック" charset="0"/>
                <a:cs typeface="Roboto" charset="0"/>
                <a:sym typeface="Roboto" charset="0"/>
              </a:rPr>
              <a:t>Marketing Manager</a:t>
            </a:r>
          </a:p>
        </p:txBody>
      </p:sp>
      <p:sp>
        <p:nvSpPr>
          <p:cNvPr id="42002" name="AutoShape 18"/>
          <p:cNvSpPr>
            <a:spLocks/>
          </p:cNvSpPr>
          <p:nvPr/>
        </p:nvSpPr>
        <p:spPr bwMode="auto">
          <a:xfrm>
            <a:off x="7134225" y="8420100"/>
            <a:ext cx="445452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2003" name="AutoShape 19"/>
          <p:cNvSpPr>
            <a:spLocks/>
          </p:cNvSpPr>
          <p:nvPr/>
        </p:nvSpPr>
        <p:spPr bwMode="auto">
          <a:xfrm>
            <a:off x="7158038" y="8916988"/>
            <a:ext cx="4430712"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bg1"/>
                </a:solidFill>
                <a:latin typeface="Roboto" charset="0"/>
                <a:ea typeface="ＭＳ Ｐゴシック" charset="0"/>
                <a:cs typeface="Roboto" charset="0"/>
                <a:sym typeface="Roboto" charset="0"/>
              </a:rPr>
              <a:t>Marketing Manager</a:t>
            </a:r>
          </a:p>
        </p:txBody>
      </p:sp>
      <p:sp>
        <p:nvSpPr>
          <p:cNvPr id="42004" name="AutoShape 20"/>
          <p:cNvSpPr>
            <a:spLocks/>
          </p:cNvSpPr>
          <p:nvPr/>
        </p:nvSpPr>
        <p:spPr bwMode="auto">
          <a:xfrm>
            <a:off x="12747625" y="8420100"/>
            <a:ext cx="445452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2005" name="AutoShape 21"/>
          <p:cNvSpPr>
            <a:spLocks/>
          </p:cNvSpPr>
          <p:nvPr/>
        </p:nvSpPr>
        <p:spPr bwMode="auto">
          <a:xfrm>
            <a:off x="12773025" y="8916988"/>
            <a:ext cx="4429125"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bg1"/>
                </a:solidFill>
                <a:latin typeface="Roboto" charset="0"/>
                <a:ea typeface="ＭＳ Ｐゴシック" charset="0"/>
                <a:cs typeface="Roboto" charset="0"/>
                <a:sym typeface="Roboto" charset="0"/>
              </a:rPr>
              <a:t>Marketing Manager</a:t>
            </a:r>
          </a:p>
        </p:txBody>
      </p:sp>
      <p:sp>
        <p:nvSpPr>
          <p:cNvPr id="42006" name="AutoShape 22"/>
          <p:cNvSpPr>
            <a:spLocks/>
          </p:cNvSpPr>
          <p:nvPr/>
        </p:nvSpPr>
        <p:spPr bwMode="auto">
          <a:xfrm>
            <a:off x="18408650" y="8420100"/>
            <a:ext cx="445452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2007" name="AutoShape 23"/>
          <p:cNvSpPr>
            <a:spLocks/>
          </p:cNvSpPr>
          <p:nvPr/>
        </p:nvSpPr>
        <p:spPr bwMode="auto">
          <a:xfrm>
            <a:off x="18432463" y="8916988"/>
            <a:ext cx="4430712"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bg1"/>
                </a:solidFill>
                <a:latin typeface="Roboto" charset="0"/>
                <a:ea typeface="ＭＳ Ｐゴシック" charset="0"/>
                <a:cs typeface="Roboto" charset="0"/>
                <a:sym typeface="Roboto" charset="0"/>
              </a:rPr>
              <a:t>Marketing Manager</a:t>
            </a:r>
          </a:p>
        </p:txBody>
      </p:sp>
      <p:sp>
        <p:nvSpPr>
          <p:cNvPr id="31" name="Title 30"/>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1984" name="Text Placeholder 41983"/>
          <p:cNvSpPr>
            <a:spLocks noGrp="1"/>
          </p:cNvSpPr>
          <p:nvPr>
            <p:ph type="body" sz="quarter" idx="13"/>
          </p:nvPr>
        </p:nvSpPr>
        <p:spPr/>
        <p:txBody>
          <a:bodyPr/>
          <a:lstStyle/>
          <a:p>
            <a:endParaRPr lang="id-ID"/>
          </a:p>
        </p:txBody>
      </p:sp>
      <p:sp>
        <p:nvSpPr>
          <p:cNvPr id="41986" name="Picture Placeholder 41985"/>
          <p:cNvSpPr>
            <a:spLocks noGrp="1"/>
          </p:cNvSpPr>
          <p:nvPr>
            <p:ph type="pic" sz="quarter" idx="15"/>
          </p:nvPr>
        </p:nvSpPr>
        <p:spPr/>
      </p:sp>
      <p:sp>
        <p:nvSpPr>
          <p:cNvPr id="42008" name="Picture Placeholder 42007"/>
          <p:cNvSpPr>
            <a:spLocks noGrp="1"/>
          </p:cNvSpPr>
          <p:nvPr>
            <p:ph type="pic" sz="quarter" idx="16"/>
          </p:nvPr>
        </p:nvSpPr>
        <p:spPr/>
      </p:sp>
      <p:sp>
        <p:nvSpPr>
          <p:cNvPr id="42009" name="Picture Placeholder 42008"/>
          <p:cNvSpPr>
            <a:spLocks noGrp="1"/>
          </p:cNvSpPr>
          <p:nvPr>
            <p:ph type="pic" sz="quarter" idx="17"/>
          </p:nvPr>
        </p:nvSpPr>
        <p:spPr/>
      </p:sp>
      <p:sp>
        <p:nvSpPr>
          <p:cNvPr id="41985" name="Picture Placeholder 41984"/>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C7F1ED4-05A8-4A94-B6C8-E2D72FF8EAC0}" type="slidenum">
              <a:rPr lang="en-US" sz="2000">
                <a:solidFill>
                  <a:schemeClr val="bg1"/>
                </a:solidFill>
              </a:rPr>
              <a:pPr algn="ctr" eaLnBrk="1">
                <a:lnSpc>
                  <a:spcPct val="100000"/>
                </a:lnSpc>
              </a:pPr>
              <a:t>38</a:t>
            </a:fld>
            <a:endParaRPr lang="en-US">
              <a:solidFill>
                <a:schemeClr val="bg1"/>
              </a:solidFill>
            </a:endParaRPr>
          </a:p>
        </p:txBody>
      </p:sp>
      <p:sp>
        <p:nvSpPr>
          <p:cNvPr id="43012" name="AutoShape 4"/>
          <p:cNvSpPr>
            <a:spLocks/>
          </p:cNvSpPr>
          <p:nvPr/>
        </p:nvSpPr>
        <p:spPr bwMode="auto">
          <a:xfrm>
            <a:off x="1263650" y="3987800"/>
            <a:ext cx="7504113" cy="7505700"/>
          </a:xfrm>
          <a:custGeom>
            <a:avLst/>
            <a:gdLst>
              <a:gd name="T0" fmla="*/ 3751866 w 19679"/>
              <a:gd name="T1" fmla="*/ 4119191 h 19679"/>
              <a:gd name="T2" fmla="*/ 3751866 w 19679"/>
              <a:gd name="T3" fmla="*/ 4119191 h 19679"/>
              <a:gd name="T4" fmla="*/ 3751866 w 19679"/>
              <a:gd name="T5" fmla="*/ 4119191 h 19679"/>
              <a:gd name="T6" fmla="*/ 3751866 w 19679"/>
              <a:gd name="T7" fmla="*/ 41191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3014" name="AutoShape 6"/>
          <p:cNvSpPr>
            <a:spLocks/>
          </p:cNvSpPr>
          <p:nvPr/>
        </p:nvSpPr>
        <p:spPr bwMode="auto">
          <a:xfrm>
            <a:off x="9775825" y="4687888"/>
            <a:ext cx="7134225"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2200" dirty="0" err="1">
                <a:solidFill>
                  <a:schemeClr val="bg1"/>
                </a:solidFill>
                <a:latin typeface="Roboto Light" panose="02000000000000000000" pitchFamily="2" charset="0"/>
                <a:ea typeface="Roboto Light" panose="02000000000000000000" pitchFamily="2" charset="0"/>
              </a:rPr>
              <a:t>Vel</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illum</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dolore</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eu</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feugiat</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nulla</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facilisis</a:t>
            </a:r>
            <a:r>
              <a:rPr lang="en-US" sz="2200" dirty="0">
                <a:solidFill>
                  <a:schemeClr val="bg1"/>
                </a:solidFill>
                <a:latin typeface="Roboto Light" panose="02000000000000000000" pitchFamily="2" charset="0"/>
                <a:ea typeface="Roboto Light" panose="02000000000000000000" pitchFamily="2" charset="0"/>
              </a:rPr>
              <a:t> at </a:t>
            </a:r>
            <a:r>
              <a:rPr lang="en-US" sz="2200" dirty="0" err="1">
                <a:solidFill>
                  <a:schemeClr val="bg1"/>
                </a:solidFill>
                <a:latin typeface="Roboto Light" panose="02000000000000000000" pitchFamily="2" charset="0"/>
                <a:ea typeface="Roboto Light" panose="02000000000000000000" pitchFamily="2" charset="0"/>
              </a:rPr>
              <a:t>vero</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accumsan</a:t>
            </a:r>
            <a:r>
              <a:rPr lang="en-US" sz="2200" dirty="0">
                <a:solidFill>
                  <a:schemeClr val="bg1"/>
                </a:solidFill>
                <a:latin typeface="Roboto Light" panose="02000000000000000000" pitchFamily="2" charset="0"/>
                <a:ea typeface="Roboto Light" panose="02000000000000000000" pitchFamily="2" charset="0"/>
              </a:rPr>
              <a:t> et </a:t>
            </a:r>
            <a:r>
              <a:rPr lang="en-US" sz="2200" dirty="0" err="1">
                <a:solidFill>
                  <a:schemeClr val="bg1"/>
                </a:solidFill>
                <a:latin typeface="Roboto Light" panose="02000000000000000000" pitchFamily="2" charset="0"/>
                <a:ea typeface="Roboto Light" panose="02000000000000000000" pitchFamily="2" charset="0"/>
              </a:rPr>
              <a:t>iusto</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odio</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dignissim</a:t>
            </a:r>
            <a:r>
              <a:rPr lang="en-US" sz="2200" dirty="0">
                <a:solidFill>
                  <a:schemeClr val="bg1"/>
                </a:solidFill>
                <a:latin typeface="Roboto Light" panose="02000000000000000000" pitchFamily="2" charset="0"/>
                <a:ea typeface="Roboto Light" panose="02000000000000000000" pitchFamily="2" charset="0"/>
              </a:rPr>
              <a:t> qui </a:t>
            </a:r>
            <a:r>
              <a:rPr lang="en-US" sz="2200" dirty="0" err="1">
                <a:solidFill>
                  <a:schemeClr val="bg1"/>
                </a:solidFill>
                <a:latin typeface="Roboto Light" panose="02000000000000000000" pitchFamily="2" charset="0"/>
                <a:ea typeface="Roboto Light" panose="02000000000000000000" pitchFamily="2" charset="0"/>
              </a:rPr>
              <a:t>blandit</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praesent</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luptatum</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zzril</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delenit</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augue</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duis</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dolore</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te</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feugait</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nulla</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facili</a:t>
            </a:r>
            <a:r>
              <a:rPr lang="en-US" sz="2200" dirty="0">
                <a:solidFill>
                  <a:schemeClr val="bg1"/>
                </a:solidFill>
                <a:latin typeface="Roboto Light" panose="02000000000000000000" pitchFamily="2" charset="0"/>
                <a:ea typeface="Roboto Light" panose="02000000000000000000" pitchFamily="2" charset="0"/>
              </a:rPr>
              <a:t>. never trust </a:t>
            </a:r>
            <a:r>
              <a:rPr lang="en-US" sz="2200" dirty="0" err="1">
                <a:solidFill>
                  <a:schemeClr val="bg1"/>
                </a:solidFill>
                <a:latin typeface="Roboto Light" panose="02000000000000000000" pitchFamily="2" charset="0"/>
                <a:ea typeface="Roboto Light" panose="02000000000000000000" pitchFamily="2" charset="0"/>
              </a:rPr>
              <a:t>somekind</a:t>
            </a:r>
            <a:r>
              <a:rPr lang="en-US" sz="2200" dirty="0">
                <a:solidFill>
                  <a:schemeClr val="bg1"/>
                </a:solidFill>
                <a:latin typeface="Roboto Light" panose="02000000000000000000" pitchFamily="2" charset="0"/>
                <a:ea typeface="Roboto Light" panose="02000000000000000000" pitchFamily="2" charset="0"/>
              </a:rPr>
              <a:t> of zeros pose, </a:t>
            </a:r>
            <a:r>
              <a:rPr lang="en-US" sz="2200" dirty="0" err="1">
                <a:solidFill>
                  <a:schemeClr val="bg1"/>
                </a:solidFill>
                <a:latin typeface="Roboto Light" panose="02000000000000000000" pitchFamily="2" charset="0"/>
                <a:ea typeface="Roboto Light" panose="02000000000000000000" pitchFamily="2" charset="0"/>
              </a:rPr>
              <a:t>blandit</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praesent</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luptatum</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zzril</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delenit</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augue</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duis</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dolore</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te</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feugait</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neverus</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eugostria</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pneumophia</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luptatum</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zril</a:t>
            </a:r>
            <a:r>
              <a:rPr lang="en-US" sz="2200" dirty="0">
                <a:solidFill>
                  <a:schemeClr val="bg1"/>
                </a:solidFill>
                <a:latin typeface="Roboto Light" panose="02000000000000000000" pitchFamily="2" charset="0"/>
                <a:ea typeface="Roboto Light" panose="02000000000000000000" pitchFamily="2" charset="0"/>
              </a:rPr>
              <a:t> </a:t>
            </a:r>
            <a:r>
              <a:rPr lang="en-US" sz="2200" dirty="0" err="1">
                <a:solidFill>
                  <a:schemeClr val="bg1"/>
                </a:solidFill>
                <a:latin typeface="Roboto Light" panose="02000000000000000000" pitchFamily="2" charset="0"/>
                <a:ea typeface="Roboto Light" panose="02000000000000000000" pitchFamily="2" charset="0"/>
              </a:rPr>
              <a:t>somekind</a:t>
            </a:r>
            <a:r>
              <a:rPr lang="en-US" sz="2200" dirty="0">
                <a:solidFill>
                  <a:schemeClr val="bg1"/>
                </a:solidFill>
                <a:latin typeface="Roboto Light" panose="02000000000000000000" pitchFamily="2" charset="0"/>
                <a:ea typeface="Roboto Light" panose="02000000000000000000" pitchFamily="2" charset="0"/>
              </a:rPr>
              <a:t>.</a:t>
            </a:r>
            <a:endParaRPr lang="en-US" dirty="0">
              <a:solidFill>
                <a:schemeClr val="bg1"/>
              </a:solidFill>
              <a:latin typeface="Roboto Light" panose="02000000000000000000" pitchFamily="2" charset="0"/>
              <a:ea typeface="Roboto Light" panose="02000000000000000000" pitchFamily="2" charset="0"/>
            </a:endParaRPr>
          </a:p>
        </p:txBody>
      </p:sp>
      <p:sp>
        <p:nvSpPr>
          <p:cNvPr id="43015" name="AutoShape 7"/>
          <p:cNvSpPr>
            <a:spLocks/>
          </p:cNvSpPr>
          <p:nvPr/>
        </p:nvSpPr>
        <p:spPr bwMode="auto">
          <a:xfrm>
            <a:off x="9796463" y="8234363"/>
            <a:ext cx="5910262" cy="381000"/>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3016" name="AutoShape 8"/>
          <p:cNvSpPr>
            <a:spLocks/>
          </p:cNvSpPr>
          <p:nvPr/>
        </p:nvSpPr>
        <p:spPr bwMode="auto">
          <a:xfrm>
            <a:off x="9796463" y="8234363"/>
            <a:ext cx="5095875" cy="376237"/>
          </a:xfrm>
          <a:custGeom>
            <a:avLst/>
            <a:gdLst>
              <a:gd name="T0" fmla="*/ 2547938 w 21600"/>
              <a:gd name="T1" fmla="*/ 188119 h 21600"/>
              <a:gd name="T2" fmla="*/ 2547938 w 21600"/>
              <a:gd name="T3" fmla="*/ 188119 h 21600"/>
              <a:gd name="T4" fmla="*/ 2547938 w 21600"/>
              <a:gd name="T5" fmla="*/ 188119 h 21600"/>
              <a:gd name="T6" fmla="*/ 2547938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43017" name="AutoShape 9"/>
          <p:cNvSpPr>
            <a:spLocks/>
          </p:cNvSpPr>
          <p:nvPr/>
        </p:nvSpPr>
        <p:spPr bwMode="auto">
          <a:xfrm>
            <a:off x="9858375" y="7831138"/>
            <a:ext cx="126365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2000" dirty="0">
                <a:solidFill>
                  <a:schemeClr val="bg1"/>
                </a:solidFill>
                <a:latin typeface="Roboto" charset="0"/>
                <a:ea typeface="ＭＳ Ｐゴシック" charset="0"/>
                <a:cs typeface="Roboto" charset="0"/>
                <a:sym typeface="Roboto" charset="0"/>
              </a:rPr>
              <a:t>Photoshop</a:t>
            </a:r>
            <a:endParaRPr lang="en-US" dirty="0">
              <a:solidFill>
                <a:schemeClr val="bg1"/>
              </a:solidFill>
              <a:latin typeface="Roboto" charset="0"/>
              <a:ea typeface="ＭＳ Ｐゴシック" charset="0"/>
              <a:cs typeface="Roboto" charset="0"/>
              <a:sym typeface="Roboto" charset="0"/>
            </a:endParaRPr>
          </a:p>
        </p:txBody>
      </p:sp>
      <p:sp>
        <p:nvSpPr>
          <p:cNvPr id="43018" name="AutoShape 10"/>
          <p:cNvSpPr>
            <a:spLocks/>
          </p:cNvSpPr>
          <p:nvPr/>
        </p:nvSpPr>
        <p:spPr bwMode="auto">
          <a:xfrm>
            <a:off x="9796463" y="9197975"/>
            <a:ext cx="5910262" cy="384175"/>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3019" name="AutoShape 11"/>
          <p:cNvSpPr>
            <a:spLocks/>
          </p:cNvSpPr>
          <p:nvPr/>
        </p:nvSpPr>
        <p:spPr bwMode="auto">
          <a:xfrm>
            <a:off x="9796463" y="9197974"/>
            <a:ext cx="5281612" cy="384175"/>
          </a:xfrm>
          <a:custGeom>
            <a:avLst/>
            <a:gdLst>
              <a:gd name="T0" fmla="*/ 2640806 w 21600"/>
              <a:gd name="T1" fmla="*/ 191294 h 21600"/>
              <a:gd name="T2" fmla="*/ 2640806 w 21600"/>
              <a:gd name="T3" fmla="*/ 191294 h 21600"/>
              <a:gd name="T4" fmla="*/ 2640806 w 21600"/>
              <a:gd name="T5" fmla="*/ 191294 h 21600"/>
              <a:gd name="T6" fmla="*/ 2640806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43020" name="AutoShape 12"/>
          <p:cNvSpPr>
            <a:spLocks/>
          </p:cNvSpPr>
          <p:nvPr/>
        </p:nvSpPr>
        <p:spPr bwMode="auto">
          <a:xfrm>
            <a:off x="9858375" y="8794750"/>
            <a:ext cx="1363663"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2000">
                <a:solidFill>
                  <a:schemeClr val="bg1"/>
                </a:solidFill>
                <a:latin typeface="Roboto" charset="0"/>
                <a:ea typeface="ＭＳ Ｐゴシック" charset="0"/>
                <a:cs typeface="Roboto" charset="0"/>
                <a:sym typeface="Roboto" charset="0"/>
              </a:rPr>
              <a:t>Web Design</a:t>
            </a:r>
            <a:endParaRPr lang="en-US">
              <a:solidFill>
                <a:schemeClr val="bg1"/>
              </a:solidFill>
              <a:latin typeface="Roboto" charset="0"/>
              <a:ea typeface="ＭＳ Ｐゴシック" charset="0"/>
              <a:cs typeface="Roboto" charset="0"/>
              <a:sym typeface="Roboto" charset="0"/>
            </a:endParaRPr>
          </a:p>
        </p:txBody>
      </p:sp>
      <p:sp>
        <p:nvSpPr>
          <p:cNvPr id="43021" name="AutoShape 13"/>
          <p:cNvSpPr>
            <a:spLocks/>
          </p:cNvSpPr>
          <p:nvPr/>
        </p:nvSpPr>
        <p:spPr bwMode="auto">
          <a:xfrm>
            <a:off x="9796463" y="10166350"/>
            <a:ext cx="5910262" cy="381000"/>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3022" name="AutoShape 14"/>
          <p:cNvSpPr>
            <a:spLocks/>
          </p:cNvSpPr>
          <p:nvPr/>
        </p:nvSpPr>
        <p:spPr bwMode="auto">
          <a:xfrm>
            <a:off x="9796463" y="10166350"/>
            <a:ext cx="4749800" cy="382588"/>
          </a:xfrm>
          <a:custGeom>
            <a:avLst/>
            <a:gdLst>
              <a:gd name="T0" fmla="*/ 2374900 w 21600"/>
              <a:gd name="T1" fmla="*/ 191294 h 21600"/>
              <a:gd name="T2" fmla="*/ 2374900 w 21600"/>
              <a:gd name="T3" fmla="*/ 191294 h 21600"/>
              <a:gd name="T4" fmla="*/ 2374900 w 21600"/>
              <a:gd name="T5" fmla="*/ 191294 h 21600"/>
              <a:gd name="T6" fmla="*/ 2374900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43023" name="AutoShape 15"/>
          <p:cNvSpPr>
            <a:spLocks/>
          </p:cNvSpPr>
          <p:nvPr/>
        </p:nvSpPr>
        <p:spPr bwMode="auto">
          <a:xfrm>
            <a:off x="9858375" y="9763125"/>
            <a:ext cx="1236663"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2000">
                <a:solidFill>
                  <a:schemeClr val="bg1"/>
                </a:solidFill>
                <a:latin typeface="Roboto" charset="0"/>
                <a:ea typeface="ＭＳ Ｐゴシック" charset="0"/>
                <a:cs typeface="Roboto" charset="0"/>
                <a:sym typeface="Roboto" charset="0"/>
              </a:rPr>
              <a:t>Wordpress</a:t>
            </a:r>
            <a:endParaRPr lang="en-US">
              <a:solidFill>
                <a:schemeClr val="bg1"/>
              </a:solidFill>
              <a:latin typeface="Roboto" charset="0"/>
              <a:ea typeface="ＭＳ Ｐゴシック" charset="0"/>
              <a:cs typeface="Roboto" charset="0"/>
              <a:sym typeface="Roboto" charset="0"/>
            </a:endParaRPr>
          </a:p>
        </p:txBody>
      </p:sp>
      <p:sp>
        <p:nvSpPr>
          <p:cNvPr id="43024" name="AutoShape 16"/>
          <p:cNvSpPr>
            <a:spLocks/>
          </p:cNvSpPr>
          <p:nvPr/>
        </p:nvSpPr>
        <p:spPr bwMode="auto">
          <a:xfrm>
            <a:off x="16011525" y="10153650"/>
            <a:ext cx="898525" cy="407988"/>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43025" name="AutoShape 17"/>
          <p:cNvSpPr>
            <a:spLocks/>
          </p:cNvSpPr>
          <p:nvPr/>
        </p:nvSpPr>
        <p:spPr bwMode="auto">
          <a:xfrm>
            <a:off x="16265525" y="10169525"/>
            <a:ext cx="4143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b="1">
                <a:solidFill>
                  <a:schemeClr val="bg1"/>
                </a:solidFill>
                <a:latin typeface="Roboto" charset="0"/>
                <a:ea typeface="ＭＳ Ｐゴシック" charset="0"/>
                <a:cs typeface="Roboto" charset="0"/>
                <a:sym typeface="Roboto" charset="0"/>
              </a:rPr>
              <a:t>7.5</a:t>
            </a:r>
            <a:endParaRPr lang="en-US">
              <a:solidFill>
                <a:schemeClr val="bg1"/>
              </a:solidFill>
              <a:latin typeface="Roboto" charset="0"/>
              <a:ea typeface="ＭＳ Ｐゴシック" charset="0"/>
              <a:cs typeface="Roboto" charset="0"/>
              <a:sym typeface="Roboto" charset="0"/>
            </a:endParaRPr>
          </a:p>
        </p:txBody>
      </p:sp>
      <p:sp>
        <p:nvSpPr>
          <p:cNvPr id="43026" name="AutoShape 18"/>
          <p:cNvSpPr>
            <a:spLocks/>
          </p:cNvSpPr>
          <p:nvPr/>
        </p:nvSpPr>
        <p:spPr bwMode="auto">
          <a:xfrm>
            <a:off x="9796463" y="11131550"/>
            <a:ext cx="5910262" cy="384175"/>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3027" name="AutoShape 19"/>
          <p:cNvSpPr>
            <a:spLocks/>
          </p:cNvSpPr>
          <p:nvPr/>
        </p:nvSpPr>
        <p:spPr bwMode="auto">
          <a:xfrm>
            <a:off x="9796463" y="11131550"/>
            <a:ext cx="4949825" cy="382588"/>
          </a:xfrm>
          <a:custGeom>
            <a:avLst/>
            <a:gdLst>
              <a:gd name="T0" fmla="*/ 2474913 w 21600"/>
              <a:gd name="T1" fmla="*/ 191294 h 21600"/>
              <a:gd name="T2" fmla="*/ 2474913 w 21600"/>
              <a:gd name="T3" fmla="*/ 191294 h 21600"/>
              <a:gd name="T4" fmla="*/ 2474913 w 21600"/>
              <a:gd name="T5" fmla="*/ 191294 h 21600"/>
              <a:gd name="T6" fmla="*/ 24749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43028" name="AutoShape 20"/>
          <p:cNvSpPr>
            <a:spLocks/>
          </p:cNvSpPr>
          <p:nvPr/>
        </p:nvSpPr>
        <p:spPr bwMode="auto">
          <a:xfrm>
            <a:off x="9858375" y="10726738"/>
            <a:ext cx="112395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2000">
                <a:solidFill>
                  <a:schemeClr val="bg1"/>
                </a:solidFill>
                <a:latin typeface="Roboto" charset="0"/>
                <a:ea typeface="ＭＳ Ｐゴシック" charset="0"/>
                <a:cs typeface="Roboto" charset="0"/>
                <a:sym typeface="Roboto" charset="0"/>
              </a:rPr>
              <a:t>Illustrator</a:t>
            </a:r>
            <a:endParaRPr lang="en-US">
              <a:solidFill>
                <a:schemeClr val="bg1"/>
              </a:solidFill>
              <a:latin typeface="Roboto" charset="0"/>
              <a:ea typeface="ＭＳ Ｐゴシック" charset="0"/>
              <a:cs typeface="Roboto" charset="0"/>
              <a:sym typeface="Roboto" charset="0"/>
            </a:endParaRPr>
          </a:p>
        </p:txBody>
      </p:sp>
      <p:sp>
        <p:nvSpPr>
          <p:cNvPr id="43029" name="AutoShape 21"/>
          <p:cNvSpPr>
            <a:spLocks/>
          </p:cNvSpPr>
          <p:nvPr/>
        </p:nvSpPr>
        <p:spPr bwMode="auto">
          <a:xfrm>
            <a:off x="9775825" y="3949700"/>
            <a:ext cx="31718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Who is John Doe ?</a:t>
            </a:r>
            <a:endParaRPr lang="en-US" dirty="0">
              <a:solidFill>
                <a:schemeClr val="bg1"/>
              </a:solidFill>
              <a:latin typeface="Roboto" charset="0"/>
              <a:ea typeface="ＭＳ Ｐゴシック" charset="0"/>
              <a:cs typeface="Roboto" charset="0"/>
              <a:sym typeface="Roboto" charset="0"/>
            </a:endParaRPr>
          </a:p>
        </p:txBody>
      </p:sp>
      <p:sp>
        <p:nvSpPr>
          <p:cNvPr id="43030" name="AutoShape 22"/>
          <p:cNvSpPr>
            <a:spLocks/>
          </p:cNvSpPr>
          <p:nvPr/>
        </p:nvSpPr>
        <p:spPr bwMode="auto">
          <a:xfrm>
            <a:off x="16011525" y="9191625"/>
            <a:ext cx="898525" cy="407988"/>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43031" name="AutoShape 23"/>
          <p:cNvSpPr>
            <a:spLocks/>
          </p:cNvSpPr>
          <p:nvPr/>
        </p:nvSpPr>
        <p:spPr bwMode="auto">
          <a:xfrm>
            <a:off x="16386175" y="9207500"/>
            <a:ext cx="1730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b="1">
                <a:solidFill>
                  <a:schemeClr val="bg1"/>
                </a:solidFill>
                <a:latin typeface="Roboto" charset="0"/>
                <a:ea typeface="ＭＳ Ｐゴシック" charset="0"/>
                <a:cs typeface="Roboto" charset="0"/>
                <a:sym typeface="Roboto" charset="0"/>
              </a:rPr>
              <a:t>9</a:t>
            </a:r>
            <a:endParaRPr lang="en-US">
              <a:solidFill>
                <a:schemeClr val="bg1"/>
              </a:solidFill>
              <a:latin typeface="Roboto" charset="0"/>
              <a:ea typeface="ＭＳ Ｐゴシック" charset="0"/>
              <a:cs typeface="Roboto" charset="0"/>
              <a:sym typeface="Roboto" charset="0"/>
            </a:endParaRPr>
          </a:p>
        </p:txBody>
      </p:sp>
      <p:sp>
        <p:nvSpPr>
          <p:cNvPr id="43032" name="AutoShape 24"/>
          <p:cNvSpPr>
            <a:spLocks/>
          </p:cNvSpPr>
          <p:nvPr/>
        </p:nvSpPr>
        <p:spPr bwMode="auto">
          <a:xfrm>
            <a:off x="16011525" y="8226425"/>
            <a:ext cx="898525" cy="407988"/>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43033" name="AutoShape 25"/>
          <p:cNvSpPr>
            <a:spLocks/>
          </p:cNvSpPr>
          <p:nvPr/>
        </p:nvSpPr>
        <p:spPr bwMode="auto">
          <a:xfrm>
            <a:off x="16265525" y="8242300"/>
            <a:ext cx="4143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b="1">
                <a:solidFill>
                  <a:schemeClr val="bg1"/>
                </a:solidFill>
                <a:latin typeface="Roboto" charset="0"/>
                <a:ea typeface="ＭＳ Ｐゴシック" charset="0"/>
                <a:cs typeface="Roboto" charset="0"/>
                <a:sym typeface="Roboto" charset="0"/>
              </a:rPr>
              <a:t>8.2</a:t>
            </a:r>
            <a:endParaRPr lang="en-US">
              <a:solidFill>
                <a:schemeClr val="bg1"/>
              </a:solidFill>
              <a:latin typeface="Roboto" charset="0"/>
              <a:ea typeface="ＭＳ Ｐゴシック" charset="0"/>
              <a:cs typeface="Roboto" charset="0"/>
              <a:sym typeface="Roboto" charset="0"/>
            </a:endParaRPr>
          </a:p>
        </p:txBody>
      </p:sp>
      <p:sp>
        <p:nvSpPr>
          <p:cNvPr id="43034" name="AutoShape 26"/>
          <p:cNvSpPr>
            <a:spLocks/>
          </p:cNvSpPr>
          <p:nvPr/>
        </p:nvSpPr>
        <p:spPr bwMode="auto">
          <a:xfrm>
            <a:off x="16011525" y="11125200"/>
            <a:ext cx="898525" cy="406400"/>
          </a:xfrm>
          <a:custGeom>
            <a:avLst/>
            <a:gdLst>
              <a:gd name="T0" fmla="*/ 449262 w 21600"/>
              <a:gd name="T1" fmla="*/ 203200 h 21600"/>
              <a:gd name="T2" fmla="*/ 449262 w 21600"/>
              <a:gd name="T3" fmla="*/ 203200 h 21600"/>
              <a:gd name="T4" fmla="*/ 449262 w 21600"/>
              <a:gd name="T5" fmla="*/ 203200 h 21600"/>
              <a:gd name="T6" fmla="*/ 449262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43035" name="AutoShape 27"/>
          <p:cNvSpPr>
            <a:spLocks/>
          </p:cNvSpPr>
          <p:nvPr/>
        </p:nvSpPr>
        <p:spPr bwMode="auto">
          <a:xfrm>
            <a:off x="16386175" y="11139488"/>
            <a:ext cx="1730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b="1" dirty="0">
                <a:solidFill>
                  <a:schemeClr val="bg1"/>
                </a:solidFill>
                <a:latin typeface="Roboto" charset="0"/>
                <a:ea typeface="ＭＳ Ｐゴシック" charset="0"/>
                <a:cs typeface="Roboto" charset="0"/>
                <a:sym typeface="Roboto" charset="0"/>
              </a:rPr>
              <a:t>8</a:t>
            </a:r>
            <a:endParaRPr lang="en-US" dirty="0">
              <a:solidFill>
                <a:schemeClr val="bg1"/>
              </a:solidFill>
              <a:latin typeface="Roboto" charset="0"/>
              <a:ea typeface="ＭＳ Ｐゴシック" charset="0"/>
              <a:cs typeface="Roboto" charset="0"/>
              <a:sym typeface="Roboto" charset="0"/>
            </a:endParaRPr>
          </a:p>
        </p:txBody>
      </p:sp>
      <p:sp>
        <p:nvSpPr>
          <p:cNvPr id="43036" name="AutoShape 28"/>
          <p:cNvSpPr>
            <a:spLocks/>
          </p:cNvSpPr>
          <p:nvPr/>
        </p:nvSpPr>
        <p:spPr bwMode="auto">
          <a:xfrm>
            <a:off x="18043525" y="3962400"/>
            <a:ext cx="5070475" cy="3586163"/>
          </a:xfrm>
          <a:custGeom>
            <a:avLst/>
            <a:gdLst>
              <a:gd name="T0" fmla="*/ 2535238 w 21600"/>
              <a:gd name="T1" fmla="*/ 1793082 h 21600"/>
              <a:gd name="T2" fmla="*/ 2535238 w 21600"/>
              <a:gd name="T3" fmla="*/ 1793082 h 21600"/>
              <a:gd name="T4" fmla="*/ 2535238 w 21600"/>
              <a:gd name="T5" fmla="*/ 1793082 h 21600"/>
              <a:gd name="T6" fmla="*/ 2535238 w 21600"/>
              <a:gd name="T7" fmla="*/ 179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3037" name="AutoShape 29"/>
          <p:cNvSpPr>
            <a:spLocks/>
          </p:cNvSpPr>
          <p:nvPr/>
        </p:nvSpPr>
        <p:spPr bwMode="auto">
          <a:xfrm>
            <a:off x="18548350" y="4265613"/>
            <a:ext cx="1503363"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Education</a:t>
            </a:r>
            <a:endParaRPr lang="en-US">
              <a:solidFill>
                <a:schemeClr val="bg1"/>
              </a:solidFill>
              <a:latin typeface="Roboto" charset="0"/>
              <a:ea typeface="ＭＳ Ｐゴシック" charset="0"/>
              <a:cs typeface="Roboto" charset="0"/>
              <a:sym typeface="Roboto" charset="0"/>
            </a:endParaRPr>
          </a:p>
        </p:txBody>
      </p:sp>
      <p:sp>
        <p:nvSpPr>
          <p:cNvPr id="43038" name="AutoShape 30"/>
          <p:cNvSpPr>
            <a:spLocks/>
          </p:cNvSpPr>
          <p:nvPr/>
        </p:nvSpPr>
        <p:spPr bwMode="auto">
          <a:xfrm>
            <a:off x="18548350" y="4843463"/>
            <a:ext cx="4303713"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71463" indent="-271463">
              <a:buSzPct val="75000"/>
              <a:buFontTx/>
              <a:buChar cha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Pannama Middle School</a:t>
            </a:r>
          </a:p>
          <a:p>
            <a:pPr marL="271463" indent="-271463">
              <a:buSzPct val="75000"/>
              <a:buFontTx/>
              <a:buChar cha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Manchester International High School</a:t>
            </a:r>
          </a:p>
          <a:p>
            <a:pPr marL="271463" indent="-271463">
              <a:buSzPct val="75000"/>
              <a:buFontTx/>
              <a:buChar cha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IOWA University of Art</a:t>
            </a:r>
          </a:p>
          <a:p>
            <a:pPr marL="271463" indent="-271463">
              <a:buSzPct val="75000"/>
              <a:buFontTx/>
              <a:buChar cha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Bachelor Degree at Florida University.</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43039" name="AutoShape 31"/>
          <p:cNvSpPr>
            <a:spLocks/>
          </p:cNvSpPr>
          <p:nvPr/>
        </p:nvSpPr>
        <p:spPr bwMode="auto">
          <a:xfrm>
            <a:off x="18043525" y="7934325"/>
            <a:ext cx="5070475" cy="3584575"/>
          </a:xfrm>
          <a:custGeom>
            <a:avLst/>
            <a:gdLst>
              <a:gd name="T0" fmla="*/ 2535238 w 21600"/>
              <a:gd name="T1" fmla="*/ 1792288 h 21600"/>
              <a:gd name="T2" fmla="*/ 2535238 w 21600"/>
              <a:gd name="T3" fmla="*/ 1792288 h 21600"/>
              <a:gd name="T4" fmla="*/ 2535238 w 21600"/>
              <a:gd name="T5" fmla="*/ 1792288 h 21600"/>
              <a:gd name="T6" fmla="*/ 2535238 w 21600"/>
              <a:gd name="T7" fmla="*/ 1792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3040" name="AutoShape 32"/>
          <p:cNvSpPr>
            <a:spLocks/>
          </p:cNvSpPr>
          <p:nvPr/>
        </p:nvSpPr>
        <p:spPr bwMode="auto">
          <a:xfrm>
            <a:off x="18548350" y="8235950"/>
            <a:ext cx="11191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Awards</a:t>
            </a:r>
            <a:endParaRPr lang="en-US" dirty="0">
              <a:solidFill>
                <a:schemeClr val="bg1"/>
              </a:solidFill>
              <a:latin typeface="Roboto" charset="0"/>
              <a:ea typeface="ＭＳ Ｐゴシック" charset="0"/>
              <a:cs typeface="Roboto" charset="0"/>
              <a:sym typeface="Roboto" charset="0"/>
            </a:endParaRPr>
          </a:p>
        </p:txBody>
      </p:sp>
      <p:sp>
        <p:nvSpPr>
          <p:cNvPr id="43041" name="AutoShape 33"/>
          <p:cNvSpPr>
            <a:spLocks/>
          </p:cNvSpPr>
          <p:nvPr/>
        </p:nvSpPr>
        <p:spPr bwMode="auto">
          <a:xfrm>
            <a:off x="18548350" y="8815388"/>
            <a:ext cx="4303713"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71463" indent="-271463">
              <a:buSzPct val="75000"/>
              <a:buFontTx/>
              <a:buChar cha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Best Salesman of the year 2014</a:t>
            </a:r>
          </a:p>
          <a:p>
            <a:pPr marL="271463" indent="-271463">
              <a:buSzPct val="75000"/>
              <a:buFontTx/>
              <a:buChar cha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Best Concept design for AWWARDS competition</a:t>
            </a:r>
          </a:p>
          <a:p>
            <a:pPr marL="271463" indent="-271463">
              <a:buSzPct val="75000"/>
              <a:buFontTx/>
              <a:buChar cha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Most important person in the world 2013, TOP magazine version.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wheel(1)">
                                      <p:cBhvr>
                                        <p:cTn id="7" dur="1000"/>
                                        <p:tgtEl>
                                          <p:spTgt spid="43012"/>
                                        </p:tgtEl>
                                      </p:cBhvr>
                                    </p:animEffect>
                                  </p:childTnLst>
                                </p:cTn>
                              </p:par>
                              <p:par>
                                <p:cTn id="8" presetID="2" presetClass="entr" presetSubtype="2" decel="68000" fill="hold" grpId="0" nodeType="withEffect">
                                  <p:stCondLst>
                                    <p:cond delay="0"/>
                                  </p:stCondLst>
                                  <p:iterate type="wd">
                                    <p:tmPct val="4000"/>
                                  </p:iterate>
                                  <p:childTnLst>
                                    <p:set>
                                      <p:cBhvr>
                                        <p:cTn id="9" dur="1" fill="hold">
                                          <p:stCondLst>
                                            <p:cond delay="0"/>
                                          </p:stCondLst>
                                        </p:cTn>
                                        <p:tgtEl>
                                          <p:spTgt spid="43029"/>
                                        </p:tgtEl>
                                        <p:attrNameLst>
                                          <p:attrName>style.visibility</p:attrName>
                                        </p:attrNameLst>
                                      </p:cBhvr>
                                      <p:to>
                                        <p:strVal val="visible"/>
                                      </p:to>
                                    </p:set>
                                    <p:anim calcmode="lin" valueType="num">
                                      <p:cBhvr additive="base">
                                        <p:cTn id="10" dur="500" fill="hold"/>
                                        <p:tgtEl>
                                          <p:spTgt spid="43029"/>
                                        </p:tgtEl>
                                        <p:attrNameLst>
                                          <p:attrName>ppt_x</p:attrName>
                                        </p:attrNameLst>
                                      </p:cBhvr>
                                      <p:tavLst>
                                        <p:tav tm="0">
                                          <p:val>
                                            <p:strVal val="1+#ppt_w/2"/>
                                          </p:val>
                                        </p:tav>
                                        <p:tav tm="100000">
                                          <p:val>
                                            <p:strVal val="#ppt_x"/>
                                          </p:val>
                                        </p:tav>
                                      </p:tavLst>
                                    </p:anim>
                                    <p:anim calcmode="lin" valueType="num">
                                      <p:cBhvr additive="base">
                                        <p:cTn id="11" dur="500" fill="hold"/>
                                        <p:tgtEl>
                                          <p:spTgt spid="43029"/>
                                        </p:tgtEl>
                                        <p:attrNameLst>
                                          <p:attrName>ppt_y</p:attrName>
                                        </p:attrNameLst>
                                      </p:cBhvr>
                                      <p:tavLst>
                                        <p:tav tm="0">
                                          <p:val>
                                            <p:strVal val="#ppt_y"/>
                                          </p:val>
                                        </p:tav>
                                        <p:tav tm="100000">
                                          <p:val>
                                            <p:strVal val="#ppt_y"/>
                                          </p:val>
                                        </p:tav>
                                      </p:tavLst>
                                    </p:anim>
                                  </p:childTnLst>
                                </p:cTn>
                              </p:par>
                              <p:par>
                                <p:cTn id="12" presetID="2" presetClass="entr" presetSubtype="2" decel="68000" fill="hold" grpId="0" nodeType="withEffect">
                                  <p:stCondLst>
                                    <p:cond delay="0"/>
                                  </p:stCondLst>
                                  <p:iterate type="wd">
                                    <p:tmPct val="4000"/>
                                  </p:iterate>
                                  <p:childTnLst>
                                    <p:set>
                                      <p:cBhvr>
                                        <p:cTn id="13" dur="1" fill="hold">
                                          <p:stCondLst>
                                            <p:cond delay="0"/>
                                          </p:stCondLst>
                                        </p:cTn>
                                        <p:tgtEl>
                                          <p:spTgt spid="43014"/>
                                        </p:tgtEl>
                                        <p:attrNameLst>
                                          <p:attrName>style.visibility</p:attrName>
                                        </p:attrNameLst>
                                      </p:cBhvr>
                                      <p:to>
                                        <p:strVal val="visible"/>
                                      </p:to>
                                    </p:set>
                                    <p:anim calcmode="lin" valueType="num">
                                      <p:cBhvr additive="base">
                                        <p:cTn id="14" dur="500" fill="hold"/>
                                        <p:tgtEl>
                                          <p:spTgt spid="43014"/>
                                        </p:tgtEl>
                                        <p:attrNameLst>
                                          <p:attrName>ppt_x</p:attrName>
                                        </p:attrNameLst>
                                      </p:cBhvr>
                                      <p:tavLst>
                                        <p:tav tm="0">
                                          <p:val>
                                            <p:strVal val="1+#ppt_w/2"/>
                                          </p:val>
                                        </p:tav>
                                        <p:tav tm="100000">
                                          <p:val>
                                            <p:strVal val="#ppt_x"/>
                                          </p:val>
                                        </p:tav>
                                      </p:tavLst>
                                    </p:anim>
                                    <p:anim calcmode="lin" valueType="num">
                                      <p:cBhvr additive="base">
                                        <p:cTn id="15" dur="500" fill="hold"/>
                                        <p:tgtEl>
                                          <p:spTgt spid="43014"/>
                                        </p:tgtEl>
                                        <p:attrNameLst>
                                          <p:attrName>ppt_y</p:attrName>
                                        </p:attrNameLst>
                                      </p:cBhvr>
                                      <p:tavLst>
                                        <p:tav tm="0">
                                          <p:val>
                                            <p:strVal val="#ppt_y"/>
                                          </p:val>
                                        </p:tav>
                                        <p:tav tm="100000">
                                          <p:val>
                                            <p:strVal val="#ppt_y"/>
                                          </p:val>
                                        </p:tav>
                                      </p:tavLst>
                                    </p:anim>
                                  </p:childTnLst>
                                </p:cTn>
                              </p:par>
                              <p:par>
                                <p:cTn id="16" presetID="22" presetClass="entr" presetSubtype="8" fill="hold" grpId="0" nodeType="withEffect">
                                  <p:stCondLst>
                                    <p:cond delay="400"/>
                                  </p:stCondLst>
                                  <p:childTnLst>
                                    <p:set>
                                      <p:cBhvr>
                                        <p:cTn id="17" dur="1" fill="hold">
                                          <p:stCondLst>
                                            <p:cond delay="0"/>
                                          </p:stCondLst>
                                        </p:cTn>
                                        <p:tgtEl>
                                          <p:spTgt spid="43015"/>
                                        </p:tgtEl>
                                        <p:attrNameLst>
                                          <p:attrName>style.visibility</p:attrName>
                                        </p:attrNameLst>
                                      </p:cBhvr>
                                      <p:to>
                                        <p:strVal val="visible"/>
                                      </p:to>
                                    </p:set>
                                    <p:animEffect transition="in" filter="wipe(left)">
                                      <p:cBhvr>
                                        <p:cTn id="18" dur="500"/>
                                        <p:tgtEl>
                                          <p:spTgt spid="43015"/>
                                        </p:tgtEl>
                                      </p:cBhvr>
                                    </p:animEffect>
                                  </p:childTnLst>
                                </p:cTn>
                              </p:par>
                              <p:par>
                                <p:cTn id="19" presetID="22" presetClass="entr" presetSubtype="8" fill="hold" grpId="0" nodeType="withEffect">
                                  <p:stCondLst>
                                    <p:cond delay="600"/>
                                  </p:stCondLst>
                                  <p:childTnLst>
                                    <p:set>
                                      <p:cBhvr>
                                        <p:cTn id="20" dur="1" fill="hold">
                                          <p:stCondLst>
                                            <p:cond delay="0"/>
                                          </p:stCondLst>
                                        </p:cTn>
                                        <p:tgtEl>
                                          <p:spTgt spid="43018"/>
                                        </p:tgtEl>
                                        <p:attrNameLst>
                                          <p:attrName>style.visibility</p:attrName>
                                        </p:attrNameLst>
                                      </p:cBhvr>
                                      <p:to>
                                        <p:strVal val="visible"/>
                                      </p:to>
                                    </p:set>
                                    <p:animEffect transition="in" filter="wipe(left)">
                                      <p:cBhvr>
                                        <p:cTn id="21" dur="500"/>
                                        <p:tgtEl>
                                          <p:spTgt spid="43018"/>
                                        </p:tgtEl>
                                      </p:cBhvr>
                                    </p:animEffect>
                                  </p:childTnLst>
                                </p:cTn>
                              </p:par>
                              <p:par>
                                <p:cTn id="22" presetID="22" presetClass="entr" presetSubtype="8" fill="hold" grpId="0" nodeType="withEffect">
                                  <p:stCondLst>
                                    <p:cond delay="800"/>
                                  </p:stCondLst>
                                  <p:childTnLst>
                                    <p:set>
                                      <p:cBhvr>
                                        <p:cTn id="23" dur="1" fill="hold">
                                          <p:stCondLst>
                                            <p:cond delay="0"/>
                                          </p:stCondLst>
                                        </p:cTn>
                                        <p:tgtEl>
                                          <p:spTgt spid="43021"/>
                                        </p:tgtEl>
                                        <p:attrNameLst>
                                          <p:attrName>style.visibility</p:attrName>
                                        </p:attrNameLst>
                                      </p:cBhvr>
                                      <p:to>
                                        <p:strVal val="visible"/>
                                      </p:to>
                                    </p:set>
                                    <p:animEffect transition="in" filter="wipe(left)">
                                      <p:cBhvr>
                                        <p:cTn id="24" dur="500"/>
                                        <p:tgtEl>
                                          <p:spTgt spid="43021"/>
                                        </p:tgtEl>
                                      </p:cBhvr>
                                    </p:animEffect>
                                  </p:childTnLst>
                                </p:cTn>
                              </p:par>
                              <p:par>
                                <p:cTn id="25" presetID="22" presetClass="entr" presetSubtype="8" fill="hold" grpId="0" nodeType="withEffect">
                                  <p:stCondLst>
                                    <p:cond delay="1000"/>
                                  </p:stCondLst>
                                  <p:childTnLst>
                                    <p:set>
                                      <p:cBhvr>
                                        <p:cTn id="26" dur="1" fill="hold">
                                          <p:stCondLst>
                                            <p:cond delay="0"/>
                                          </p:stCondLst>
                                        </p:cTn>
                                        <p:tgtEl>
                                          <p:spTgt spid="43026"/>
                                        </p:tgtEl>
                                        <p:attrNameLst>
                                          <p:attrName>style.visibility</p:attrName>
                                        </p:attrNameLst>
                                      </p:cBhvr>
                                      <p:to>
                                        <p:strVal val="visible"/>
                                      </p:to>
                                    </p:set>
                                    <p:animEffect transition="in" filter="wipe(left)">
                                      <p:cBhvr>
                                        <p:cTn id="27" dur="500"/>
                                        <p:tgtEl>
                                          <p:spTgt spid="43026"/>
                                        </p:tgtEl>
                                      </p:cBhvr>
                                    </p:animEffect>
                                  </p:childTnLst>
                                </p:cTn>
                              </p:par>
                              <p:par>
                                <p:cTn id="28" presetID="22" presetClass="entr" presetSubtype="8" fill="hold" grpId="0" nodeType="withEffect">
                                  <p:stCondLst>
                                    <p:cond delay="1000"/>
                                  </p:stCondLst>
                                  <p:childTnLst>
                                    <p:set>
                                      <p:cBhvr>
                                        <p:cTn id="29" dur="1" fill="hold">
                                          <p:stCondLst>
                                            <p:cond delay="0"/>
                                          </p:stCondLst>
                                        </p:cTn>
                                        <p:tgtEl>
                                          <p:spTgt spid="43016"/>
                                        </p:tgtEl>
                                        <p:attrNameLst>
                                          <p:attrName>style.visibility</p:attrName>
                                        </p:attrNameLst>
                                      </p:cBhvr>
                                      <p:to>
                                        <p:strVal val="visible"/>
                                      </p:to>
                                    </p:set>
                                    <p:animEffect transition="in" filter="wipe(left)">
                                      <p:cBhvr>
                                        <p:cTn id="30" dur="500"/>
                                        <p:tgtEl>
                                          <p:spTgt spid="43016"/>
                                        </p:tgtEl>
                                      </p:cBhvr>
                                    </p:animEffect>
                                  </p:childTnLst>
                                </p:cTn>
                              </p:par>
                              <p:par>
                                <p:cTn id="31" presetID="22" presetClass="entr" presetSubtype="8" fill="hold" grpId="0" nodeType="withEffect">
                                  <p:stCondLst>
                                    <p:cond delay="1200"/>
                                  </p:stCondLst>
                                  <p:childTnLst>
                                    <p:set>
                                      <p:cBhvr>
                                        <p:cTn id="32" dur="1" fill="hold">
                                          <p:stCondLst>
                                            <p:cond delay="0"/>
                                          </p:stCondLst>
                                        </p:cTn>
                                        <p:tgtEl>
                                          <p:spTgt spid="43019"/>
                                        </p:tgtEl>
                                        <p:attrNameLst>
                                          <p:attrName>style.visibility</p:attrName>
                                        </p:attrNameLst>
                                      </p:cBhvr>
                                      <p:to>
                                        <p:strVal val="visible"/>
                                      </p:to>
                                    </p:set>
                                    <p:animEffect transition="in" filter="wipe(left)">
                                      <p:cBhvr>
                                        <p:cTn id="33" dur="500"/>
                                        <p:tgtEl>
                                          <p:spTgt spid="43019"/>
                                        </p:tgtEl>
                                      </p:cBhvr>
                                    </p:animEffect>
                                  </p:childTnLst>
                                </p:cTn>
                              </p:par>
                              <p:par>
                                <p:cTn id="34" presetID="22" presetClass="entr" presetSubtype="8" fill="hold" grpId="0" nodeType="withEffect">
                                  <p:stCondLst>
                                    <p:cond delay="1400"/>
                                  </p:stCondLst>
                                  <p:childTnLst>
                                    <p:set>
                                      <p:cBhvr>
                                        <p:cTn id="35" dur="1" fill="hold">
                                          <p:stCondLst>
                                            <p:cond delay="0"/>
                                          </p:stCondLst>
                                        </p:cTn>
                                        <p:tgtEl>
                                          <p:spTgt spid="43022"/>
                                        </p:tgtEl>
                                        <p:attrNameLst>
                                          <p:attrName>style.visibility</p:attrName>
                                        </p:attrNameLst>
                                      </p:cBhvr>
                                      <p:to>
                                        <p:strVal val="visible"/>
                                      </p:to>
                                    </p:set>
                                    <p:animEffect transition="in" filter="wipe(left)">
                                      <p:cBhvr>
                                        <p:cTn id="36" dur="500"/>
                                        <p:tgtEl>
                                          <p:spTgt spid="43022"/>
                                        </p:tgtEl>
                                      </p:cBhvr>
                                    </p:animEffect>
                                  </p:childTnLst>
                                </p:cTn>
                              </p:par>
                              <p:par>
                                <p:cTn id="37" presetID="22" presetClass="entr" presetSubtype="8" fill="hold" grpId="0" nodeType="withEffect">
                                  <p:stCondLst>
                                    <p:cond delay="1600"/>
                                  </p:stCondLst>
                                  <p:childTnLst>
                                    <p:set>
                                      <p:cBhvr>
                                        <p:cTn id="38" dur="1" fill="hold">
                                          <p:stCondLst>
                                            <p:cond delay="0"/>
                                          </p:stCondLst>
                                        </p:cTn>
                                        <p:tgtEl>
                                          <p:spTgt spid="43027"/>
                                        </p:tgtEl>
                                        <p:attrNameLst>
                                          <p:attrName>style.visibility</p:attrName>
                                        </p:attrNameLst>
                                      </p:cBhvr>
                                      <p:to>
                                        <p:strVal val="visible"/>
                                      </p:to>
                                    </p:set>
                                    <p:animEffect transition="in" filter="wipe(left)">
                                      <p:cBhvr>
                                        <p:cTn id="39" dur="500"/>
                                        <p:tgtEl>
                                          <p:spTgt spid="43027"/>
                                        </p:tgtEl>
                                      </p:cBhvr>
                                    </p:animEffect>
                                  </p:childTnLst>
                                </p:cTn>
                              </p:par>
                              <p:par>
                                <p:cTn id="40" presetID="10" presetClass="entr" presetSubtype="0" fill="hold" grpId="0" nodeType="withEffect">
                                  <p:stCondLst>
                                    <p:cond delay="1600"/>
                                  </p:stCondLst>
                                  <p:childTnLst>
                                    <p:set>
                                      <p:cBhvr>
                                        <p:cTn id="41" dur="1" fill="hold">
                                          <p:stCondLst>
                                            <p:cond delay="0"/>
                                          </p:stCondLst>
                                        </p:cTn>
                                        <p:tgtEl>
                                          <p:spTgt spid="43017"/>
                                        </p:tgtEl>
                                        <p:attrNameLst>
                                          <p:attrName>style.visibility</p:attrName>
                                        </p:attrNameLst>
                                      </p:cBhvr>
                                      <p:to>
                                        <p:strVal val="visible"/>
                                      </p:to>
                                    </p:set>
                                    <p:animEffect transition="in" filter="fade">
                                      <p:cBhvr>
                                        <p:cTn id="42" dur="500"/>
                                        <p:tgtEl>
                                          <p:spTgt spid="43017"/>
                                        </p:tgtEl>
                                      </p:cBhvr>
                                    </p:animEffect>
                                  </p:childTnLst>
                                </p:cTn>
                              </p:par>
                              <p:par>
                                <p:cTn id="43" presetID="10" presetClass="entr" presetSubtype="0" fill="hold" grpId="0" nodeType="withEffect">
                                  <p:stCondLst>
                                    <p:cond delay="1800"/>
                                  </p:stCondLst>
                                  <p:childTnLst>
                                    <p:set>
                                      <p:cBhvr>
                                        <p:cTn id="44" dur="1" fill="hold">
                                          <p:stCondLst>
                                            <p:cond delay="0"/>
                                          </p:stCondLst>
                                        </p:cTn>
                                        <p:tgtEl>
                                          <p:spTgt spid="43020"/>
                                        </p:tgtEl>
                                        <p:attrNameLst>
                                          <p:attrName>style.visibility</p:attrName>
                                        </p:attrNameLst>
                                      </p:cBhvr>
                                      <p:to>
                                        <p:strVal val="visible"/>
                                      </p:to>
                                    </p:set>
                                    <p:animEffect transition="in" filter="fade">
                                      <p:cBhvr>
                                        <p:cTn id="45" dur="500"/>
                                        <p:tgtEl>
                                          <p:spTgt spid="43020"/>
                                        </p:tgtEl>
                                      </p:cBhvr>
                                    </p:animEffect>
                                  </p:childTnLst>
                                </p:cTn>
                              </p:par>
                              <p:par>
                                <p:cTn id="46" presetID="10" presetClass="entr" presetSubtype="0" fill="hold" grpId="0" nodeType="withEffect">
                                  <p:stCondLst>
                                    <p:cond delay="2000"/>
                                  </p:stCondLst>
                                  <p:childTnLst>
                                    <p:set>
                                      <p:cBhvr>
                                        <p:cTn id="47" dur="1" fill="hold">
                                          <p:stCondLst>
                                            <p:cond delay="0"/>
                                          </p:stCondLst>
                                        </p:cTn>
                                        <p:tgtEl>
                                          <p:spTgt spid="43023"/>
                                        </p:tgtEl>
                                        <p:attrNameLst>
                                          <p:attrName>style.visibility</p:attrName>
                                        </p:attrNameLst>
                                      </p:cBhvr>
                                      <p:to>
                                        <p:strVal val="visible"/>
                                      </p:to>
                                    </p:set>
                                    <p:animEffect transition="in" filter="fade">
                                      <p:cBhvr>
                                        <p:cTn id="48" dur="500"/>
                                        <p:tgtEl>
                                          <p:spTgt spid="43023"/>
                                        </p:tgtEl>
                                      </p:cBhvr>
                                    </p:animEffect>
                                  </p:childTnLst>
                                </p:cTn>
                              </p:par>
                              <p:par>
                                <p:cTn id="49" presetID="10" presetClass="entr" presetSubtype="0" fill="hold" grpId="0" nodeType="withEffect">
                                  <p:stCondLst>
                                    <p:cond delay="2200"/>
                                  </p:stCondLst>
                                  <p:childTnLst>
                                    <p:set>
                                      <p:cBhvr>
                                        <p:cTn id="50" dur="1" fill="hold">
                                          <p:stCondLst>
                                            <p:cond delay="0"/>
                                          </p:stCondLst>
                                        </p:cTn>
                                        <p:tgtEl>
                                          <p:spTgt spid="43028"/>
                                        </p:tgtEl>
                                        <p:attrNameLst>
                                          <p:attrName>style.visibility</p:attrName>
                                        </p:attrNameLst>
                                      </p:cBhvr>
                                      <p:to>
                                        <p:strVal val="visible"/>
                                      </p:to>
                                    </p:set>
                                    <p:animEffect transition="in" filter="fade">
                                      <p:cBhvr>
                                        <p:cTn id="51" dur="500"/>
                                        <p:tgtEl>
                                          <p:spTgt spid="43028"/>
                                        </p:tgtEl>
                                      </p:cBhvr>
                                    </p:animEffect>
                                  </p:childTnLst>
                                </p:cTn>
                              </p:par>
                              <p:par>
                                <p:cTn id="52" presetID="10" presetClass="entr" presetSubtype="0" fill="hold" grpId="0" nodeType="withEffect">
                                  <p:stCondLst>
                                    <p:cond delay="2200"/>
                                  </p:stCondLst>
                                  <p:childTnLst>
                                    <p:set>
                                      <p:cBhvr>
                                        <p:cTn id="53" dur="1" fill="hold">
                                          <p:stCondLst>
                                            <p:cond delay="0"/>
                                          </p:stCondLst>
                                        </p:cTn>
                                        <p:tgtEl>
                                          <p:spTgt spid="43024"/>
                                        </p:tgtEl>
                                        <p:attrNameLst>
                                          <p:attrName>style.visibility</p:attrName>
                                        </p:attrNameLst>
                                      </p:cBhvr>
                                      <p:to>
                                        <p:strVal val="visible"/>
                                      </p:to>
                                    </p:set>
                                    <p:animEffect transition="in" filter="fade">
                                      <p:cBhvr>
                                        <p:cTn id="54" dur="300"/>
                                        <p:tgtEl>
                                          <p:spTgt spid="43024"/>
                                        </p:tgtEl>
                                      </p:cBhvr>
                                    </p:animEffect>
                                  </p:childTnLst>
                                </p:cTn>
                              </p:par>
                              <p:par>
                                <p:cTn id="55" presetID="10" presetClass="entr" presetSubtype="0" fill="hold" grpId="0" nodeType="withEffect">
                                  <p:stCondLst>
                                    <p:cond delay="2200"/>
                                  </p:stCondLst>
                                  <p:childTnLst>
                                    <p:set>
                                      <p:cBhvr>
                                        <p:cTn id="56" dur="1" fill="hold">
                                          <p:stCondLst>
                                            <p:cond delay="0"/>
                                          </p:stCondLst>
                                        </p:cTn>
                                        <p:tgtEl>
                                          <p:spTgt spid="43025"/>
                                        </p:tgtEl>
                                        <p:attrNameLst>
                                          <p:attrName>style.visibility</p:attrName>
                                        </p:attrNameLst>
                                      </p:cBhvr>
                                      <p:to>
                                        <p:strVal val="visible"/>
                                      </p:to>
                                    </p:set>
                                    <p:animEffect transition="in" filter="fade">
                                      <p:cBhvr>
                                        <p:cTn id="57" dur="300"/>
                                        <p:tgtEl>
                                          <p:spTgt spid="43025"/>
                                        </p:tgtEl>
                                      </p:cBhvr>
                                    </p:animEffect>
                                  </p:childTnLst>
                                </p:cTn>
                              </p:par>
                              <p:par>
                                <p:cTn id="58" presetID="10" presetClass="entr" presetSubtype="0" fill="hold" grpId="0" nodeType="withEffect">
                                  <p:stCondLst>
                                    <p:cond delay="2600"/>
                                  </p:stCondLst>
                                  <p:childTnLst>
                                    <p:set>
                                      <p:cBhvr>
                                        <p:cTn id="59" dur="1" fill="hold">
                                          <p:stCondLst>
                                            <p:cond delay="0"/>
                                          </p:stCondLst>
                                        </p:cTn>
                                        <p:tgtEl>
                                          <p:spTgt spid="43030"/>
                                        </p:tgtEl>
                                        <p:attrNameLst>
                                          <p:attrName>style.visibility</p:attrName>
                                        </p:attrNameLst>
                                      </p:cBhvr>
                                      <p:to>
                                        <p:strVal val="visible"/>
                                      </p:to>
                                    </p:set>
                                    <p:animEffect transition="in" filter="fade">
                                      <p:cBhvr>
                                        <p:cTn id="60" dur="300"/>
                                        <p:tgtEl>
                                          <p:spTgt spid="43030"/>
                                        </p:tgtEl>
                                      </p:cBhvr>
                                    </p:animEffect>
                                  </p:childTnLst>
                                </p:cTn>
                              </p:par>
                              <p:par>
                                <p:cTn id="61" presetID="10" presetClass="entr" presetSubtype="0" fill="hold" grpId="0" nodeType="withEffect">
                                  <p:stCondLst>
                                    <p:cond delay="2600"/>
                                  </p:stCondLst>
                                  <p:childTnLst>
                                    <p:set>
                                      <p:cBhvr>
                                        <p:cTn id="62" dur="1" fill="hold">
                                          <p:stCondLst>
                                            <p:cond delay="0"/>
                                          </p:stCondLst>
                                        </p:cTn>
                                        <p:tgtEl>
                                          <p:spTgt spid="43031"/>
                                        </p:tgtEl>
                                        <p:attrNameLst>
                                          <p:attrName>style.visibility</p:attrName>
                                        </p:attrNameLst>
                                      </p:cBhvr>
                                      <p:to>
                                        <p:strVal val="visible"/>
                                      </p:to>
                                    </p:set>
                                    <p:animEffect transition="in" filter="fade">
                                      <p:cBhvr>
                                        <p:cTn id="63" dur="300"/>
                                        <p:tgtEl>
                                          <p:spTgt spid="43031"/>
                                        </p:tgtEl>
                                      </p:cBhvr>
                                    </p:animEffect>
                                  </p:childTnLst>
                                </p:cTn>
                              </p:par>
                              <p:par>
                                <p:cTn id="64" presetID="10" presetClass="entr" presetSubtype="0" fill="hold" grpId="0" nodeType="withEffect">
                                  <p:stCondLst>
                                    <p:cond delay="3000"/>
                                  </p:stCondLst>
                                  <p:childTnLst>
                                    <p:set>
                                      <p:cBhvr>
                                        <p:cTn id="65" dur="1" fill="hold">
                                          <p:stCondLst>
                                            <p:cond delay="0"/>
                                          </p:stCondLst>
                                        </p:cTn>
                                        <p:tgtEl>
                                          <p:spTgt spid="43032"/>
                                        </p:tgtEl>
                                        <p:attrNameLst>
                                          <p:attrName>style.visibility</p:attrName>
                                        </p:attrNameLst>
                                      </p:cBhvr>
                                      <p:to>
                                        <p:strVal val="visible"/>
                                      </p:to>
                                    </p:set>
                                    <p:animEffect transition="in" filter="fade">
                                      <p:cBhvr>
                                        <p:cTn id="66" dur="300"/>
                                        <p:tgtEl>
                                          <p:spTgt spid="43032"/>
                                        </p:tgtEl>
                                      </p:cBhvr>
                                    </p:animEffect>
                                  </p:childTnLst>
                                </p:cTn>
                              </p:par>
                              <p:par>
                                <p:cTn id="67" presetID="10" presetClass="entr" presetSubtype="0" fill="hold" grpId="0" nodeType="withEffect">
                                  <p:stCondLst>
                                    <p:cond delay="3000"/>
                                  </p:stCondLst>
                                  <p:childTnLst>
                                    <p:set>
                                      <p:cBhvr>
                                        <p:cTn id="68" dur="1" fill="hold">
                                          <p:stCondLst>
                                            <p:cond delay="0"/>
                                          </p:stCondLst>
                                        </p:cTn>
                                        <p:tgtEl>
                                          <p:spTgt spid="43033"/>
                                        </p:tgtEl>
                                        <p:attrNameLst>
                                          <p:attrName>style.visibility</p:attrName>
                                        </p:attrNameLst>
                                      </p:cBhvr>
                                      <p:to>
                                        <p:strVal val="visible"/>
                                      </p:to>
                                    </p:set>
                                    <p:animEffect transition="in" filter="fade">
                                      <p:cBhvr>
                                        <p:cTn id="69" dur="300"/>
                                        <p:tgtEl>
                                          <p:spTgt spid="43033"/>
                                        </p:tgtEl>
                                      </p:cBhvr>
                                    </p:animEffect>
                                  </p:childTnLst>
                                </p:cTn>
                              </p:par>
                              <p:par>
                                <p:cTn id="70" presetID="10" presetClass="entr" presetSubtype="0" fill="hold" grpId="0" nodeType="withEffect">
                                  <p:stCondLst>
                                    <p:cond delay="3400"/>
                                  </p:stCondLst>
                                  <p:childTnLst>
                                    <p:set>
                                      <p:cBhvr>
                                        <p:cTn id="71" dur="1" fill="hold">
                                          <p:stCondLst>
                                            <p:cond delay="0"/>
                                          </p:stCondLst>
                                        </p:cTn>
                                        <p:tgtEl>
                                          <p:spTgt spid="43034"/>
                                        </p:tgtEl>
                                        <p:attrNameLst>
                                          <p:attrName>style.visibility</p:attrName>
                                        </p:attrNameLst>
                                      </p:cBhvr>
                                      <p:to>
                                        <p:strVal val="visible"/>
                                      </p:to>
                                    </p:set>
                                    <p:animEffect transition="in" filter="fade">
                                      <p:cBhvr>
                                        <p:cTn id="72" dur="300"/>
                                        <p:tgtEl>
                                          <p:spTgt spid="43034"/>
                                        </p:tgtEl>
                                      </p:cBhvr>
                                    </p:animEffect>
                                  </p:childTnLst>
                                </p:cTn>
                              </p:par>
                              <p:par>
                                <p:cTn id="73" presetID="10" presetClass="entr" presetSubtype="0" fill="hold" grpId="0" nodeType="withEffect">
                                  <p:stCondLst>
                                    <p:cond delay="3400"/>
                                  </p:stCondLst>
                                  <p:childTnLst>
                                    <p:set>
                                      <p:cBhvr>
                                        <p:cTn id="74" dur="1" fill="hold">
                                          <p:stCondLst>
                                            <p:cond delay="0"/>
                                          </p:stCondLst>
                                        </p:cTn>
                                        <p:tgtEl>
                                          <p:spTgt spid="43035"/>
                                        </p:tgtEl>
                                        <p:attrNameLst>
                                          <p:attrName>style.visibility</p:attrName>
                                        </p:attrNameLst>
                                      </p:cBhvr>
                                      <p:to>
                                        <p:strVal val="visible"/>
                                      </p:to>
                                    </p:set>
                                    <p:animEffect transition="in" filter="fade">
                                      <p:cBhvr>
                                        <p:cTn id="75" dur="300"/>
                                        <p:tgtEl>
                                          <p:spTgt spid="43035"/>
                                        </p:tgtEl>
                                      </p:cBhvr>
                                    </p:animEffect>
                                  </p:childTnLst>
                                </p:cTn>
                              </p:par>
                              <p:par>
                                <p:cTn id="76" presetID="10" presetClass="entr" presetSubtype="0" fill="hold" grpId="0" nodeType="withEffect">
                                  <p:stCondLst>
                                    <p:cond delay="3600"/>
                                  </p:stCondLst>
                                  <p:childTnLst>
                                    <p:set>
                                      <p:cBhvr>
                                        <p:cTn id="77" dur="1" fill="hold">
                                          <p:stCondLst>
                                            <p:cond delay="0"/>
                                          </p:stCondLst>
                                        </p:cTn>
                                        <p:tgtEl>
                                          <p:spTgt spid="43036"/>
                                        </p:tgtEl>
                                        <p:attrNameLst>
                                          <p:attrName>style.visibility</p:attrName>
                                        </p:attrNameLst>
                                      </p:cBhvr>
                                      <p:to>
                                        <p:strVal val="visible"/>
                                      </p:to>
                                    </p:set>
                                    <p:animEffect transition="in" filter="fade">
                                      <p:cBhvr>
                                        <p:cTn id="78" dur="500"/>
                                        <p:tgtEl>
                                          <p:spTgt spid="43036"/>
                                        </p:tgtEl>
                                      </p:cBhvr>
                                    </p:animEffect>
                                  </p:childTnLst>
                                </p:cTn>
                              </p:par>
                              <p:par>
                                <p:cTn id="79" presetID="10" presetClass="entr" presetSubtype="0" fill="hold" grpId="0" nodeType="withEffect">
                                  <p:stCondLst>
                                    <p:cond delay="3600"/>
                                  </p:stCondLst>
                                  <p:childTnLst>
                                    <p:set>
                                      <p:cBhvr>
                                        <p:cTn id="80" dur="1" fill="hold">
                                          <p:stCondLst>
                                            <p:cond delay="0"/>
                                          </p:stCondLst>
                                        </p:cTn>
                                        <p:tgtEl>
                                          <p:spTgt spid="43037"/>
                                        </p:tgtEl>
                                        <p:attrNameLst>
                                          <p:attrName>style.visibility</p:attrName>
                                        </p:attrNameLst>
                                      </p:cBhvr>
                                      <p:to>
                                        <p:strVal val="visible"/>
                                      </p:to>
                                    </p:set>
                                    <p:animEffect transition="in" filter="fade">
                                      <p:cBhvr>
                                        <p:cTn id="81" dur="500"/>
                                        <p:tgtEl>
                                          <p:spTgt spid="43037"/>
                                        </p:tgtEl>
                                      </p:cBhvr>
                                    </p:animEffect>
                                  </p:childTnLst>
                                </p:cTn>
                              </p:par>
                              <p:par>
                                <p:cTn id="82" presetID="10" presetClass="entr" presetSubtype="0" fill="hold" grpId="0" nodeType="withEffect">
                                  <p:stCondLst>
                                    <p:cond delay="3600"/>
                                  </p:stCondLst>
                                  <p:childTnLst>
                                    <p:set>
                                      <p:cBhvr>
                                        <p:cTn id="83" dur="1" fill="hold">
                                          <p:stCondLst>
                                            <p:cond delay="0"/>
                                          </p:stCondLst>
                                        </p:cTn>
                                        <p:tgtEl>
                                          <p:spTgt spid="43038"/>
                                        </p:tgtEl>
                                        <p:attrNameLst>
                                          <p:attrName>style.visibility</p:attrName>
                                        </p:attrNameLst>
                                      </p:cBhvr>
                                      <p:to>
                                        <p:strVal val="visible"/>
                                      </p:to>
                                    </p:set>
                                    <p:animEffect transition="in" filter="fade">
                                      <p:cBhvr>
                                        <p:cTn id="84" dur="500"/>
                                        <p:tgtEl>
                                          <p:spTgt spid="43038"/>
                                        </p:tgtEl>
                                      </p:cBhvr>
                                    </p:animEffect>
                                  </p:childTnLst>
                                </p:cTn>
                              </p:par>
                            </p:childTnLst>
                          </p:cTn>
                        </p:par>
                        <p:par>
                          <p:cTn id="85" fill="hold">
                            <p:stCondLst>
                              <p:cond delay="4100"/>
                            </p:stCondLst>
                            <p:childTnLst>
                              <p:par>
                                <p:cTn id="86" presetID="10" presetClass="entr" presetSubtype="0" fill="hold" grpId="0" nodeType="afterEffect">
                                  <p:stCondLst>
                                    <p:cond delay="0"/>
                                  </p:stCondLst>
                                  <p:childTnLst>
                                    <p:set>
                                      <p:cBhvr>
                                        <p:cTn id="87" dur="1" fill="hold">
                                          <p:stCondLst>
                                            <p:cond delay="0"/>
                                          </p:stCondLst>
                                        </p:cTn>
                                        <p:tgtEl>
                                          <p:spTgt spid="43039"/>
                                        </p:tgtEl>
                                        <p:attrNameLst>
                                          <p:attrName>style.visibility</p:attrName>
                                        </p:attrNameLst>
                                      </p:cBhvr>
                                      <p:to>
                                        <p:strVal val="visible"/>
                                      </p:to>
                                    </p:set>
                                    <p:animEffect transition="in" filter="fade">
                                      <p:cBhvr>
                                        <p:cTn id="88" dur="500"/>
                                        <p:tgtEl>
                                          <p:spTgt spid="4303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040"/>
                                        </p:tgtEl>
                                        <p:attrNameLst>
                                          <p:attrName>style.visibility</p:attrName>
                                        </p:attrNameLst>
                                      </p:cBhvr>
                                      <p:to>
                                        <p:strVal val="visible"/>
                                      </p:to>
                                    </p:set>
                                    <p:animEffect transition="in" filter="fade">
                                      <p:cBhvr>
                                        <p:cTn id="91" dur="500"/>
                                        <p:tgtEl>
                                          <p:spTgt spid="4304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3041"/>
                                        </p:tgtEl>
                                        <p:attrNameLst>
                                          <p:attrName>style.visibility</p:attrName>
                                        </p:attrNameLst>
                                      </p:cBhvr>
                                      <p:to>
                                        <p:strVal val="visible"/>
                                      </p:to>
                                    </p:set>
                                    <p:animEffect transition="in" filter="fade">
                                      <p:cBhvr>
                                        <p:cTn id="94" dur="500"/>
                                        <p:tgtEl>
                                          <p:spTgt spid="43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4" grpId="0"/>
      <p:bldP spid="43015" grpId="0" animBg="1"/>
      <p:bldP spid="43016" grpId="0" animBg="1"/>
      <p:bldP spid="43017" grpId="0"/>
      <p:bldP spid="43018" grpId="0" animBg="1"/>
      <p:bldP spid="43019" grpId="0" animBg="1"/>
      <p:bldP spid="43020" grpId="0"/>
      <p:bldP spid="43021" grpId="0" animBg="1"/>
      <p:bldP spid="43022" grpId="0" animBg="1"/>
      <p:bldP spid="43023" grpId="0"/>
      <p:bldP spid="43024" grpId="0" animBg="1"/>
      <p:bldP spid="43025" grpId="0"/>
      <p:bldP spid="43026" grpId="0" animBg="1"/>
      <p:bldP spid="43027" grpId="0" animBg="1"/>
      <p:bldP spid="43028" grpId="0"/>
      <p:bldP spid="43029" grpId="0"/>
      <p:bldP spid="43030" grpId="0" animBg="1"/>
      <p:bldP spid="43031" grpId="0"/>
      <p:bldP spid="43032" grpId="0" animBg="1"/>
      <p:bldP spid="43033" grpId="0"/>
      <p:bldP spid="43034" grpId="0" animBg="1"/>
      <p:bldP spid="43035" grpId="0"/>
      <p:bldP spid="43036" grpId="0" animBg="1"/>
      <p:bldP spid="43037" grpId="0"/>
      <p:bldP spid="43038" grpId="0"/>
      <p:bldP spid="43039" grpId="0" animBg="1"/>
      <p:bldP spid="43040" grpId="0"/>
      <p:bldP spid="4304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4B4B442-E6E1-4977-9239-46F7C5987A2E}" type="slidenum">
              <a:rPr lang="en-US" sz="2000">
                <a:solidFill>
                  <a:schemeClr val="bg1"/>
                </a:solidFill>
              </a:rPr>
              <a:pPr algn="ctr" eaLnBrk="1">
                <a:lnSpc>
                  <a:spcPct val="100000"/>
                </a:lnSpc>
              </a:pPr>
              <a:t>39</a:t>
            </a:fld>
            <a:endParaRPr lang="en-US">
              <a:solidFill>
                <a:schemeClr val="bg1"/>
              </a:solidFill>
            </a:endParaRPr>
          </a:p>
        </p:txBody>
      </p:sp>
      <p:sp>
        <p:nvSpPr>
          <p:cNvPr id="44036" name="AutoShape 4"/>
          <p:cNvSpPr>
            <a:spLocks/>
          </p:cNvSpPr>
          <p:nvPr/>
        </p:nvSpPr>
        <p:spPr bwMode="auto">
          <a:xfrm>
            <a:off x="1522413" y="315595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38" name="AutoShape 6"/>
          <p:cNvSpPr>
            <a:spLocks/>
          </p:cNvSpPr>
          <p:nvPr/>
        </p:nvSpPr>
        <p:spPr bwMode="auto">
          <a:xfrm>
            <a:off x="6086475" y="3155950"/>
            <a:ext cx="3043238" cy="3041650"/>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40" name="AutoShape 8"/>
          <p:cNvSpPr>
            <a:spLocks/>
          </p:cNvSpPr>
          <p:nvPr/>
        </p:nvSpPr>
        <p:spPr bwMode="auto">
          <a:xfrm>
            <a:off x="10650538" y="315595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42" name="AutoShape 10"/>
          <p:cNvSpPr>
            <a:spLocks/>
          </p:cNvSpPr>
          <p:nvPr/>
        </p:nvSpPr>
        <p:spPr bwMode="auto">
          <a:xfrm>
            <a:off x="15252700" y="3155950"/>
            <a:ext cx="3043238" cy="3041650"/>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44" name="AutoShape 12"/>
          <p:cNvSpPr>
            <a:spLocks/>
          </p:cNvSpPr>
          <p:nvPr/>
        </p:nvSpPr>
        <p:spPr bwMode="auto">
          <a:xfrm>
            <a:off x="1238250"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4045" name="AutoShape 13"/>
          <p:cNvSpPr>
            <a:spLocks/>
          </p:cNvSpPr>
          <p:nvPr/>
        </p:nvSpPr>
        <p:spPr bwMode="auto">
          <a:xfrm>
            <a:off x="1522413" y="8069263"/>
            <a:ext cx="3043237" cy="3043237"/>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47" name="AutoShape 15"/>
          <p:cNvSpPr>
            <a:spLocks/>
          </p:cNvSpPr>
          <p:nvPr/>
        </p:nvSpPr>
        <p:spPr bwMode="auto">
          <a:xfrm>
            <a:off x="6086475" y="8069263"/>
            <a:ext cx="3043238" cy="3043237"/>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49" name="AutoShape 17"/>
          <p:cNvSpPr>
            <a:spLocks/>
          </p:cNvSpPr>
          <p:nvPr/>
        </p:nvSpPr>
        <p:spPr bwMode="auto">
          <a:xfrm>
            <a:off x="10650538" y="8069263"/>
            <a:ext cx="3043237" cy="3043237"/>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51" name="AutoShape 19"/>
          <p:cNvSpPr>
            <a:spLocks/>
          </p:cNvSpPr>
          <p:nvPr/>
        </p:nvSpPr>
        <p:spPr bwMode="auto">
          <a:xfrm>
            <a:off x="15252700" y="8069263"/>
            <a:ext cx="3043238" cy="3043237"/>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53" name="AutoShape 21"/>
          <p:cNvSpPr>
            <a:spLocks/>
          </p:cNvSpPr>
          <p:nvPr/>
        </p:nvSpPr>
        <p:spPr bwMode="auto">
          <a:xfrm>
            <a:off x="19826288" y="8069263"/>
            <a:ext cx="3041650" cy="3043237"/>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55" name="AutoShape 23"/>
          <p:cNvSpPr>
            <a:spLocks/>
          </p:cNvSpPr>
          <p:nvPr/>
        </p:nvSpPr>
        <p:spPr bwMode="auto">
          <a:xfrm>
            <a:off x="19816763" y="315595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4057" name="AutoShape 25"/>
          <p:cNvSpPr>
            <a:spLocks/>
          </p:cNvSpPr>
          <p:nvPr/>
        </p:nvSpPr>
        <p:spPr bwMode="auto">
          <a:xfrm>
            <a:off x="5797550"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4058" name="AutoShape 26"/>
          <p:cNvSpPr>
            <a:spLocks/>
          </p:cNvSpPr>
          <p:nvPr/>
        </p:nvSpPr>
        <p:spPr bwMode="auto">
          <a:xfrm>
            <a:off x="10356850"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4059" name="AutoShape 27"/>
          <p:cNvSpPr>
            <a:spLocks/>
          </p:cNvSpPr>
          <p:nvPr/>
        </p:nvSpPr>
        <p:spPr bwMode="auto">
          <a:xfrm>
            <a:off x="14963775"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4060" name="AutoShape 28"/>
          <p:cNvSpPr>
            <a:spLocks/>
          </p:cNvSpPr>
          <p:nvPr/>
        </p:nvSpPr>
        <p:spPr bwMode="auto">
          <a:xfrm>
            <a:off x="19535775" y="6480175"/>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4061" name="AutoShape 29"/>
          <p:cNvSpPr>
            <a:spLocks/>
          </p:cNvSpPr>
          <p:nvPr/>
        </p:nvSpPr>
        <p:spPr bwMode="auto">
          <a:xfrm>
            <a:off x="1238250"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4062" name="AutoShape 30"/>
          <p:cNvSpPr>
            <a:spLocks/>
          </p:cNvSpPr>
          <p:nvPr/>
        </p:nvSpPr>
        <p:spPr bwMode="auto">
          <a:xfrm>
            <a:off x="5797550"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4063" name="AutoShape 31"/>
          <p:cNvSpPr>
            <a:spLocks/>
          </p:cNvSpPr>
          <p:nvPr/>
        </p:nvSpPr>
        <p:spPr bwMode="auto">
          <a:xfrm>
            <a:off x="10356850"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4064" name="AutoShape 32"/>
          <p:cNvSpPr>
            <a:spLocks/>
          </p:cNvSpPr>
          <p:nvPr/>
        </p:nvSpPr>
        <p:spPr bwMode="auto">
          <a:xfrm>
            <a:off x="14963775"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4065" name="AutoShape 33"/>
          <p:cNvSpPr>
            <a:spLocks/>
          </p:cNvSpPr>
          <p:nvPr/>
        </p:nvSpPr>
        <p:spPr bwMode="auto">
          <a:xfrm>
            <a:off x="19535775" y="11425238"/>
            <a:ext cx="362108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30" name="Title 29"/>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1" name="Text Placeholder 30"/>
          <p:cNvSpPr>
            <a:spLocks noGrp="1"/>
          </p:cNvSpPr>
          <p:nvPr>
            <p:ph type="body" sz="quarter" idx="13"/>
          </p:nvPr>
        </p:nvSpPr>
        <p:spPr/>
        <p:txBody>
          <a:bodyPr/>
          <a:lstStyle/>
          <a:p>
            <a:endParaRPr lang="id-ID"/>
          </a:p>
        </p:txBody>
      </p:sp>
      <p:sp>
        <p:nvSpPr>
          <p:cNvPr id="44032" name="Picture Placeholder 44031"/>
          <p:cNvSpPr>
            <a:spLocks noGrp="1"/>
          </p:cNvSpPr>
          <p:nvPr>
            <p:ph type="pic" sz="quarter" idx="14"/>
          </p:nvPr>
        </p:nvSpPr>
        <p:spPr/>
      </p:sp>
      <p:sp>
        <p:nvSpPr>
          <p:cNvPr id="44033" name="Picture Placeholder 44032"/>
          <p:cNvSpPr>
            <a:spLocks noGrp="1"/>
          </p:cNvSpPr>
          <p:nvPr>
            <p:ph type="pic" sz="quarter" idx="15"/>
          </p:nvPr>
        </p:nvSpPr>
        <p:spPr/>
      </p:sp>
      <p:sp>
        <p:nvSpPr>
          <p:cNvPr id="44034" name="Picture Placeholder 44033"/>
          <p:cNvSpPr>
            <a:spLocks noGrp="1"/>
          </p:cNvSpPr>
          <p:nvPr>
            <p:ph type="pic" sz="quarter" idx="16"/>
          </p:nvPr>
        </p:nvSpPr>
        <p:spPr/>
      </p:sp>
      <p:sp>
        <p:nvSpPr>
          <p:cNvPr id="44066" name="Picture Placeholder 44065"/>
          <p:cNvSpPr>
            <a:spLocks noGrp="1"/>
          </p:cNvSpPr>
          <p:nvPr>
            <p:ph type="pic" sz="quarter" idx="17"/>
          </p:nvPr>
        </p:nvSpPr>
        <p:spPr/>
      </p:sp>
      <p:sp>
        <p:nvSpPr>
          <p:cNvPr id="44067" name="Picture Placeholder 44066"/>
          <p:cNvSpPr>
            <a:spLocks noGrp="1"/>
          </p:cNvSpPr>
          <p:nvPr>
            <p:ph type="pic" sz="quarter" idx="18"/>
          </p:nvPr>
        </p:nvSpPr>
        <p:spPr/>
      </p:sp>
      <p:sp>
        <p:nvSpPr>
          <p:cNvPr id="44068" name="Picture Placeholder 44067"/>
          <p:cNvSpPr>
            <a:spLocks noGrp="1"/>
          </p:cNvSpPr>
          <p:nvPr>
            <p:ph type="pic" sz="quarter" idx="19"/>
          </p:nvPr>
        </p:nvSpPr>
        <p:spPr/>
      </p:sp>
      <p:sp>
        <p:nvSpPr>
          <p:cNvPr id="44069" name="Picture Placeholder 44068"/>
          <p:cNvSpPr>
            <a:spLocks noGrp="1"/>
          </p:cNvSpPr>
          <p:nvPr>
            <p:ph type="pic" sz="quarter" idx="20"/>
          </p:nvPr>
        </p:nvSpPr>
        <p:spPr/>
      </p:sp>
      <p:sp>
        <p:nvSpPr>
          <p:cNvPr id="44070" name="Picture Placeholder 44069"/>
          <p:cNvSpPr>
            <a:spLocks noGrp="1"/>
          </p:cNvSpPr>
          <p:nvPr>
            <p:ph type="pic" sz="quarter" idx="21"/>
          </p:nvPr>
        </p:nvSpPr>
        <p:spPr/>
      </p:sp>
      <p:sp>
        <p:nvSpPr>
          <p:cNvPr id="44071" name="Picture Placeholder 44070"/>
          <p:cNvSpPr>
            <a:spLocks noGrp="1"/>
          </p:cNvSpPr>
          <p:nvPr>
            <p:ph type="pic" sz="quarter" idx="22"/>
          </p:nvPr>
        </p:nvSpPr>
        <p:spPr/>
      </p:sp>
      <p:sp>
        <p:nvSpPr>
          <p:cNvPr id="44072" name="Picture Placeholder 44071"/>
          <p:cNvSpPr>
            <a:spLocks noGrp="1"/>
          </p:cNvSpPr>
          <p:nvPr>
            <p:ph type="pic" sz="quarter" idx="23"/>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8212" name="AutoShape 20"/>
          <p:cNvSpPr>
            <a:spLocks/>
          </p:cNvSpPr>
          <p:nvPr/>
        </p:nvSpPr>
        <p:spPr bwMode="auto">
          <a:xfrm>
            <a:off x="0" y="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29" name="AutoShape 1"/>
          <p:cNvSpPr>
            <a:spLocks/>
          </p:cNvSpPr>
          <p:nvPr/>
        </p:nvSpPr>
        <p:spPr bwMode="auto">
          <a:xfrm>
            <a:off x="0" y="-19050"/>
            <a:ext cx="24384000" cy="686276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solidFill>
                <a:schemeClr val="bg1"/>
              </a:solidFill>
            </a:endParaRPr>
          </a:p>
        </p:txBody>
      </p:sp>
      <p:sp>
        <p:nvSpPr>
          <p:cNvPr id="8193" name="AutoShape 1"/>
          <p:cNvSpPr>
            <a:spLocks/>
          </p:cNvSpPr>
          <p:nvPr/>
        </p:nvSpPr>
        <p:spPr bwMode="auto">
          <a:xfrm>
            <a:off x="5751513" y="7581900"/>
            <a:ext cx="4013200" cy="736600"/>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8194" name="AutoShape 2"/>
          <p:cNvSpPr>
            <a:spLocks/>
          </p:cNvSpPr>
          <p:nvPr/>
        </p:nvSpPr>
        <p:spPr bwMode="auto">
          <a:xfrm>
            <a:off x="6351588" y="7581900"/>
            <a:ext cx="2824162"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Company</a:t>
            </a:r>
            <a:endParaRPr lang="en-US" dirty="0">
              <a:solidFill>
                <a:schemeClr val="tx2"/>
              </a:solidFill>
              <a:latin typeface="Roboto" charset="0"/>
              <a:ea typeface="ＭＳ Ｐゴシック" charset="0"/>
              <a:cs typeface="Roboto" charset="0"/>
              <a:sym typeface="Roboto" charset="0"/>
            </a:endParaRPr>
          </a:p>
        </p:txBody>
      </p:sp>
      <p:sp>
        <p:nvSpPr>
          <p:cNvPr id="8195" name="AutoShape 3"/>
          <p:cNvSpPr>
            <a:spLocks/>
          </p:cNvSpPr>
          <p:nvPr/>
        </p:nvSpPr>
        <p:spPr bwMode="auto">
          <a:xfrm>
            <a:off x="10213975" y="7581900"/>
            <a:ext cx="4014788"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8196" name="AutoShape 4"/>
          <p:cNvSpPr>
            <a:spLocks/>
          </p:cNvSpPr>
          <p:nvPr/>
        </p:nvSpPr>
        <p:spPr bwMode="auto">
          <a:xfrm>
            <a:off x="10815638"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Service</a:t>
            </a:r>
            <a:endParaRPr lang="en-US">
              <a:solidFill>
                <a:schemeClr val="tx2"/>
              </a:solidFill>
              <a:latin typeface="Roboto" charset="0"/>
              <a:ea typeface="ＭＳ Ｐゴシック" charset="0"/>
              <a:cs typeface="Roboto" charset="0"/>
              <a:sym typeface="Roboto" charset="0"/>
            </a:endParaRPr>
          </a:p>
        </p:txBody>
      </p:sp>
      <p:sp>
        <p:nvSpPr>
          <p:cNvPr id="8197" name="AutoShape 5"/>
          <p:cNvSpPr>
            <a:spLocks/>
          </p:cNvSpPr>
          <p:nvPr/>
        </p:nvSpPr>
        <p:spPr bwMode="auto">
          <a:xfrm>
            <a:off x="14647863" y="7581900"/>
            <a:ext cx="4014787" cy="73660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8198" name="AutoShape 6"/>
          <p:cNvSpPr>
            <a:spLocks/>
          </p:cNvSpPr>
          <p:nvPr/>
        </p:nvSpPr>
        <p:spPr bwMode="auto">
          <a:xfrm>
            <a:off x="15249525" y="75819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Portofolio</a:t>
            </a:r>
            <a:endParaRPr lang="en-US">
              <a:solidFill>
                <a:schemeClr val="tx2"/>
              </a:solidFill>
              <a:latin typeface="Roboto" charset="0"/>
              <a:ea typeface="ＭＳ Ｐゴシック" charset="0"/>
              <a:cs typeface="Roboto" charset="0"/>
              <a:sym typeface="Roboto" charset="0"/>
            </a:endParaRPr>
          </a:p>
        </p:txBody>
      </p:sp>
      <p:sp>
        <p:nvSpPr>
          <p:cNvPr id="8199" name="AutoShape 7"/>
          <p:cNvSpPr>
            <a:spLocks/>
          </p:cNvSpPr>
          <p:nvPr/>
        </p:nvSpPr>
        <p:spPr bwMode="auto">
          <a:xfrm>
            <a:off x="1207452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0" tIns="0" rIns="0" bIns="0" anchor="ctr"/>
          <a:lstStyle/>
          <a:p>
            <a:endParaRPr lang="id-ID">
              <a:solidFill>
                <a:schemeClr val="bg1"/>
              </a:solidFill>
            </a:endParaRPr>
          </a:p>
        </p:txBody>
      </p:sp>
      <p:sp>
        <p:nvSpPr>
          <p:cNvPr id="8200" name="AutoShape 8"/>
          <p:cNvSpPr>
            <a:spLocks/>
          </p:cNvSpPr>
          <p:nvPr/>
        </p:nvSpPr>
        <p:spPr bwMode="auto">
          <a:xfrm>
            <a:off x="126142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50800" tIns="50800" rIns="50800" bIns="50800" anchor="ctr"/>
          <a:lstStyle/>
          <a:p>
            <a:endParaRPr lang="id-ID">
              <a:solidFill>
                <a:schemeClr val="bg1"/>
              </a:solidFill>
            </a:endParaRPr>
          </a:p>
        </p:txBody>
      </p:sp>
      <p:sp>
        <p:nvSpPr>
          <p:cNvPr id="8201" name="AutoShape 9"/>
          <p:cNvSpPr>
            <a:spLocks/>
          </p:cNvSpPr>
          <p:nvPr/>
        </p:nvSpPr>
        <p:spPr bwMode="auto">
          <a:xfrm>
            <a:off x="11534775" y="12736513"/>
            <a:ext cx="233363" cy="231775"/>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50800" tIns="50800" rIns="50800" bIns="50800" anchor="ctr"/>
          <a:lstStyle/>
          <a:p>
            <a:endParaRPr lang="id-ID">
              <a:solidFill>
                <a:schemeClr val="bg1"/>
              </a:solidFill>
            </a:endParaRPr>
          </a:p>
        </p:txBody>
      </p:sp>
      <p:sp>
        <p:nvSpPr>
          <p:cNvPr id="8202" name="AutoShape 10"/>
          <p:cNvSpPr>
            <a:spLocks/>
          </p:cNvSpPr>
          <p:nvPr/>
        </p:nvSpPr>
        <p:spPr bwMode="auto">
          <a:xfrm>
            <a:off x="6346825" y="8547100"/>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Company Structure</a:t>
            </a:r>
          </a:p>
        </p:txBody>
      </p:sp>
      <p:sp>
        <p:nvSpPr>
          <p:cNvPr id="8203" name="AutoShape 11"/>
          <p:cNvSpPr>
            <a:spLocks/>
          </p:cNvSpPr>
          <p:nvPr/>
        </p:nvSpPr>
        <p:spPr bwMode="auto">
          <a:xfrm>
            <a:off x="6346825" y="9283700"/>
            <a:ext cx="282257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Team Management</a:t>
            </a:r>
          </a:p>
        </p:txBody>
      </p:sp>
      <p:sp>
        <p:nvSpPr>
          <p:cNvPr id="8204" name="AutoShape 12"/>
          <p:cNvSpPr>
            <a:spLocks/>
          </p:cNvSpPr>
          <p:nvPr/>
        </p:nvSpPr>
        <p:spPr bwMode="auto">
          <a:xfrm>
            <a:off x="6346825" y="10021888"/>
            <a:ext cx="28225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Core Team</a:t>
            </a:r>
          </a:p>
        </p:txBody>
      </p:sp>
      <p:sp>
        <p:nvSpPr>
          <p:cNvPr id="8205" name="AutoShape 13"/>
          <p:cNvSpPr>
            <a:spLocks/>
          </p:cNvSpPr>
          <p:nvPr/>
        </p:nvSpPr>
        <p:spPr bwMode="auto">
          <a:xfrm>
            <a:off x="1077912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Our Service</a:t>
            </a:r>
          </a:p>
        </p:txBody>
      </p:sp>
      <p:sp>
        <p:nvSpPr>
          <p:cNvPr id="8206" name="AutoShape 14"/>
          <p:cNvSpPr>
            <a:spLocks/>
          </p:cNvSpPr>
          <p:nvPr/>
        </p:nvSpPr>
        <p:spPr bwMode="auto">
          <a:xfrm>
            <a:off x="1077912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Price &amp; Package</a:t>
            </a:r>
          </a:p>
        </p:txBody>
      </p:sp>
      <p:sp>
        <p:nvSpPr>
          <p:cNvPr id="8207" name="AutoShape 15"/>
          <p:cNvSpPr>
            <a:spLocks/>
          </p:cNvSpPr>
          <p:nvPr/>
        </p:nvSpPr>
        <p:spPr bwMode="auto">
          <a:xfrm>
            <a:off x="1077912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Statement</a:t>
            </a:r>
          </a:p>
        </p:txBody>
      </p:sp>
      <p:sp>
        <p:nvSpPr>
          <p:cNvPr id="8208" name="AutoShape 16"/>
          <p:cNvSpPr>
            <a:spLocks/>
          </p:cNvSpPr>
          <p:nvPr/>
        </p:nvSpPr>
        <p:spPr bwMode="auto">
          <a:xfrm>
            <a:off x="10779125" y="10758488"/>
            <a:ext cx="2824163"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Product</a:t>
            </a:r>
          </a:p>
        </p:txBody>
      </p:sp>
      <p:sp>
        <p:nvSpPr>
          <p:cNvPr id="8209" name="AutoShape 17"/>
          <p:cNvSpPr>
            <a:spLocks/>
          </p:cNvSpPr>
          <p:nvPr/>
        </p:nvSpPr>
        <p:spPr bwMode="auto">
          <a:xfrm>
            <a:off x="15243175" y="8547100"/>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On Going Project</a:t>
            </a:r>
          </a:p>
        </p:txBody>
      </p:sp>
      <p:sp>
        <p:nvSpPr>
          <p:cNvPr id="8210" name="AutoShape 18"/>
          <p:cNvSpPr>
            <a:spLocks/>
          </p:cNvSpPr>
          <p:nvPr/>
        </p:nvSpPr>
        <p:spPr bwMode="auto">
          <a:xfrm>
            <a:off x="15243175" y="9283700"/>
            <a:ext cx="28241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Past Project</a:t>
            </a:r>
          </a:p>
        </p:txBody>
      </p:sp>
      <p:sp>
        <p:nvSpPr>
          <p:cNvPr id="8211" name="AutoShape 19"/>
          <p:cNvSpPr>
            <a:spLocks/>
          </p:cNvSpPr>
          <p:nvPr/>
        </p:nvSpPr>
        <p:spPr bwMode="auto">
          <a:xfrm>
            <a:off x="15243175" y="10021888"/>
            <a:ext cx="282416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a:ea typeface="ＭＳ Ｐゴシック" charset="0"/>
                <a:cs typeface="Roboto Light"/>
                <a:sym typeface="Roboto" charset="0"/>
              </a:rPr>
              <a:t>Showcase</a:t>
            </a:r>
          </a:p>
        </p:txBody>
      </p:sp>
      <p:sp>
        <p:nvSpPr>
          <p:cNvPr id="8217" name="AutoShape 25"/>
          <p:cNvSpPr>
            <a:spLocks/>
          </p:cNvSpPr>
          <p:nvPr/>
        </p:nvSpPr>
        <p:spPr bwMode="auto">
          <a:xfrm>
            <a:off x="5538788" y="2386013"/>
            <a:ext cx="40465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825500">
              <a:lnSpc>
                <a:spcPct val="90000"/>
              </a:lnSpc>
              <a:defRPr/>
            </a:pPr>
            <a:r>
              <a:rPr lang="en-US" sz="6300">
                <a:solidFill>
                  <a:schemeClr val="bg1"/>
                </a:solidFill>
                <a:latin typeface="Roboto" charset="0"/>
                <a:ea typeface="ＭＳ Ｐゴシック" charset="0"/>
                <a:cs typeface="Roboto" charset="0"/>
                <a:sym typeface="Roboto" charset="0"/>
              </a:rPr>
              <a:t>Table of</a:t>
            </a:r>
            <a:endParaRPr lang="en-US">
              <a:solidFill>
                <a:schemeClr val="bg1"/>
              </a:solidFill>
              <a:latin typeface="Roboto" charset="0"/>
              <a:ea typeface="ＭＳ Ｐゴシック" charset="0"/>
              <a:cs typeface="Roboto" charset="0"/>
              <a:sym typeface="Roboto" charset="0"/>
            </a:endParaRPr>
          </a:p>
        </p:txBody>
      </p:sp>
      <p:sp>
        <p:nvSpPr>
          <p:cNvPr id="8218" name="AutoShape 26"/>
          <p:cNvSpPr>
            <a:spLocks/>
          </p:cNvSpPr>
          <p:nvPr/>
        </p:nvSpPr>
        <p:spPr bwMode="auto">
          <a:xfrm>
            <a:off x="14797088" y="2386013"/>
            <a:ext cx="4389437" cy="121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Content</a:t>
            </a:r>
            <a:endParaRPr lang="en-US">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075" name="AutoShape 19"/>
          <p:cNvCxnSpPr>
            <a:cxnSpLocks noChangeShapeType="1"/>
            <a:stCxn id="45068" idx="0"/>
            <a:endCxn id="45066" idx="0"/>
          </p:cNvCxnSpPr>
          <p:nvPr/>
        </p:nvCxnSpPr>
        <p:spPr bwMode="auto">
          <a:xfrm flipH="1">
            <a:off x="15122525" y="4721225"/>
            <a:ext cx="5799138" cy="0"/>
          </a:xfrm>
          <a:prstGeom prst="straightConnector1">
            <a:avLst/>
          </a:prstGeom>
          <a:noFill/>
          <a:ln w="12700" cap="flat" cmpd="sng">
            <a:solidFill>
              <a:schemeClr val="accent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4" name="AutoShape 18"/>
          <p:cNvCxnSpPr>
            <a:cxnSpLocks noChangeShapeType="1"/>
            <a:stCxn id="45066" idx="0"/>
            <a:endCxn id="45064" idx="0"/>
          </p:cNvCxnSpPr>
          <p:nvPr/>
        </p:nvCxnSpPr>
        <p:spPr bwMode="auto">
          <a:xfrm flipH="1">
            <a:off x="9324975" y="4721225"/>
            <a:ext cx="5797550" cy="0"/>
          </a:xfrm>
          <a:prstGeom prst="straightConnector1">
            <a:avLst/>
          </a:prstGeom>
          <a:noFill/>
          <a:ln w="12700" cap="flat" cmpd="sng">
            <a:solidFill>
              <a:schemeClr val="accent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6" name="AutoShape 20"/>
          <p:cNvCxnSpPr>
            <a:cxnSpLocks noChangeShapeType="1"/>
            <a:stCxn id="45072" idx="0"/>
            <a:endCxn id="45070" idx="0"/>
          </p:cNvCxnSpPr>
          <p:nvPr/>
        </p:nvCxnSpPr>
        <p:spPr bwMode="auto">
          <a:xfrm flipH="1">
            <a:off x="9324975" y="9890125"/>
            <a:ext cx="5797550" cy="0"/>
          </a:xfrm>
          <a:prstGeom prst="straightConnector1">
            <a:avLst/>
          </a:prstGeom>
          <a:noFill/>
          <a:ln w="12700" cap="flat" cmpd="sng">
            <a:solidFill>
              <a:schemeClr val="accent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7" name="AutoShape 21"/>
          <p:cNvCxnSpPr>
            <a:cxnSpLocks noChangeShapeType="1"/>
            <a:stCxn id="45070" idx="0"/>
            <a:endCxn id="45060" idx="0"/>
          </p:cNvCxnSpPr>
          <p:nvPr/>
        </p:nvCxnSpPr>
        <p:spPr bwMode="auto">
          <a:xfrm flipH="1" flipV="1">
            <a:off x="3460750" y="7305675"/>
            <a:ext cx="5864225" cy="2584450"/>
          </a:xfrm>
          <a:prstGeom prst="straightConnector1">
            <a:avLst/>
          </a:prstGeom>
          <a:noFill/>
          <a:ln w="12700" cap="flat" cmpd="sng">
            <a:solidFill>
              <a:schemeClr val="accent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8" name="AutoShape 22"/>
          <p:cNvCxnSpPr>
            <a:cxnSpLocks noChangeShapeType="1"/>
            <a:stCxn id="45064" idx="0"/>
            <a:endCxn id="45060" idx="0"/>
          </p:cNvCxnSpPr>
          <p:nvPr/>
        </p:nvCxnSpPr>
        <p:spPr bwMode="auto">
          <a:xfrm flipH="1">
            <a:off x="3460750" y="4721225"/>
            <a:ext cx="5864225" cy="2584450"/>
          </a:xfrm>
          <a:prstGeom prst="straightConnector1">
            <a:avLst/>
          </a:prstGeom>
          <a:noFill/>
          <a:ln w="12700" cap="flat" cmpd="sng">
            <a:solidFill>
              <a:schemeClr val="accent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50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21692-1F3B-4B94-BE03-86540A28F40C}" type="slidenum">
              <a:rPr lang="en-US" sz="2000">
                <a:solidFill>
                  <a:schemeClr val="bg1"/>
                </a:solidFill>
              </a:rPr>
              <a:pPr algn="ctr" eaLnBrk="1">
                <a:lnSpc>
                  <a:spcPct val="100000"/>
                </a:lnSpc>
              </a:pPr>
              <a:t>40</a:t>
            </a:fld>
            <a:endParaRPr lang="en-US">
              <a:solidFill>
                <a:schemeClr val="bg1"/>
              </a:solidFill>
            </a:endParaRPr>
          </a:p>
        </p:txBody>
      </p:sp>
      <p:sp>
        <p:nvSpPr>
          <p:cNvPr id="45060" name="AutoShape 4"/>
          <p:cNvSpPr>
            <a:spLocks/>
          </p:cNvSpPr>
          <p:nvPr/>
        </p:nvSpPr>
        <p:spPr bwMode="auto">
          <a:xfrm>
            <a:off x="1938338" y="578485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45062" name="AutoShape 6"/>
          <p:cNvSpPr>
            <a:spLocks/>
          </p:cNvSpPr>
          <p:nvPr/>
        </p:nvSpPr>
        <p:spPr bwMode="auto">
          <a:xfrm>
            <a:off x="1649413" y="9217025"/>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5063" name="AutoShape 7"/>
          <p:cNvSpPr>
            <a:spLocks/>
          </p:cNvSpPr>
          <p:nvPr/>
        </p:nvSpPr>
        <p:spPr bwMode="auto">
          <a:xfrm>
            <a:off x="1660525" y="9629775"/>
            <a:ext cx="3600450"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64" name="AutoShape 8"/>
          <p:cNvSpPr>
            <a:spLocks/>
          </p:cNvSpPr>
          <p:nvPr/>
        </p:nvSpPr>
        <p:spPr bwMode="auto">
          <a:xfrm>
            <a:off x="7802563" y="320040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50800" tIns="50800" rIns="50800" bIns="50800" anchor="ctr"/>
          <a:lstStyle/>
          <a:p>
            <a:endParaRPr lang="id-ID">
              <a:solidFill>
                <a:schemeClr val="bg1"/>
              </a:solidFill>
            </a:endParaRPr>
          </a:p>
        </p:txBody>
      </p:sp>
      <p:sp>
        <p:nvSpPr>
          <p:cNvPr id="45066" name="AutoShape 10"/>
          <p:cNvSpPr>
            <a:spLocks/>
          </p:cNvSpPr>
          <p:nvPr/>
        </p:nvSpPr>
        <p:spPr bwMode="auto">
          <a:xfrm>
            <a:off x="13601700" y="3200400"/>
            <a:ext cx="3043238" cy="3041650"/>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50800" tIns="50800" rIns="50800" bIns="50800" anchor="ctr"/>
          <a:lstStyle/>
          <a:p>
            <a:endParaRPr lang="id-ID">
              <a:solidFill>
                <a:schemeClr val="bg1"/>
              </a:solidFill>
            </a:endParaRPr>
          </a:p>
        </p:txBody>
      </p:sp>
      <p:sp>
        <p:nvSpPr>
          <p:cNvPr id="45068" name="AutoShape 12"/>
          <p:cNvSpPr>
            <a:spLocks/>
          </p:cNvSpPr>
          <p:nvPr/>
        </p:nvSpPr>
        <p:spPr bwMode="auto">
          <a:xfrm>
            <a:off x="19400838" y="3200400"/>
            <a:ext cx="3043237" cy="3041650"/>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50800" tIns="50800" rIns="50800" bIns="50800" anchor="ctr"/>
          <a:lstStyle/>
          <a:p>
            <a:endParaRPr lang="id-ID">
              <a:solidFill>
                <a:schemeClr val="bg1"/>
              </a:solidFill>
            </a:endParaRPr>
          </a:p>
        </p:txBody>
      </p:sp>
      <p:sp>
        <p:nvSpPr>
          <p:cNvPr id="45070" name="AutoShape 14"/>
          <p:cNvSpPr>
            <a:spLocks/>
          </p:cNvSpPr>
          <p:nvPr/>
        </p:nvSpPr>
        <p:spPr bwMode="auto">
          <a:xfrm>
            <a:off x="7802563" y="8367713"/>
            <a:ext cx="3043237" cy="3043237"/>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5"/>
            </a:solidFill>
            <a:prstDash val="solid"/>
            <a:miter lim="0"/>
            <a:headEnd/>
            <a:tailEnd/>
          </a:ln>
          <a:effectLst/>
          <a:extLst/>
        </p:spPr>
        <p:txBody>
          <a:bodyPr lIns="50800" tIns="50800" rIns="50800" bIns="50800" anchor="ctr"/>
          <a:lstStyle/>
          <a:p>
            <a:endParaRPr lang="id-ID">
              <a:solidFill>
                <a:schemeClr val="bg1"/>
              </a:solidFill>
            </a:endParaRPr>
          </a:p>
        </p:txBody>
      </p:sp>
      <p:sp>
        <p:nvSpPr>
          <p:cNvPr id="45072" name="AutoShape 16"/>
          <p:cNvSpPr>
            <a:spLocks/>
          </p:cNvSpPr>
          <p:nvPr/>
        </p:nvSpPr>
        <p:spPr bwMode="auto">
          <a:xfrm>
            <a:off x="13601700" y="8367713"/>
            <a:ext cx="3043238" cy="3043237"/>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6"/>
            </a:solidFill>
            <a:prstDash val="solid"/>
            <a:miter lim="0"/>
            <a:headEnd/>
            <a:tailEnd/>
          </a:ln>
          <a:effectLst/>
          <a:extLst/>
        </p:spPr>
        <p:txBody>
          <a:bodyPr lIns="50800" tIns="50800" rIns="50800" bIns="50800" anchor="ctr"/>
          <a:lstStyle/>
          <a:p>
            <a:endParaRPr lang="id-ID">
              <a:solidFill>
                <a:schemeClr val="bg1"/>
              </a:solidFill>
            </a:endParaRPr>
          </a:p>
        </p:txBody>
      </p:sp>
      <p:sp>
        <p:nvSpPr>
          <p:cNvPr id="45079" name="AutoShape 23"/>
          <p:cNvSpPr>
            <a:spLocks/>
          </p:cNvSpPr>
          <p:nvPr/>
        </p:nvSpPr>
        <p:spPr bwMode="auto">
          <a:xfrm>
            <a:off x="7513638" y="11704638"/>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5080" name="AutoShape 24"/>
          <p:cNvSpPr>
            <a:spLocks/>
          </p:cNvSpPr>
          <p:nvPr/>
        </p:nvSpPr>
        <p:spPr bwMode="auto">
          <a:xfrm>
            <a:off x="7523163" y="12117388"/>
            <a:ext cx="3602037"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1" name="AutoShape 25"/>
          <p:cNvSpPr>
            <a:spLocks/>
          </p:cNvSpPr>
          <p:nvPr/>
        </p:nvSpPr>
        <p:spPr bwMode="auto">
          <a:xfrm>
            <a:off x="13317538" y="11704638"/>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5082" name="AutoShape 26"/>
          <p:cNvSpPr>
            <a:spLocks/>
          </p:cNvSpPr>
          <p:nvPr/>
        </p:nvSpPr>
        <p:spPr bwMode="auto">
          <a:xfrm>
            <a:off x="13327063" y="12117388"/>
            <a:ext cx="3600450"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3" name="AutoShape 27"/>
          <p:cNvSpPr>
            <a:spLocks/>
          </p:cNvSpPr>
          <p:nvPr/>
        </p:nvSpPr>
        <p:spPr bwMode="auto">
          <a:xfrm>
            <a:off x="7513638" y="6594475"/>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5084" name="AutoShape 28"/>
          <p:cNvSpPr>
            <a:spLocks/>
          </p:cNvSpPr>
          <p:nvPr/>
        </p:nvSpPr>
        <p:spPr bwMode="auto">
          <a:xfrm>
            <a:off x="7523163" y="7007225"/>
            <a:ext cx="3602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5" name="AutoShape 29"/>
          <p:cNvSpPr>
            <a:spLocks/>
          </p:cNvSpPr>
          <p:nvPr/>
        </p:nvSpPr>
        <p:spPr bwMode="auto">
          <a:xfrm>
            <a:off x="13317538" y="6594475"/>
            <a:ext cx="3621087"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5086" name="AutoShape 30"/>
          <p:cNvSpPr>
            <a:spLocks/>
          </p:cNvSpPr>
          <p:nvPr/>
        </p:nvSpPr>
        <p:spPr bwMode="auto">
          <a:xfrm>
            <a:off x="13327063" y="7007225"/>
            <a:ext cx="36004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7" name="AutoShape 31"/>
          <p:cNvSpPr>
            <a:spLocks/>
          </p:cNvSpPr>
          <p:nvPr/>
        </p:nvSpPr>
        <p:spPr bwMode="auto">
          <a:xfrm>
            <a:off x="19123025" y="6594475"/>
            <a:ext cx="3621088"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Jhonny Carter</a:t>
            </a:r>
            <a:endParaRPr lang="en-US">
              <a:solidFill>
                <a:schemeClr val="bg1"/>
              </a:solidFill>
              <a:latin typeface="Roboto" charset="0"/>
              <a:ea typeface="ＭＳ Ｐゴシック" charset="0"/>
              <a:cs typeface="Roboto" charset="0"/>
              <a:sym typeface="Roboto" charset="0"/>
            </a:endParaRPr>
          </a:p>
        </p:txBody>
      </p:sp>
      <p:sp>
        <p:nvSpPr>
          <p:cNvPr id="45088" name="AutoShape 32"/>
          <p:cNvSpPr>
            <a:spLocks/>
          </p:cNvSpPr>
          <p:nvPr/>
        </p:nvSpPr>
        <p:spPr bwMode="auto">
          <a:xfrm>
            <a:off x="19134138" y="7007225"/>
            <a:ext cx="36004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16" name="Title 15"/>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7" name="Text Placeholder 16"/>
          <p:cNvSpPr>
            <a:spLocks noGrp="1"/>
          </p:cNvSpPr>
          <p:nvPr>
            <p:ph type="body" sz="quarter" idx="13"/>
          </p:nvPr>
        </p:nvSpPr>
        <p:spPr/>
        <p:txBody>
          <a:bodyPr/>
          <a:lstStyle/>
          <a:p>
            <a:endParaRPr lang="id-ID"/>
          </a:p>
        </p:txBody>
      </p:sp>
      <p:sp>
        <p:nvSpPr>
          <p:cNvPr id="18" name="Picture Placeholder 17"/>
          <p:cNvSpPr>
            <a:spLocks noGrp="1"/>
          </p:cNvSpPr>
          <p:nvPr>
            <p:ph type="pic" sz="quarter" idx="14"/>
          </p:nvPr>
        </p:nvSpPr>
        <p:spPr/>
      </p:sp>
      <p:sp>
        <p:nvSpPr>
          <p:cNvPr id="19" name="Picture Placeholder 18"/>
          <p:cNvSpPr>
            <a:spLocks noGrp="1"/>
          </p:cNvSpPr>
          <p:nvPr>
            <p:ph type="pic" sz="quarter" idx="15"/>
          </p:nvPr>
        </p:nvSpPr>
        <p:spPr/>
      </p:sp>
      <p:sp>
        <p:nvSpPr>
          <p:cNvPr id="20" name="Picture Placeholder 19"/>
          <p:cNvSpPr>
            <a:spLocks noGrp="1"/>
          </p:cNvSpPr>
          <p:nvPr>
            <p:ph type="pic" sz="quarter" idx="16"/>
          </p:nvPr>
        </p:nvSpPr>
        <p:spPr/>
      </p:sp>
      <p:sp>
        <p:nvSpPr>
          <p:cNvPr id="21" name="Picture Placeholder 20"/>
          <p:cNvSpPr>
            <a:spLocks noGrp="1"/>
          </p:cNvSpPr>
          <p:nvPr>
            <p:ph type="pic" sz="quarter" idx="17"/>
          </p:nvPr>
        </p:nvSpPr>
        <p:spPr/>
      </p:sp>
      <p:sp>
        <p:nvSpPr>
          <p:cNvPr id="22" name="Picture Placeholder 21"/>
          <p:cNvSpPr>
            <a:spLocks noGrp="1"/>
          </p:cNvSpPr>
          <p:nvPr>
            <p:ph type="pic" sz="quarter" idx="18"/>
          </p:nvPr>
        </p:nvSpPr>
        <p:spPr/>
      </p:sp>
      <p:sp>
        <p:nvSpPr>
          <p:cNvPr id="23" name="Picture Placeholder 22"/>
          <p:cNvSpPr>
            <a:spLocks noGrp="1"/>
          </p:cNvSpPr>
          <p:nvPr>
            <p:ph type="pic" sz="quarter" idx="19"/>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108" name="AutoShape 28"/>
          <p:cNvCxnSpPr>
            <a:cxnSpLocks noChangeShapeType="1"/>
            <a:stCxn id="46085" idx="0"/>
            <a:endCxn id="46087" idx="0"/>
          </p:cNvCxnSpPr>
          <p:nvPr/>
        </p:nvCxnSpPr>
        <p:spPr bwMode="auto">
          <a:xfrm>
            <a:off x="6591300" y="7248525"/>
            <a:ext cx="4659313" cy="23813"/>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6109" name="AutoShape 29"/>
          <p:cNvSpPr>
            <a:spLocks/>
          </p:cNvSpPr>
          <p:nvPr/>
        </p:nvSpPr>
        <p:spPr bwMode="auto">
          <a:xfrm>
            <a:off x="7699375" y="4981575"/>
            <a:ext cx="1331913" cy="1238250"/>
          </a:xfrm>
          <a:custGeom>
            <a:avLst/>
            <a:gdLst>
              <a:gd name="T0" fmla="*/ 665957 w 21600"/>
              <a:gd name="T1" fmla="*/ 619125 h 21600"/>
              <a:gd name="T2" fmla="*/ 665957 w 21600"/>
              <a:gd name="T3" fmla="*/ 619125 h 21600"/>
              <a:gd name="T4" fmla="*/ 665957 w 21600"/>
              <a:gd name="T5" fmla="*/ 619125 h 21600"/>
              <a:gd name="T6" fmla="*/ 665957 w 21600"/>
              <a:gd name="T7" fmla="*/ 619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199" y="14400"/>
                  <a:pt x="14399" y="7200"/>
                  <a:pt x="21599" y="0"/>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cxnSp>
        <p:nvCxnSpPr>
          <p:cNvPr id="46110" name="AutoShape 30"/>
          <p:cNvCxnSpPr>
            <a:cxnSpLocks noChangeShapeType="1"/>
            <a:stCxn id="46085" idx="0"/>
            <a:endCxn id="46093" idx="0"/>
          </p:cNvCxnSpPr>
          <p:nvPr/>
        </p:nvCxnSpPr>
        <p:spPr bwMode="auto">
          <a:xfrm flipH="1" flipV="1">
            <a:off x="5957888" y="4295775"/>
            <a:ext cx="633412" cy="2952750"/>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1" name="AutoShape 31"/>
          <p:cNvCxnSpPr>
            <a:cxnSpLocks noChangeShapeType="1"/>
            <a:stCxn id="46085" idx="0"/>
            <a:endCxn id="46084" idx="0"/>
          </p:cNvCxnSpPr>
          <p:nvPr/>
        </p:nvCxnSpPr>
        <p:spPr bwMode="auto">
          <a:xfrm flipH="1" flipV="1">
            <a:off x="3563938" y="5410200"/>
            <a:ext cx="3027362" cy="1838325"/>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2" name="AutoShape 32"/>
          <p:cNvCxnSpPr>
            <a:cxnSpLocks noChangeShapeType="1"/>
            <a:stCxn id="46085" idx="0"/>
            <a:endCxn id="46091" idx="0"/>
          </p:cNvCxnSpPr>
          <p:nvPr/>
        </p:nvCxnSpPr>
        <p:spPr bwMode="auto">
          <a:xfrm flipH="1">
            <a:off x="2587625" y="7248525"/>
            <a:ext cx="4003675" cy="757238"/>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3" name="AutoShape 33"/>
          <p:cNvCxnSpPr>
            <a:cxnSpLocks noChangeShapeType="1"/>
            <a:stCxn id="46085" idx="0"/>
            <a:endCxn id="46090" idx="0"/>
          </p:cNvCxnSpPr>
          <p:nvPr/>
        </p:nvCxnSpPr>
        <p:spPr bwMode="auto">
          <a:xfrm flipH="1">
            <a:off x="3457575" y="7248525"/>
            <a:ext cx="3133725" cy="3392488"/>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4" name="AutoShape 34"/>
          <p:cNvCxnSpPr>
            <a:cxnSpLocks noChangeShapeType="1"/>
            <a:stCxn id="46085" idx="0"/>
            <a:endCxn id="46089" idx="0"/>
          </p:cNvCxnSpPr>
          <p:nvPr/>
        </p:nvCxnSpPr>
        <p:spPr bwMode="auto">
          <a:xfrm flipH="1">
            <a:off x="6584950" y="7248525"/>
            <a:ext cx="6350" cy="3448050"/>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5" name="AutoShape 35"/>
          <p:cNvCxnSpPr>
            <a:cxnSpLocks noChangeShapeType="1"/>
            <a:stCxn id="46085" idx="0"/>
            <a:endCxn id="46088" idx="0"/>
          </p:cNvCxnSpPr>
          <p:nvPr/>
        </p:nvCxnSpPr>
        <p:spPr bwMode="auto">
          <a:xfrm>
            <a:off x="6591300" y="7248525"/>
            <a:ext cx="2476500" cy="2281238"/>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60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9802DC-1345-4531-8EDC-F6E8F4ACA7E4}" type="slidenum">
              <a:rPr lang="en-US" sz="2000">
                <a:solidFill>
                  <a:schemeClr val="bg1"/>
                </a:solidFill>
              </a:rPr>
              <a:pPr algn="ctr" eaLnBrk="1">
                <a:lnSpc>
                  <a:spcPct val="100000"/>
                </a:lnSpc>
              </a:pPr>
              <a:t>41</a:t>
            </a:fld>
            <a:endParaRPr lang="en-US">
              <a:solidFill>
                <a:schemeClr val="bg1"/>
              </a:solidFill>
            </a:endParaRPr>
          </a:p>
        </p:txBody>
      </p:sp>
      <p:sp>
        <p:nvSpPr>
          <p:cNvPr id="46084" name="AutoShape 4"/>
          <p:cNvSpPr>
            <a:spLocks/>
          </p:cNvSpPr>
          <p:nvPr/>
        </p:nvSpPr>
        <p:spPr bwMode="auto">
          <a:xfrm>
            <a:off x="2879725" y="4725988"/>
            <a:ext cx="1368425" cy="1366837"/>
          </a:xfrm>
          <a:custGeom>
            <a:avLst/>
            <a:gdLst>
              <a:gd name="T0" fmla="*/ 684178 w 19679"/>
              <a:gd name="T1" fmla="*/ 750132 h 19679"/>
              <a:gd name="T2" fmla="*/ 684178 w 19679"/>
              <a:gd name="T3" fmla="*/ 750132 h 19679"/>
              <a:gd name="T4" fmla="*/ 684178 w 19679"/>
              <a:gd name="T5" fmla="*/ 750132 h 19679"/>
              <a:gd name="T6" fmla="*/ 684178 w 19679"/>
              <a:gd name="T7" fmla="*/ 7501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6085" name="AutoShape 5"/>
          <p:cNvSpPr>
            <a:spLocks/>
          </p:cNvSpPr>
          <p:nvPr/>
        </p:nvSpPr>
        <p:spPr bwMode="auto">
          <a:xfrm>
            <a:off x="5078413" y="5735638"/>
            <a:ext cx="3024187" cy="3025775"/>
          </a:xfrm>
          <a:custGeom>
            <a:avLst/>
            <a:gdLst>
              <a:gd name="T0" fmla="*/ 1512017 w 19679"/>
              <a:gd name="T1" fmla="*/ 1660571 h 19679"/>
              <a:gd name="T2" fmla="*/ 1512017 w 19679"/>
              <a:gd name="T3" fmla="*/ 1660571 h 19679"/>
              <a:gd name="T4" fmla="*/ 1512017 w 19679"/>
              <a:gd name="T5" fmla="*/ 1660571 h 19679"/>
              <a:gd name="T6" fmla="*/ 1512017 w 19679"/>
              <a:gd name="T7" fmla="*/ 16605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6086" name="AutoShape 6"/>
          <p:cNvSpPr>
            <a:spLocks/>
          </p:cNvSpPr>
          <p:nvPr/>
        </p:nvSpPr>
        <p:spPr bwMode="auto">
          <a:xfrm>
            <a:off x="8834438" y="3741738"/>
            <a:ext cx="1476375" cy="1476375"/>
          </a:xfrm>
          <a:custGeom>
            <a:avLst/>
            <a:gdLst>
              <a:gd name="T0" fmla="*/ 738150 w 19679"/>
              <a:gd name="T1" fmla="*/ 810247 h 19679"/>
              <a:gd name="T2" fmla="*/ 738150 w 19679"/>
              <a:gd name="T3" fmla="*/ 810247 h 19679"/>
              <a:gd name="T4" fmla="*/ 738150 w 19679"/>
              <a:gd name="T5" fmla="*/ 810247 h 19679"/>
              <a:gd name="T6" fmla="*/ 738150 w 19679"/>
              <a:gd name="T7" fmla="*/ 8102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6087" name="AutoShape 7"/>
          <p:cNvSpPr>
            <a:spLocks/>
          </p:cNvSpPr>
          <p:nvPr/>
        </p:nvSpPr>
        <p:spPr bwMode="auto">
          <a:xfrm>
            <a:off x="10309225" y="6332538"/>
            <a:ext cx="1881188" cy="1881187"/>
          </a:xfrm>
          <a:custGeom>
            <a:avLst/>
            <a:gdLst>
              <a:gd name="T0" fmla="*/ 940546 w 19679"/>
              <a:gd name="T1" fmla="*/ 1032411 h 19679"/>
              <a:gd name="T2" fmla="*/ 940546 w 19679"/>
              <a:gd name="T3" fmla="*/ 1032411 h 19679"/>
              <a:gd name="T4" fmla="*/ 940546 w 19679"/>
              <a:gd name="T5" fmla="*/ 1032411 h 19679"/>
              <a:gd name="T6" fmla="*/ 940546 w 19679"/>
              <a:gd name="T7" fmla="*/ 10324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6088" name="AutoShape 8"/>
          <p:cNvSpPr>
            <a:spLocks/>
          </p:cNvSpPr>
          <p:nvPr/>
        </p:nvSpPr>
        <p:spPr bwMode="auto">
          <a:xfrm>
            <a:off x="8329613" y="8793163"/>
            <a:ext cx="1474787" cy="1474787"/>
          </a:xfrm>
          <a:custGeom>
            <a:avLst/>
            <a:gdLst>
              <a:gd name="T0" fmla="*/ 737356 w 19679"/>
              <a:gd name="T1" fmla="*/ 809375 h 19679"/>
              <a:gd name="T2" fmla="*/ 737356 w 19679"/>
              <a:gd name="T3" fmla="*/ 809375 h 19679"/>
              <a:gd name="T4" fmla="*/ 737356 w 19679"/>
              <a:gd name="T5" fmla="*/ 809375 h 19679"/>
              <a:gd name="T6" fmla="*/ 737356 w 19679"/>
              <a:gd name="T7" fmla="*/ 8093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6089" name="AutoShape 9"/>
          <p:cNvSpPr>
            <a:spLocks/>
          </p:cNvSpPr>
          <p:nvPr/>
        </p:nvSpPr>
        <p:spPr bwMode="auto">
          <a:xfrm>
            <a:off x="5948363" y="10061575"/>
            <a:ext cx="1273175" cy="1271588"/>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6090" name="AutoShape 10"/>
          <p:cNvSpPr>
            <a:spLocks/>
          </p:cNvSpPr>
          <p:nvPr/>
        </p:nvSpPr>
        <p:spPr bwMode="auto">
          <a:xfrm>
            <a:off x="2746375" y="9929813"/>
            <a:ext cx="1423988" cy="1423987"/>
          </a:xfrm>
          <a:custGeom>
            <a:avLst/>
            <a:gdLst>
              <a:gd name="T0" fmla="*/ 711958 w 19679"/>
              <a:gd name="T1" fmla="*/ 781496 h 19679"/>
              <a:gd name="T2" fmla="*/ 711958 w 19679"/>
              <a:gd name="T3" fmla="*/ 781496 h 19679"/>
              <a:gd name="T4" fmla="*/ 711958 w 19679"/>
              <a:gd name="T5" fmla="*/ 781496 h 19679"/>
              <a:gd name="T6" fmla="*/ 711958 w 19679"/>
              <a:gd name="T7" fmla="*/ 7814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6091" name="AutoShape 11"/>
          <p:cNvSpPr>
            <a:spLocks/>
          </p:cNvSpPr>
          <p:nvPr/>
        </p:nvSpPr>
        <p:spPr bwMode="auto">
          <a:xfrm>
            <a:off x="1951038" y="7369175"/>
            <a:ext cx="1273175" cy="1271588"/>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6093" name="AutoShape 13"/>
          <p:cNvSpPr>
            <a:spLocks/>
          </p:cNvSpPr>
          <p:nvPr/>
        </p:nvSpPr>
        <p:spPr bwMode="auto">
          <a:xfrm>
            <a:off x="5324475" y="3663950"/>
            <a:ext cx="1265238" cy="1265238"/>
          </a:xfrm>
          <a:custGeom>
            <a:avLst/>
            <a:gdLst>
              <a:gd name="T0" fmla="*/ 632587 w 19679"/>
              <a:gd name="T1" fmla="*/ 694373 h 19679"/>
              <a:gd name="T2" fmla="*/ 632587 w 19679"/>
              <a:gd name="T3" fmla="*/ 694373 h 19679"/>
              <a:gd name="T4" fmla="*/ 632587 w 19679"/>
              <a:gd name="T5" fmla="*/ 694373 h 19679"/>
              <a:gd name="T6" fmla="*/ 632587 w 19679"/>
              <a:gd name="T7" fmla="*/ 6943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6102" name="AutoShape 22"/>
          <p:cNvSpPr>
            <a:spLocks/>
          </p:cNvSpPr>
          <p:nvPr/>
        </p:nvSpPr>
        <p:spPr bwMode="auto">
          <a:xfrm>
            <a:off x="14395450" y="3871913"/>
            <a:ext cx="555148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Sample Network</a:t>
            </a:r>
            <a:endParaRPr lang="en-US" dirty="0">
              <a:solidFill>
                <a:schemeClr val="bg1"/>
              </a:solidFill>
              <a:latin typeface="Roboto" charset="0"/>
              <a:ea typeface="ＭＳ Ｐゴシック" charset="0"/>
              <a:cs typeface="Roboto" charset="0"/>
              <a:sym typeface="Roboto" charset="0"/>
            </a:endParaRPr>
          </a:p>
        </p:txBody>
      </p:sp>
      <p:sp>
        <p:nvSpPr>
          <p:cNvPr id="46103" name="AutoShape 23"/>
          <p:cNvSpPr>
            <a:spLocks/>
          </p:cNvSpPr>
          <p:nvPr/>
        </p:nvSpPr>
        <p:spPr bwMode="auto">
          <a:xfrm>
            <a:off x="14395450" y="4519613"/>
            <a:ext cx="7537450" cy="192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which don't look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46104" name="AutoShape 24"/>
          <p:cNvSpPr>
            <a:spLocks/>
          </p:cNvSpPr>
          <p:nvPr/>
        </p:nvSpPr>
        <p:spPr bwMode="auto">
          <a:xfrm>
            <a:off x="14433550" y="6929438"/>
            <a:ext cx="74993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49238" lvl="1" indent="-249238">
              <a:buClr>
                <a:srgbClr val="B8C693"/>
              </a:buClr>
              <a:buSzPct val="150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don't look even</a:t>
            </a:r>
          </a:p>
        </p:txBody>
      </p:sp>
      <p:sp>
        <p:nvSpPr>
          <p:cNvPr id="46105" name="AutoShape 25"/>
          <p:cNvSpPr>
            <a:spLocks/>
          </p:cNvSpPr>
          <p:nvPr/>
        </p:nvSpPr>
        <p:spPr bwMode="auto">
          <a:xfrm>
            <a:off x="14433550" y="7662863"/>
            <a:ext cx="7499350"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49238" indent="-249238">
              <a:buClr>
                <a:srgbClr val="B8C693"/>
              </a:buClr>
              <a:buSzPct val="150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look even.</a:t>
            </a:r>
          </a:p>
        </p:txBody>
      </p:sp>
      <p:sp>
        <p:nvSpPr>
          <p:cNvPr id="46106" name="AutoShape 26"/>
          <p:cNvSpPr>
            <a:spLocks/>
          </p:cNvSpPr>
          <p:nvPr/>
        </p:nvSpPr>
        <p:spPr bwMode="auto">
          <a:xfrm>
            <a:off x="14433550" y="8450263"/>
            <a:ext cx="7499350"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a:solidFill>
                  <a:schemeClr val="bg1"/>
                </a:solidFill>
                <a:latin typeface="Roboto Light" panose="02000000000000000000" pitchFamily="2" charset="0"/>
                <a:ea typeface="Roboto Light" panose="02000000000000000000" pitchFamily="2" charset="0"/>
              </a:rPr>
              <a:t>Lorem ipsum randomised words which don</a:t>
            </a:r>
            <a:r>
              <a:rPr lang="ja-JP" altLang="en-US">
                <a:solidFill>
                  <a:schemeClr val="bg1"/>
                </a:solidFill>
                <a:latin typeface="Roboto Light" panose="02000000000000000000" pitchFamily="2" charset="0"/>
              </a:rPr>
              <a:t>’</a:t>
            </a:r>
            <a:r>
              <a:rPr lang="en-US" altLang="ja-JP">
                <a:solidFill>
                  <a:schemeClr val="bg1"/>
                </a:solidFill>
                <a:latin typeface="Roboto Light" panose="02000000000000000000" pitchFamily="2" charset="0"/>
                <a:ea typeface="Roboto Light" panose="02000000000000000000" pitchFamily="2" charset="0"/>
              </a:rPr>
              <a:t>t.</a:t>
            </a:r>
            <a:endParaRPr lang="en-US">
              <a:solidFill>
                <a:schemeClr val="bg1"/>
              </a:solidFill>
              <a:latin typeface="Roboto Light" panose="02000000000000000000" pitchFamily="2" charset="0"/>
              <a:ea typeface="Roboto Light" panose="02000000000000000000" pitchFamily="2" charset="0"/>
            </a:endParaRPr>
          </a:p>
        </p:txBody>
      </p:sp>
      <p:sp>
        <p:nvSpPr>
          <p:cNvPr id="46107" name="AutoShape 27"/>
          <p:cNvSpPr>
            <a:spLocks/>
          </p:cNvSpPr>
          <p:nvPr/>
        </p:nvSpPr>
        <p:spPr bwMode="auto">
          <a:xfrm>
            <a:off x="14433550" y="9166225"/>
            <a:ext cx="7499350" cy="531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a:solidFill>
                  <a:schemeClr val="bg1"/>
                </a:solidFill>
                <a:latin typeface="Roboto Light" panose="02000000000000000000" pitchFamily="2" charset="0"/>
                <a:ea typeface="Roboto Light" panose="02000000000000000000" pitchFamily="2" charset="0"/>
              </a:rPr>
              <a:t>Lorem ipsum randomised which don</a:t>
            </a:r>
            <a:r>
              <a:rPr lang="ja-JP" altLang="en-US">
                <a:solidFill>
                  <a:schemeClr val="bg1"/>
                </a:solidFill>
                <a:latin typeface="Roboto Light" panose="02000000000000000000" pitchFamily="2" charset="0"/>
              </a:rPr>
              <a:t>’</a:t>
            </a:r>
            <a:r>
              <a:rPr lang="en-US" altLang="ja-JP">
                <a:solidFill>
                  <a:schemeClr val="bg1"/>
                </a:solidFill>
                <a:latin typeface="Roboto Light" panose="02000000000000000000" pitchFamily="2" charset="0"/>
                <a:ea typeface="Roboto Light" panose="02000000000000000000" pitchFamily="2" charset="0"/>
              </a:rPr>
              <a:t>t.</a:t>
            </a:r>
            <a:endParaRPr lang="en-US">
              <a:solidFill>
                <a:schemeClr val="bg1"/>
              </a:solidFill>
              <a:latin typeface="Roboto Light" panose="02000000000000000000" pitchFamily="2" charset="0"/>
              <a:ea typeface="Roboto Light" panose="02000000000000000000" pitchFamily="2" charset="0"/>
            </a:endParaRPr>
          </a:p>
        </p:txBody>
      </p:sp>
      <p:sp>
        <p:nvSpPr>
          <p:cNvPr id="46116" name="AutoShape 36"/>
          <p:cNvSpPr>
            <a:spLocks/>
          </p:cNvSpPr>
          <p:nvPr/>
        </p:nvSpPr>
        <p:spPr bwMode="auto">
          <a:xfrm>
            <a:off x="14433550" y="10369550"/>
            <a:ext cx="1217613" cy="1219200"/>
          </a:xfrm>
          <a:custGeom>
            <a:avLst/>
            <a:gdLst>
              <a:gd name="T0" fmla="*/ 608807 w 21600"/>
              <a:gd name="T1" fmla="*/ 609600 h 21600"/>
              <a:gd name="T2" fmla="*/ 608807 w 21600"/>
              <a:gd name="T3" fmla="*/ 609600 h 21600"/>
              <a:gd name="T4" fmla="*/ 608807 w 21600"/>
              <a:gd name="T5" fmla="*/ 609600 h 21600"/>
              <a:gd name="T6" fmla="*/ 608807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bg1">
              <a:lumMod val="75000"/>
            </a:schemeClr>
          </a:solidFill>
          <a:ln>
            <a:noFill/>
          </a:ln>
          <a:effectLst/>
          <a:extLst/>
        </p:spPr>
        <p:txBody>
          <a:bodyPr lIns="50800" tIns="50800" rIns="50800" bIns="50800" anchor="ctr"/>
          <a:lstStyle/>
          <a:p>
            <a:endParaRPr lang="id-ID">
              <a:solidFill>
                <a:schemeClr val="bg1"/>
              </a:solidFill>
            </a:endParaRPr>
          </a:p>
        </p:txBody>
      </p:sp>
      <p:sp>
        <p:nvSpPr>
          <p:cNvPr id="46117" name="AutoShape 37"/>
          <p:cNvSpPr>
            <a:spLocks/>
          </p:cNvSpPr>
          <p:nvPr/>
        </p:nvSpPr>
        <p:spPr bwMode="auto">
          <a:xfrm>
            <a:off x="15651163" y="10369550"/>
            <a:ext cx="6281737" cy="1219200"/>
          </a:xfrm>
          <a:custGeom>
            <a:avLst/>
            <a:gdLst>
              <a:gd name="T0" fmla="*/ 3140868 w 21600"/>
              <a:gd name="T1" fmla="*/ 609600 h 21600"/>
              <a:gd name="T2" fmla="*/ 3140868 w 21600"/>
              <a:gd name="T3" fmla="*/ 609600 h 21600"/>
              <a:gd name="T4" fmla="*/ 3140868 w 21600"/>
              <a:gd name="T5" fmla="*/ 609600 h 21600"/>
              <a:gd name="T6" fmla="*/ 3140868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46118" name="AutoShape 38"/>
          <p:cNvSpPr>
            <a:spLocks/>
          </p:cNvSpPr>
          <p:nvPr/>
        </p:nvSpPr>
        <p:spPr bwMode="auto">
          <a:xfrm>
            <a:off x="14670088" y="10588625"/>
            <a:ext cx="744537" cy="781050"/>
          </a:xfrm>
          <a:custGeom>
            <a:avLst/>
            <a:gdLst>
              <a:gd name="T0" fmla="*/ 372269 w 21600"/>
              <a:gd name="T1" fmla="*/ 401749 h 21294"/>
              <a:gd name="T2" fmla="*/ 372269 w 21600"/>
              <a:gd name="T3" fmla="*/ 401749 h 21294"/>
              <a:gd name="T4" fmla="*/ 372269 w 21600"/>
              <a:gd name="T5" fmla="*/ 401749 h 21294"/>
              <a:gd name="T6" fmla="*/ 372269 w 21600"/>
              <a:gd name="T7" fmla="*/ 40174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3"/>
                </a:moveTo>
                <a:cubicBezTo>
                  <a:pt x="4835" y="21293"/>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599" y="18983"/>
                  <a:pt x="21599" y="19047"/>
                </a:cubicBezTo>
                <a:cubicBezTo>
                  <a:pt x="21599" y="20334"/>
                  <a:pt x="16764" y="21293"/>
                  <a:pt x="10801" y="21293"/>
                </a:cubicBezTo>
                <a:cubicBezTo>
                  <a:pt x="10801" y="21293"/>
                  <a:pt x="10801" y="21293"/>
                  <a:pt x="10801" y="212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46119" name="AutoShape 39"/>
          <p:cNvSpPr>
            <a:spLocks/>
          </p:cNvSpPr>
          <p:nvPr/>
        </p:nvSpPr>
        <p:spPr bwMode="auto">
          <a:xfrm>
            <a:off x="16040100" y="10428288"/>
            <a:ext cx="5624513" cy="1076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tx2"/>
                </a:solidFill>
                <a:latin typeface="Roboto" charset="0"/>
                <a:ea typeface="ＭＳ Ｐゴシック" charset="0"/>
                <a:cs typeface="Roboto" charset="0"/>
                <a:sym typeface="Roboto" charset="0"/>
              </a:rPr>
              <a:t>Lorem</a:t>
            </a:r>
            <a:r>
              <a:rPr lang="en-US" dirty="0">
                <a:solidFill>
                  <a:schemeClr val="tx2"/>
                </a:solidFill>
                <a:latin typeface="Roboto" charset="0"/>
                <a:ea typeface="ＭＳ Ｐゴシック" charset="0"/>
                <a:cs typeface="Roboto" charset="0"/>
                <a:sym typeface="Roboto" charset="0"/>
              </a:rPr>
              <a:t> </a:t>
            </a:r>
            <a:r>
              <a:rPr lang="en-US" dirty="0" err="1">
                <a:solidFill>
                  <a:schemeClr val="tx2"/>
                </a:solidFill>
                <a:latin typeface="Roboto" charset="0"/>
                <a:ea typeface="ＭＳ Ｐゴシック" charset="0"/>
                <a:cs typeface="Roboto" charset="0"/>
                <a:sym typeface="Roboto" charset="0"/>
              </a:rPr>
              <a:t>ipsum</a:t>
            </a:r>
            <a:r>
              <a:rPr lang="en-US" dirty="0">
                <a:solidFill>
                  <a:schemeClr val="tx2"/>
                </a:solidFill>
                <a:latin typeface="Roboto" charset="0"/>
                <a:ea typeface="ＭＳ Ｐゴシック" charset="0"/>
                <a:cs typeface="Roboto" charset="0"/>
                <a:sym typeface="Roboto" charset="0"/>
              </a:rPr>
              <a:t> </a:t>
            </a:r>
            <a:r>
              <a:rPr lang="en-US" dirty="0" err="1">
                <a:solidFill>
                  <a:schemeClr val="tx2"/>
                </a:solidFill>
                <a:latin typeface="Roboto" charset="0"/>
                <a:ea typeface="ＭＳ Ｐゴシック" charset="0"/>
                <a:cs typeface="Roboto" charset="0"/>
                <a:sym typeface="Roboto" charset="0"/>
              </a:rPr>
              <a:t>randomised</a:t>
            </a:r>
            <a:r>
              <a:rPr lang="en-US" dirty="0">
                <a:solidFill>
                  <a:schemeClr val="tx2"/>
                </a:solidFill>
                <a:latin typeface="Roboto" charset="0"/>
                <a:ea typeface="ＭＳ Ｐゴシック" charset="0"/>
                <a:cs typeface="Roboto" charset="0"/>
                <a:sym typeface="Roboto" charset="0"/>
              </a:rPr>
              <a:t> words which don't look even slightly </a:t>
            </a:r>
            <a:r>
              <a:rPr lang="en-US" dirty="0" err="1">
                <a:solidFill>
                  <a:schemeClr val="tx2"/>
                </a:solidFill>
                <a:latin typeface="Roboto" charset="0"/>
                <a:ea typeface="ＭＳ Ｐゴシック" charset="0"/>
                <a:cs typeface="Roboto" charset="0"/>
                <a:sym typeface="Roboto" charset="0"/>
              </a:rPr>
              <a:t>beration</a:t>
            </a:r>
            <a:r>
              <a:rPr lang="en-US" dirty="0">
                <a:solidFill>
                  <a:schemeClr val="tx2"/>
                </a:solidFill>
                <a:latin typeface="Roboto" charset="0"/>
                <a:ea typeface="ＭＳ Ｐゴシック" charset="0"/>
                <a:cs typeface="Roboto" charset="0"/>
                <a:sym typeface="Roboto" charset="0"/>
              </a:rPr>
              <a:t> </a:t>
            </a: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p:sp>
      <p:sp>
        <p:nvSpPr>
          <p:cNvPr id="7" name="Picture Placeholder 6"/>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6" name="Picture Placeholder 5"/>
          <p:cNvSpPr>
            <a:spLocks noGrp="1"/>
          </p:cNvSpPr>
          <p:nvPr>
            <p:ph type="pic" sz="quarter" idx="22"/>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AutoShape 1"/>
          <p:cNvSpPr>
            <a:spLocks/>
          </p:cNvSpPr>
          <p:nvPr/>
        </p:nvSpPr>
        <p:spPr bwMode="auto">
          <a:xfrm>
            <a:off x="0"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4" name="AutoShape 1"/>
          <p:cNvSpPr>
            <a:spLocks/>
          </p:cNvSpPr>
          <p:nvPr/>
        </p:nvSpPr>
        <p:spPr bwMode="auto">
          <a:xfrm>
            <a:off x="-744"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solidFill>
                <a:schemeClr val="bg1"/>
              </a:solidFill>
            </a:endParaRPr>
          </a:p>
        </p:txBody>
      </p:sp>
      <p:sp>
        <p:nvSpPr>
          <p:cNvPr id="47107" name="AutoShape 3"/>
          <p:cNvSpPr>
            <a:spLocks/>
          </p:cNvSpPr>
          <p:nvPr/>
        </p:nvSpPr>
        <p:spPr bwMode="auto">
          <a:xfrm>
            <a:off x="1268413" y="1887538"/>
            <a:ext cx="495935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chemeClr val="bg1"/>
                </a:solidFill>
                <a:latin typeface="Roboto" charset="0"/>
                <a:ea typeface="ＭＳ Ｐゴシック" charset="0"/>
                <a:cs typeface="Roboto" charset="0"/>
                <a:sym typeface="Roboto" charset="0"/>
              </a:rPr>
              <a:t>Who With Us ?</a:t>
            </a:r>
            <a:endParaRPr lang="en-US" dirty="0">
              <a:solidFill>
                <a:schemeClr val="bg1"/>
              </a:solidFill>
              <a:latin typeface="Roboto" charset="0"/>
              <a:ea typeface="ＭＳ Ｐゴシック" charset="0"/>
              <a:cs typeface="Roboto" charset="0"/>
              <a:sym typeface="Roboto" charset="0"/>
            </a:endParaRPr>
          </a:p>
        </p:txBody>
      </p:sp>
      <p:sp>
        <p:nvSpPr>
          <p:cNvPr id="47108" name="AutoShape 4"/>
          <p:cNvSpPr>
            <a:spLocks/>
          </p:cNvSpPr>
          <p:nvPr/>
        </p:nvSpPr>
        <p:spPr bwMode="auto">
          <a:xfrm>
            <a:off x="1268413" y="3124200"/>
            <a:ext cx="11795125"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Vel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illum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feugiat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facilisis</a:t>
            </a:r>
            <a:r>
              <a:rPr lang="en-US" dirty="0">
                <a:solidFill>
                  <a:schemeClr val="bg1"/>
                </a:solidFill>
                <a:latin typeface="Roboto Light" panose="02000000000000000000" pitchFamily="2" charset="0"/>
                <a:ea typeface="Roboto Light" panose="02000000000000000000" pitchFamily="2" charset="0"/>
              </a:rPr>
              <a:t> at </a:t>
            </a:r>
            <a:r>
              <a:rPr lang="en-US" dirty="0" err="1">
                <a:solidFill>
                  <a:schemeClr val="bg1"/>
                </a:solidFill>
                <a:latin typeface="Roboto Light" panose="02000000000000000000" pitchFamily="2" charset="0"/>
                <a:ea typeface="Roboto Light" panose="02000000000000000000" pitchFamily="2" charset="0"/>
              </a:rPr>
              <a:t>vero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accumsan</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iusto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dignissim</a:t>
            </a:r>
            <a:r>
              <a:rPr lang="en-US" dirty="0">
                <a:solidFill>
                  <a:schemeClr val="bg1"/>
                </a:solidFill>
                <a:latin typeface="Roboto Light" panose="02000000000000000000" pitchFamily="2" charset="0"/>
                <a:ea typeface="Roboto Light" panose="02000000000000000000" pitchFamily="2" charset="0"/>
              </a:rPr>
              <a:t> qui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praesent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delenit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feugait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facili</a:t>
            </a:r>
            <a:r>
              <a:rPr lang="en-US" dirty="0">
                <a:solidFill>
                  <a:schemeClr val="bg1"/>
                </a:solidFill>
                <a:latin typeface="Roboto Light" panose="02000000000000000000" pitchFamily="2" charset="0"/>
                <a:ea typeface="Roboto Light" panose="02000000000000000000" pitchFamily="2" charset="0"/>
              </a:rPr>
              <a:t>. never trust </a:t>
            </a:r>
            <a:r>
              <a:rPr lang="en-US" dirty="0" err="1">
                <a:solidFill>
                  <a:schemeClr val="bg1"/>
                </a:solidFill>
                <a:latin typeface="Roboto Light" panose="02000000000000000000" pitchFamily="2" charset="0"/>
                <a:ea typeface="Roboto Light" panose="02000000000000000000" pitchFamily="2" charset="0"/>
              </a:rPr>
              <a:t>somekind</a:t>
            </a:r>
            <a:r>
              <a:rPr lang="en-US" dirty="0">
                <a:solidFill>
                  <a:schemeClr val="bg1"/>
                </a:solidFill>
                <a:latin typeface="Roboto Light" panose="02000000000000000000" pitchFamily="2" charset="0"/>
                <a:ea typeface="Roboto Light" panose="02000000000000000000" pitchFamily="2" charset="0"/>
              </a:rPr>
              <a:t> of zeros pose,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praesent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delenit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feugait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neverus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eugostria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pneumophia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somekind</a:t>
            </a:r>
            <a:r>
              <a:rPr lang="en-US" dirty="0">
                <a:solidFill>
                  <a:schemeClr val="bg1"/>
                </a:solidFill>
                <a:latin typeface="Roboto Light" panose="02000000000000000000" pitchFamily="2" charset="0"/>
                <a:ea typeface="Roboto Light" panose="02000000000000000000" pitchFamily="2" charset="0"/>
              </a:rPr>
              <a:t>.</a:t>
            </a:r>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2" name="Picture Placeholder 1"/>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AutoShape 1"/>
          <p:cNvSpPr>
            <a:spLocks/>
          </p:cNvSpPr>
          <p:nvPr/>
        </p:nvSpPr>
        <p:spPr bwMode="auto">
          <a:xfrm>
            <a:off x="0"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7" name="AutoShape 1"/>
          <p:cNvSpPr>
            <a:spLocks/>
          </p:cNvSpPr>
          <p:nvPr/>
        </p:nvSpPr>
        <p:spPr bwMode="auto">
          <a:xfrm>
            <a:off x="-794" y="0"/>
            <a:ext cx="24384000" cy="698500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a:solidFill>
                <a:schemeClr val="bg1"/>
              </a:solidFill>
            </a:endParaRPr>
          </a:p>
        </p:txBody>
      </p:sp>
      <p:sp>
        <p:nvSpPr>
          <p:cNvPr id="48141" name="AutoShape 13"/>
          <p:cNvSpPr>
            <a:spLocks/>
          </p:cNvSpPr>
          <p:nvPr/>
        </p:nvSpPr>
        <p:spPr bwMode="auto">
          <a:xfrm>
            <a:off x="9712325" y="1887538"/>
            <a:ext cx="4957763"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6000">
                <a:solidFill>
                  <a:schemeClr val="bg1"/>
                </a:solidFill>
                <a:latin typeface="Roboto" charset="0"/>
                <a:ea typeface="ＭＳ Ｐゴシック" charset="0"/>
                <a:cs typeface="Roboto" charset="0"/>
                <a:sym typeface="Roboto" charset="0"/>
              </a:rPr>
              <a:t>Who With Us ?</a:t>
            </a:r>
            <a:endParaRPr lang="en-US">
              <a:solidFill>
                <a:schemeClr val="bg1"/>
              </a:solidFill>
              <a:latin typeface="Roboto" charset="0"/>
              <a:ea typeface="ＭＳ Ｐゴシック" charset="0"/>
              <a:cs typeface="Roboto" charset="0"/>
              <a:sym typeface="Roboto" charset="0"/>
            </a:endParaRPr>
          </a:p>
        </p:txBody>
      </p:sp>
      <p:sp>
        <p:nvSpPr>
          <p:cNvPr id="48142" name="AutoShape 14"/>
          <p:cNvSpPr>
            <a:spLocks/>
          </p:cNvSpPr>
          <p:nvPr/>
        </p:nvSpPr>
        <p:spPr bwMode="auto">
          <a:xfrm>
            <a:off x="6294438" y="3124200"/>
            <a:ext cx="11793537" cy="187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20000"/>
              </a:lnSpc>
            </a:pPr>
            <a:r>
              <a:rPr lang="en-US" dirty="0" err="1">
                <a:solidFill>
                  <a:schemeClr val="bg1"/>
                </a:solidFill>
                <a:latin typeface="Roboto Light" panose="02000000000000000000" pitchFamily="2" charset="0"/>
                <a:ea typeface="Roboto Light" panose="02000000000000000000" pitchFamily="2" charset="0"/>
              </a:rPr>
              <a:t>Vel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illum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feugiat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facilisis</a:t>
            </a:r>
            <a:r>
              <a:rPr lang="en-US" dirty="0">
                <a:solidFill>
                  <a:schemeClr val="bg1"/>
                </a:solidFill>
                <a:latin typeface="Roboto Light" panose="02000000000000000000" pitchFamily="2" charset="0"/>
                <a:ea typeface="Roboto Light" panose="02000000000000000000" pitchFamily="2" charset="0"/>
              </a:rPr>
              <a:t> at </a:t>
            </a:r>
            <a:r>
              <a:rPr lang="en-US" dirty="0" err="1">
                <a:solidFill>
                  <a:schemeClr val="bg1"/>
                </a:solidFill>
                <a:latin typeface="Roboto Light" panose="02000000000000000000" pitchFamily="2" charset="0"/>
                <a:ea typeface="Roboto Light" panose="02000000000000000000" pitchFamily="2" charset="0"/>
              </a:rPr>
              <a:t>vero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accumsan</a:t>
            </a:r>
            <a:r>
              <a:rPr lang="en-US" dirty="0">
                <a:solidFill>
                  <a:schemeClr val="bg1"/>
                </a:solidFill>
                <a:latin typeface="Roboto Light" panose="02000000000000000000" pitchFamily="2" charset="0"/>
                <a:ea typeface="Roboto Light" panose="02000000000000000000" pitchFamily="2" charset="0"/>
              </a:rPr>
              <a:t> et </a:t>
            </a:r>
            <a:r>
              <a:rPr lang="en-US" dirty="0" err="1">
                <a:solidFill>
                  <a:schemeClr val="bg1"/>
                </a:solidFill>
                <a:latin typeface="Roboto Light" panose="02000000000000000000" pitchFamily="2" charset="0"/>
                <a:ea typeface="Roboto Light" panose="02000000000000000000" pitchFamily="2" charset="0"/>
              </a:rPr>
              <a:t>iusto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dignissim</a:t>
            </a:r>
            <a:r>
              <a:rPr lang="en-US" dirty="0">
                <a:solidFill>
                  <a:schemeClr val="bg1"/>
                </a:solidFill>
                <a:latin typeface="Roboto Light" panose="02000000000000000000" pitchFamily="2" charset="0"/>
                <a:ea typeface="Roboto Light" panose="02000000000000000000" pitchFamily="2" charset="0"/>
              </a:rPr>
              <a:t> qui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praesent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delenit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feugait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facili</a:t>
            </a:r>
            <a:r>
              <a:rPr lang="en-US" dirty="0">
                <a:solidFill>
                  <a:schemeClr val="bg1"/>
                </a:solidFill>
                <a:latin typeface="Roboto Light" panose="02000000000000000000" pitchFamily="2" charset="0"/>
                <a:ea typeface="Roboto Light" panose="02000000000000000000" pitchFamily="2" charset="0"/>
              </a:rPr>
              <a:t>. never trust </a:t>
            </a:r>
            <a:r>
              <a:rPr lang="en-US" dirty="0" err="1">
                <a:solidFill>
                  <a:schemeClr val="bg1"/>
                </a:solidFill>
                <a:latin typeface="Roboto Light" panose="02000000000000000000" pitchFamily="2" charset="0"/>
                <a:ea typeface="Roboto Light" panose="02000000000000000000" pitchFamily="2" charset="0"/>
              </a:rPr>
              <a:t>somekind</a:t>
            </a:r>
            <a:r>
              <a:rPr lang="en-US" dirty="0">
                <a:solidFill>
                  <a:schemeClr val="bg1"/>
                </a:solidFill>
                <a:latin typeface="Roboto Light" panose="02000000000000000000" pitchFamily="2" charset="0"/>
                <a:ea typeface="Roboto Light" panose="02000000000000000000" pitchFamily="2" charset="0"/>
              </a:rPr>
              <a:t> of zeros pose,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praesent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delenit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feugait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neverus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eugostria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pneumophia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luptatum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zril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somekind</a:t>
            </a:r>
            <a:r>
              <a:rPr lang="en-US" dirty="0">
                <a:solidFill>
                  <a:schemeClr val="bg1"/>
                </a:solidFill>
                <a:latin typeface="Roboto Light" panose="02000000000000000000" pitchFamily="2" charset="0"/>
                <a:ea typeface="Roboto Light" panose="02000000000000000000" pitchFamily="2" charset="0"/>
              </a:rPr>
              <a:t>.</a:t>
            </a: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
        <p:nvSpPr>
          <p:cNvPr id="22" name="Picture Placeholder 21"/>
          <p:cNvSpPr>
            <a:spLocks noGrp="1"/>
          </p:cNvSpPr>
          <p:nvPr>
            <p:ph type="pic" sz="quarter" idx="19"/>
          </p:nvPr>
        </p:nvSpPr>
        <p:spPr/>
      </p:sp>
      <p:sp>
        <p:nvSpPr>
          <p:cNvPr id="23" name="Picture Placeholder 22"/>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20488"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30000"/>
            </a:blip>
            <a:srcRect/>
            <a:stretch>
              <a:fillRect/>
            </a:stretch>
          </a:blipFill>
          <a:ln>
            <a:noFill/>
          </a:ln>
          <a:effectLst/>
          <a:extLst/>
        </p:spPr>
        <p:txBody>
          <a:bodyPr lIns="0" tIns="0" rIns="0" bIns="0" anchor="ctr"/>
          <a:lstStyle/>
          <a:p>
            <a:endParaRPr lang="id-ID"/>
          </a:p>
        </p:txBody>
      </p:sp>
      <p:sp>
        <p:nvSpPr>
          <p:cNvPr id="49155" name="AutoShape 3"/>
          <p:cNvSpPr>
            <a:spLocks/>
          </p:cNvSpPr>
          <p:nvPr/>
        </p:nvSpPr>
        <p:spPr bwMode="auto">
          <a:xfrm>
            <a:off x="2209800" y="8721725"/>
            <a:ext cx="11028363" cy="2951163"/>
          </a:xfrm>
          <a:custGeom>
            <a:avLst/>
            <a:gdLst>
              <a:gd name="T0" fmla="*/ 5514182 w 21600"/>
              <a:gd name="T1" fmla="*/ 1475582 h 21600"/>
              <a:gd name="T2" fmla="*/ 5514182 w 21600"/>
              <a:gd name="T3" fmla="*/ 1475582 h 21600"/>
              <a:gd name="T4" fmla="*/ 5514182 w 21600"/>
              <a:gd name="T5" fmla="*/ 1475582 h 21600"/>
              <a:gd name="T6" fmla="*/ 5514182 w 21600"/>
              <a:gd name="T7" fmla="*/ 147558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ffectLst>
            <a:outerShdw blurRad="152400" dist="63243" dir="54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defTabSz="825500">
              <a:lnSpc>
                <a:spcPct val="90000"/>
              </a:lnSpc>
              <a:defRPr/>
            </a:pPr>
            <a:r>
              <a:rPr lang="en-US" sz="6300" b="1" dirty="0">
                <a:solidFill>
                  <a:srgbClr val="FFFFFF"/>
                </a:solidFill>
                <a:latin typeface="Roboto" charset="0"/>
                <a:ea typeface="ＭＳ Ｐゴシック" charset="0"/>
                <a:cs typeface="Roboto" charset="0"/>
                <a:sym typeface="Roboto" charset="0"/>
              </a:rPr>
              <a:t>Creative</a:t>
            </a:r>
            <a:r>
              <a:rPr lang="en-US" sz="6300" dirty="0">
                <a:solidFill>
                  <a:srgbClr val="FFFFFF"/>
                </a:solidFill>
                <a:latin typeface="Roboto" charset="0"/>
                <a:ea typeface="ＭＳ Ｐゴシック" charset="0"/>
                <a:cs typeface="Roboto" charset="0"/>
                <a:sym typeface="Roboto" charset="0"/>
              </a:rPr>
              <a:t> is Our Middle Name, And We </a:t>
            </a:r>
            <a:r>
              <a:rPr lang="en-US" sz="6300" b="1" dirty="0">
                <a:solidFill>
                  <a:srgbClr val="FFFFFF"/>
                </a:solidFill>
                <a:latin typeface="Roboto" charset="0"/>
                <a:ea typeface="ＭＳ Ｐゴシック" charset="0"/>
                <a:cs typeface="Roboto" charset="0"/>
                <a:sym typeface="Roboto" charset="0"/>
              </a:rPr>
              <a:t>Always Work</a:t>
            </a:r>
            <a:r>
              <a:rPr lang="en-US" sz="6300" dirty="0">
                <a:solidFill>
                  <a:srgbClr val="FFFFFF"/>
                </a:solidFill>
                <a:latin typeface="Roboto" charset="0"/>
                <a:ea typeface="ＭＳ Ｐゴシック" charset="0"/>
                <a:cs typeface="Roboto" charset="0"/>
                <a:sym typeface="Roboto" charset="0"/>
              </a:rPr>
              <a:t> With </a:t>
            </a:r>
            <a:r>
              <a:rPr lang="en-US" sz="6300" b="1" dirty="0">
                <a:solidFill>
                  <a:srgbClr val="FFFFFF"/>
                </a:solidFill>
                <a:latin typeface="Roboto" charset="0"/>
                <a:ea typeface="ＭＳ Ｐゴシック" charset="0"/>
                <a:cs typeface="Roboto" charset="0"/>
                <a:sym typeface="Roboto" charset="0"/>
              </a:rPr>
              <a:t>Passion</a:t>
            </a:r>
            <a:r>
              <a:rPr lang="en-US" sz="6300" dirty="0">
                <a:solidFill>
                  <a:srgbClr val="FFFFFF"/>
                </a:solidFill>
                <a:latin typeface="Roboto" charset="0"/>
                <a:ea typeface="ＭＳ Ｐゴシック" charset="0"/>
                <a:cs typeface="Roboto" charset="0"/>
                <a:sym typeface="Roboto" charset="0"/>
              </a:rPr>
              <a:t>.</a:t>
            </a:r>
            <a:endParaRPr lang="en-US" dirty="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017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p>
        </p:txBody>
      </p:sp>
      <p:sp>
        <p:nvSpPr>
          <p:cNvPr id="50189" name="AutoShape 13"/>
          <p:cNvSpPr>
            <a:spLocks/>
          </p:cNvSpPr>
          <p:nvPr/>
        </p:nvSpPr>
        <p:spPr bwMode="auto">
          <a:xfrm>
            <a:off x="1384300" y="4881563"/>
            <a:ext cx="2027238" cy="2027237"/>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p>
        </p:txBody>
      </p:sp>
      <p:sp>
        <p:nvSpPr>
          <p:cNvPr id="50190" name="AutoShape 14"/>
          <p:cNvSpPr>
            <a:spLocks/>
          </p:cNvSpPr>
          <p:nvPr/>
        </p:nvSpPr>
        <p:spPr bwMode="auto">
          <a:xfrm>
            <a:off x="1892300" y="5343525"/>
            <a:ext cx="1084263" cy="1103313"/>
          </a:xfrm>
          <a:custGeom>
            <a:avLst/>
            <a:gdLst>
              <a:gd name="T0" fmla="*/ 542106 w 21271"/>
              <a:gd name="T1" fmla="*/ 551657 h 21276"/>
              <a:gd name="T2" fmla="*/ 542106 w 21271"/>
              <a:gd name="T3" fmla="*/ 551657 h 21276"/>
              <a:gd name="T4" fmla="*/ 542106 w 21271"/>
              <a:gd name="T5" fmla="*/ 551657 h 21276"/>
              <a:gd name="T6" fmla="*/ 542106 w 21271"/>
              <a:gd name="T7" fmla="*/ 551657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1"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50800" tIns="50800" rIns="50800" bIns="50800" anchor="ctr"/>
          <a:lstStyle/>
          <a:p>
            <a:endParaRPr lang="id-ID"/>
          </a:p>
        </p:txBody>
      </p:sp>
      <p:sp>
        <p:nvSpPr>
          <p:cNvPr id="17" name="AutoShape 3"/>
          <p:cNvSpPr>
            <a:spLocks/>
          </p:cNvSpPr>
          <p:nvPr/>
        </p:nvSpPr>
        <p:spPr bwMode="auto">
          <a:xfrm>
            <a:off x="4199954" y="5302052"/>
            <a:ext cx="58007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id-ID" sz="6000" dirty="0" smtClean="0">
                <a:solidFill>
                  <a:srgbClr val="FFFFFF"/>
                </a:solidFill>
                <a:latin typeface="Roboto" charset="0"/>
                <a:ea typeface="ＭＳ Ｐゴシック" charset="0"/>
                <a:cs typeface="Roboto" charset="0"/>
                <a:sym typeface="Roboto" charset="0"/>
              </a:rPr>
              <a:t>Service</a:t>
            </a:r>
            <a:endParaRPr lang="en-US" dirty="0">
              <a:latin typeface="Roboto" charset="0"/>
              <a:ea typeface="ＭＳ Ｐゴシック" charset="0"/>
              <a:cs typeface="Roboto" charset="0"/>
              <a:sym typeface="Roboto" charset="0"/>
            </a:endParaRPr>
          </a:p>
        </p:txBody>
      </p:sp>
      <p:sp>
        <p:nvSpPr>
          <p:cNvPr id="18" name="AutoShape 4"/>
          <p:cNvSpPr>
            <a:spLocks/>
          </p:cNvSpPr>
          <p:nvPr/>
        </p:nvSpPr>
        <p:spPr bwMode="auto">
          <a:xfrm>
            <a:off x="4199955" y="6764138"/>
            <a:ext cx="8789540" cy="172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2200" dirty="0" err="1">
                <a:solidFill>
                  <a:srgbClr val="FFFFFF"/>
                </a:solidFill>
                <a:latin typeface="Roboto Light" panose="02000000000000000000" pitchFamily="2" charset="0"/>
              </a:rPr>
              <a:t>Vel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illum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eu</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feugiat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nulla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facilisis</a:t>
            </a:r>
            <a:r>
              <a:rPr lang="en-US" sz="2200" dirty="0">
                <a:solidFill>
                  <a:srgbClr val="FFFFFF"/>
                </a:solidFill>
                <a:latin typeface="Roboto Light" panose="02000000000000000000" pitchFamily="2" charset="0"/>
              </a:rPr>
              <a:t> at </a:t>
            </a:r>
            <a:r>
              <a:rPr lang="en-US" sz="2200" dirty="0" err="1">
                <a:solidFill>
                  <a:srgbClr val="FFFFFF"/>
                </a:solidFill>
                <a:latin typeface="Roboto Light" panose="02000000000000000000" pitchFamily="2" charset="0"/>
              </a:rPr>
              <a:t>vero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accumsan</a:t>
            </a:r>
            <a:r>
              <a:rPr lang="en-US" sz="2200" dirty="0">
                <a:solidFill>
                  <a:srgbClr val="FFFFFF"/>
                </a:solidFill>
                <a:latin typeface="Roboto Light" panose="02000000000000000000" pitchFamily="2" charset="0"/>
              </a:rPr>
              <a:t> et </a:t>
            </a:r>
            <a:r>
              <a:rPr lang="en-US" sz="2200" dirty="0" err="1">
                <a:solidFill>
                  <a:srgbClr val="FFFFFF"/>
                </a:solidFill>
                <a:latin typeface="Roboto Light" panose="02000000000000000000" pitchFamily="2" charset="0"/>
              </a:rPr>
              <a:t>iusto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odio</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dignissim</a:t>
            </a:r>
            <a:r>
              <a:rPr lang="en-US" sz="2200" dirty="0">
                <a:solidFill>
                  <a:srgbClr val="FFFFFF"/>
                </a:solidFill>
                <a:latin typeface="Roboto Light" panose="02000000000000000000" pitchFamily="2" charset="0"/>
              </a:rPr>
              <a:t> qui </a:t>
            </a:r>
            <a:r>
              <a:rPr lang="en-US" sz="2200" dirty="0" err="1">
                <a:solidFill>
                  <a:srgbClr val="FFFFFF"/>
                </a:solidFill>
                <a:latin typeface="Roboto Light" panose="02000000000000000000" pitchFamily="2" charset="0"/>
              </a:rPr>
              <a:t>blandit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praesent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delenit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augue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duis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te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feugait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nulla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facili</a:t>
            </a:r>
            <a:r>
              <a:rPr lang="en-US" sz="2200" dirty="0">
                <a:solidFill>
                  <a:srgbClr val="FFFFFF"/>
                </a:solidFill>
                <a:latin typeface="Roboto Light" panose="02000000000000000000" pitchFamily="2" charset="0"/>
              </a:rPr>
              <a:t>. never trust </a:t>
            </a:r>
            <a:r>
              <a:rPr lang="en-US" sz="2200" dirty="0" err="1">
                <a:solidFill>
                  <a:srgbClr val="FFFFFF"/>
                </a:solidFill>
                <a:latin typeface="Roboto Light" panose="02000000000000000000" pitchFamily="2" charset="0"/>
              </a:rPr>
              <a:t>somekind</a:t>
            </a:r>
            <a:r>
              <a:rPr lang="en-US" sz="2200" dirty="0">
                <a:solidFill>
                  <a:srgbClr val="FFFFFF"/>
                </a:solidFill>
                <a:latin typeface="Roboto Light" panose="02000000000000000000" pitchFamily="2" charset="0"/>
              </a:rPr>
              <a:t> of zeros pose, </a:t>
            </a:r>
            <a:r>
              <a:rPr lang="en-US" sz="2200" dirty="0" err="1">
                <a:solidFill>
                  <a:srgbClr val="FFFFFF"/>
                </a:solidFill>
                <a:latin typeface="Roboto Light" panose="02000000000000000000" pitchFamily="2" charset="0"/>
              </a:rPr>
              <a:t>blandit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praesent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delenit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augue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duis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dolore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te</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feugait</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neverus</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eugostria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pneumophia</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luptatum</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zril</a:t>
            </a:r>
            <a:r>
              <a:rPr lang="en-US" sz="2200" dirty="0">
                <a:solidFill>
                  <a:srgbClr val="FFFFFF"/>
                </a:solidFill>
                <a:latin typeface="Roboto Light" panose="02000000000000000000" pitchFamily="2" charset="0"/>
              </a:rPr>
              <a:t> </a:t>
            </a:r>
            <a:r>
              <a:rPr lang="en-US" sz="2200" dirty="0" err="1">
                <a:solidFill>
                  <a:srgbClr val="FFFFFF"/>
                </a:solidFill>
                <a:latin typeface="Roboto Light" panose="02000000000000000000" pitchFamily="2" charset="0"/>
              </a:rPr>
              <a:t>somekind</a:t>
            </a:r>
            <a:r>
              <a:rPr lang="en-US" sz="2200" dirty="0">
                <a:solidFill>
                  <a:srgbClr val="FFFFFF"/>
                </a:solidFill>
                <a:latin typeface="Roboto Light" panose="02000000000000000000" pitchFamily="2" charset="0"/>
              </a:rPr>
              <a:t>.</a:t>
            </a:r>
            <a:endParaRPr lang="en-US" dirty="0">
              <a:latin typeface="Roboto Light" panose="02000000000000000000" pitchFamily="2" charset="0"/>
            </a:endParaRPr>
          </a:p>
        </p:txBody>
      </p:sp>
      <p:sp>
        <p:nvSpPr>
          <p:cNvPr id="19" name="AutoShape 5"/>
          <p:cNvSpPr>
            <a:spLocks/>
          </p:cNvSpPr>
          <p:nvPr/>
        </p:nvSpPr>
        <p:spPr bwMode="auto">
          <a:xfrm>
            <a:off x="10450512"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3"/>
          </a:solidFill>
          <a:ln>
            <a:solidFill>
              <a:schemeClr val="accent3"/>
            </a:solidFill>
          </a:ln>
          <a:effectLst/>
        </p:spPr>
        <p:txBody>
          <a:bodyPr lIns="50800" tIns="50800" rIns="50800" bIns="50800" anchor="ctr"/>
          <a:lstStyle/>
          <a:p>
            <a:endParaRPr lang="id-ID"/>
          </a:p>
        </p:txBody>
      </p:sp>
      <p:sp>
        <p:nvSpPr>
          <p:cNvPr id="20"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rgbClr val="FFFFFF"/>
                </a:solidFill>
                <a:latin typeface="Roboto" charset="0"/>
                <a:ea typeface="ＭＳ Ｐゴシック" charset="0"/>
                <a:cs typeface="Roboto" charset="0"/>
                <a:sym typeface="Roboto" charset="0"/>
              </a:rPr>
              <a:t>OPENING</a:t>
            </a:r>
            <a:endParaRPr lang="en-US" dirty="0">
              <a:latin typeface="Roboto" charset="0"/>
              <a:ea typeface="ＭＳ Ｐゴシック" charset="0"/>
              <a:cs typeface="Roboto" charset="0"/>
              <a:sym typeface="Roboto" charset="0"/>
            </a:endParaRPr>
          </a:p>
        </p:txBody>
      </p:sp>
      <p:sp>
        <p:nvSpPr>
          <p:cNvPr id="21"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2"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MANAGEMENT</a:t>
            </a:r>
            <a:endParaRPr lang="en-US" dirty="0">
              <a:solidFill>
                <a:schemeClr val="bg1"/>
              </a:solidFill>
              <a:latin typeface="Roboto" charset="0"/>
              <a:ea typeface="ＭＳ Ｐゴシック" charset="0"/>
              <a:cs typeface="Roboto" charset="0"/>
              <a:sym typeface="Roboto" charset="0"/>
            </a:endParaRPr>
          </a:p>
        </p:txBody>
      </p:sp>
      <p:sp>
        <p:nvSpPr>
          <p:cNvPr id="23"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SERVICE</a:t>
            </a:r>
            <a:endParaRPr lang="en-US" b="1" dirty="0">
              <a:solidFill>
                <a:schemeClr val="tx2"/>
              </a:solidFill>
              <a:latin typeface="Roboto" charset="0"/>
              <a:ea typeface="ＭＳ Ｐゴシック" charset="0"/>
              <a:cs typeface="Roboto" charset="0"/>
              <a:sym typeface="Roboto" charset="0"/>
            </a:endParaRPr>
          </a:p>
        </p:txBody>
      </p:sp>
      <p:sp>
        <p:nvSpPr>
          <p:cNvPr id="24"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INFOGRAPHICS</a:t>
            </a:r>
            <a:endParaRPr lang="en-US">
              <a:latin typeface="Roboto" charset="0"/>
              <a:ea typeface="ＭＳ Ｐゴシック" charset="0"/>
              <a:cs typeface="Roboto" charset="0"/>
              <a:sym typeface="Roboto" charset="0"/>
            </a:endParaRPr>
          </a:p>
        </p:txBody>
      </p:sp>
      <p:sp>
        <p:nvSpPr>
          <p:cNvPr id="25"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PORTOFOLIOS</a:t>
            </a:r>
            <a:endParaRPr lang="en-US">
              <a:latin typeface="Roboto" charset="0"/>
              <a:ea typeface="ＭＳ Ｐゴシック" charset="0"/>
              <a:cs typeface="Roboto" charset="0"/>
              <a:sym typeface="Roboto" charset="0"/>
            </a:endParaRPr>
          </a:p>
        </p:txBody>
      </p:sp>
      <p:sp>
        <p:nvSpPr>
          <p:cNvPr id="26"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rgbClr val="FFFFFF"/>
                </a:solidFill>
                <a:latin typeface="Roboto" charset="0"/>
                <a:ea typeface="ＭＳ Ｐゴシック" charset="0"/>
                <a:cs typeface="Roboto" charset="0"/>
                <a:sym typeface="Roboto" charset="0"/>
              </a:rPr>
              <a:t>CONTACT US</a:t>
            </a:r>
            <a:endParaRPr lang="en-US">
              <a:latin typeface="Roboto" charset="0"/>
              <a:ea typeface="ＭＳ Ｐゴシック" charset="0"/>
              <a:cs typeface="Roboto" charset="0"/>
              <a:sym typeface="Roboto" charset="0"/>
            </a:endParaRPr>
          </a:p>
        </p:txBody>
      </p:sp>
      <p:sp>
        <p:nvSpPr>
          <p:cNvPr id="27" name="Line 13"/>
          <p:cNvSpPr>
            <a:spLocks noChangeShapeType="1"/>
          </p:cNvSpPr>
          <p:nvPr/>
        </p:nvSpPr>
        <p:spPr bwMode="auto">
          <a:xfrm flipV="1">
            <a:off x="0" y="12485688"/>
            <a:ext cx="24384000" cy="0"/>
          </a:xfrm>
          <a:prstGeom prst="line">
            <a:avLst/>
          </a:prstGeom>
          <a:noFill/>
          <a:ln w="38100" cap="flat" cmpd="sng">
            <a:solidFill>
              <a:schemeClr val="accent3"/>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1100"/>
                            </p:stCondLst>
                            <p:childTnLst>
                              <p:par>
                                <p:cTn id="5" presetID="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750" fill="hold"/>
                                        <p:tgtEl>
                                          <p:spTgt spid="19"/>
                                        </p:tgtEl>
                                        <p:attrNameLst>
                                          <p:attrName>ppt_x</p:attrName>
                                        </p:attrNameLst>
                                      </p:cBhvr>
                                      <p:tavLst>
                                        <p:tav tm="0">
                                          <p:val>
                                            <p:strVal val="0-#ppt_w/2"/>
                                          </p:val>
                                        </p:tav>
                                        <p:tav tm="100000">
                                          <p:val>
                                            <p:strVal val="#ppt_x"/>
                                          </p:val>
                                        </p:tav>
                                      </p:tavLst>
                                    </p:anim>
                                    <p:anim calcmode="lin" valueType="num">
                                      <p:cBhvr additive="base">
                                        <p:cTn id="12" dur="750" fill="hold"/>
                                        <p:tgtEl>
                                          <p:spTgt spid="19"/>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0"/>
                                        </p:tgtEl>
                                        <p:attrNameLst>
                                          <p:attrName>style.visibility</p:attrName>
                                        </p:attrNameLst>
                                      </p:cBhvr>
                                      <p:to>
                                        <p:strVal val="visible"/>
                                      </p:to>
                                    </p:set>
                                    <p:anim calcmode="lin" valueType="num">
                                      <p:cBhvr>
                                        <p:cTn id="15" dur="400" fill="hold"/>
                                        <p:tgtEl>
                                          <p:spTgt spid="20"/>
                                        </p:tgtEl>
                                        <p:attrNameLst>
                                          <p:attrName>ppt_w</p:attrName>
                                        </p:attrNameLst>
                                      </p:cBhvr>
                                      <p:tavLst>
                                        <p:tav tm="0">
                                          <p:val>
                                            <p:fltVal val="0"/>
                                          </p:val>
                                        </p:tav>
                                        <p:tav tm="100000">
                                          <p:val>
                                            <p:strVal val="#ppt_w"/>
                                          </p:val>
                                        </p:tav>
                                      </p:tavLst>
                                    </p:anim>
                                    <p:anim calcmode="lin" valueType="num">
                                      <p:cBhvr>
                                        <p:cTn id="16" dur="400" fill="hold"/>
                                        <p:tgtEl>
                                          <p:spTgt spid="2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1"/>
                                        </p:tgtEl>
                                        <p:attrNameLst>
                                          <p:attrName>style.visibility</p:attrName>
                                        </p:attrNameLst>
                                      </p:cBhvr>
                                      <p:to>
                                        <p:strVal val="visible"/>
                                      </p:to>
                                    </p:set>
                                    <p:anim calcmode="lin" valueType="num">
                                      <p:cBhvr>
                                        <p:cTn id="19" dur="400" fill="hold"/>
                                        <p:tgtEl>
                                          <p:spTgt spid="21"/>
                                        </p:tgtEl>
                                        <p:attrNameLst>
                                          <p:attrName>ppt_w</p:attrName>
                                        </p:attrNameLst>
                                      </p:cBhvr>
                                      <p:tavLst>
                                        <p:tav tm="0">
                                          <p:val>
                                            <p:fltVal val="0"/>
                                          </p:val>
                                        </p:tav>
                                        <p:tav tm="100000">
                                          <p:val>
                                            <p:strVal val="#ppt_w"/>
                                          </p:val>
                                        </p:tav>
                                      </p:tavLst>
                                    </p:anim>
                                    <p:anim calcmode="lin" valueType="num">
                                      <p:cBhvr>
                                        <p:cTn id="20" dur="400" fill="hold"/>
                                        <p:tgtEl>
                                          <p:spTgt spid="21"/>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2"/>
                                        </p:tgtEl>
                                        <p:attrNameLst>
                                          <p:attrName>style.visibility</p:attrName>
                                        </p:attrNameLst>
                                      </p:cBhvr>
                                      <p:to>
                                        <p:strVal val="visible"/>
                                      </p:to>
                                    </p:set>
                                    <p:anim calcmode="lin" valueType="num">
                                      <p:cBhvr>
                                        <p:cTn id="23" dur="400" fill="hold"/>
                                        <p:tgtEl>
                                          <p:spTgt spid="22"/>
                                        </p:tgtEl>
                                        <p:attrNameLst>
                                          <p:attrName>ppt_w</p:attrName>
                                        </p:attrNameLst>
                                      </p:cBhvr>
                                      <p:tavLst>
                                        <p:tav tm="0">
                                          <p:val>
                                            <p:fltVal val="0"/>
                                          </p:val>
                                        </p:tav>
                                        <p:tav tm="100000">
                                          <p:val>
                                            <p:strVal val="#ppt_w"/>
                                          </p:val>
                                        </p:tav>
                                      </p:tavLst>
                                    </p:anim>
                                    <p:anim calcmode="lin" valueType="num">
                                      <p:cBhvr>
                                        <p:cTn id="24" dur="400" fill="hold"/>
                                        <p:tgtEl>
                                          <p:spTgt spid="22"/>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3"/>
                                        </p:tgtEl>
                                        <p:attrNameLst>
                                          <p:attrName>style.visibility</p:attrName>
                                        </p:attrNameLst>
                                      </p:cBhvr>
                                      <p:to>
                                        <p:strVal val="visible"/>
                                      </p:to>
                                    </p:set>
                                    <p:anim calcmode="lin" valueType="num">
                                      <p:cBhvr>
                                        <p:cTn id="27" dur="400" fill="hold"/>
                                        <p:tgtEl>
                                          <p:spTgt spid="23"/>
                                        </p:tgtEl>
                                        <p:attrNameLst>
                                          <p:attrName>ppt_w</p:attrName>
                                        </p:attrNameLst>
                                      </p:cBhvr>
                                      <p:tavLst>
                                        <p:tav tm="0">
                                          <p:val>
                                            <p:fltVal val="0"/>
                                          </p:val>
                                        </p:tav>
                                        <p:tav tm="100000">
                                          <p:val>
                                            <p:strVal val="#ppt_w"/>
                                          </p:val>
                                        </p:tav>
                                      </p:tavLst>
                                    </p:anim>
                                    <p:anim calcmode="lin" valueType="num">
                                      <p:cBhvr>
                                        <p:cTn id="28" dur="400" fill="hold"/>
                                        <p:tgtEl>
                                          <p:spTgt spid="23"/>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4"/>
                                        </p:tgtEl>
                                        <p:attrNameLst>
                                          <p:attrName>style.visibility</p:attrName>
                                        </p:attrNameLst>
                                      </p:cBhvr>
                                      <p:to>
                                        <p:strVal val="visible"/>
                                      </p:to>
                                    </p:set>
                                    <p:anim calcmode="lin" valueType="num">
                                      <p:cBhvr>
                                        <p:cTn id="31" dur="400" fill="hold"/>
                                        <p:tgtEl>
                                          <p:spTgt spid="24"/>
                                        </p:tgtEl>
                                        <p:attrNameLst>
                                          <p:attrName>ppt_w</p:attrName>
                                        </p:attrNameLst>
                                      </p:cBhvr>
                                      <p:tavLst>
                                        <p:tav tm="0">
                                          <p:val>
                                            <p:fltVal val="0"/>
                                          </p:val>
                                        </p:tav>
                                        <p:tav tm="100000">
                                          <p:val>
                                            <p:strVal val="#ppt_w"/>
                                          </p:val>
                                        </p:tav>
                                      </p:tavLst>
                                    </p:anim>
                                    <p:anim calcmode="lin" valueType="num">
                                      <p:cBhvr>
                                        <p:cTn id="32" dur="400" fill="hold"/>
                                        <p:tgtEl>
                                          <p:spTgt spid="24"/>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400" fill="hold"/>
                                        <p:tgtEl>
                                          <p:spTgt spid="25"/>
                                        </p:tgtEl>
                                        <p:attrNameLst>
                                          <p:attrName>ppt_w</p:attrName>
                                        </p:attrNameLst>
                                      </p:cBhvr>
                                      <p:tavLst>
                                        <p:tav tm="0">
                                          <p:val>
                                            <p:fltVal val="0"/>
                                          </p:val>
                                        </p:tav>
                                        <p:tav tm="100000">
                                          <p:val>
                                            <p:strVal val="#ppt_w"/>
                                          </p:val>
                                        </p:tav>
                                      </p:tavLst>
                                    </p:anim>
                                    <p:anim calcmode="lin" valueType="num">
                                      <p:cBhvr>
                                        <p:cTn id="36" dur="400" fill="hold"/>
                                        <p:tgtEl>
                                          <p:spTgt spid="25"/>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6"/>
                                        </p:tgtEl>
                                        <p:attrNameLst>
                                          <p:attrName>style.visibility</p:attrName>
                                        </p:attrNameLst>
                                      </p:cBhvr>
                                      <p:to>
                                        <p:strVal val="visible"/>
                                      </p:to>
                                    </p:set>
                                    <p:anim calcmode="lin" valueType="num">
                                      <p:cBhvr>
                                        <p:cTn id="39" dur="400" fill="hold"/>
                                        <p:tgtEl>
                                          <p:spTgt spid="26"/>
                                        </p:tgtEl>
                                        <p:attrNameLst>
                                          <p:attrName>ppt_w</p:attrName>
                                        </p:attrNameLst>
                                      </p:cBhvr>
                                      <p:tavLst>
                                        <p:tav tm="0">
                                          <p:val>
                                            <p:fltVal val="0"/>
                                          </p:val>
                                        </p:tav>
                                        <p:tav tm="100000">
                                          <p:val>
                                            <p:strVal val="#ppt_w"/>
                                          </p:val>
                                        </p:tav>
                                      </p:tavLst>
                                    </p:anim>
                                    <p:anim calcmode="lin" valueType="num">
                                      <p:cBhvr>
                                        <p:cTn id="40" dur="400" fill="hold"/>
                                        <p:tgtEl>
                                          <p:spTgt spid="26"/>
                                        </p:tgtEl>
                                        <p:attrNameLst>
                                          <p:attrName>ppt_h</p:attrName>
                                        </p:attrNameLst>
                                      </p:cBhvr>
                                      <p:tavLst>
                                        <p:tav tm="0">
                                          <p:val>
                                            <p:fltVal val="0"/>
                                          </p:val>
                                        </p:tav>
                                        <p:tav tm="100000">
                                          <p:val>
                                            <p:strVal val="#ppt_h"/>
                                          </p:val>
                                        </p:tav>
                                      </p:tavLst>
                                    </p:anim>
                                  </p:childTnLst>
                                </p:cTn>
                              </p:par>
                            </p:childTnLst>
                          </p:cTn>
                        </p:par>
                        <p:par>
                          <p:cTn id="41" fill="hold">
                            <p:stCondLst>
                              <p:cond delay="2700"/>
                            </p:stCondLst>
                            <p:childTnLst>
                              <p:par>
                                <p:cTn id="42" presetID="23" presetClass="entr" presetSubtype="16" fill="hold" grpId="0" nodeType="afterEffect">
                                  <p:stCondLst>
                                    <p:cond delay="0"/>
                                  </p:stCondLst>
                                  <p:childTnLst>
                                    <p:set>
                                      <p:cBhvr>
                                        <p:cTn id="43" dur="1" fill="hold">
                                          <p:stCondLst>
                                            <p:cond delay="0"/>
                                          </p:stCondLst>
                                        </p:cTn>
                                        <p:tgtEl>
                                          <p:spTgt spid="50189"/>
                                        </p:tgtEl>
                                        <p:attrNameLst>
                                          <p:attrName>style.visibility</p:attrName>
                                        </p:attrNameLst>
                                      </p:cBhvr>
                                      <p:to>
                                        <p:strVal val="visible"/>
                                      </p:to>
                                    </p:set>
                                    <p:anim calcmode="lin" valueType="num">
                                      <p:cBhvr>
                                        <p:cTn id="44" dur="500" fill="hold"/>
                                        <p:tgtEl>
                                          <p:spTgt spid="50189"/>
                                        </p:tgtEl>
                                        <p:attrNameLst>
                                          <p:attrName>ppt_w</p:attrName>
                                        </p:attrNameLst>
                                      </p:cBhvr>
                                      <p:tavLst>
                                        <p:tav tm="0">
                                          <p:val>
                                            <p:fltVal val="0"/>
                                          </p:val>
                                        </p:tav>
                                        <p:tav tm="100000">
                                          <p:val>
                                            <p:strVal val="#ppt_w"/>
                                          </p:val>
                                        </p:tav>
                                      </p:tavLst>
                                    </p:anim>
                                    <p:anim calcmode="lin" valueType="num">
                                      <p:cBhvr>
                                        <p:cTn id="45" dur="500" fill="hold"/>
                                        <p:tgtEl>
                                          <p:spTgt spid="50189"/>
                                        </p:tgtEl>
                                        <p:attrNameLst>
                                          <p:attrName>ppt_h</p:attrName>
                                        </p:attrNameLst>
                                      </p:cBhvr>
                                      <p:tavLst>
                                        <p:tav tm="0">
                                          <p:val>
                                            <p:fltVal val="0"/>
                                          </p:val>
                                        </p:tav>
                                        <p:tav tm="100000">
                                          <p:val>
                                            <p:strVal val="#ppt_h"/>
                                          </p:val>
                                        </p:tav>
                                      </p:tavLst>
                                    </p:anim>
                                  </p:childTnLst>
                                </p:cTn>
                              </p:par>
                            </p:childTnLst>
                          </p:cTn>
                        </p:par>
                        <p:par>
                          <p:cTn id="46" fill="hold">
                            <p:stCondLst>
                              <p:cond delay="3200"/>
                            </p:stCondLst>
                            <p:childTnLst>
                              <p:par>
                                <p:cTn id="47" presetID="23" presetClass="entr" presetSubtype="16" fill="hold" grpId="0" nodeType="afterEffect">
                                  <p:stCondLst>
                                    <p:cond delay="100"/>
                                  </p:stCondLst>
                                  <p:childTnLst>
                                    <p:set>
                                      <p:cBhvr>
                                        <p:cTn id="48" dur="1" fill="hold">
                                          <p:stCondLst>
                                            <p:cond delay="0"/>
                                          </p:stCondLst>
                                        </p:cTn>
                                        <p:tgtEl>
                                          <p:spTgt spid="50190"/>
                                        </p:tgtEl>
                                        <p:attrNameLst>
                                          <p:attrName>style.visibility</p:attrName>
                                        </p:attrNameLst>
                                      </p:cBhvr>
                                      <p:to>
                                        <p:strVal val="visible"/>
                                      </p:to>
                                    </p:set>
                                    <p:anim calcmode="lin" valueType="num">
                                      <p:cBhvr>
                                        <p:cTn id="49" dur="500" fill="hold"/>
                                        <p:tgtEl>
                                          <p:spTgt spid="50190"/>
                                        </p:tgtEl>
                                        <p:attrNameLst>
                                          <p:attrName>ppt_w</p:attrName>
                                        </p:attrNameLst>
                                      </p:cBhvr>
                                      <p:tavLst>
                                        <p:tav tm="0">
                                          <p:val>
                                            <p:fltVal val="0"/>
                                          </p:val>
                                        </p:tav>
                                        <p:tav tm="100000">
                                          <p:val>
                                            <p:strVal val="#ppt_w"/>
                                          </p:val>
                                        </p:tav>
                                      </p:tavLst>
                                    </p:anim>
                                    <p:anim calcmode="lin" valueType="num">
                                      <p:cBhvr>
                                        <p:cTn id="50" dur="500" fill="hold"/>
                                        <p:tgtEl>
                                          <p:spTgt spid="50190"/>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500"/>
                                        <p:tgtEl>
                                          <p:spTgt spid="17"/>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9" grpId="0" animBg="1"/>
      <p:bldP spid="50190" grpId="0" animBg="1"/>
      <p:bldP spid="17" grpId="0"/>
      <p:bldP spid="18" grpId="0"/>
      <p:bldP spid="19" grpId="0" animBg="1"/>
      <p:bldP spid="20" grpId="0" autoUpdateAnimBg="0"/>
      <p:bldP spid="21" grpId="0" autoUpdateAnimBg="0"/>
      <p:bldP spid="22" grpId="0" autoUpdateAnimBg="0"/>
      <p:bldP spid="23" grpId="0" autoUpdateAnimBg="0"/>
      <p:bldP spid="24" grpId="0" autoUpdateAnimBg="0"/>
      <p:bldP spid="25" grpId="0" autoUpdateAnimBg="0"/>
      <p:bldP spid="26"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3B40D9-AD97-4665-8C48-FBB083C4B45C}" type="slidenum">
              <a:rPr lang="en-US" sz="2000">
                <a:solidFill>
                  <a:schemeClr val="bg1"/>
                </a:solidFill>
              </a:rPr>
              <a:pPr algn="ctr" eaLnBrk="1">
                <a:lnSpc>
                  <a:spcPct val="100000"/>
                </a:lnSpc>
              </a:pPr>
              <a:t>46</a:t>
            </a:fld>
            <a:endParaRPr lang="en-US">
              <a:solidFill>
                <a:schemeClr val="bg1"/>
              </a:solidFill>
            </a:endParaRPr>
          </a:p>
        </p:txBody>
      </p:sp>
      <p:sp>
        <p:nvSpPr>
          <p:cNvPr id="51204" name="AutoShape 4"/>
          <p:cNvSpPr>
            <a:spLocks/>
          </p:cNvSpPr>
          <p:nvPr/>
        </p:nvSpPr>
        <p:spPr bwMode="auto">
          <a:xfrm>
            <a:off x="18840450" y="4384675"/>
            <a:ext cx="3148013" cy="3146425"/>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1205" name="AutoShape 5"/>
          <p:cNvSpPr>
            <a:spLocks/>
          </p:cNvSpPr>
          <p:nvPr/>
        </p:nvSpPr>
        <p:spPr bwMode="auto">
          <a:xfrm>
            <a:off x="13328650" y="4384675"/>
            <a:ext cx="3148013" cy="3146425"/>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1206" name="AutoShape 6"/>
          <p:cNvSpPr>
            <a:spLocks/>
          </p:cNvSpPr>
          <p:nvPr/>
        </p:nvSpPr>
        <p:spPr bwMode="auto">
          <a:xfrm>
            <a:off x="7905750" y="4384675"/>
            <a:ext cx="3148013" cy="3146425"/>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1207" name="AutoShape 7"/>
          <p:cNvSpPr>
            <a:spLocks/>
          </p:cNvSpPr>
          <p:nvPr/>
        </p:nvSpPr>
        <p:spPr bwMode="auto">
          <a:xfrm>
            <a:off x="2393950" y="4384675"/>
            <a:ext cx="3148013" cy="3146425"/>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1208" name="AutoShape 8"/>
          <p:cNvSpPr>
            <a:spLocks/>
          </p:cNvSpPr>
          <p:nvPr/>
        </p:nvSpPr>
        <p:spPr bwMode="auto">
          <a:xfrm>
            <a:off x="2949575" y="8550275"/>
            <a:ext cx="203676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Web Design</a:t>
            </a:r>
            <a:endParaRPr lang="en-US" dirty="0">
              <a:solidFill>
                <a:schemeClr val="bg1"/>
              </a:solidFill>
              <a:latin typeface="Roboto" charset="0"/>
              <a:ea typeface="ＭＳ Ｐゴシック" charset="0"/>
              <a:cs typeface="Roboto" charset="0"/>
              <a:sym typeface="Roboto" charset="0"/>
            </a:endParaRPr>
          </a:p>
        </p:txBody>
      </p:sp>
      <p:sp>
        <p:nvSpPr>
          <p:cNvPr id="51209" name="AutoShape 9"/>
          <p:cNvSpPr>
            <a:spLocks/>
          </p:cNvSpPr>
          <p:nvPr/>
        </p:nvSpPr>
        <p:spPr bwMode="auto">
          <a:xfrm>
            <a:off x="7772400" y="8550275"/>
            <a:ext cx="341471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Mobile Applications</a:t>
            </a:r>
            <a:endParaRPr lang="en-US">
              <a:solidFill>
                <a:schemeClr val="bg1"/>
              </a:solidFill>
              <a:latin typeface="Roboto" charset="0"/>
              <a:ea typeface="ＭＳ Ｐゴシック" charset="0"/>
              <a:cs typeface="Roboto" charset="0"/>
              <a:sym typeface="Roboto" charset="0"/>
            </a:endParaRPr>
          </a:p>
        </p:txBody>
      </p:sp>
      <p:sp>
        <p:nvSpPr>
          <p:cNvPr id="51210" name="AutoShape 10"/>
          <p:cNvSpPr>
            <a:spLocks/>
          </p:cNvSpPr>
          <p:nvPr/>
        </p:nvSpPr>
        <p:spPr bwMode="auto">
          <a:xfrm>
            <a:off x="13365163" y="8550275"/>
            <a:ext cx="30749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TV Advertisement</a:t>
            </a:r>
            <a:endParaRPr lang="en-US">
              <a:solidFill>
                <a:schemeClr val="bg1"/>
              </a:solidFill>
              <a:latin typeface="Roboto" charset="0"/>
              <a:ea typeface="ＭＳ Ｐゴシック" charset="0"/>
              <a:cs typeface="Roboto" charset="0"/>
              <a:sym typeface="Roboto" charset="0"/>
            </a:endParaRPr>
          </a:p>
        </p:txBody>
      </p:sp>
      <p:sp>
        <p:nvSpPr>
          <p:cNvPr id="51211" name="AutoShape 11"/>
          <p:cNvSpPr>
            <a:spLocks/>
          </p:cNvSpPr>
          <p:nvPr/>
        </p:nvSpPr>
        <p:spPr bwMode="auto">
          <a:xfrm>
            <a:off x="18818225" y="8550275"/>
            <a:ext cx="319246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Marketing Analyze</a:t>
            </a:r>
            <a:endParaRPr lang="en-US">
              <a:solidFill>
                <a:schemeClr val="bg1"/>
              </a:solidFill>
              <a:latin typeface="Roboto" charset="0"/>
              <a:ea typeface="ＭＳ Ｐゴシック" charset="0"/>
              <a:cs typeface="Roboto" charset="0"/>
              <a:sym typeface="Roboto" charset="0"/>
            </a:endParaRPr>
          </a:p>
        </p:txBody>
      </p:sp>
      <p:sp>
        <p:nvSpPr>
          <p:cNvPr id="51212" name="AutoShape 12"/>
          <p:cNvSpPr>
            <a:spLocks/>
          </p:cNvSpPr>
          <p:nvPr/>
        </p:nvSpPr>
        <p:spPr bwMode="auto">
          <a:xfrm>
            <a:off x="1903413" y="9205913"/>
            <a:ext cx="4138612"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1213" name="AutoShape 13"/>
          <p:cNvSpPr>
            <a:spLocks/>
          </p:cNvSpPr>
          <p:nvPr/>
        </p:nvSpPr>
        <p:spPr bwMode="auto">
          <a:xfrm>
            <a:off x="7410450" y="92059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1214" name="AutoShape 14"/>
          <p:cNvSpPr>
            <a:spLocks/>
          </p:cNvSpPr>
          <p:nvPr/>
        </p:nvSpPr>
        <p:spPr bwMode="auto">
          <a:xfrm>
            <a:off x="12833350" y="92059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5" name="AutoShape 15"/>
          <p:cNvSpPr>
            <a:spLocks/>
          </p:cNvSpPr>
          <p:nvPr/>
        </p:nvSpPr>
        <p:spPr bwMode="auto">
          <a:xfrm>
            <a:off x="18345150" y="92059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6" name="AutoShape 16"/>
          <p:cNvSpPr>
            <a:spLocks/>
          </p:cNvSpPr>
          <p:nvPr/>
        </p:nvSpPr>
        <p:spPr bwMode="auto">
          <a:xfrm>
            <a:off x="9063038" y="5575300"/>
            <a:ext cx="833437" cy="765175"/>
          </a:xfrm>
          <a:custGeom>
            <a:avLst/>
            <a:gdLst>
              <a:gd name="T0" fmla="*/ 416719 w 21600"/>
              <a:gd name="T1" fmla="*/ 382588 h 21600"/>
              <a:gd name="T2" fmla="*/ 416719 w 21600"/>
              <a:gd name="T3" fmla="*/ 382588 h 21600"/>
              <a:gd name="T4" fmla="*/ 416719 w 21600"/>
              <a:gd name="T5" fmla="*/ 382588 h 21600"/>
              <a:gd name="T6" fmla="*/ 416719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1217" name="AutoShape 17"/>
          <p:cNvSpPr>
            <a:spLocks/>
          </p:cNvSpPr>
          <p:nvPr/>
        </p:nvSpPr>
        <p:spPr bwMode="auto">
          <a:xfrm>
            <a:off x="20012025" y="5610225"/>
            <a:ext cx="804863" cy="730250"/>
          </a:xfrm>
          <a:custGeom>
            <a:avLst/>
            <a:gdLst>
              <a:gd name="T0" fmla="*/ 402432 w 20518"/>
              <a:gd name="T1" fmla="*/ 365125 h 21600"/>
              <a:gd name="T2" fmla="*/ 402432 w 20518"/>
              <a:gd name="T3" fmla="*/ 365125 h 21600"/>
              <a:gd name="T4" fmla="*/ 402432 w 20518"/>
              <a:gd name="T5" fmla="*/ 365125 h 21600"/>
              <a:gd name="T6" fmla="*/ 402432 w 20518"/>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1218" name="AutoShape 18"/>
          <p:cNvSpPr>
            <a:spLocks/>
          </p:cNvSpPr>
          <p:nvPr/>
        </p:nvSpPr>
        <p:spPr bwMode="auto">
          <a:xfrm>
            <a:off x="3686175" y="5541963"/>
            <a:ext cx="573088" cy="831850"/>
          </a:xfrm>
          <a:custGeom>
            <a:avLst/>
            <a:gdLst>
              <a:gd name="T0" fmla="*/ 286544 w 21600"/>
              <a:gd name="T1" fmla="*/ 415925 h 21600"/>
              <a:gd name="T2" fmla="*/ 286544 w 21600"/>
              <a:gd name="T3" fmla="*/ 415925 h 21600"/>
              <a:gd name="T4" fmla="*/ 286544 w 21600"/>
              <a:gd name="T5" fmla="*/ 415925 h 21600"/>
              <a:gd name="T6" fmla="*/ 286544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1219" name="AutoShape 19"/>
          <p:cNvSpPr>
            <a:spLocks/>
          </p:cNvSpPr>
          <p:nvPr/>
        </p:nvSpPr>
        <p:spPr bwMode="auto">
          <a:xfrm>
            <a:off x="14584363" y="5629275"/>
            <a:ext cx="814387" cy="657225"/>
          </a:xfrm>
          <a:custGeom>
            <a:avLst/>
            <a:gdLst>
              <a:gd name="T0" fmla="*/ 407174 w 21335"/>
              <a:gd name="T1" fmla="*/ 333675 h 21422"/>
              <a:gd name="T2" fmla="*/ 407174 w 21335"/>
              <a:gd name="T3" fmla="*/ 333675 h 21422"/>
              <a:gd name="T4" fmla="*/ 407174 w 21335"/>
              <a:gd name="T5" fmla="*/ 333675 h 21422"/>
              <a:gd name="T6" fmla="*/ 407174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p:cTn id="7" dur="300" fill="hold"/>
                                        <p:tgtEl>
                                          <p:spTgt spid="51207"/>
                                        </p:tgtEl>
                                        <p:attrNameLst>
                                          <p:attrName>ppt_w</p:attrName>
                                        </p:attrNameLst>
                                      </p:cBhvr>
                                      <p:tavLst>
                                        <p:tav tm="0">
                                          <p:val>
                                            <p:fltVal val="0"/>
                                          </p:val>
                                        </p:tav>
                                        <p:tav tm="100000">
                                          <p:val>
                                            <p:strVal val="#ppt_w"/>
                                          </p:val>
                                        </p:tav>
                                      </p:tavLst>
                                    </p:anim>
                                    <p:anim calcmode="lin" valueType="num">
                                      <p:cBhvr>
                                        <p:cTn id="8" dur="300" fill="hold"/>
                                        <p:tgtEl>
                                          <p:spTgt spid="512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300"/>
                            </p:stCondLst>
                            <p:childTnLst>
                              <p:par>
                                <p:cTn id="10" presetID="23" presetClass="entr" presetSubtype="16" fill="hold" grpId="0" nodeType="afterEffect">
                                  <p:stCondLst>
                                    <p:cond delay="0"/>
                                  </p:stCondLst>
                                  <p:childTnLst>
                                    <p:set>
                                      <p:cBhvr>
                                        <p:cTn id="11" dur="1" fill="hold">
                                          <p:stCondLst>
                                            <p:cond delay="0"/>
                                          </p:stCondLst>
                                        </p:cTn>
                                        <p:tgtEl>
                                          <p:spTgt spid="51206"/>
                                        </p:tgtEl>
                                        <p:attrNameLst>
                                          <p:attrName>style.visibility</p:attrName>
                                        </p:attrNameLst>
                                      </p:cBhvr>
                                      <p:to>
                                        <p:strVal val="visible"/>
                                      </p:to>
                                    </p:set>
                                    <p:anim calcmode="lin" valueType="num">
                                      <p:cBhvr>
                                        <p:cTn id="12" dur="300" fill="hold"/>
                                        <p:tgtEl>
                                          <p:spTgt spid="51206"/>
                                        </p:tgtEl>
                                        <p:attrNameLst>
                                          <p:attrName>ppt_w</p:attrName>
                                        </p:attrNameLst>
                                      </p:cBhvr>
                                      <p:tavLst>
                                        <p:tav tm="0">
                                          <p:val>
                                            <p:fltVal val="0"/>
                                          </p:val>
                                        </p:tav>
                                        <p:tav tm="100000">
                                          <p:val>
                                            <p:strVal val="#ppt_w"/>
                                          </p:val>
                                        </p:tav>
                                      </p:tavLst>
                                    </p:anim>
                                    <p:anim calcmode="lin" valueType="num">
                                      <p:cBhvr>
                                        <p:cTn id="13" dur="300" fill="hold"/>
                                        <p:tgtEl>
                                          <p:spTgt spid="5120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600"/>
                            </p:stCondLst>
                            <p:childTnLst>
                              <p:par>
                                <p:cTn id="15" presetID="23" presetClass="entr" presetSubtype="16" fill="hold" grpId="0" nodeType="afterEffect">
                                  <p:stCondLst>
                                    <p:cond delay="0"/>
                                  </p:stCondLst>
                                  <p:childTnLst>
                                    <p:set>
                                      <p:cBhvr>
                                        <p:cTn id="16" dur="1" fill="hold">
                                          <p:stCondLst>
                                            <p:cond delay="0"/>
                                          </p:stCondLst>
                                        </p:cTn>
                                        <p:tgtEl>
                                          <p:spTgt spid="51205"/>
                                        </p:tgtEl>
                                        <p:attrNameLst>
                                          <p:attrName>style.visibility</p:attrName>
                                        </p:attrNameLst>
                                      </p:cBhvr>
                                      <p:to>
                                        <p:strVal val="visible"/>
                                      </p:to>
                                    </p:set>
                                    <p:anim calcmode="lin" valueType="num">
                                      <p:cBhvr>
                                        <p:cTn id="17" dur="300" fill="hold"/>
                                        <p:tgtEl>
                                          <p:spTgt spid="51205"/>
                                        </p:tgtEl>
                                        <p:attrNameLst>
                                          <p:attrName>ppt_w</p:attrName>
                                        </p:attrNameLst>
                                      </p:cBhvr>
                                      <p:tavLst>
                                        <p:tav tm="0">
                                          <p:val>
                                            <p:fltVal val="0"/>
                                          </p:val>
                                        </p:tav>
                                        <p:tav tm="100000">
                                          <p:val>
                                            <p:strVal val="#ppt_w"/>
                                          </p:val>
                                        </p:tav>
                                      </p:tavLst>
                                    </p:anim>
                                    <p:anim calcmode="lin" valueType="num">
                                      <p:cBhvr>
                                        <p:cTn id="18" dur="300" fill="hold"/>
                                        <p:tgtEl>
                                          <p:spTgt spid="51205"/>
                                        </p:tgtEl>
                                        <p:attrNameLst>
                                          <p:attrName>ppt_h</p:attrName>
                                        </p:attrNameLst>
                                      </p:cBhvr>
                                      <p:tavLst>
                                        <p:tav tm="0">
                                          <p:val>
                                            <p:fltVal val="0"/>
                                          </p:val>
                                        </p:tav>
                                        <p:tav tm="100000">
                                          <p:val>
                                            <p:strVal val="#ppt_h"/>
                                          </p:val>
                                        </p:tav>
                                      </p:tavLst>
                                    </p:anim>
                                  </p:childTnLst>
                                </p:cTn>
                              </p:par>
                            </p:childTnLst>
                          </p:cTn>
                        </p:par>
                        <p:par>
                          <p:cTn id="19" fill="hold" nodeType="afterGroup">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51204"/>
                                        </p:tgtEl>
                                        <p:attrNameLst>
                                          <p:attrName>style.visibility</p:attrName>
                                        </p:attrNameLst>
                                      </p:cBhvr>
                                      <p:to>
                                        <p:strVal val="visible"/>
                                      </p:to>
                                    </p:set>
                                    <p:anim calcmode="lin" valueType="num">
                                      <p:cBhvr>
                                        <p:cTn id="22" dur="300" fill="hold"/>
                                        <p:tgtEl>
                                          <p:spTgt spid="51204"/>
                                        </p:tgtEl>
                                        <p:attrNameLst>
                                          <p:attrName>ppt_w</p:attrName>
                                        </p:attrNameLst>
                                      </p:cBhvr>
                                      <p:tavLst>
                                        <p:tav tm="0">
                                          <p:val>
                                            <p:fltVal val="0"/>
                                          </p:val>
                                        </p:tav>
                                        <p:tav tm="100000">
                                          <p:val>
                                            <p:strVal val="#ppt_w"/>
                                          </p:val>
                                        </p:tav>
                                      </p:tavLst>
                                    </p:anim>
                                    <p:anim calcmode="lin" valueType="num">
                                      <p:cBhvr>
                                        <p:cTn id="23" dur="300" fill="hold"/>
                                        <p:tgtEl>
                                          <p:spTgt spid="5120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200"/>
                            </p:stCondLst>
                            <p:childTnLst>
                              <p:par>
                                <p:cTn id="25" presetID="23" presetClass="entr" presetSubtype="16" fill="hold" grpId="0" nodeType="afterEffect">
                                  <p:stCondLst>
                                    <p:cond delay="0"/>
                                  </p:stCondLst>
                                  <p:childTnLst>
                                    <p:set>
                                      <p:cBhvr>
                                        <p:cTn id="26" dur="1" fill="hold">
                                          <p:stCondLst>
                                            <p:cond delay="0"/>
                                          </p:stCondLst>
                                        </p:cTn>
                                        <p:tgtEl>
                                          <p:spTgt spid="51218"/>
                                        </p:tgtEl>
                                        <p:attrNameLst>
                                          <p:attrName>style.visibility</p:attrName>
                                        </p:attrNameLst>
                                      </p:cBhvr>
                                      <p:to>
                                        <p:strVal val="visible"/>
                                      </p:to>
                                    </p:set>
                                    <p:anim calcmode="lin" valueType="num">
                                      <p:cBhvr>
                                        <p:cTn id="27" dur="300" fill="hold"/>
                                        <p:tgtEl>
                                          <p:spTgt spid="51218"/>
                                        </p:tgtEl>
                                        <p:attrNameLst>
                                          <p:attrName>ppt_w</p:attrName>
                                        </p:attrNameLst>
                                      </p:cBhvr>
                                      <p:tavLst>
                                        <p:tav tm="0">
                                          <p:val>
                                            <p:fltVal val="0"/>
                                          </p:val>
                                        </p:tav>
                                        <p:tav tm="100000">
                                          <p:val>
                                            <p:strVal val="#ppt_w"/>
                                          </p:val>
                                        </p:tav>
                                      </p:tavLst>
                                    </p:anim>
                                    <p:anim calcmode="lin" valueType="num">
                                      <p:cBhvr>
                                        <p:cTn id="28" dur="300" fill="hold"/>
                                        <p:tgtEl>
                                          <p:spTgt spid="5121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1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300" fill="hold"/>
                                        <p:tgtEl>
                                          <p:spTgt spid="51216"/>
                                        </p:tgtEl>
                                        <p:attrNameLst>
                                          <p:attrName>ppt_w</p:attrName>
                                        </p:attrNameLst>
                                      </p:cBhvr>
                                      <p:tavLst>
                                        <p:tav tm="0">
                                          <p:val>
                                            <p:fltVal val="0"/>
                                          </p:val>
                                        </p:tav>
                                        <p:tav tm="100000">
                                          <p:val>
                                            <p:strVal val="#ppt_w"/>
                                          </p:val>
                                        </p:tav>
                                      </p:tavLst>
                                    </p:anim>
                                    <p:anim calcmode="lin" valueType="num">
                                      <p:cBhvr>
                                        <p:cTn id="33" dur="3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1800"/>
                            </p:stCondLst>
                            <p:childTnLst>
                              <p:par>
                                <p:cTn id="35" presetID="23" presetClass="entr" presetSubtype="16" fill="hold" grpId="0" nodeType="afterEffect">
                                  <p:stCondLst>
                                    <p:cond delay="0"/>
                                  </p:stCondLst>
                                  <p:childTnLst>
                                    <p:set>
                                      <p:cBhvr>
                                        <p:cTn id="36" dur="1" fill="hold">
                                          <p:stCondLst>
                                            <p:cond delay="0"/>
                                          </p:stCondLst>
                                        </p:cTn>
                                        <p:tgtEl>
                                          <p:spTgt spid="51217"/>
                                        </p:tgtEl>
                                        <p:attrNameLst>
                                          <p:attrName>style.visibility</p:attrName>
                                        </p:attrNameLst>
                                      </p:cBhvr>
                                      <p:to>
                                        <p:strVal val="visible"/>
                                      </p:to>
                                    </p:set>
                                    <p:anim calcmode="lin" valueType="num">
                                      <p:cBhvr>
                                        <p:cTn id="37" dur="300" fill="hold"/>
                                        <p:tgtEl>
                                          <p:spTgt spid="51217"/>
                                        </p:tgtEl>
                                        <p:attrNameLst>
                                          <p:attrName>ppt_w</p:attrName>
                                        </p:attrNameLst>
                                      </p:cBhvr>
                                      <p:tavLst>
                                        <p:tav tm="0">
                                          <p:val>
                                            <p:fltVal val="0"/>
                                          </p:val>
                                        </p:tav>
                                        <p:tav tm="100000">
                                          <p:val>
                                            <p:strVal val="#ppt_w"/>
                                          </p:val>
                                        </p:tav>
                                      </p:tavLst>
                                    </p:anim>
                                    <p:anim calcmode="lin" valueType="num">
                                      <p:cBhvr>
                                        <p:cTn id="38" dur="300" fill="hold"/>
                                        <p:tgtEl>
                                          <p:spTgt spid="5121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100"/>
                            </p:stCondLst>
                            <p:childTnLst>
                              <p:par>
                                <p:cTn id="40" presetID="23" presetClass="entr" presetSubtype="16" fill="hold" grpId="0" nodeType="afterEffect">
                                  <p:stCondLst>
                                    <p:cond delay="0"/>
                                  </p:stCondLst>
                                  <p:childTnLst>
                                    <p:set>
                                      <p:cBhvr>
                                        <p:cTn id="41" dur="1" fill="hold">
                                          <p:stCondLst>
                                            <p:cond delay="0"/>
                                          </p:stCondLst>
                                        </p:cTn>
                                        <p:tgtEl>
                                          <p:spTgt spid="51219"/>
                                        </p:tgtEl>
                                        <p:attrNameLst>
                                          <p:attrName>style.visibility</p:attrName>
                                        </p:attrNameLst>
                                      </p:cBhvr>
                                      <p:to>
                                        <p:strVal val="visible"/>
                                      </p:to>
                                    </p:set>
                                    <p:anim calcmode="lin" valueType="num">
                                      <p:cBhvr>
                                        <p:cTn id="42" dur="300" fill="hold"/>
                                        <p:tgtEl>
                                          <p:spTgt spid="51219"/>
                                        </p:tgtEl>
                                        <p:attrNameLst>
                                          <p:attrName>ppt_w</p:attrName>
                                        </p:attrNameLst>
                                      </p:cBhvr>
                                      <p:tavLst>
                                        <p:tav tm="0">
                                          <p:val>
                                            <p:fltVal val="0"/>
                                          </p:val>
                                        </p:tav>
                                        <p:tav tm="100000">
                                          <p:val>
                                            <p:strVal val="#ppt_w"/>
                                          </p:val>
                                        </p:tav>
                                      </p:tavLst>
                                    </p:anim>
                                    <p:anim calcmode="lin" valueType="num">
                                      <p:cBhvr>
                                        <p:cTn id="43" dur="300" fill="hold"/>
                                        <p:tgtEl>
                                          <p:spTgt spid="51219"/>
                                        </p:tgtEl>
                                        <p:attrNameLst>
                                          <p:attrName>ppt_h</p:attrName>
                                        </p:attrNameLst>
                                      </p:cBhvr>
                                      <p:tavLst>
                                        <p:tav tm="0">
                                          <p:val>
                                            <p:fltVal val="0"/>
                                          </p:val>
                                        </p:tav>
                                        <p:tav tm="100000">
                                          <p:val>
                                            <p:strVal val="#ppt_h"/>
                                          </p:val>
                                        </p:tav>
                                      </p:tavLst>
                                    </p:anim>
                                  </p:childTnLst>
                                </p:cTn>
                              </p:par>
                            </p:childTnLst>
                          </p:cTn>
                        </p:par>
                        <p:par>
                          <p:cTn id="44" fill="hold" nodeType="afterGroup">
                            <p:stCondLst>
                              <p:cond delay="2400"/>
                            </p:stCondLst>
                            <p:childTnLst>
                              <p:par>
                                <p:cTn id="45" presetID="10" presetClass="entr" presetSubtype="0" fill="hold" grpId="0" nodeType="afterEffect">
                                  <p:stCondLst>
                                    <p:cond delay="0"/>
                                  </p:stCondLst>
                                  <p:childTnLst>
                                    <p:set>
                                      <p:cBhvr>
                                        <p:cTn id="46" dur="1" fill="hold">
                                          <p:stCondLst>
                                            <p:cond delay="0"/>
                                          </p:stCondLst>
                                        </p:cTn>
                                        <p:tgtEl>
                                          <p:spTgt spid="51208"/>
                                        </p:tgtEl>
                                        <p:attrNameLst>
                                          <p:attrName>style.visibility</p:attrName>
                                        </p:attrNameLst>
                                      </p:cBhvr>
                                      <p:to>
                                        <p:strVal val="visible"/>
                                      </p:to>
                                    </p:set>
                                    <p:animEffect transition="in" filter="fade">
                                      <p:cBhvr>
                                        <p:cTn id="47" dur="400"/>
                                        <p:tgtEl>
                                          <p:spTgt spid="5120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1212"/>
                                        </p:tgtEl>
                                        <p:attrNameLst>
                                          <p:attrName>style.visibility</p:attrName>
                                        </p:attrNameLst>
                                      </p:cBhvr>
                                      <p:to>
                                        <p:strVal val="visible"/>
                                      </p:to>
                                    </p:set>
                                    <p:animEffect transition="in" filter="fade">
                                      <p:cBhvr>
                                        <p:cTn id="50" dur="400"/>
                                        <p:tgtEl>
                                          <p:spTgt spid="51212"/>
                                        </p:tgtEl>
                                      </p:cBhvr>
                                    </p:animEffect>
                                  </p:childTnLst>
                                </p:cTn>
                              </p:par>
                            </p:childTnLst>
                          </p:cTn>
                        </p:par>
                        <p:par>
                          <p:cTn id="51" fill="hold">
                            <p:stCondLst>
                              <p:cond delay="2800"/>
                            </p:stCondLst>
                            <p:childTnLst>
                              <p:par>
                                <p:cTn id="52" presetID="10" presetClass="entr" presetSubtype="0" fill="hold" grpId="0" nodeType="afterEffect">
                                  <p:stCondLst>
                                    <p:cond delay="0"/>
                                  </p:stCondLst>
                                  <p:childTnLst>
                                    <p:set>
                                      <p:cBhvr>
                                        <p:cTn id="53" dur="1" fill="hold">
                                          <p:stCondLst>
                                            <p:cond delay="0"/>
                                          </p:stCondLst>
                                        </p:cTn>
                                        <p:tgtEl>
                                          <p:spTgt spid="51209"/>
                                        </p:tgtEl>
                                        <p:attrNameLst>
                                          <p:attrName>style.visibility</p:attrName>
                                        </p:attrNameLst>
                                      </p:cBhvr>
                                      <p:to>
                                        <p:strVal val="visible"/>
                                      </p:to>
                                    </p:set>
                                    <p:animEffect transition="in" filter="fade">
                                      <p:cBhvr>
                                        <p:cTn id="54" dur="400"/>
                                        <p:tgtEl>
                                          <p:spTgt spid="5120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1213"/>
                                        </p:tgtEl>
                                        <p:attrNameLst>
                                          <p:attrName>style.visibility</p:attrName>
                                        </p:attrNameLst>
                                      </p:cBhvr>
                                      <p:to>
                                        <p:strVal val="visible"/>
                                      </p:to>
                                    </p:set>
                                    <p:animEffect transition="in" filter="fade">
                                      <p:cBhvr>
                                        <p:cTn id="57" dur="400"/>
                                        <p:tgtEl>
                                          <p:spTgt spid="51213"/>
                                        </p:tgtEl>
                                      </p:cBhvr>
                                    </p:animEffect>
                                  </p:childTnLst>
                                </p:cTn>
                              </p:par>
                            </p:childTnLst>
                          </p:cTn>
                        </p:par>
                        <p:par>
                          <p:cTn id="58" fill="hold">
                            <p:stCondLst>
                              <p:cond delay="3200"/>
                            </p:stCondLst>
                            <p:childTnLst>
                              <p:par>
                                <p:cTn id="59" presetID="10" presetClass="entr" presetSubtype="0" fill="hold" grpId="0" nodeType="afterEffect">
                                  <p:stCondLst>
                                    <p:cond delay="0"/>
                                  </p:stCondLst>
                                  <p:childTnLst>
                                    <p:set>
                                      <p:cBhvr>
                                        <p:cTn id="60" dur="1" fill="hold">
                                          <p:stCondLst>
                                            <p:cond delay="0"/>
                                          </p:stCondLst>
                                        </p:cTn>
                                        <p:tgtEl>
                                          <p:spTgt spid="51210"/>
                                        </p:tgtEl>
                                        <p:attrNameLst>
                                          <p:attrName>style.visibility</p:attrName>
                                        </p:attrNameLst>
                                      </p:cBhvr>
                                      <p:to>
                                        <p:strVal val="visible"/>
                                      </p:to>
                                    </p:set>
                                    <p:animEffect transition="in" filter="fade">
                                      <p:cBhvr>
                                        <p:cTn id="61" dur="400"/>
                                        <p:tgtEl>
                                          <p:spTgt spid="512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1214"/>
                                        </p:tgtEl>
                                        <p:attrNameLst>
                                          <p:attrName>style.visibility</p:attrName>
                                        </p:attrNameLst>
                                      </p:cBhvr>
                                      <p:to>
                                        <p:strVal val="visible"/>
                                      </p:to>
                                    </p:set>
                                    <p:animEffect transition="in" filter="fade">
                                      <p:cBhvr>
                                        <p:cTn id="64" dur="400"/>
                                        <p:tgtEl>
                                          <p:spTgt spid="51214"/>
                                        </p:tgtEl>
                                      </p:cBhvr>
                                    </p:animEffect>
                                  </p:childTnLst>
                                </p:cTn>
                              </p:par>
                            </p:childTnLst>
                          </p:cTn>
                        </p:par>
                        <p:par>
                          <p:cTn id="65" fill="hold">
                            <p:stCondLst>
                              <p:cond delay="3600"/>
                            </p:stCondLst>
                            <p:childTnLst>
                              <p:par>
                                <p:cTn id="66" presetID="10" presetClass="entr" presetSubtype="0" fill="hold" grpId="0" nodeType="afterEffect">
                                  <p:stCondLst>
                                    <p:cond delay="0"/>
                                  </p:stCondLst>
                                  <p:childTnLst>
                                    <p:set>
                                      <p:cBhvr>
                                        <p:cTn id="67" dur="1" fill="hold">
                                          <p:stCondLst>
                                            <p:cond delay="0"/>
                                          </p:stCondLst>
                                        </p:cTn>
                                        <p:tgtEl>
                                          <p:spTgt spid="51211"/>
                                        </p:tgtEl>
                                        <p:attrNameLst>
                                          <p:attrName>style.visibility</p:attrName>
                                        </p:attrNameLst>
                                      </p:cBhvr>
                                      <p:to>
                                        <p:strVal val="visible"/>
                                      </p:to>
                                    </p:set>
                                    <p:animEffect transition="in" filter="fade">
                                      <p:cBhvr>
                                        <p:cTn id="68" dur="400"/>
                                        <p:tgtEl>
                                          <p:spTgt spid="5121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1215"/>
                                        </p:tgtEl>
                                        <p:attrNameLst>
                                          <p:attrName>style.visibility</p:attrName>
                                        </p:attrNameLst>
                                      </p:cBhvr>
                                      <p:to>
                                        <p:strVal val="visible"/>
                                      </p:to>
                                    </p:set>
                                    <p:animEffect transition="in" filter="fade">
                                      <p:cBhvr>
                                        <p:cTn id="71" dur="400"/>
                                        <p:tgtEl>
                                          <p:spTgt spid="51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4" grpId="0" animBg="1"/>
      <p:bldP spid="51205" grpId="0" animBg="1"/>
      <p:bldP spid="51206" grpId="0" animBg="1"/>
      <p:bldP spid="51207" grpId="0" animBg="1"/>
      <p:bldP spid="51208" grpId="0"/>
      <p:bldP spid="51209" grpId="0"/>
      <p:bldP spid="51210" grpId="0"/>
      <p:bldP spid="51211" grpId="0"/>
      <p:bldP spid="51212" grpId="0"/>
      <p:bldP spid="51213" grpId="0"/>
      <p:bldP spid="51214" grpId="0"/>
      <p:bldP spid="51215" grpId="0"/>
      <p:bldP spid="51216" grpId="0" animBg="1"/>
      <p:bldP spid="51217" grpId="0" animBg="1"/>
      <p:bldP spid="51218" grpId="0" animBg="1"/>
      <p:bldP spid="5121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75E580D-0C26-4F0E-9798-E7626B12DAFC}" type="slidenum">
              <a:rPr lang="en-US" sz="2000">
                <a:solidFill>
                  <a:schemeClr val="bg1"/>
                </a:solidFill>
              </a:rPr>
              <a:pPr algn="ctr" eaLnBrk="1">
                <a:lnSpc>
                  <a:spcPct val="100000"/>
                </a:lnSpc>
              </a:pPr>
              <a:t>47</a:t>
            </a:fld>
            <a:endParaRPr lang="en-US">
              <a:solidFill>
                <a:schemeClr val="bg1"/>
              </a:solidFill>
            </a:endParaRPr>
          </a:p>
        </p:txBody>
      </p:sp>
      <p:sp>
        <p:nvSpPr>
          <p:cNvPr id="52228" name="AutoShape 4"/>
          <p:cNvSpPr>
            <a:spLocks/>
          </p:cNvSpPr>
          <p:nvPr/>
        </p:nvSpPr>
        <p:spPr bwMode="auto">
          <a:xfrm>
            <a:off x="13336588" y="8413750"/>
            <a:ext cx="2540000" cy="2540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2229" name="AutoShape 5"/>
          <p:cNvSpPr>
            <a:spLocks/>
          </p:cNvSpPr>
          <p:nvPr/>
        </p:nvSpPr>
        <p:spPr bwMode="auto">
          <a:xfrm>
            <a:off x="13336588" y="4179888"/>
            <a:ext cx="2540000" cy="2540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2230" name="AutoShape 6"/>
          <p:cNvSpPr>
            <a:spLocks/>
          </p:cNvSpPr>
          <p:nvPr/>
        </p:nvSpPr>
        <p:spPr bwMode="auto">
          <a:xfrm>
            <a:off x="1571625" y="8413750"/>
            <a:ext cx="2540000" cy="2540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2231" name="AutoShape 7"/>
          <p:cNvSpPr>
            <a:spLocks/>
          </p:cNvSpPr>
          <p:nvPr/>
        </p:nvSpPr>
        <p:spPr bwMode="auto">
          <a:xfrm>
            <a:off x="1571625" y="4179888"/>
            <a:ext cx="2540000" cy="2540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2232" name="AutoShape 8"/>
          <p:cNvSpPr>
            <a:spLocks/>
          </p:cNvSpPr>
          <p:nvPr/>
        </p:nvSpPr>
        <p:spPr bwMode="auto">
          <a:xfrm>
            <a:off x="2425700" y="9283700"/>
            <a:ext cx="831850" cy="766763"/>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2233" name="AutoShape 9"/>
          <p:cNvSpPr>
            <a:spLocks/>
          </p:cNvSpPr>
          <p:nvPr/>
        </p:nvSpPr>
        <p:spPr bwMode="auto">
          <a:xfrm>
            <a:off x="14204950" y="9318625"/>
            <a:ext cx="803275" cy="731838"/>
          </a:xfrm>
          <a:custGeom>
            <a:avLst/>
            <a:gdLst>
              <a:gd name="T0" fmla="*/ 401638 w 20518"/>
              <a:gd name="T1" fmla="*/ 365919 h 21600"/>
              <a:gd name="T2" fmla="*/ 401638 w 20518"/>
              <a:gd name="T3" fmla="*/ 365919 h 21600"/>
              <a:gd name="T4" fmla="*/ 401638 w 20518"/>
              <a:gd name="T5" fmla="*/ 365919 h 21600"/>
              <a:gd name="T6" fmla="*/ 401638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2234" name="AutoShape 10"/>
          <p:cNvSpPr>
            <a:spLocks/>
          </p:cNvSpPr>
          <p:nvPr/>
        </p:nvSpPr>
        <p:spPr bwMode="auto">
          <a:xfrm>
            <a:off x="2570163" y="5033963"/>
            <a:ext cx="571500" cy="830262"/>
          </a:xfrm>
          <a:custGeom>
            <a:avLst/>
            <a:gdLst>
              <a:gd name="T0" fmla="*/ 285750 w 21600"/>
              <a:gd name="T1" fmla="*/ 415131 h 21600"/>
              <a:gd name="T2" fmla="*/ 285750 w 21600"/>
              <a:gd name="T3" fmla="*/ 415131 h 21600"/>
              <a:gd name="T4" fmla="*/ 285750 w 21600"/>
              <a:gd name="T5" fmla="*/ 415131 h 21600"/>
              <a:gd name="T6" fmla="*/ 285750 w 21600"/>
              <a:gd name="T7" fmla="*/ 415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2235" name="AutoShape 11"/>
          <p:cNvSpPr>
            <a:spLocks/>
          </p:cNvSpPr>
          <p:nvPr/>
        </p:nvSpPr>
        <p:spPr bwMode="auto">
          <a:xfrm>
            <a:off x="14287500" y="5124450"/>
            <a:ext cx="815975" cy="657225"/>
          </a:xfrm>
          <a:custGeom>
            <a:avLst/>
            <a:gdLst>
              <a:gd name="T0" fmla="*/ 407968 w 21335"/>
              <a:gd name="T1" fmla="*/ 333675 h 21422"/>
              <a:gd name="T2" fmla="*/ 407968 w 21335"/>
              <a:gd name="T3" fmla="*/ 333675 h 21422"/>
              <a:gd name="T4" fmla="*/ 407968 w 21335"/>
              <a:gd name="T5" fmla="*/ 333675 h 21422"/>
              <a:gd name="T6" fmla="*/ 407968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2236" name="AutoShape 12"/>
          <p:cNvSpPr>
            <a:spLocks/>
          </p:cNvSpPr>
          <p:nvPr/>
        </p:nvSpPr>
        <p:spPr bwMode="auto">
          <a:xfrm>
            <a:off x="4781550" y="3960813"/>
            <a:ext cx="4519613"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Web Design</a:t>
            </a:r>
            <a:endParaRPr lang="en-US">
              <a:solidFill>
                <a:schemeClr val="bg1"/>
              </a:solidFill>
              <a:latin typeface="Roboto" charset="0"/>
              <a:ea typeface="ＭＳ Ｐゴシック" charset="0"/>
              <a:cs typeface="Roboto" charset="0"/>
              <a:sym typeface="Roboto" charset="0"/>
            </a:endParaRPr>
          </a:p>
        </p:txBody>
      </p:sp>
      <p:sp>
        <p:nvSpPr>
          <p:cNvPr id="52237" name="AutoShape 13"/>
          <p:cNvSpPr>
            <a:spLocks/>
          </p:cNvSpPr>
          <p:nvPr/>
        </p:nvSpPr>
        <p:spPr bwMode="auto">
          <a:xfrm>
            <a:off x="4781550" y="4749800"/>
            <a:ext cx="6562725" cy="2176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matipun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38" name="AutoShape 14"/>
          <p:cNvSpPr>
            <a:spLocks/>
          </p:cNvSpPr>
          <p:nvPr/>
        </p:nvSpPr>
        <p:spPr bwMode="auto">
          <a:xfrm>
            <a:off x="4781550" y="8202613"/>
            <a:ext cx="4519613"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Mobile Application</a:t>
            </a:r>
            <a:endParaRPr lang="en-US">
              <a:solidFill>
                <a:schemeClr val="bg1"/>
              </a:solidFill>
              <a:latin typeface="Roboto" charset="0"/>
              <a:ea typeface="ＭＳ Ｐゴシック" charset="0"/>
              <a:cs typeface="Roboto" charset="0"/>
              <a:sym typeface="Roboto" charset="0"/>
            </a:endParaRPr>
          </a:p>
        </p:txBody>
      </p:sp>
      <p:sp>
        <p:nvSpPr>
          <p:cNvPr id="52239" name="AutoShape 15"/>
          <p:cNvSpPr>
            <a:spLocks/>
          </p:cNvSpPr>
          <p:nvPr/>
        </p:nvSpPr>
        <p:spPr bwMode="auto">
          <a:xfrm>
            <a:off x="4781550" y="8991600"/>
            <a:ext cx="6562725" cy="217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52240" name="AutoShape 16"/>
          <p:cNvSpPr>
            <a:spLocks/>
          </p:cNvSpPr>
          <p:nvPr/>
        </p:nvSpPr>
        <p:spPr bwMode="auto">
          <a:xfrm>
            <a:off x="16549688" y="3960813"/>
            <a:ext cx="4521200"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TV Advertisment</a:t>
            </a:r>
            <a:endParaRPr lang="en-US">
              <a:solidFill>
                <a:schemeClr val="bg1"/>
              </a:solidFill>
              <a:latin typeface="Roboto" charset="0"/>
              <a:ea typeface="ＭＳ Ｐゴシック" charset="0"/>
              <a:cs typeface="Roboto" charset="0"/>
              <a:sym typeface="Roboto" charset="0"/>
            </a:endParaRPr>
          </a:p>
        </p:txBody>
      </p:sp>
      <p:sp>
        <p:nvSpPr>
          <p:cNvPr id="52241" name="AutoShape 17"/>
          <p:cNvSpPr>
            <a:spLocks/>
          </p:cNvSpPr>
          <p:nvPr/>
        </p:nvSpPr>
        <p:spPr bwMode="auto">
          <a:xfrm>
            <a:off x="16549688" y="4749800"/>
            <a:ext cx="6564312" cy="2176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matipun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42" name="AutoShape 18"/>
          <p:cNvSpPr>
            <a:spLocks/>
          </p:cNvSpPr>
          <p:nvPr/>
        </p:nvSpPr>
        <p:spPr bwMode="auto">
          <a:xfrm>
            <a:off x="16549688" y="8202613"/>
            <a:ext cx="4521200"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Marketing Analysist</a:t>
            </a:r>
            <a:endParaRPr lang="en-US">
              <a:solidFill>
                <a:schemeClr val="bg1"/>
              </a:solidFill>
              <a:latin typeface="Roboto" charset="0"/>
              <a:ea typeface="ＭＳ Ｐゴシック" charset="0"/>
              <a:cs typeface="Roboto" charset="0"/>
              <a:sym typeface="Roboto" charset="0"/>
            </a:endParaRPr>
          </a:p>
        </p:txBody>
      </p:sp>
      <p:sp>
        <p:nvSpPr>
          <p:cNvPr id="52243" name="AutoShape 19"/>
          <p:cNvSpPr>
            <a:spLocks/>
          </p:cNvSpPr>
          <p:nvPr/>
        </p:nvSpPr>
        <p:spPr bwMode="auto">
          <a:xfrm>
            <a:off x="16549688" y="8991600"/>
            <a:ext cx="6564312" cy="217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310A21B-8957-4A5E-B901-DFC7C1C12990}" type="slidenum">
              <a:rPr lang="en-US" sz="2000">
                <a:solidFill>
                  <a:schemeClr val="bg1"/>
                </a:solidFill>
              </a:rPr>
              <a:pPr algn="ctr" eaLnBrk="1">
                <a:lnSpc>
                  <a:spcPct val="100000"/>
                </a:lnSpc>
              </a:pPr>
              <a:t>48</a:t>
            </a:fld>
            <a:endParaRPr lang="en-US">
              <a:solidFill>
                <a:schemeClr val="bg1"/>
              </a:solidFill>
            </a:endParaRPr>
          </a:p>
        </p:txBody>
      </p:sp>
      <p:sp>
        <p:nvSpPr>
          <p:cNvPr id="53252" name="AutoShape 4"/>
          <p:cNvSpPr>
            <a:spLocks/>
          </p:cNvSpPr>
          <p:nvPr/>
        </p:nvSpPr>
        <p:spPr bwMode="auto">
          <a:xfrm>
            <a:off x="10631488" y="4179888"/>
            <a:ext cx="3119437" cy="3119437"/>
          </a:xfrm>
          <a:custGeom>
            <a:avLst/>
            <a:gdLst>
              <a:gd name="T0" fmla="*/ 1559639 w 19679"/>
              <a:gd name="T1" fmla="*/ 1711973 h 19679"/>
              <a:gd name="T2" fmla="*/ 1559639 w 19679"/>
              <a:gd name="T3" fmla="*/ 1711973 h 19679"/>
              <a:gd name="T4" fmla="*/ 1559639 w 19679"/>
              <a:gd name="T5" fmla="*/ 1711973 h 19679"/>
              <a:gd name="T6" fmla="*/ 1559639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3253" name="AutoShape 5"/>
          <p:cNvSpPr>
            <a:spLocks/>
          </p:cNvSpPr>
          <p:nvPr/>
        </p:nvSpPr>
        <p:spPr bwMode="auto">
          <a:xfrm>
            <a:off x="10934700" y="4483100"/>
            <a:ext cx="2513013" cy="2513013"/>
          </a:xfrm>
          <a:custGeom>
            <a:avLst/>
            <a:gdLst>
              <a:gd name="T0" fmla="*/ 1256443 w 19679"/>
              <a:gd name="T1" fmla="*/ 1379163 h 19679"/>
              <a:gd name="T2" fmla="*/ 1256443 w 19679"/>
              <a:gd name="T3" fmla="*/ 1379163 h 19679"/>
              <a:gd name="T4" fmla="*/ 1256443 w 19679"/>
              <a:gd name="T5" fmla="*/ 1379163 h 19679"/>
              <a:gd name="T6" fmla="*/ 1256443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3254" name="AutoShape 6"/>
          <p:cNvSpPr>
            <a:spLocks/>
          </p:cNvSpPr>
          <p:nvPr/>
        </p:nvSpPr>
        <p:spPr bwMode="auto">
          <a:xfrm>
            <a:off x="1771650" y="4179888"/>
            <a:ext cx="3121025" cy="3119437"/>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3255" name="AutoShape 7"/>
          <p:cNvSpPr>
            <a:spLocks/>
          </p:cNvSpPr>
          <p:nvPr/>
        </p:nvSpPr>
        <p:spPr bwMode="auto">
          <a:xfrm>
            <a:off x="2074863" y="4483100"/>
            <a:ext cx="2514600" cy="2513013"/>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3256" name="AutoShape 8"/>
          <p:cNvSpPr>
            <a:spLocks/>
          </p:cNvSpPr>
          <p:nvPr/>
        </p:nvSpPr>
        <p:spPr bwMode="auto">
          <a:xfrm>
            <a:off x="6208713" y="4179888"/>
            <a:ext cx="3121025" cy="3119437"/>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3257" name="AutoShape 9"/>
          <p:cNvSpPr>
            <a:spLocks/>
          </p:cNvSpPr>
          <p:nvPr/>
        </p:nvSpPr>
        <p:spPr bwMode="auto">
          <a:xfrm>
            <a:off x="6511925" y="4483100"/>
            <a:ext cx="2514600" cy="2513013"/>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3258" name="AutoShape 10"/>
          <p:cNvSpPr>
            <a:spLocks/>
          </p:cNvSpPr>
          <p:nvPr/>
        </p:nvSpPr>
        <p:spPr bwMode="auto">
          <a:xfrm>
            <a:off x="15054263" y="4179888"/>
            <a:ext cx="3121025" cy="3119437"/>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3259" name="AutoShape 11"/>
          <p:cNvSpPr>
            <a:spLocks/>
          </p:cNvSpPr>
          <p:nvPr/>
        </p:nvSpPr>
        <p:spPr bwMode="auto">
          <a:xfrm>
            <a:off x="15357475" y="4483100"/>
            <a:ext cx="2514600" cy="2513013"/>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3260" name="AutoShape 12"/>
          <p:cNvSpPr>
            <a:spLocks/>
          </p:cNvSpPr>
          <p:nvPr/>
        </p:nvSpPr>
        <p:spPr bwMode="auto">
          <a:xfrm>
            <a:off x="19489738" y="4179888"/>
            <a:ext cx="3121025" cy="3119437"/>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3261" name="AutoShape 13"/>
          <p:cNvSpPr>
            <a:spLocks/>
          </p:cNvSpPr>
          <p:nvPr/>
        </p:nvSpPr>
        <p:spPr bwMode="auto">
          <a:xfrm>
            <a:off x="19792950" y="4483100"/>
            <a:ext cx="2514600" cy="2513013"/>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53262" name="AutoShape 14"/>
          <p:cNvSpPr>
            <a:spLocks/>
          </p:cNvSpPr>
          <p:nvPr/>
        </p:nvSpPr>
        <p:spPr bwMode="auto">
          <a:xfrm>
            <a:off x="1263650" y="86090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3263" name="AutoShape 15"/>
          <p:cNvSpPr>
            <a:spLocks/>
          </p:cNvSpPr>
          <p:nvPr/>
        </p:nvSpPr>
        <p:spPr bwMode="auto">
          <a:xfrm>
            <a:off x="7353300" y="5356225"/>
            <a:ext cx="831850" cy="766763"/>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3264" name="AutoShape 16"/>
          <p:cNvSpPr>
            <a:spLocks/>
          </p:cNvSpPr>
          <p:nvPr/>
        </p:nvSpPr>
        <p:spPr bwMode="auto">
          <a:xfrm>
            <a:off x="20647025" y="5373688"/>
            <a:ext cx="804863" cy="731837"/>
          </a:xfrm>
          <a:custGeom>
            <a:avLst/>
            <a:gdLst>
              <a:gd name="T0" fmla="*/ 402432 w 20518"/>
              <a:gd name="T1" fmla="*/ 365919 h 21600"/>
              <a:gd name="T2" fmla="*/ 402432 w 20518"/>
              <a:gd name="T3" fmla="*/ 365919 h 21600"/>
              <a:gd name="T4" fmla="*/ 402432 w 20518"/>
              <a:gd name="T5" fmla="*/ 365919 h 21600"/>
              <a:gd name="T6" fmla="*/ 402432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3265" name="AutoShape 17"/>
          <p:cNvSpPr>
            <a:spLocks/>
          </p:cNvSpPr>
          <p:nvPr/>
        </p:nvSpPr>
        <p:spPr bwMode="auto">
          <a:xfrm>
            <a:off x="3046413" y="5324475"/>
            <a:ext cx="571500" cy="830263"/>
          </a:xfrm>
          <a:custGeom>
            <a:avLst/>
            <a:gdLst>
              <a:gd name="T0" fmla="*/ 285750 w 21600"/>
              <a:gd name="T1" fmla="*/ 415132 h 21600"/>
              <a:gd name="T2" fmla="*/ 285750 w 21600"/>
              <a:gd name="T3" fmla="*/ 415132 h 21600"/>
              <a:gd name="T4" fmla="*/ 285750 w 21600"/>
              <a:gd name="T5" fmla="*/ 415132 h 21600"/>
              <a:gd name="T6" fmla="*/ 285750 w 21600"/>
              <a:gd name="T7" fmla="*/ 415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3266" name="AutoShape 18"/>
          <p:cNvSpPr>
            <a:spLocks/>
          </p:cNvSpPr>
          <p:nvPr/>
        </p:nvSpPr>
        <p:spPr bwMode="auto">
          <a:xfrm>
            <a:off x="16198850" y="5324475"/>
            <a:ext cx="831850" cy="830263"/>
          </a:xfrm>
          <a:custGeom>
            <a:avLst/>
            <a:gdLst>
              <a:gd name="T0" fmla="*/ 415925 w 21430"/>
              <a:gd name="T1" fmla="*/ 415132 h 21430"/>
              <a:gd name="T2" fmla="*/ 415925 w 21430"/>
              <a:gd name="T3" fmla="*/ 415132 h 21430"/>
              <a:gd name="T4" fmla="*/ 415925 w 21430"/>
              <a:gd name="T5" fmla="*/ 415132 h 21430"/>
              <a:gd name="T6" fmla="*/ 415925 w 21430"/>
              <a:gd name="T7" fmla="*/ 41513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3267" name="AutoShape 19"/>
          <p:cNvSpPr>
            <a:spLocks/>
          </p:cNvSpPr>
          <p:nvPr/>
        </p:nvSpPr>
        <p:spPr bwMode="auto">
          <a:xfrm>
            <a:off x="11804650" y="5411788"/>
            <a:ext cx="815975" cy="655637"/>
          </a:xfrm>
          <a:custGeom>
            <a:avLst/>
            <a:gdLst>
              <a:gd name="T0" fmla="*/ 407968 w 21335"/>
              <a:gd name="T1" fmla="*/ 332868 h 21422"/>
              <a:gd name="T2" fmla="*/ 407968 w 21335"/>
              <a:gd name="T3" fmla="*/ 332868 h 21422"/>
              <a:gd name="T4" fmla="*/ 407968 w 21335"/>
              <a:gd name="T5" fmla="*/ 332868 h 21422"/>
              <a:gd name="T6" fmla="*/ 407968 w 21335"/>
              <a:gd name="T7" fmla="*/ 33286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3268" name="AutoShape 20"/>
          <p:cNvSpPr>
            <a:spLocks/>
          </p:cNvSpPr>
          <p:nvPr/>
        </p:nvSpPr>
        <p:spPr bwMode="auto">
          <a:xfrm>
            <a:off x="2324100" y="7816850"/>
            <a:ext cx="1871663"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Idea</a:t>
            </a:r>
            <a:endParaRPr lang="en-US">
              <a:solidFill>
                <a:schemeClr val="bg1"/>
              </a:solidFill>
              <a:latin typeface="Roboto" charset="0"/>
              <a:ea typeface="ＭＳ Ｐゴシック" charset="0"/>
              <a:cs typeface="Roboto" charset="0"/>
              <a:sym typeface="Roboto" charset="0"/>
            </a:endParaRPr>
          </a:p>
        </p:txBody>
      </p:sp>
      <p:sp>
        <p:nvSpPr>
          <p:cNvPr id="53269" name="AutoShape 21"/>
          <p:cNvSpPr>
            <a:spLocks/>
          </p:cNvSpPr>
          <p:nvPr/>
        </p:nvSpPr>
        <p:spPr bwMode="auto">
          <a:xfrm>
            <a:off x="6826250" y="7816850"/>
            <a:ext cx="1887538"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Consultant</a:t>
            </a:r>
            <a:endParaRPr lang="en-US">
              <a:solidFill>
                <a:schemeClr val="bg1"/>
              </a:solidFill>
              <a:latin typeface="Roboto" charset="0"/>
              <a:ea typeface="ＭＳ Ｐゴシック" charset="0"/>
              <a:cs typeface="Roboto" charset="0"/>
              <a:sym typeface="Roboto" charset="0"/>
            </a:endParaRPr>
          </a:p>
        </p:txBody>
      </p:sp>
      <p:sp>
        <p:nvSpPr>
          <p:cNvPr id="53270" name="AutoShape 22"/>
          <p:cNvSpPr>
            <a:spLocks/>
          </p:cNvSpPr>
          <p:nvPr/>
        </p:nvSpPr>
        <p:spPr bwMode="auto">
          <a:xfrm>
            <a:off x="11255375" y="7816850"/>
            <a:ext cx="1871663"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Fix Plan</a:t>
            </a:r>
            <a:endParaRPr lang="en-US">
              <a:solidFill>
                <a:schemeClr val="bg1"/>
              </a:solidFill>
              <a:latin typeface="Roboto" charset="0"/>
              <a:ea typeface="ＭＳ Ｐゴシック" charset="0"/>
              <a:cs typeface="Roboto" charset="0"/>
              <a:sym typeface="Roboto" charset="0"/>
            </a:endParaRPr>
          </a:p>
        </p:txBody>
      </p:sp>
      <p:sp>
        <p:nvSpPr>
          <p:cNvPr id="53271" name="AutoShape 23"/>
          <p:cNvSpPr>
            <a:spLocks/>
          </p:cNvSpPr>
          <p:nvPr/>
        </p:nvSpPr>
        <p:spPr bwMode="auto">
          <a:xfrm>
            <a:off x="15395575" y="7816850"/>
            <a:ext cx="2439988"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Key of Succes</a:t>
            </a:r>
            <a:endParaRPr lang="en-US">
              <a:solidFill>
                <a:schemeClr val="bg1"/>
              </a:solidFill>
              <a:latin typeface="Roboto" charset="0"/>
              <a:ea typeface="ＭＳ Ｐゴシック" charset="0"/>
              <a:cs typeface="Roboto" charset="0"/>
              <a:sym typeface="Roboto" charset="0"/>
            </a:endParaRPr>
          </a:p>
        </p:txBody>
      </p:sp>
      <p:sp>
        <p:nvSpPr>
          <p:cNvPr id="53272" name="AutoShape 24"/>
          <p:cNvSpPr>
            <a:spLocks/>
          </p:cNvSpPr>
          <p:nvPr/>
        </p:nvSpPr>
        <p:spPr bwMode="auto">
          <a:xfrm>
            <a:off x="20067588" y="7816850"/>
            <a:ext cx="2066925"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Announcing</a:t>
            </a:r>
            <a:endParaRPr lang="en-US">
              <a:solidFill>
                <a:schemeClr val="bg1"/>
              </a:solidFill>
              <a:latin typeface="Roboto" charset="0"/>
              <a:ea typeface="ＭＳ Ｐゴシック" charset="0"/>
              <a:cs typeface="Roboto" charset="0"/>
              <a:sym typeface="Roboto" charset="0"/>
            </a:endParaRPr>
          </a:p>
        </p:txBody>
      </p:sp>
      <p:sp>
        <p:nvSpPr>
          <p:cNvPr id="53273" name="AutoShape 25"/>
          <p:cNvSpPr>
            <a:spLocks/>
          </p:cNvSpPr>
          <p:nvPr/>
        </p:nvSpPr>
        <p:spPr bwMode="auto">
          <a:xfrm>
            <a:off x="5700713" y="8609013"/>
            <a:ext cx="4138612"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3274" name="AutoShape 26"/>
          <p:cNvSpPr>
            <a:spLocks/>
          </p:cNvSpPr>
          <p:nvPr/>
        </p:nvSpPr>
        <p:spPr bwMode="auto">
          <a:xfrm>
            <a:off x="10144125" y="8609013"/>
            <a:ext cx="4138613"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5" name="AutoShape 27"/>
          <p:cNvSpPr>
            <a:spLocks/>
          </p:cNvSpPr>
          <p:nvPr/>
        </p:nvSpPr>
        <p:spPr bwMode="auto">
          <a:xfrm>
            <a:off x="14546263" y="8609013"/>
            <a:ext cx="4138612"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6" name="AutoShape 28"/>
          <p:cNvSpPr>
            <a:spLocks/>
          </p:cNvSpPr>
          <p:nvPr/>
        </p:nvSpPr>
        <p:spPr bwMode="auto">
          <a:xfrm>
            <a:off x="18975388" y="8609013"/>
            <a:ext cx="4138612" cy="2087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D8A218-5C17-4993-B74C-86A60BFC6C66}" type="slidenum">
              <a:rPr lang="en-US" sz="2000">
                <a:solidFill>
                  <a:schemeClr val="bg1"/>
                </a:solidFill>
              </a:rPr>
              <a:pPr algn="ctr" eaLnBrk="1">
                <a:lnSpc>
                  <a:spcPct val="100000"/>
                </a:lnSpc>
              </a:pPr>
              <a:t>49</a:t>
            </a:fld>
            <a:endParaRPr lang="en-US">
              <a:solidFill>
                <a:schemeClr val="bg1"/>
              </a:solidFill>
            </a:endParaRPr>
          </a:p>
        </p:txBody>
      </p:sp>
      <p:sp>
        <p:nvSpPr>
          <p:cNvPr id="54276" name="AutoShape 4"/>
          <p:cNvSpPr>
            <a:spLocks/>
          </p:cNvSpPr>
          <p:nvPr/>
        </p:nvSpPr>
        <p:spPr bwMode="auto">
          <a:xfrm>
            <a:off x="3906838" y="3498850"/>
            <a:ext cx="1700212"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4277" name="AutoShape 5"/>
          <p:cNvSpPr>
            <a:spLocks/>
          </p:cNvSpPr>
          <p:nvPr/>
        </p:nvSpPr>
        <p:spPr bwMode="auto">
          <a:xfrm>
            <a:off x="3906838" y="8231188"/>
            <a:ext cx="1700212"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4278" name="AutoShape 6"/>
          <p:cNvSpPr>
            <a:spLocks/>
          </p:cNvSpPr>
          <p:nvPr/>
        </p:nvSpPr>
        <p:spPr bwMode="auto">
          <a:xfrm>
            <a:off x="11341100" y="3498850"/>
            <a:ext cx="1700213"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4279" name="AutoShape 7"/>
          <p:cNvSpPr>
            <a:spLocks/>
          </p:cNvSpPr>
          <p:nvPr/>
        </p:nvSpPr>
        <p:spPr bwMode="auto">
          <a:xfrm>
            <a:off x="11341100" y="8231188"/>
            <a:ext cx="1700213"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4280" name="AutoShape 8"/>
          <p:cNvSpPr>
            <a:spLocks/>
          </p:cNvSpPr>
          <p:nvPr/>
        </p:nvSpPr>
        <p:spPr bwMode="auto">
          <a:xfrm>
            <a:off x="18775363" y="3498850"/>
            <a:ext cx="1700212"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4281" name="AutoShape 9"/>
          <p:cNvSpPr>
            <a:spLocks/>
          </p:cNvSpPr>
          <p:nvPr/>
        </p:nvSpPr>
        <p:spPr bwMode="auto">
          <a:xfrm>
            <a:off x="18775363" y="8231188"/>
            <a:ext cx="1700212" cy="170180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54282" name="AutoShape 10"/>
          <p:cNvSpPr>
            <a:spLocks/>
          </p:cNvSpPr>
          <p:nvPr/>
        </p:nvSpPr>
        <p:spPr bwMode="auto">
          <a:xfrm>
            <a:off x="4121150" y="3709988"/>
            <a:ext cx="1266825" cy="1266825"/>
          </a:xfrm>
          <a:custGeom>
            <a:avLst/>
            <a:gdLst>
              <a:gd name="T0" fmla="*/ 633380 w 19679"/>
              <a:gd name="T1" fmla="*/ 695244 h 19679"/>
              <a:gd name="T2" fmla="*/ 633380 w 19679"/>
              <a:gd name="T3" fmla="*/ 695244 h 19679"/>
              <a:gd name="T4" fmla="*/ 633380 w 19679"/>
              <a:gd name="T5" fmla="*/ 695244 h 19679"/>
              <a:gd name="T6" fmla="*/ 633380 w 19679"/>
              <a:gd name="T7" fmla="*/ 695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4283" name="AutoShape 11"/>
          <p:cNvSpPr>
            <a:spLocks/>
          </p:cNvSpPr>
          <p:nvPr/>
        </p:nvSpPr>
        <p:spPr bwMode="auto">
          <a:xfrm>
            <a:off x="4483100" y="4081463"/>
            <a:ext cx="542925" cy="542925"/>
          </a:xfrm>
          <a:custGeom>
            <a:avLst/>
            <a:gdLst>
              <a:gd name="T0" fmla="*/ 271463 w 21468"/>
              <a:gd name="T1" fmla="*/ 271450 h 21469"/>
              <a:gd name="T2" fmla="*/ 271463 w 21468"/>
              <a:gd name="T3" fmla="*/ 271450 h 21469"/>
              <a:gd name="T4" fmla="*/ 271463 w 21468"/>
              <a:gd name="T5" fmla="*/ 271450 h 21469"/>
              <a:gd name="T6" fmla="*/ 271463 w 21468"/>
              <a:gd name="T7" fmla="*/ 27145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4284" name="AutoShape 12"/>
          <p:cNvSpPr>
            <a:spLocks/>
          </p:cNvSpPr>
          <p:nvPr/>
        </p:nvSpPr>
        <p:spPr bwMode="auto">
          <a:xfrm>
            <a:off x="11553825" y="3713163"/>
            <a:ext cx="1274763" cy="1273175"/>
          </a:xfrm>
          <a:custGeom>
            <a:avLst/>
            <a:gdLst>
              <a:gd name="T0" fmla="*/ 637349 w 19679"/>
              <a:gd name="T1" fmla="*/ 698729 h 19679"/>
              <a:gd name="T2" fmla="*/ 637349 w 19679"/>
              <a:gd name="T3" fmla="*/ 698729 h 19679"/>
              <a:gd name="T4" fmla="*/ 637349 w 19679"/>
              <a:gd name="T5" fmla="*/ 698729 h 19679"/>
              <a:gd name="T6" fmla="*/ 637349 w 19679"/>
              <a:gd name="T7" fmla="*/ 698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4285" name="AutoShape 13"/>
          <p:cNvSpPr>
            <a:spLocks/>
          </p:cNvSpPr>
          <p:nvPr/>
        </p:nvSpPr>
        <p:spPr bwMode="auto">
          <a:xfrm>
            <a:off x="18991263" y="3716338"/>
            <a:ext cx="1270000" cy="12700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4286" name="AutoShape 14"/>
          <p:cNvSpPr>
            <a:spLocks/>
          </p:cNvSpPr>
          <p:nvPr/>
        </p:nvSpPr>
        <p:spPr bwMode="auto">
          <a:xfrm>
            <a:off x="11553825" y="8447088"/>
            <a:ext cx="1270000" cy="12700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54287" name="AutoShape 15"/>
          <p:cNvSpPr>
            <a:spLocks/>
          </p:cNvSpPr>
          <p:nvPr/>
        </p:nvSpPr>
        <p:spPr bwMode="auto">
          <a:xfrm>
            <a:off x="18991263" y="8447088"/>
            <a:ext cx="1270000" cy="12700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a:solidFill>
                <a:schemeClr val="bg1"/>
              </a:solidFill>
            </a:endParaRPr>
          </a:p>
        </p:txBody>
      </p:sp>
      <p:sp>
        <p:nvSpPr>
          <p:cNvPr id="54288" name="AutoShape 16"/>
          <p:cNvSpPr>
            <a:spLocks/>
          </p:cNvSpPr>
          <p:nvPr/>
        </p:nvSpPr>
        <p:spPr bwMode="auto">
          <a:xfrm>
            <a:off x="4117975" y="8447088"/>
            <a:ext cx="1270000" cy="12700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4289" name="AutoShape 17"/>
          <p:cNvSpPr>
            <a:spLocks/>
          </p:cNvSpPr>
          <p:nvPr/>
        </p:nvSpPr>
        <p:spPr bwMode="auto">
          <a:xfrm>
            <a:off x="4452938" y="8847138"/>
            <a:ext cx="603250" cy="396875"/>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4290" name="AutoShape 18"/>
          <p:cNvSpPr>
            <a:spLocks/>
          </p:cNvSpPr>
          <p:nvPr/>
        </p:nvSpPr>
        <p:spPr bwMode="auto">
          <a:xfrm>
            <a:off x="19326225" y="4075113"/>
            <a:ext cx="603250" cy="555625"/>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4291" name="AutoShape 19"/>
          <p:cNvSpPr>
            <a:spLocks/>
          </p:cNvSpPr>
          <p:nvPr/>
        </p:nvSpPr>
        <p:spPr bwMode="auto">
          <a:xfrm>
            <a:off x="11950700" y="4027488"/>
            <a:ext cx="450850" cy="650875"/>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4292" name="AutoShape 20"/>
          <p:cNvSpPr>
            <a:spLocks/>
          </p:cNvSpPr>
          <p:nvPr/>
        </p:nvSpPr>
        <p:spPr bwMode="auto">
          <a:xfrm>
            <a:off x="11888788" y="8780463"/>
            <a:ext cx="604837" cy="603250"/>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4293" name="AutoShape 21"/>
          <p:cNvSpPr>
            <a:spLocks/>
          </p:cNvSpPr>
          <p:nvPr/>
        </p:nvSpPr>
        <p:spPr bwMode="auto">
          <a:xfrm>
            <a:off x="19292888" y="8850313"/>
            <a:ext cx="669925" cy="463550"/>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4294" name="AutoShape 22"/>
          <p:cNvSpPr>
            <a:spLocks/>
          </p:cNvSpPr>
          <p:nvPr/>
        </p:nvSpPr>
        <p:spPr bwMode="auto">
          <a:xfrm>
            <a:off x="3743325" y="5521325"/>
            <a:ext cx="2027238"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4295" name="AutoShape 23"/>
          <p:cNvSpPr>
            <a:spLocks/>
          </p:cNvSpPr>
          <p:nvPr/>
        </p:nvSpPr>
        <p:spPr bwMode="auto">
          <a:xfrm>
            <a:off x="11163300" y="55213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4296" name="AutoShape 24"/>
          <p:cNvSpPr>
            <a:spLocks/>
          </p:cNvSpPr>
          <p:nvPr/>
        </p:nvSpPr>
        <p:spPr bwMode="auto">
          <a:xfrm>
            <a:off x="9709150" y="6057900"/>
            <a:ext cx="4933950" cy="12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297" name="AutoShape 25"/>
          <p:cNvSpPr>
            <a:spLocks/>
          </p:cNvSpPr>
          <p:nvPr/>
        </p:nvSpPr>
        <p:spPr bwMode="auto">
          <a:xfrm>
            <a:off x="18615025" y="55213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4298" name="AutoShape 26"/>
          <p:cNvSpPr>
            <a:spLocks/>
          </p:cNvSpPr>
          <p:nvPr/>
        </p:nvSpPr>
        <p:spPr bwMode="auto">
          <a:xfrm>
            <a:off x="3741738" y="102822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4299" name="AutoShape 27"/>
          <p:cNvSpPr>
            <a:spLocks/>
          </p:cNvSpPr>
          <p:nvPr/>
        </p:nvSpPr>
        <p:spPr bwMode="auto">
          <a:xfrm>
            <a:off x="11145838" y="102822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4300" name="AutoShape 28"/>
          <p:cNvSpPr>
            <a:spLocks/>
          </p:cNvSpPr>
          <p:nvPr/>
        </p:nvSpPr>
        <p:spPr bwMode="auto">
          <a:xfrm>
            <a:off x="18615025" y="102822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4301" name="AutoShape 29"/>
          <p:cNvSpPr>
            <a:spLocks/>
          </p:cNvSpPr>
          <p:nvPr/>
        </p:nvSpPr>
        <p:spPr bwMode="auto">
          <a:xfrm>
            <a:off x="2290763" y="6057900"/>
            <a:ext cx="4932362" cy="12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2" name="AutoShape 30"/>
          <p:cNvSpPr>
            <a:spLocks/>
          </p:cNvSpPr>
          <p:nvPr/>
        </p:nvSpPr>
        <p:spPr bwMode="auto">
          <a:xfrm>
            <a:off x="17159288" y="6057900"/>
            <a:ext cx="4932362" cy="127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3" name="AutoShape 31"/>
          <p:cNvSpPr>
            <a:spLocks/>
          </p:cNvSpPr>
          <p:nvPr/>
        </p:nvSpPr>
        <p:spPr bwMode="auto">
          <a:xfrm>
            <a:off x="9709150" y="10815638"/>
            <a:ext cx="4933950" cy="1281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4" name="AutoShape 32"/>
          <p:cNvSpPr>
            <a:spLocks/>
          </p:cNvSpPr>
          <p:nvPr/>
        </p:nvSpPr>
        <p:spPr bwMode="auto">
          <a:xfrm>
            <a:off x="2290763" y="10815638"/>
            <a:ext cx="4932362" cy="1281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5" name="AutoShape 33"/>
          <p:cNvSpPr>
            <a:spLocks/>
          </p:cNvSpPr>
          <p:nvPr/>
        </p:nvSpPr>
        <p:spPr bwMode="auto">
          <a:xfrm>
            <a:off x="17159288" y="10815638"/>
            <a:ext cx="4932362" cy="1281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218" name="AutoShape 2"/>
          <p:cNvSpPr>
            <a:spLocks/>
          </p:cNvSpPr>
          <p:nvPr/>
        </p:nvSpPr>
        <p:spPr bwMode="auto">
          <a:xfrm>
            <a:off x="1955800" y="0"/>
            <a:ext cx="9956800" cy="13714413"/>
          </a:xfrm>
          <a:custGeom>
            <a:avLst/>
            <a:gdLst>
              <a:gd name="T0" fmla="*/ 4978400 w 21600"/>
              <a:gd name="T1" fmla="*/ 6857207 h 21600"/>
              <a:gd name="T2" fmla="*/ 4978400 w 21600"/>
              <a:gd name="T3" fmla="*/ 6857207 h 21600"/>
              <a:gd name="T4" fmla="*/ 4978400 w 21600"/>
              <a:gd name="T5" fmla="*/ 6857207 h 21600"/>
              <a:gd name="T6" fmla="*/ 4978400 w 21600"/>
              <a:gd name="T7" fmla="*/ 685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9219" name="AutoShape 3"/>
          <p:cNvSpPr>
            <a:spLocks/>
          </p:cNvSpPr>
          <p:nvPr/>
        </p:nvSpPr>
        <p:spPr bwMode="auto">
          <a:xfrm>
            <a:off x="3454400" y="5149850"/>
            <a:ext cx="6958013" cy="684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rgbClr val="FFFFFF"/>
                </a:solidFill>
                <a:latin typeface="Roboto Light" panose="02000000000000000000" pitchFamily="2" charset="0"/>
              </a:rPr>
              <a:t>Lorem ipsum randomised words which 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a:t>
            </a:r>
          </a:p>
          <a:p>
            <a:pPr eaLnBrk="1"/>
            <a:endParaRPr lang="en-US">
              <a:solidFill>
                <a:srgbClr val="FFFFFF"/>
              </a:solidFill>
              <a:latin typeface="Roboto Light" panose="02000000000000000000" pitchFamily="2" charset="0"/>
            </a:endParaRPr>
          </a:p>
          <a:p>
            <a:pPr eaLnBrk="1"/>
            <a:r>
              <a:rPr lang="en-US">
                <a:solidFill>
                  <a:srgbClr val="FFFFFF"/>
                </a:solidFill>
                <a:latin typeface="Roboto Light" panose="02000000000000000000" pitchFamily="2" charset="0"/>
              </a:rPr>
              <a:t>randoy beration in some form. Lorem ipsum randomised words which don't look even slightly beration in some form, by injected humour, or words which don't look even slightly. or randomised words which don't look even slightly beration in some form, or words which don't look even slightly htly.</a:t>
            </a:r>
            <a:endParaRPr lang="en-US">
              <a:latin typeface="Roboto Light" panose="02000000000000000000" pitchFamily="2" charset="0"/>
            </a:endParaRPr>
          </a:p>
        </p:txBody>
      </p:sp>
      <p:sp>
        <p:nvSpPr>
          <p:cNvPr id="9220" name="AutoShape 4"/>
          <p:cNvSpPr>
            <a:spLocks/>
          </p:cNvSpPr>
          <p:nvPr/>
        </p:nvSpPr>
        <p:spPr bwMode="auto">
          <a:xfrm>
            <a:off x="3454400" y="3884613"/>
            <a:ext cx="69596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rgbClr val="FFFFFF"/>
                </a:solidFill>
                <a:latin typeface="Roboto" charset="0"/>
                <a:ea typeface="ＭＳ Ｐゴシック" charset="0"/>
                <a:cs typeface="Roboto" charset="0"/>
                <a:sym typeface="Roboto" charset="0"/>
              </a:rPr>
              <a:t>Overview</a:t>
            </a:r>
            <a:endParaRPr lang="en-US" dirty="0">
              <a:latin typeface="Roboto" charset="0"/>
              <a:ea typeface="ＭＳ Ｐゴシック" charset="0"/>
              <a:cs typeface="Roboto" charset="0"/>
              <a:sym typeface="Roboto" charset="0"/>
            </a:endParaRPr>
          </a:p>
        </p:txBody>
      </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 calcmode="lin" valueType="num">
                                      <p:cBhvr additive="base">
                                        <p:cTn id="7" dur="1000" fill="hold"/>
                                        <p:tgtEl>
                                          <p:spTgt spid="9218"/>
                                        </p:tgtEl>
                                        <p:attrNameLst>
                                          <p:attrName>ppt_x</p:attrName>
                                        </p:attrNameLst>
                                      </p:cBhvr>
                                      <p:tavLst>
                                        <p:tav tm="0">
                                          <p:val>
                                            <p:strVal val="0-#ppt_w/2"/>
                                          </p:val>
                                        </p:tav>
                                        <p:tav tm="100000">
                                          <p:val>
                                            <p:strVal val="#ppt_x"/>
                                          </p:val>
                                        </p:tav>
                                      </p:tavLst>
                                    </p:anim>
                                    <p:anim calcmode="lin" valueType="num">
                                      <p:cBhvr additive="base">
                                        <p:cTn id="8" dur="1000" fill="hold"/>
                                        <p:tgtEl>
                                          <p:spTgt spid="9218"/>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800"/>
                                  </p:stCondLst>
                                  <p:childTnLst>
                                    <p:set>
                                      <p:cBhvr>
                                        <p:cTn id="10" dur="1" fill="hold">
                                          <p:stCondLst>
                                            <p:cond delay="0"/>
                                          </p:stCondLst>
                                        </p:cTn>
                                        <p:tgtEl>
                                          <p:spTgt spid="9220"/>
                                        </p:tgtEl>
                                        <p:attrNameLst>
                                          <p:attrName>style.visibility</p:attrName>
                                        </p:attrNameLst>
                                      </p:cBhvr>
                                      <p:to>
                                        <p:strVal val="visible"/>
                                      </p:to>
                                    </p:set>
                                    <p:animEffect transition="in" filter="fade">
                                      <p:cBhvr>
                                        <p:cTn id="11" dur="750"/>
                                        <p:tgtEl>
                                          <p:spTgt spid="9220"/>
                                        </p:tgtEl>
                                      </p:cBhvr>
                                    </p:animEffect>
                                  </p:childTnLst>
                                </p:cTn>
                              </p:par>
                              <p:par>
                                <p:cTn id="12" presetID="10" presetClass="entr" presetSubtype="0" fill="hold" grpId="0" nodeType="withEffect">
                                  <p:stCondLst>
                                    <p:cond delay="1100"/>
                                  </p:stCondLst>
                                  <p:childTnLst>
                                    <p:set>
                                      <p:cBhvr>
                                        <p:cTn id="13" dur="1" fill="hold">
                                          <p:stCondLst>
                                            <p:cond delay="0"/>
                                          </p:stCondLst>
                                        </p:cTn>
                                        <p:tgtEl>
                                          <p:spTgt spid="9219"/>
                                        </p:tgtEl>
                                        <p:attrNameLst>
                                          <p:attrName>style.visibility</p:attrName>
                                        </p:attrNameLst>
                                      </p:cBhvr>
                                      <p:to>
                                        <p:strVal val="visible"/>
                                      </p:to>
                                    </p:set>
                                    <p:animEffect transition="in" filter="fade">
                                      <p:cBhvr>
                                        <p:cTn id="14" dur="75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nimBg="1"/>
      <p:bldP spid="9219" grpId="0"/>
      <p:bldP spid="922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D3B5F77-7867-48DE-8F65-D4EB14019A87}" type="slidenum">
              <a:rPr lang="en-US" sz="2000">
                <a:solidFill>
                  <a:schemeClr val="bg1"/>
                </a:solidFill>
              </a:rPr>
              <a:pPr algn="ctr" eaLnBrk="1">
                <a:lnSpc>
                  <a:spcPct val="100000"/>
                </a:lnSpc>
              </a:pPr>
              <a:t>50</a:t>
            </a:fld>
            <a:endParaRPr lang="en-US">
              <a:solidFill>
                <a:schemeClr val="bg1"/>
              </a:solidFill>
            </a:endParaRPr>
          </a:p>
        </p:txBody>
      </p:sp>
      <p:sp>
        <p:nvSpPr>
          <p:cNvPr id="55300" name="AutoShape 4"/>
          <p:cNvSpPr>
            <a:spLocks/>
          </p:cNvSpPr>
          <p:nvPr/>
        </p:nvSpPr>
        <p:spPr bwMode="auto">
          <a:xfrm>
            <a:off x="8867775" y="3867150"/>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5301" name="AutoShape 5"/>
          <p:cNvSpPr>
            <a:spLocks/>
          </p:cNvSpPr>
          <p:nvPr/>
        </p:nvSpPr>
        <p:spPr bwMode="auto">
          <a:xfrm>
            <a:off x="8867775" y="6689725"/>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5302" name="AutoShape 6"/>
          <p:cNvSpPr>
            <a:spLocks/>
          </p:cNvSpPr>
          <p:nvPr/>
        </p:nvSpPr>
        <p:spPr bwMode="auto">
          <a:xfrm>
            <a:off x="8867775" y="9512300"/>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5303" name="AutoShape 7"/>
          <p:cNvSpPr>
            <a:spLocks/>
          </p:cNvSpPr>
          <p:nvPr/>
        </p:nvSpPr>
        <p:spPr bwMode="auto">
          <a:xfrm>
            <a:off x="13562013" y="3867150"/>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5304" name="AutoShape 8"/>
          <p:cNvSpPr>
            <a:spLocks/>
          </p:cNvSpPr>
          <p:nvPr/>
        </p:nvSpPr>
        <p:spPr bwMode="auto">
          <a:xfrm>
            <a:off x="13562013" y="6689725"/>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55305" name="AutoShape 9"/>
          <p:cNvSpPr>
            <a:spLocks/>
          </p:cNvSpPr>
          <p:nvPr/>
        </p:nvSpPr>
        <p:spPr bwMode="auto">
          <a:xfrm>
            <a:off x="13562013" y="9512300"/>
            <a:ext cx="1952625" cy="1952625"/>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a:solidFill>
                <a:schemeClr val="bg1"/>
              </a:solidFill>
            </a:endParaRPr>
          </a:p>
        </p:txBody>
      </p:sp>
      <p:sp>
        <p:nvSpPr>
          <p:cNvPr id="55306" name="Line 10"/>
          <p:cNvSpPr>
            <a:spLocks noChangeShapeType="1"/>
          </p:cNvSpPr>
          <p:nvPr/>
        </p:nvSpPr>
        <p:spPr bwMode="auto">
          <a:xfrm flipV="1">
            <a:off x="12192000" y="4071938"/>
            <a:ext cx="0" cy="7188200"/>
          </a:xfrm>
          <a:prstGeom prst="line">
            <a:avLst/>
          </a:prstGeom>
          <a:noFill/>
          <a:ln w="12700" cap="flat" cmpd="sng">
            <a:solidFill>
              <a:schemeClr val="bg1"/>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55307" name="AutoShape 11"/>
          <p:cNvSpPr>
            <a:spLocks/>
          </p:cNvSpPr>
          <p:nvPr/>
        </p:nvSpPr>
        <p:spPr bwMode="auto">
          <a:xfrm>
            <a:off x="9572625" y="7426325"/>
            <a:ext cx="542925" cy="541338"/>
          </a:xfrm>
          <a:custGeom>
            <a:avLst/>
            <a:gdLst>
              <a:gd name="T0" fmla="*/ 271463 w 21468"/>
              <a:gd name="T1" fmla="*/ 270656 h 21469"/>
              <a:gd name="T2" fmla="*/ 271463 w 21468"/>
              <a:gd name="T3" fmla="*/ 270656 h 21469"/>
              <a:gd name="T4" fmla="*/ 271463 w 21468"/>
              <a:gd name="T5" fmla="*/ 270656 h 21469"/>
              <a:gd name="T6" fmla="*/ 271463 w 21468"/>
              <a:gd name="T7" fmla="*/ 27065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5308" name="AutoShape 12"/>
          <p:cNvSpPr>
            <a:spLocks/>
          </p:cNvSpPr>
          <p:nvPr/>
        </p:nvSpPr>
        <p:spPr bwMode="auto">
          <a:xfrm>
            <a:off x="14236700" y="4613275"/>
            <a:ext cx="603250" cy="396875"/>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5309" name="AutoShape 13"/>
          <p:cNvSpPr>
            <a:spLocks/>
          </p:cNvSpPr>
          <p:nvPr/>
        </p:nvSpPr>
        <p:spPr bwMode="auto">
          <a:xfrm>
            <a:off x="9542463" y="4565650"/>
            <a:ext cx="603250" cy="555625"/>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5310" name="AutoShape 14"/>
          <p:cNvSpPr>
            <a:spLocks/>
          </p:cNvSpPr>
          <p:nvPr/>
        </p:nvSpPr>
        <p:spPr bwMode="auto">
          <a:xfrm>
            <a:off x="9618663" y="10163175"/>
            <a:ext cx="450850" cy="650875"/>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5311" name="AutoShape 15"/>
          <p:cNvSpPr>
            <a:spLocks/>
          </p:cNvSpPr>
          <p:nvPr/>
        </p:nvSpPr>
        <p:spPr bwMode="auto">
          <a:xfrm>
            <a:off x="14236700" y="7394575"/>
            <a:ext cx="603250" cy="604838"/>
          </a:xfrm>
          <a:custGeom>
            <a:avLst/>
            <a:gdLst>
              <a:gd name="T0" fmla="*/ 301625 w 21600"/>
              <a:gd name="T1" fmla="*/ 302419 h 21600"/>
              <a:gd name="T2" fmla="*/ 301625 w 21600"/>
              <a:gd name="T3" fmla="*/ 302419 h 21600"/>
              <a:gd name="T4" fmla="*/ 301625 w 21600"/>
              <a:gd name="T5" fmla="*/ 302419 h 21600"/>
              <a:gd name="T6" fmla="*/ 301625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5312" name="AutoShape 16"/>
          <p:cNvSpPr>
            <a:spLocks/>
          </p:cNvSpPr>
          <p:nvPr/>
        </p:nvSpPr>
        <p:spPr bwMode="auto">
          <a:xfrm>
            <a:off x="14203363" y="10256838"/>
            <a:ext cx="669925" cy="463550"/>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5313" name="AutoShape 17"/>
          <p:cNvSpPr>
            <a:spLocks/>
          </p:cNvSpPr>
          <p:nvPr/>
        </p:nvSpPr>
        <p:spPr bwMode="auto">
          <a:xfrm>
            <a:off x="6088063" y="38671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5314" name="AutoShape 18"/>
          <p:cNvSpPr>
            <a:spLocks/>
          </p:cNvSpPr>
          <p:nvPr/>
        </p:nvSpPr>
        <p:spPr bwMode="auto">
          <a:xfrm>
            <a:off x="3673475" y="4514850"/>
            <a:ext cx="4440238"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55315" name="AutoShape 19"/>
          <p:cNvSpPr>
            <a:spLocks/>
          </p:cNvSpPr>
          <p:nvPr/>
        </p:nvSpPr>
        <p:spPr bwMode="auto">
          <a:xfrm>
            <a:off x="6088063" y="66897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5316" name="AutoShape 20"/>
          <p:cNvSpPr>
            <a:spLocks/>
          </p:cNvSpPr>
          <p:nvPr/>
        </p:nvSpPr>
        <p:spPr bwMode="auto">
          <a:xfrm>
            <a:off x="3673475" y="7337425"/>
            <a:ext cx="4440238"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7" name="AutoShape 21"/>
          <p:cNvSpPr>
            <a:spLocks/>
          </p:cNvSpPr>
          <p:nvPr/>
        </p:nvSpPr>
        <p:spPr bwMode="auto">
          <a:xfrm>
            <a:off x="6088063" y="95123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5318" name="AutoShape 22"/>
          <p:cNvSpPr>
            <a:spLocks/>
          </p:cNvSpPr>
          <p:nvPr/>
        </p:nvSpPr>
        <p:spPr bwMode="auto">
          <a:xfrm>
            <a:off x="3673475" y="10160000"/>
            <a:ext cx="4440238"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9" name="AutoShape 23"/>
          <p:cNvSpPr>
            <a:spLocks/>
          </p:cNvSpPr>
          <p:nvPr/>
        </p:nvSpPr>
        <p:spPr bwMode="auto">
          <a:xfrm>
            <a:off x="16268700" y="386715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5320" name="AutoShape 24"/>
          <p:cNvSpPr>
            <a:spLocks/>
          </p:cNvSpPr>
          <p:nvPr/>
        </p:nvSpPr>
        <p:spPr bwMode="auto">
          <a:xfrm>
            <a:off x="16268700" y="4502150"/>
            <a:ext cx="4440238"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1" name="AutoShape 25"/>
          <p:cNvSpPr>
            <a:spLocks/>
          </p:cNvSpPr>
          <p:nvPr/>
        </p:nvSpPr>
        <p:spPr bwMode="auto">
          <a:xfrm>
            <a:off x="16268700" y="66897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5322" name="AutoShape 26"/>
          <p:cNvSpPr>
            <a:spLocks/>
          </p:cNvSpPr>
          <p:nvPr/>
        </p:nvSpPr>
        <p:spPr bwMode="auto">
          <a:xfrm>
            <a:off x="16268700" y="7324725"/>
            <a:ext cx="4440238"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3" name="AutoShape 27"/>
          <p:cNvSpPr>
            <a:spLocks/>
          </p:cNvSpPr>
          <p:nvPr/>
        </p:nvSpPr>
        <p:spPr bwMode="auto">
          <a:xfrm>
            <a:off x="16268700" y="9512300"/>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5324" name="AutoShape 28"/>
          <p:cNvSpPr>
            <a:spLocks/>
          </p:cNvSpPr>
          <p:nvPr/>
        </p:nvSpPr>
        <p:spPr bwMode="auto">
          <a:xfrm>
            <a:off x="16268700" y="10147300"/>
            <a:ext cx="4440238"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87B1D6-1111-4ABC-ADF4-149812D08FE3}" type="slidenum">
              <a:rPr lang="en-US" sz="2000">
                <a:solidFill>
                  <a:schemeClr val="bg1"/>
                </a:solidFill>
              </a:rPr>
              <a:pPr algn="ctr" eaLnBrk="1">
                <a:lnSpc>
                  <a:spcPct val="100000"/>
                </a:lnSpc>
              </a:pPr>
              <a:t>51</a:t>
            </a:fld>
            <a:endParaRPr lang="en-US">
              <a:solidFill>
                <a:schemeClr val="bg1"/>
              </a:solidFill>
            </a:endParaRPr>
          </a:p>
        </p:txBody>
      </p:sp>
      <p:sp>
        <p:nvSpPr>
          <p:cNvPr id="56324" name="AutoShape 4"/>
          <p:cNvSpPr>
            <a:spLocks/>
          </p:cNvSpPr>
          <p:nvPr/>
        </p:nvSpPr>
        <p:spPr bwMode="auto">
          <a:xfrm>
            <a:off x="3516313" y="37925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6325" name="AutoShape 5"/>
          <p:cNvSpPr>
            <a:spLocks/>
          </p:cNvSpPr>
          <p:nvPr/>
        </p:nvSpPr>
        <p:spPr bwMode="auto">
          <a:xfrm>
            <a:off x="3516313" y="4425950"/>
            <a:ext cx="44402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56326" name="AutoShape 6"/>
          <p:cNvSpPr>
            <a:spLocks/>
          </p:cNvSpPr>
          <p:nvPr/>
        </p:nvSpPr>
        <p:spPr bwMode="auto">
          <a:xfrm>
            <a:off x="3516313" y="68595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6327" name="AutoShape 7"/>
          <p:cNvSpPr>
            <a:spLocks/>
          </p:cNvSpPr>
          <p:nvPr/>
        </p:nvSpPr>
        <p:spPr bwMode="auto">
          <a:xfrm>
            <a:off x="3516313" y="7494588"/>
            <a:ext cx="4440237"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28" name="AutoShape 8"/>
          <p:cNvSpPr>
            <a:spLocks/>
          </p:cNvSpPr>
          <p:nvPr/>
        </p:nvSpPr>
        <p:spPr bwMode="auto">
          <a:xfrm>
            <a:off x="3516313" y="99282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6329" name="AutoShape 9"/>
          <p:cNvSpPr>
            <a:spLocks/>
          </p:cNvSpPr>
          <p:nvPr/>
        </p:nvSpPr>
        <p:spPr bwMode="auto">
          <a:xfrm>
            <a:off x="3516313" y="10563225"/>
            <a:ext cx="4440237"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0" name="AutoShape 10"/>
          <p:cNvSpPr>
            <a:spLocks/>
          </p:cNvSpPr>
          <p:nvPr/>
        </p:nvSpPr>
        <p:spPr bwMode="auto">
          <a:xfrm>
            <a:off x="11093450" y="37925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6331" name="AutoShape 11"/>
          <p:cNvSpPr>
            <a:spLocks/>
          </p:cNvSpPr>
          <p:nvPr/>
        </p:nvSpPr>
        <p:spPr bwMode="auto">
          <a:xfrm>
            <a:off x="11093450" y="4425950"/>
            <a:ext cx="4441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2" name="AutoShape 12"/>
          <p:cNvSpPr>
            <a:spLocks/>
          </p:cNvSpPr>
          <p:nvPr/>
        </p:nvSpPr>
        <p:spPr bwMode="auto">
          <a:xfrm>
            <a:off x="11093450" y="68595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6333" name="AutoShape 13"/>
          <p:cNvSpPr>
            <a:spLocks/>
          </p:cNvSpPr>
          <p:nvPr/>
        </p:nvSpPr>
        <p:spPr bwMode="auto">
          <a:xfrm>
            <a:off x="11093450" y="7494588"/>
            <a:ext cx="44418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4" name="AutoShape 14"/>
          <p:cNvSpPr>
            <a:spLocks/>
          </p:cNvSpPr>
          <p:nvPr/>
        </p:nvSpPr>
        <p:spPr bwMode="auto">
          <a:xfrm>
            <a:off x="11093450" y="99282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6335" name="AutoShape 15"/>
          <p:cNvSpPr>
            <a:spLocks/>
          </p:cNvSpPr>
          <p:nvPr/>
        </p:nvSpPr>
        <p:spPr bwMode="auto">
          <a:xfrm>
            <a:off x="11093450" y="10563225"/>
            <a:ext cx="4441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6" name="AutoShape 16"/>
          <p:cNvSpPr>
            <a:spLocks/>
          </p:cNvSpPr>
          <p:nvPr/>
        </p:nvSpPr>
        <p:spPr bwMode="auto">
          <a:xfrm>
            <a:off x="18672175" y="379253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6337" name="AutoShape 17"/>
          <p:cNvSpPr>
            <a:spLocks/>
          </p:cNvSpPr>
          <p:nvPr/>
        </p:nvSpPr>
        <p:spPr bwMode="auto">
          <a:xfrm>
            <a:off x="18672175" y="4425950"/>
            <a:ext cx="4441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8" name="AutoShape 18"/>
          <p:cNvSpPr>
            <a:spLocks/>
          </p:cNvSpPr>
          <p:nvPr/>
        </p:nvSpPr>
        <p:spPr bwMode="auto">
          <a:xfrm>
            <a:off x="18672175" y="68595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6339" name="AutoShape 19"/>
          <p:cNvSpPr>
            <a:spLocks/>
          </p:cNvSpPr>
          <p:nvPr/>
        </p:nvSpPr>
        <p:spPr bwMode="auto">
          <a:xfrm>
            <a:off x="18672175" y="7494588"/>
            <a:ext cx="4441825" cy="1300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0" name="AutoShape 20"/>
          <p:cNvSpPr>
            <a:spLocks/>
          </p:cNvSpPr>
          <p:nvPr/>
        </p:nvSpPr>
        <p:spPr bwMode="auto">
          <a:xfrm>
            <a:off x="18672175" y="99282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6341" name="AutoShape 21"/>
          <p:cNvSpPr>
            <a:spLocks/>
          </p:cNvSpPr>
          <p:nvPr/>
        </p:nvSpPr>
        <p:spPr bwMode="auto">
          <a:xfrm>
            <a:off x="18672175" y="10563225"/>
            <a:ext cx="4441825" cy="1300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2" name="AutoShape 22"/>
          <p:cNvSpPr>
            <a:spLocks/>
          </p:cNvSpPr>
          <p:nvPr/>
        </p:nvSpPr>
        <p:spPr bwMode="auto">
          <a:xfrm>
            <a:off x="8931275" y="10020300"/>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a:solidFill>
                <a:schemeClr val="bg1"/>
              </a:solidFill>
            </a:endParaRPr>
          </a:p>
        </p:txBody>
      </p:sp>
      <p:sp>
        <p:nvSpPr>
          <p:cNvPr id="56343" name="AutoShape 23"/>
          <p:cNvSpPr>
            <a:spLocks/>
          </p:cNvSpPr>
          <p:nvPr/>
        </p:nvSpPr>
        <p:spPr bwMode="auto">
          <a:xfrm>
            <a:off x="8931275" y="6951663"/>
            <a:ext cx="1589088" cy="1589087"/>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56344" name="AutoShape 24"/>
          <p:cNvSpPr>
            <a:spLocks/>
          </p:cNvSpPr>
          <p:nvPr/>
        </p:nvSpPr>
        <p:spPr bwMode="auto">
          <a:xfrm>
            <a:off x="8931275" y="3883025"/>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6345" name="AutoShape 25"/>
          <p:cNvSpPr>
            <a:spLocks/>
          </p:cNvSpPr>
          <p:nvPr/>
        </p:nvSpPr>
        <p:spPr bwMode="auto">
          <a:xfrm>
            <a:off x="1254125" y="10020300"/>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6346" name="AutoShape 26"/>
          <p:cNvSpPr>
            <a:spLocks/>
          </p:cNvSpPr>
          <p:nvPr/>
        </p:nvSpPr>
        <p:spPr bwMode="auto">
          <a:xfrm>
            <a:off x="1254125" y="6951663"/>
            <a:ext cx="1589088" cy="1589087"/>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6347" name="AutoShape 27"/>
          <p:cNvSpPr>
            <a:spLocks/>
          </p:cNvSpPr>
          <p:nvPr/>
        </p:nvSpPr>
        <p:spPr bwMode="auto">
          <a:xfrm>
            <a:off x="1262063" y="3883025"/>
            <a:ext cx="1589087" cy="1589088"/>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6348" name="AutoShape 28"/>
          <p:cNvSpPr>
            <a:spLocks/>
          </p:cNvSpPr>
          <p:nvPr/>
        </p:nvSpPr>
        <p:spPr bwMode="auto">
          <a:xfrm>
            <a:off x="1589088" y="4519613"/>
            <a:ext cx="920750" cy="317500"/>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6349" name="AutoShape 29"/>
          <p:cNvSpPr>
            <a:spLocks/>
          </p:cNvSpPr>
          <p:nvPr/>
        </p:nvSpPr>
        <p:spPr bwMode="auto">
          <a:xfrm>
            <a:off x="9413875" y="4367213"/>
            <a:ext cx="623888" cy="623887"/>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6350" name="AutoShape 30"/>
          <p:cNvSpPr>
            <a:spLocks/>
          </p:cNvSpPr>
          <p:nvPr/>
        </p:nvSpPr>
        <p:spPr bwMode="auto">
          <a:xfrm>
            <a:off x="1708150" y="10499725"/>
            <a:ext cx="688975" cy="630238"/>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6351" name="AutoShape 31"/>
          <p:cNvSpPr>
            <a:spLocks/>
          </p:cNvSpPr>
          <p:nvPr/>
        </p:nvSpPr>
        <p:spPr bwMode="auto">
          <a:xfrm>
            <a:off x="1684338" y="7489825"/>
            <a:ext cx="736600" cy="512763"/>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6352" name="AutoShape 32"/>
          <p:cNvSpPr>
            <a:spLocks/>
          </p:cNvSpPr>
          <p:nvPr/>
        </p:nvSpPr>
        <p:spPr bwMode="auto">
          <a:xfrm>
            <a:off x="9409113" y="7405688"/>
            <a:ext cx="631825" cy="630237"/>
          </a:xfrm>
          <a:custGeom>
            <a:avLst/>
            <a:gdLst>
              <a:gd name="T0" fmla="*/ 315913 w 21470"/>
              <a:gd name="T1" fmla="*/ 318935 h 21470"/>
              <a:gd name="T2" fmla="*/ 315913 w 21470"/>
              <a:gd name="T3" fmla="*/ 318935 h 21470"/>
              <a:gd name="T4" fmla="*/ 315913 w 21470"/>
              <a:gd name="T5" fmla="*/ 318935 h 21470"/>
              <a:gd name="T6" fmla="*/ 315913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6353" name="AutoShape 33"/>
          <p:cNvSpPr>
            <a:spLocks/>
          </p:cNvSpPr>
          <p:nvPr/>
        </p:nvSpPr>
        <p:spPr bwMode="auto">
          <a:xfrm>
            <a:off x="9367838" y="10556875"/>
            <a:ext cx="715962" cy="514350"/>
          </a:xfrm>
          <a:custGeom>
            <a:avLst/>
            <a:gdLst>
              <a:gd name="T0" fmla="*/ 357981 w 21600"/>
              <a:gd name="T1" fmla="*/ 257175 h 21600"/>
              <a:gd name="T2" fmla="*/ 357981 w 21600"/>
              <a:gd name="T3" fmla="*/ 257175 h 21600"/>
              <a:gd name="T4" fmla="*/ 357981 w 21600"/>
              <a:gd name="T5" fmla="*/ 257175 h 21600"/>
              <a:gd name="T6" fmla="*/ 357981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6354" name="AutoShape 34"/>
          <p:cNvSpPr>
            <a:spLocks/>
          </p:cNvSpPr>
          <p:nvPr/>
        </p:nvSpPr>
        <p:spPr bwMode="auto">
          <a:xfrm>
            <a:off x="16516350" y="10020300"/>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6355" name="AutoShape 35"/>
          <p:cNvSpPr>
            <a:spLocks/>
          </p:cNvSpPr>
          <p:nvPr/>
        </p:nvSpPr>
        <p:spPr bwMode="auto">
          <a:xfrm>
            <a:off x="16516350" y="6951663"/>
            <a:ext cx="1589088" cy="1589087"/>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6356" name="AutoShape 36"/>
          <p:cNvSpPr>
            <a:spLocks/>
          </p:cNvSpPr>
          <p:nvPr/>
        </p:nvSpPr>
        <p:spPr bwMode="auto">
          <a:xfrm>
            <a:off x="16516350" y="3883025"/>
            <a:ext cx="1589088" cy="1589088"/>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6357" name="AutoShape 37"/>
          <p:cNvSpPr>
            <a:spLocks/>
          </p:cNvSpPr>
          <p:nvPr/>
        </p:nvSpPr>
        <p:spPr bwMode="auto">
          <a:xfrm>
            <a:off x="16943388" y="4406900"/>
            <a:ext cx="736600" cy="484188"/>
          </a:xfrm>
          <a:custGeom>
            <a:avLst/>
            <a:gdLst>
              <a:gd name="T0" fmla="*/ 368300 w 21600"/>
              <a:gd name="T1" fmla="*/ 242094 h 21600"/>
              <a:gd name="T2" fmla="*/ 368300 w 21600"/>
              <a:gd name="T3" fmla="*/ 242094 h 21600"/>
              <a:gd name="T4" fmla="*/ 368300 w 21600"/>
              <a:gd name="T5" fmla="*/ 242094 h 21600"/>
              <a:gd name="T6" fmla="*/ 368300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6358" name="AutoShape 38"/>
          <p:cNvSpPr>
            <a:spLocks/>
          </p:cNvSpPr>
          <p:nvPr/>
        </p:nvSpPr>
        <p:spPr bwMode="auto">
          <a:xfrm>
            <a:off x="16941800" y="7404100"/>
            <a:ext cx="739775" cy="739775"/>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599"/>
                </a:moveTo>
                <a:cubicBezTo>
                  <a:pt x="4834" y="21599"/>
                  <a:pt x="0" y="16766"/>
                  <a:pt x="0" y="10800"/>
                </a:cubicBezTo>
                <a:cubicBezTo>
                  <a:pt x="0" y="4835"/>
                  <a:pt x="4834" y="0"/>
                  <a:pt x="10799" y="0"/>
                </a:cubicBezTo>
                <a:cubicBezTo>
                  <a:pt x="16765" y="0"/>
                  <a:pt x="21599" y="4835"/>
                  <a:pt x="21599" y="10800"/>
                </a:cubicBezTo>
                <a:cubicBezTo>
                  <a:pt x="21599" y="16766"/>
                  <a:pt x="16765" y="21599"/>
                  <a:pt x="10799" y="21599"/>
                </a:cubicBezTo>
                <a:cubicBezTo>
                  <a:pt x="10799" y="21599"/>
                  <a:pt x="10799" y="21599"/>
                  <a:pt x="107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56359" name="AutoShape 39"/>
          <p:cNvSpPr>
            <a:spLocks/>
          </p:cNvSpPr>
          <p:nvPr/>
        </p:nvSpPr>
        <p:spPr bwMode="auto">
          <a:xfrm>
            <a:off x="16930688" y="10550525"/>
            <a:ext cx="762000" cy="527050"/>
          </a:xfrm>
          <a:custGeom>
            <a:avLst/>
            <a:gdLst>
              <a:gd name="T0" fmla="*/ 381000 w 21600"/>
              <a:gd name="T1" fmla="*/ 263525 h 21600"/>
              <a:gd name="T2" fmla="*/ 381000 w 21600"/>
              <a:gd name="T3" fmla="*/ 263525 h 21600"/>
              <a:gd name="T4" fmla="*/ 381000 w 21600"/>
              <a:gd name="T5" fmla="*/ 263525 h 21600"/>
              <a:gd name="T6" fmla="*/ 381000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6C42DA8-DE78-4C9A-BE31-3AC1134C66E9}" type="slidenum">
              <a:rPr lang="en-US" sz="2000">
                <a:solidFill>
                  <a:schemeClr val="bg1"/>
                </a:solidFill>
              </a:rPr>
              <a:pPr algn="ctr" eaLnBrk="1">
                <a:lnSpc>
                  <a:spcPct val="100000"/>
                </a:lnSpc>
              </a:pPr>
              <a:t>52</a:t>
            </a:fld>
            <a:endParaRPr lang="en-US">
              <a:solidFill>
                <a:schemeClr val="bg1"/>
              </a:solidFill>
            </a:endParaRPr>
          </a:p>
        </p:txBody>
      </p:sp>
      <p:sp>
        <p:nvSpPr>
          <p:cNvPr id="57348" name="AutoShape 4"/>
          <p:cNvSpPr>
            <a:spLocks/>
          </p:cNvSpPr>
          <p:nvPr/>
        </p:nvSpPr>
        <p:spPr bwMode="auto">
          <a:xfrm>
            <a:off x="3367088" y="4251325"/>
            <a:ext cx="8304212" cy="1860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don't look even slightly.</a:t>
            </a:r>
          </a:p>
        </p:txBody>
      </p:sp>
      <p:sp>
        <p:nvSpPr>
          <p:cNvPr id="57349" name="AutoShape 5"/>
          <p:cNvSpPr>
            <a:spLocks/>
          </p:cNvSpPr>
          <p:nvPr/>
        </p:nvSpPr>
        <p:spPr bwMode="auto">
          <a:xfrm>
            <a:off x="3367088" y="7416800"/>
            <a:ext cx="8304212" cy="186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0" name="AutoShape 6"/>
          <p:cNvSpPr>
            <a:spLocks/>
          </p:cNvSpPr>
          <p:nvPr/>
        </p:nvSpPr>
        <p:spPr bwMode="auto">
          <a:xfrm>
            <a:off x="3367088" y="10452100"/>
            <a:ext cx="8304212" cy="186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1" name="AutoShape 7"/>
          <p:cNvSpPr>
            <a:spLocks/>
          </p:cNvSpPr>
          <p:nvPr/>
        </p:nvSpPr>
        <p:spPr bwMode="auto">
          <a:xfrm>
            <a:off x="3367088" y="3565525"/>
            <a:ext cx="23669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Consultacy</a:t>
            </a:r>
            <a:endParaRPr lang="en-US">
              <a:solidFill>
                <a:schemeClr val="bg1"/>
              </a:solidFill>
              <a:latin typeface="Roboto" charset="0"/>
              <a:ea typeface="ＭＳ Ｐゴシック" charset="0"/>
              <a:cs typeface="Roboto" charset="0"/>
              <a:sym typeface="Roboto" charset="0"/>
            </a:endParaRPr>
          </a:p>
        </p:txBody>
      </p:sp>
      <p:sp>
        <p:nvSpPr>
          <p:cNvPr id="57352" name="AutoShape 8"/>
          <p:cNvSpPr>
            <a:spLocks/>
          </p:cNvSpPr>
          <p:nvPr/>
        </p:nvSpPr>
        <p:spPr bwMode="auto">
          <a:xfrm>
            <a:off x="3367088" y="6692900"/>
            <a:ext cx="25828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Management</a:t>
            </a:r>
            <a:endParaRPr lang="en-US">
              <a:solidFill>
                <a:schemeClr val="bg1"/>
              </a:solidFill>
              <a:latin typeface="Roboto" charset="0"/>
              <a:ea typeface="ＭＳ Ｐゴシック" charset="0"/>
              <a:cs typeface="Roboto" charset="0"/>
              <a:sym typeface="Roboto" charset="0"/>
            </a:endParaRPr>
          </a:p>
        </p:txBody>
      </p:sp>
      <p:sp>
        <p:nvSpPr>
          <p:cNvPr id="57353" name="AutoShape 9"/>
          <p:cNvSpPr>
            <a:spLocks/>
          </p:cNvSpPr>
          <p:nvPr/>
        </p:nvSpPr>
        <p:spPr bwMode="auto">
          <a:xfrm>
            <a:off x="3367088" y="9783763"/>
            <a:ext cx="3760787"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Event Management</a:t>
            </a:r>
            <a:endParaRPr lang="en-US">
              <a:solidFill>
                <a:schemeClr val="bg1"/>
              </a:solidFill>
              <a:latin typeface="Roboto" charset="0"/>
              <a:ea typeface="ＭＳ Ｐゴシック" charset="0"/>
              <a:cs typeface="Roboto" charset="0"/>
              <a:sym typeface="Roboto" charset="0"/>
            </a:endParaRPr>
          </a:p>
        </p:txBody>
      </p:sp>
      <p:sp>
        <p:nvSpPr>
          <p:cNvPr id="57354" name="AutoShape 10"/>
          <p:cNvSpPr>
            <a:spLocks/>
          </p:cNvSpPr>
          <p:nvPr/>
        </p:nvSpPr>
        <p:spPr bwMode="auto">
          <a:xfrm>
            <a:off x="14809788" y="3565525"/>
            <a:ext cx="2162175"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Marketing</a:t>
            </a:r>
            <a:endParaRPr lang="en-US">
              <a:solidFill>
                <a:schemeClr val="bg1"/>
              </a:solidFill>
              <a:latin typeface="Roboto" charset="0"/>
              <a:ea typeface="ＭＳ Ｐゴシック" charset="0"/>
              <a:cs typeface="Roboto" charset="0"/>
              <a:sym typeface="Roboto" charset="0"/>
            </a:endParaRPr>
          </a:p>
        </p:txBody>
      </p:sp>
      <p:sp>
        <p:nvSpPr>
          <p:cNvPr id="57355" name="AutoShape 11"/>
          <p:cNvSpPr>
            <a:spLocks/>
          </p:cNvSpPr>
          <p:nvPr/>
        </p:nvSpPr>
        <p:spPr bwMode="auto">
          <a:xfrm>
            <a:off x="14809788" y="6692900"/>
            <a:ext cx="3016250"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Graphic Design</a:t>
            </a:r>
            <a:endParaRPr lang="en-US">
              <a:solidFill>
                <a:schemeClr val="bg1"/>
              </a:solidFill>
              <a:latin typeface="Roboto" charset="0"/>
              <a:ea typeface="ＭＳ Ｐゴシック" charset="0"/>
              <a:cs typeface="Roboto" charset="0"/>
              <a:sym typeface="Roboto" charset="0"/>
            </a:endParaRPr>
          </a:p>
        </p:txBody>
      </p:sp>
      <p:sp>
        <p:nvSpPr>
          <p:cNvPr id="57356" name="AutoShape 12"/>
          <p:cNvSpPr>
            <a:spLocks/>
          </p:cNvSpPr>
          <p:nvPr/>
        </p:nvSpPr>
        <p:spPr bwMode="auto">
          <a:xfrm>
            <a:off x="14809788" y="9783763"/>
            <a:ext cx="2962275"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Computerizing</a:t>
            </a:r>
            <a:endParaRPr lang="en-US">
              <a:solidFill>
                <a:schemeClr val="bg1"/>
              </a:solidFill>
              <a:latin typeface="Roboto" charset="0"/>
              <a:ea typeface="ＭＳ Ｐゴシック" charset="0"/>
              <a:cs typeface="Roboto" charset="0"/>
              <a:sym typeface="Roboto" charset="0"/>
            </a:endParaRPr>
          </a:p>
        </p:txBody>
      </p:sp>
      <p:sp>
        <p:nvSpPr>
          <p:cNvPr id="57357" name="AutoShape 13"/>
          <p:cNvSpPr>
            <a:spLocks/>
          </p:cNvSpPr>
          <p:nvPr/>
        </p:nvSpPr>
        <p:spPr bwMode="auto">
          <a:xfrm>
            <a:off x="14809788" y="4251325"/>
            <a:ext cx="8304212" cy="1860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8" name="AutoShape 14"/>
          <p:cNvSpPr>
            <a:spLocks/>
          </p:cNvSpPr>
          <p:nvPr/>
        </p:nvSpPr>
        <p:spPr bwMode="auto">
          <a:xfrm>
            <a:off x="14809788" y="7416800"/>
            <a:ext cx="8304212" cy="186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9" name="AutoShape 15"/>
          <p:cNvSpPr>
            <a:spLocks/>
          </p:cNvSpPr>
          <p:nvPr/>
        </p:nvSpPr>
        <p:spPr bwMode="auto">
          <a:xfrm>
            <a:off x="14809788" y="10452100"/>
            <a:ext cx="8304212" cy="186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60" name="AutoShape 16"/>
          <p:cNvSpPr>
            <a:spLocks/>
          </p:cNvSpPr>
          <p:nvPr/>
        </p:nvSpPr>
        <p:spPr bwMode="auto">
          <a:xfrm>
            <a:off x="12704763" y="9523413"/>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a:solidFill>
                <a:schemeClr val="bg1"/>
              </a:solidFill>
            </a:endParaRPr>
          </a:p>
        </p:txBody>
      </p:sp>
      <p:sp>
        <p:nvSpPr>
          <p:cNvPr id="57361" name="AutoShape 17"/>
          <p:cNvSpPr>
            <a:spLocks/>
          </p:cNvSpPr>
          <p:nvPr/>
        </p:nvSpPr>
        <p:spPr bwMode="auto">
          <a:xfrm>
            <a:off x="12704763" y="64341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57362" name="AutoShape 18"/>
          <p:cNvSpPr>
            <a:spLocks/>
          </p:cNvSpPr>
          <p:nvPr/>
        </p:nvSpPr>
        <p:spPr bwMode="auto">
          <a:xfrm>
            <a:off x="12704763" y="3294063"/>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7363" name="AutoShape 19"/>
          <p:cNvSpPr>
            <a:spLocks/>
          </p:cNvSpPr>
          <p:nvPr/>
        </p:nvSpPr>
        <p:spPr bwMode="auto">
          <a:xfrm>
            <a:off x="1268413" y="9523413"/>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7364" name="AutoShape 20"/>
          <p:cNvSpPr>
            <a:spLocks/>
          </p:cNvSpPr>
          <p:nvPr/>
        </p:nvSpPr>
        <p:spPr bwMode="auto">
          <a:xfrm>
            <a:off x="1268413" y="64341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7365" name="AutoShape 21"/>
          <p:cNvSpPr>
            <a:spLocks/>
          </p:cNvSpPr>
          <p:nvPr/>
        </p:nvSpPr>
        <p:spPr bwMode="auto">
          <a:xfrm>
            <a:off x="1268413" y="3294063"/>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7366" name="AutoShape 22"/>
          <p:cNvSpPr>
            <a:spLocks/>
          </p:cNvSpPr>
          <p:nvPr/>
        </p:nvSpPr>
        <p:spPr bwMode="auto">
          <a:xfrm>
            <a:off x="1595438" y="3930650"/>
            <a:ext cx="920750" cy="317500"/>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7367" name="AutoShape 23"/>
          <p:cNvSpPr>
            <a:spLocks/>
          </p:cNvSpPr>
          <p:nvPr/>
        </p:nvSpPr>
        <p:spPr bwMode="auto">
          <a:xfrm>
            <a:off x="13187363" y="3778250"/>
            <a:ext cx="623887" cy="623888"/>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7368" name="AutoShape 24"/>
          <p:cNvSpPr>
            <a:spLocks/>
          </p:cNvSpPr>
          <p:nvPr/>
        </p:nvSpPr>
        <p:spPr bwMode="auto">
          <a:xfrm>
            <a:off x="1722438" y="10002838"/>
            <a:ext cx="687387" cy="630237"/>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7369" name="AutoShape 25"/>
          <p:cNvSpPr>
            <a:spLocks/>
          </p:cNvSpPr>
          <p:nvPr/>
        </p:nvSpPr>
        <p:spPr bwMode="auto">
          <a:xfrm>
            <a:off x="1698625" y="6972300"/>
            <a:ext cx="736600" cy="512763"/>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7370" name="AutoShape 26"/>
          <p:cNvSpPr>
            <a:spLocks/>
          </p:cNvSpPr>
          <p:nvPr/>
        </p:nvSpPr>
        <p:spPr bwMode="auto">
          <a:xfrm>
            <a:off x="13182600" y="6888163"/>
            <a:ext cx="630238" cy="630237"/>
          </a:xfrm>
          <a:custGeom>
            <a:avLst/>
            <a:gdLst>
              <a:gd name="T0" fmla="*/ 315119 w 21470"/>
              <a:gd name="T1" fmla="*/ 318935 h 21470"/>
              <a:gd name="T2" fmla="*/ 315119 w 21470"/>
              <a:gd name="T3" fmla="*/ 318935 h 21470"/>
              <a:gd name="T4" fmla="*/ 315119 w 21470"/>
              <a:gd name="T5" fmla="*/ 318935 h 21470"/>
              <a:gd name="T6" fmla="*/ 315119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7371" name="AutoShape 27"/>
          <p:cNvSpPr>
            <a:spLocks/>
          </p:cNvSpPr>
          <p:nvPr/>
        </p:nvSpPr>
        <p:spPr bwMode="auto">
          <a:xfrm>
            <a:off x="13141325" y="10061575"/>
            <a:ext cx="715963" cy="514350"/>
          </a:xfrm>
          <a:custGeom>
            <a:avLst/>
            <a:gdLst>
              <a:gd name="T0" fmla="*/ 357982 w 21600"/>
              <a:gd name="T1" fmla="*/ 257175 h 21600"/>
              <a:gd name="T2" fmla="*/ 357982 w 21600"/>
              <a:gd name="T3" fmla="*/ 257175 h 21600"/>
              <a:gd name="T4" fmla="*/ 357982 w 21600"/>
              <a:gd name="T5" fmla="*/ 257175 h 21600"/>
              <a:gd name="T6" fmla="*/ 357982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69E472-FAAD-4315-92B3-B784B0B2D8E5}" type="slidenum">
              <a:rPr lang="en-US" sz="2000">
                <a:solidFill>
                  <a:schemeClr val="bg1"/>
                </a:solidFill>
              </a:rPr>
              <a:pPr algn="ctr" eaLnBrk="1">
                <a:lnSpc>
                  <a:spcPct val="100000"/>
                </a:lnSpc>
              </a:pPr>
              <a:t>53</a:t>
            </a:fld>
            <a:endParaRPr lang="en-US">
              <a:solidFill>
                <a:schemeClr val="bg1"/>
              </a:solidFill>
            </a:endParaRPr>
          </a:p>
        </p:txBody>
      </p:sp>
      <p:sp>
        <p:nvSpPr>
          <p:cNvPr id="58372" name="AutoShape 4"/>
          <p:cNvSpPr>
            <a:spLocks/>
          </p:cNvSpPr>
          <p:nvPr/>
        </p:nvSpPr>
        <p:spPr bwMode="auto">
          <a:xfrm>
            <a:off x="19912013" y="8191500"/>
            <a:ext cx="1589087" cy="1587500"/>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8373" name="AutoShape 5"/>
          <p:cNvSpPr>
            <a:spLocks/>
          </p:cNvSpPr>
          <p:nvPr/>
        </p:nvSpPr>
        <p:spPr bwMode="auto">
          <a:xfrm>
            <a:off x="14174788" y="8191500"/>
            <a:ext cx="1587500" cy="1587500"/>
          </a:xfrm>
          <a:custGeom>
            <a:avLst/>
            <a:gdLst>
              <a:gd name="T0" fmla="*/ 793710 w 19679"/>
              <a:gd name="T1" fmla="*/ 871233 h 19679"/>
              <a:gd name="T2" fmla="*/ 793710 w 19679"/>
              <a:gd name="T3" fmla="*/ 871233 h 19679"/>
              <a:gd name="T4" fmla="*/ 793710 w 19679"/>
              <a:gd name="T5" fmla="*/ 871233 h 19679"/>
              <a:gd name="T6" fmla="*/ 793710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8374" name="AutoShape 6"/>
          <p:cNvSpPr>
            <a:spLocks/>
          </p:cNvSpPr>
          <p:nvPr/>
        </p:nvSpPr>
        <p:spPr bwMode="auto">
          <a:xfrm>
            <a:off x="1543050" y="5176838"/>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Graphic Design</a:t>
            </a:r>
            <a:endParaRPr lang="en-US">
              <a:solidFill>
                <a:schemeClr val="bg1"/>
              </a:solidFill>
              <a:latin typeface="Roboto" charset="0"/>
              <a:ea typeface="ＭＳ Ｐゴシック" charset="0"/>
              <a:cs typeface="Roboto" charset="0"/>
              <a:sym typeface="Roboto" charset="0"/>
            </a:endParaRPr>
          </a:p>
        </p:txBody>
      </p:sp>
      <p:sp>
        <p:nvSpPr>
          <p:cNvPr id="58375" name="AutoShape 7"/>
          <p:cNvSpPr>
            <a:spLocks/>
          </p:cNvSpPr>
          <p:nvPr/>
        </p:nvSpPr>
        <p:spPr bwMode="auto">
          <a:xfrm>
            <a:off x="1543050" y="5876925"/>
            <a:ext cx="4267200" cy="1403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molestie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est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58376" name="AutoShape 8"/>
          <p:cNvSpPr>
            <a:spLocks/>
          </p:cNvSpPr>
          <p:nvPr/>
        </p:nvSpPr>
        <p:spPr bwMode="auto">
          <a:xfrm>
            <a:off x="7159625" y="5176838"/>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Sound Design</a:t>
            </a:r>
            <a:endParaRPr lang="en-US">
              <a:solidFill>
                <a:schemeClr val="bg1"/>
              </a:solidFill>
              <a:latin typeface="Roboto" charset="0"/>
              <a:ea typeface="ＭＳ Ｐゴシック" charset="0"/>
              <a:cs typeface="Roboto" charset="0"/>
              <a:sym typeface="Roboto" charset="0"/>
            </a:endParaRPr>
          </a:p>
        </p:txBody>
      </p:sp>
      <p:sp>
        <p:nvSpPr>
          <p:cNvPr id="58377" name="AutoShape 9"/>
          <p:cNvSpPr>
            <a:spLocks/>
          </p:cNvSpPr>
          <p:nvPr/>
        </p:nvSpPr>
        <p:spPr bwMode="auto">
          <a:xfrm>
            <a:off x="7159625" y="5873750"/>
            <a:ext cx="4267200"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78" name="AutoShape 10"/>
          <p:cNvSpPr>
            <a:spLocks/>
          </p:cNvSpPr>
          <p:nvPr/>
        </p:nvSpPr>
        <p:spPr bwMode="auto">
          <a:xfrm>
            <a:off x="12955588" y="5176838"/>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8379" name="AutoShape 11"/>
          <p:cNvSpPr>
            <a:spLocks/>
          </p:cNvSpPr>
          <p:nvPr/>
        </p:nvSpPr>
        <p:spPr bwMode="auto">
          <a:xfrm>
            <a:off x="12955588" y="5873750"/>
            <a:ext cx="4267200" cy="140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0" name="AutoShape 12"/>
          <p:cNvSpPr>
            <a:spLocks/>
          </p:cNvSpPr>
          <p:nvPr/>
        </p:nvSpPr>
        <p:spPr bwMode="auto">
          <a:xfrm>
            <a:off x="18572163" y="5181600"/>
            <a:ext cx="4267200"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Cloud Service</a:t>
            </a:r>
            <a:endParaRPr lang="en-US">
              <a:solidFill>
                <a:schemeClr val="bg1"/>
              </a:solidFill>
              <a:latin typeface="Roboto" charset="0"/>
              <a:ea typeface="ＭＳ Ｐゴシック" charset="0"/>
              <a:cs typeface="Roboto" charset="0"/>
              <a:sym typeface="Roboto" charset="0"/>
            </a:endParaRPr>
          </a:p>
        </p:txBody>
      </p:sp>
      <p:sp>
        <p:nvSpPr>
          <p:cNvPr id="58381" name="AutoShape 13"/>
          <p:cNvSpPr>
            <a:spLocks/>
          </p:cNvSpPr>
          <p:nvPr/>
        </p:nvSpPr>
        <p:spPr bwMode="auto">
          <a:xfrm>
            <a:off x="18572163" y="5876925"/>
            <a:ext cx="4267200" cy="1403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2" name="AutoShape 14"/>
          <p:cNvSpPr>
            <a:spLocks/>
          </p:cNvSpPr>
          <p:nvPr/>
        </p:nvSpPr>
        <p:spPr bwMode="auto">
          <a:xfrm>
            <a:off x="1543050" y="10055225"/>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Professional Film</a:t>
            </a:r>
            <a:endParaRPr lang="en-US">
              <a:solidFill>
                <a:schemeClr val="bg1"/>
              </a:solidFill>
              <a:latin typeface="Roboto" charset="0"/>
              <a:ea typeface="ＭＳ Ｐゴシック" charset="0"/>
              <a:cs typeface="Roboto" charset="0"/>
              <a:sym typeface="Roboto" charset="0"/>
            </a:endParaRPr>
          </a:p>
        </p:txBody>
      </p:sp>
      <p:sp>
        <p:nvSpPr>
          <p:cNvPr id="58383" name="AutoShape 15"/>
          <p:cNvSpPr>
            <a:spLocks/>
          </p:cNvSpPr>
          <p:nvPr/>
        </p:nvSpPr>
        <p:spPr bwMode="auto">
          <a:xfrm>
            <a:off x="1543050" y="10752138"/>
            <a:ext cx="42672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4" name="AutoShape 16"/>
          <p:cNvSpPr>
            <a:spLocks/>
          </p:cNvSpPr>
          <p:nvPr/>
        </p:nvSpPr>
        <p:spPr bwMode="auto">
          <a:xfrm>
            <a:off x="7159625" y="10052050"/>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Research</a:t>
            </a:r>
            <a:endParaRPr lang="en-US">
              <a:solidFill>
                <a:schemeClr val="bg1"/>
              </a:solidFill>
              <a:latin typeface="Roboto" charset="0"/>
              <a:ea typeface="ＭＳ Ｐゴシック" charset="0"/>
              <a:cs typeface="Roboto" charset="0"/>
              <a:sym typeface="Roboto" charset="0"/>
            </a:endParaRPr>
          </a:p>
        </p:txBody>
      </p:sp>
      <p:sp>
        <p:nvSpPr>
          <p:cNvPr id="58385" name="AutoShape 17"/>
          <p:cNvSpPr>
            <a:spLocks/>
          </p:cNvSpPr>
          <p:nvPr/>
        </p:nvSpPr>
        <p:spPr bwMode="auto">
          <a:xfrm>
            <a:off x="7159625" y="10748963"/>
            <a:ext cx="42672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6" name="AutoShape 18"/>
          <p:cNvSpPr>
            <a:spLocks/>
          </p:cNvSpPr>
          <p:nvPr/>
        </p:nvSpPr>
        <p:spPr bwMode="auto">
          <a:xfrm>
            <a:off x="12955588" y="10052050"/>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Marketing</a:t>
            </a:r>
            <a:endParaRPr lang="en-US">
              <a:solidFill>
                <a:schemeClr val="bg1"/>
              </a:solidFill>
              <a:latin typeface="Roboto" charset="0"/>
              <a:ea typeface="ＭＳ Ｐゴシック" charset="0"/>
              <a:cs typeface="Roboto" charset="0"/>
              <a:sym typeface="Roboto" charset="0"/>
            </a:endParaRPr>
          </a:p>
        </p:txBody>
      </p:sp>
      <p:sp>
        <p:nvSpPr>
          <p:cNvPr id="58387" name="AutoShape 19"/>
          <p:cNvSpPr>
            <a:spLocks/>
          </p:cNvSpPr>
          <p:nvPr/>
        </p:nvSpPr>
        <p:spPr bwMode="auto">
          <a:xfrm>
            <a:off x="12955588" y="10748963"/>
            <a:ext cx="42672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8" name="AutoShape 20"/>
          <p:cNvSpPr>
            <a:spLocks/>
          </p:cNvSpPr>
          <p:nvPr/>
        </p:nvSpPr>
        <p:spPr bwMode="auto">
          <a:xfrm>
            <a:off x="18572163" y="10055225"/>
            <a:ext cx="42672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Pictures</a:t>
            </a:r>
            <a:endParaRPr lang="en-US">
              <a:solidFill>
                <a:schemeClr val="bg1"/>
              </a:solidFill>
              <a:latin typeface="Roboto" charset="0"/>
              <a:ea typeface="ＭＳ Ｐゴシック" charset="0"/>
              <a:cs typeface="Roboto" charset="0"/>
              <a:sym typeface="Roboto" charset="0"/>
            </a:endParaRPr>
          </a:p>
        </p:txBody>
      </p:sp>
      <p:sp>
        <p:nvSpPr>
          <p:cNvPr id="58389" name="AutoShape 21"/>
          <p:cNvSpPr>
            <a:spLocks/>
          </p:cNvSpPr>
          <p:nvPr/>
        </p:nvSpPr>
        <p:spPr bwMode="auto">
          <a:xfrm>
            <a:off x="18572163" y="10752138"/>
            <a:ext cx="4267200" cy="1401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90" name="AutoShape 22"/>
          <p:cNvSpPr>
            <a:spLocks/>
          </p:cNvSpPr>
          <p:nvPr/>
        </p:nvSpPr>
        <p:spPr bwMode="auto">
          <a:xfrm>
            <a:off x="20327938" y="8680450"/>
            <a:ext cx="755650" cy="638175"/>
          </a:xfrm>
          <a:custGeom>
            <a:avLst/>
            <a:gdLst>
              <a:gd name="T0" fmla="*/ 377825 w 21600"/>
              <a:gd name="T1" fmla="*/ 319088 h 21600"/>
              <a:gd name="T2" fmla="*/ 377825 w 21600"/>
              <a:gd name="T3" fmla="*/ 319088 h 21600"/>
              <a:gd name="T4" fmla="*/ 377825 w 21600"/>
              <a:gd name="T5" fmla="*/ 319088 h 21600"/>
              <a:gd name="T6" fmla="*/ 377825 w 21600"/>
              <a:gd name="T7" fmla="*/ 31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49" y="21599"/>
                </a:lnTo>
                <a:cubicBezTo>
                  <a:pt x="603" y="21599"/>
                  <a:pt x="0" y="20884"/>
                  <a:pt x="0" y="19999"/>
                </a:cubicBezTo>
                <a:lnTo>
                  <a:pt x="0" y="7199"/>
                </a:lnTo>
                <a:cubicBezTo>
                  <a:pt x="0" y="6316"/>
                  <a:pt x="603" y="5799"/>
                  <a:pt x="1349" y="5600"/>
                </a:cubicBezTo>
                <a:cubicBezTo>
                  <a:pt x="1349" y="5600"/>
                  <a:pt x="2511" y="5244"/>
                  <a:pt x="4253" y="4881"/>
                </a:cubicBezTo>
                <a:lnTo>
                  <a:pt x="5399" y="1200"/>
                </a:lnTo>
                <a:cubicBezTo>
                  <a:pt x="5737" y="415"/>
                  <a:pt x="6003" y="0"/>
                  <a:pt x="6749" y="0"/>
                </a:cubicBezTo>
                <a:lnTo>
                  <a:pt x="14849" y="0"/>
                </a:lnTo>
                <a:cubicBezTo>
                  <a:pt x="15596" y="0"/>
                  <a:pt x="15861" y="315"/>
                  <a:pt x="16200" y="1200"/>
                </a:cubicBezTo>
                <a:lnTo>
                  <a:pt x="17331" y="4832"/>
                </a:lnTo>
                <a:cubicBezTo>
                  <a:pt x="19105" y="5213"/>
                  <a:pt x="20291" y="5600"/>
                  <a:pt x="20291" y="5600"/>
                </a:cubicBezTo>
                <a:cubicBezTo>
                  <a:pt x="20996" y="5749"/>
                  <a:pt x="21600" y="6316"/>
                  <a:pt x="21600" y="7199"/>
                </a:cubicBezTo>
                <a:lnTo>
                  <a:pt x="21600" y="19999"/>
                </a:lnTo>
                <a:cubicBezTo>
                  <a:pt x="21600" y="20884"/>
                  <a:pt x="20996" y="21599"/>
                  <a:pt x="20249" y="21599"/>
                </a:cubicBezTo>
                <a:cubicBezTo>
                  <a:pt x="20249" y="21599"/>
                  <a:pt x="20249" y="21599"/>
                  <a:pt x="2024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8391" name="AutoShape 23"/>
          <p:cNvSpPr>
            <a:spLocks/>
          </p:cNvSpPr>
          <p:nvPr/>
        </p:nvSpPr>
        <p:spPr bwMode="auto">
          <a:xfrm>
            <a:off x="14638338" y="8607425"/>
            <a:ext cx="660400" cy="755650"/>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8392" name="AutoShape 24"/>
          <p:cNvSpPr>
            <a:spLocks/>
          </p:cNvSpPr>
          <p:nvPr/>
        </p:nvSpPr>
        <p:spPr bwMode="auto">
          <a:xfrm>
            <a:off x="19912013" y="3232150"/>
            <a:ext cx="1589087" cy="1589088"/>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8393" name="AutoShape 25"/>
          <p:cNvSpPr>
            <a:spLocks/>
          </p:cNvSpPr>
          <p:nvPr/>
        </p:nvSpPr>
        <p:spPr bwMode="auto">
          <a:xfrm>
            <a:off x="2881313" y="32337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8394" name="AutoShape 26"/>
          <p:cNvSpPr>
            <a:spLocks/>
          </p:cNvSpPr>
          <p:nvPr/>
        </p:nvSpPr>
        <p:spPr bwMode="auto">
          <a:xfrm>
            <a:off x="14197013" y="32337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8395" name="AutoShape 27"/>
          <p:cNvSpPr>
            <a:spLocks/>
          </p:cNvSpPr>
          <p:nvPr/>
        </p:nvSpPr>
        <p:spPr bwMode="auto">
          <a:xfrm>
            <a:off x="8497888" y="3233738"/>
            <a:ext cx="1589087" cy="1589087"/>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8396" name="AutoShape 28"/>
          <p:cNvSpPr>
            <a:spLocks/>
          </p:cNvSpPr>
          <p:nvPr/>
        </p:nvSpPr>
        <p:spPr bwMode="auto">
          <a:xfrm>
            <a:off x="2881313" y="8189913"/>
            <a:ext cx="1589087" cy="1587500"/>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58397" name="AutoShape 29"/>
          <p:cNvSpPr>
            <a:spLocks/>
          </p:cNvSpPr>
          <p:nvPr/>
        </p:nvSpPr>
        <p:spPr bwMode="auto">
          <a:xfrm>
            <a:off x="8497888" y="8189913"/>
            <a:ext cx="1589087" cy="1587500"/>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8398" name="AutoShape 30"/>
          <p:cNvSpPr>
            <a:spLocks/>
          </p:cNvSpPr>
          <p:nvPr/>
        </p:nvSpPr>
        <p:spPr bwMode="auto">
          <a:xfrm>
            <a:off x="8824913" y="8824913"/>
            <a:ext cx="920750" cy="317500"/>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8399" name="AutoShape 31"/>
          <p:cNvSpPr>
            <a:spLocks/>
          </p:cNvSpPr>
          <p:nvPr/>
        </p:nvSpPr>
        <p:spPr bwMode="auto">
          <a:xfrm>
            <a:off x="14679613" y="3717925"/>
            <a:ext cx="623887" cy="623888"/>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8400" name="AutoShape 32"/>
          <p:cNvSpPr>
            <a:spLocks/>
          </p:cNvSpPr>
          <p:nvPr/>
        </p:nvSpPr>
        <p:spPr bwMode="auto">
          <a:xfrm>
            <a:off x="8945563" y="3719513"/>
            <a:ext cx="688975" cy="630237"/>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8401" name="AutoShape 33"/>
          <p:cNvSpPr>
            <a:spLocks/>
          </p:cNvSpPr>
          <p:nvPr/>
        </p:nvSpPr>
        <p:spPr bwMode="auto">
          <a:xfrm>
            <a:off x="3311525" y="8726488"/>
            <a:ext cx="736600" cy="514350"/>
          </a:xfrm>
          <a:custGeom>
            <a:avLst/>
            <a:gdLst>
              <a:gd name="T0" fmla="*/ 368300 w 21600"/>
              <a:gd name="T1" fmla="*/ 296835 h 18766"/>
              <a:gd name="T2" fmla="*/ 368300 w 21600"/>
              <a:gd name="T3" fmla="*/ 296835 h 18766"/>
              <a:gd name="T4" fmla="*/ 368300 w 21600"/>
              <a:gd name="T5" fmla="*/ 296835 h 18766"/>
              <a:gd name="T6" fmla="*/ 368300 w 21600"/>
              <a:gd name="T7" fmla="*/ 296835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8402" name="AutoShape 34"/>
          <p:cNvSpPr>
            <a:spLocks/>
          </p:cNvSpPr>
          <p:nvPr/>
        </p:nvSpPr>
        <p:spPr bwMode="auto">
          <a:xfrm>
            <a:off x="3360738" y="3687763"/>
            <a:ext cx="630237" cy="631825"/>
          </a:xfrm>
          <a:custGeom>
            <a:avLst/>
            <a:gdLst>
              <a:gd name="T0" fmla="*/ 315119 w 21470"/>
              <a:gd name="T1" fmla="*/ 319738 h 21470"/>
              <a:gd name="T2" fmla="*/ 315119 w 21470"/>
              <a:gd name="T3" fmla="*/ 319738 h 21470"/>
              <a:gd name="T4" fmla="*/ 315119 w 21470"/>
              <a:gd name="T5" fmla="*/ 319738 h 21470"/>
              <a:gd name="T6" fmla="*/ 315119 w 21470"/>
              <a:gd name="T7" fmla="*/ 3197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58403" name="AutoShape 35"/>
          <p:cNvSpPr>
            <a:spLocks/>
          </p:cNvSpPr>
          <p:nvPr/>
        </p:nvSpPr>
        <p:spPr bwMode="auto">
          <a:xfrm>
            <a:off x="20348575" y="3770313"/>
            <a:ext cx="714375" cy="514350"/>
          </a:xfrm>
          <a:custGeom>
            <a:avLst/>
            <a:gdLst>
              <a:gd name="T0" fmla="*/ 357188 w 21600"/>
              <a:gd name="T1" fmla="*/ 257175 h 21600"/>
              <a:gd name="T2" fmla="*/ 357188 w 21600"/>
              <a:gd name="T3" fmla="*/ 257175 h 21600"/>
              <a:gd name="T4" fmla="*/ 357188 w 21600"/>
              <a:gd name="T5" fmla="*/ 257175 h 21600"/>
              <a:gd name="T6" fmla="*/ 357188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9231358-82F9-4B70-B831-3A3DF3B521FF}" type="slidenum">
              <a:rPr lang="en-US" sz="2000">
                <a:solidFill>
                  <a:schemeClr val="bg1"/>
                </a:solidFill>
              </a:rPr>
              <a:pPr algn="ctr" eaLnBrk="1">
                <a:lnSpc>
                  <a:spcPct val="100000"/>
                </a:lnSpc>
              </a:pPr>
              <a:t>54</a:t>
            </a:fld>
            <a:endParaRPr lang="en-US">
              <a:solidFill>
                <a:schemeClr val="bg1"/>
              </a:solidFill>
            </a:endParaRPr>
          </a:p>
        </p:txBody>
      </p:sp>
      <p:sp>
        <p:nvSpPr>
          <p:cNvPr id="59396" name="AutoShape 4"/>
          <p:cNvSpPr>
            <a:spLocks/>
          </p:cNvSpPr>
          <p:nvPr/>
        </p:nvSpPr>
        <p:spPr bwMode="auto">
          <a:xfrm>
            <a:off x="1644650" y="5797550"/>
            <a:ext cx="606425" cy="693738"/>
          </a:xfrm>
          <a:custGeom>
            <a:avLst/>
            <a:gdLst>
              <a:gd name="T0" fmla="*/ 303213 w 21600"/>
              <a:gd name="T1" fmla="*/ 346869 h 21600"/>
              <a:gd name="T2" fmla="*/ 303213 w 21600"/>
              <a:gd name="T3" fmla="*/ 346869 h 21600"/>
              <a:gd name="T4" fmla="*/ 303213 w 21600"/>
              <a:gd name="T5" fmla="*/ 346869 h 21600"/>
              <a:gd name="T6" fmla="*/ 303213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9397" name="AutoShape 5"/>
          <p:cNvSpPr>
            <a:spLocks/>
          </p:cNvSpPr>
          <p:nvPr/>
        </p:nvSpPr>
        <p:spPr bwMode="auto">
          <a:xfrm>
            <a:off x="2832100" y="4238625"/>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bagus</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consectetur</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elite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ponimin</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398" name="AutoShape 6"/>
          <p:cNvSpPr>
            <a:spLocks/>
          </p:cNvSpPr>
          <p:nvPr/>
        </p:nvSpPr>
        <p:spPr bwMode="auto">
          <a:xfrm>
            <a:off x="2832100" y="3533775"/>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T-Shirts</a:t>
            </a:r>
            <a:endParaRPr lang="en-US">
              <a:solidFill>
                <a:schemeClr val="bg1"/>
              </a:solidFill>
              <a:latin typeface="Roboto" charset="0"/>
              <a:ea typeface="ＭＳ Ｐゴシック" charset="0"/>
              <a:cs typeface="Roboto" charset="0"/>
              <a:sym typeface="Roboto" charset="0"/>
            </a:endParaRPr>
          </a:p>
        </p:txBody>
      </p:sp>
      <p:sp>
        <p:nvSpPr>
          <p:cNvPr id="59399" name="AutoShape 7"/>
          <p:cNvSpPr>
            <a:spLocks/>
          </p:cNvSpPr>
          <p:nvPr/>
        </p:nvSpPr>
        <p:spPr bwMode="auto">
          <a:xfrm>
            <a:off x="2832100" y="6477000"/>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00" name="AutoShape 8"/>
          <p:cNvSpPr>
            <a:spLocks/>
          </p:cNvSpPr>
          <p:nvPr/>
        </p:nvSpPr>
        <p:spPr bwMode="auto">
          <a:xfrm>
            <a:off x="2832100" y="5772150"/>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People Gathering</a:t>
            </a:r>
            <a:endParaRPr lang="en-US">
              <a:solidFill>
                <a:schemeClr val="bg1"/>
              </a:solidFill>
              <a:latin typeface="Roboto" charset="0"/>
              <a:ea typeface="ＭＳ Ｐゴシック" charset="0"/>
              <a:cs typeface="Roboto" charset="0"/>
              <a:sym typeface="Roboto" charset="0"/>
            </a:endParaRPr>
          </a:p>
        </p:txBody>
      </p:sp>
      <p:sp>
        <p:nvSpPr>
          <p:cNvPr id="59401" name="AutoShape 9"/>
          <p:cNvSpPr>
            <a:spLocks/>
          </p:cNvSpPr>
          <p:nvPr/>
        </p:nvSpPr>
        <p:spPr bwMode="auto">
          <a:xfrm>
            <a:off x="2832100" y="8715375"/>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02" name="AutoShape 10"/>
          <p:cNvSpPr>
            <a:spLocks/>
          </p:cNvSpPr>
          <p:nvPr/>
        </p:nvSpPr>
        <p:spPr bwMode="auto">
          <a:xfrm>
            <a:off x="2832100" y="8010525"/>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Camera 100</a:t>
            </a:r>
            <a:endParaRPr lang="en-US">
              <a:solidFill>
                <a:schemeClr val="bg1"/>
              </a:solidFill>
              <a:latin typeface="Roboto" charset="0"/>
              <a:ea typeface="ＭＳ Ｐゴシック" charset="0"/>
              <a:cs typeface="Roboto" charset="0"/>
              <a:sym typeface="Roboto" charset="0"/>
            </a:endParaRPr>
          </a:p>
        </p:txBody>
      </p:sp>
      <p:sp>
        <p:nvSpPr>
          <p:cNvPr id="59403" name="AutoShape 11"/>
          <p:cNvSpPr>
            <a:spLocks/>
          </p:cNvSpPr>
          <p:nvPr/>
        </p:nvSpPr>
        <p:spPr bwMode="auto">
          <a:xfrm>
            <a:off x="2832100" y="10953750"/>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04" name="AutoShape 12"/>
          <p:cNvSpPr>
            <a:spLocks/>
          </p:cNvSpPr>
          <p:nvPr/>
        </p:nvSpPr>
        <p:spPr bwMode="auto">
          <a:xfrm>
            <a:off x="2832100" y="10248900"/>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Give Gift</a:t>
            </a:r>
            <a:endParaRPr lang="en-US">
              <a:solidFill>
                <a:schemeClr val="bg1"/>
              </a:solidFill>
              <a:latin typeface="Roboto" charset="0"/>
              <a:ea typeface="ＭＳ Ｐゴシック" charset="0"/>
              <a:cs typeface="Roboto" charset="0"/>
              <a:sym typeface="Roboto" charset="0"/>
            </a:endParaRPr>
          </a:p>
        </p:txBody>
      </p:sp>
      <p:sp>
        <p:nvSpPr>
          <p:cNvPr id="59405" name="AutoShape 13"/>
          <p:cNvSpPr>
            <a:spLocks/>
          </p:cNvSpPr>
          <p:nvPr/>
        </p:nvSpPr>
        <p:spPr bwMode="auto">
          <a:xfrm>
            <a:off x="16483013" y="8255000"/>
            <a:ext cx="882650" cy="304800"/>
          </a:xfrm>
          <a:custGeom>
            <a:avLst/>
            <a:gdLst>
              <a:gd name="T0" fmla="*/ 441325 w 21600"/>
              <a:gd name="T1" fmla="*/ 152400 h 21600"/>
              <a:gd name="T2" fmla="*/ 441325 w 21600"/>
              <a:gd name="T3" fmla="*/ 152400 h 21600"/>
              <a:gd name="T4" fmla="*/ 441325 w 21600"/>
              <a:gd name="T5" fmla="*/ 152400 h 21600"/>
              <a:gd name="T6" fmla="*/ 441325 w 21600"/>
              <a:gd name="T7" fmla="*/ 152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59406" name="AutoShape 14"/>
          <p:cNvSpPr>
            <a:spLocks/>
          </p:cNvSpPr>
          <p:nvPr/>
        </p:nvSpPr>
        <p:spPr bwMode="auto">
          <a:xfrm>
            <a:off x="8997950" y="5791200"/>
            <a:ext cx="687388" cy="685800"/>
          </a:xfrm>
          <a:custGeom>
            <a:avLst/>
            <a:gdLst>
              <a:gd name="T0" fmla="*/ 343694 w 21468"/>
              <a:gd name="T1" fmla="*/ 342900 h 21468"/>
              <a:gd name="T2" fmla="*/ 343694 w 21468"/>
              <a:gd name="T3" fmla="*/ 342900 h 21468"/>
              <a:gd name="T4" fmla="*/ 343694 w 21468"/>
              <a:gd name="T5" fmla="*/ 342900 h 21468"/>
              <a:gd name="T6" fmla="*/ 343694 w 21468"/>
              <a:gd name="T7" fmla="*/ 34290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accent6"/>
          </a:solidFill>
          <a:ln>
            <a:noFill/>
          </a:ln>
          <a:effectLst/>
          <a:extLst/>
        </p:spPr>
        <p:txBody>
          <a:bodyPr lIns="50800" tIns="50800" rIns="50800" bIns="50800" anchor="ctr"/>
          <a:lstStyle/>
          <a:p>
            <a:endParaRPr lang="id-ID">
              <a:solidFill>
                <a:schemeClr val="bg1"/>
              </a:solidFill>
            </a:endParaRPr>
          </a:p>
        </p:txBody>
      </p:sp>
      <p:sp>
        <p:nvSpPr>
          <p:cNvPr id="59407" name="AutoShape 15"/>
          <p:cNvSpPr>
            <a:spLocks/>
          </p:cNvSpPr>
          <p:nvPr/>
        </p:nvSpPr>
        <p:spPr bwMode="auto">
          <a:xfrm>
            <a:off x="16546513" y="10260013"/>
            <a:ext cx="757237" cy="693737"/>
          </a:xfrm>
          <a:custGeom>
            <a:avLst/>
            <a:gdLst>
              <a:gd name="T0" fmla="*/ 378601 w 21455"/>
              <a:gd name="T1" fmla="*/ 346869 h 21600"/>
              <a:gd name="T2" fmla="*/ 378601 w 21455"/>
              <a:gd name="T3" fmla="*/ 346869 h 21600"/>
              <a:gd name="T4" fmla="*/ 378601 w 21455"/>
              <a:gd name="T5" fmla="*/ 346869 h 21600"/>
              <a:gd name="T6" fmla="*/ 378601 w 21455"/>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6"/>
          </a:solidFill>
          <a:ln>
            <a:noFill/>
          </a:ln>
          <a:effectLst/>
          <a:extLst/>
        </p:spPr>
        <p:txBody>
          <a:bodyPr lIns="50800" tIns="50800" rIns="50800" bIns="50800" anchor="ctr"/>
          <a:lstStyle/>
          <a:p>
            <a:endParaRPr lang="id-ID">
              <a:solidFill>
                <a:schemeClr val="bg1"/>
              </a:solidFill>
            </a:endParaRPr>
          </a:p>
        </p:txBody>
      </p:sp>
      <p:sp>
        <p:nvSpPr>
          <p:cNvPr id="59408" name="AutoShape 16"/>
          <p:cNvSpPr>
            <a:spLocks/>
          </p:cNvSpPr>
          <p:nvPr/>
        </p:nvSpPr>
        <p:spPr bwMode="auto">
          <a:xfrm>
            <a:off x="16578263" y="5783263"/>
            <a:ext cx="693737" cy="693737"/>
          </a:xfrm>
          <a:custGeom>
            <a:avLst/>
            <a:gdLst>
              <a:gd name="T0" fmla="*/ 346868 w 21470"/>
              <a:gd name="T1" fmla="*/ 351069 h 21470"/>
              <a:gd name="T2" fmla="*/ 346868 w 21470"/>
              <a:gd name="T3" fmla="*/ 351069 h 21470"/>
              <a:gd name="T4" fmla="*/ 346868 w 21470"/>
              <a:gd name="T5" fmla="*/ 351069 h 21470"/>
              <a:gd name="T6" fmla="*/ 346868 w 21470"/>
              <a:gd name="T7" fmla="*/ 35106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9409" name="AutoShape 17"/>
          <p:cNvSpPr>
            <a:spLocks/>
          </p:cNvSpPr>
          <p:nvPr/>
        </p:nvSpPr>
        <p:spPr bwMode="auto">
          <a:xfrm>
            <a:off x="16530638" y="3622675"/>
            <a:ext cx="787400" cy="566738"/>
          </a:xfrm>
          <a:custGeom>
            <a:avLst/>
            <a:gdLst>
              <a:gd name="T0" fmla="*/ 393700 w 21600"/>
              <a:gd name="T1" fmla="*/ 283369 h 21600"/>
              <a:gd name="T2" fmla="*/ 393700 w 21600"/>
              <a:gd name="T3" fmla="*/ 283369 h 21600"/>
              <a:gd name="T4" fmla="*/ 393700 w 21600"/>
              <a:gd name="T5" fmla="*/ 283369 h 21600"/>
              <a:gd name="T6" fmla="*/ 393700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9410" name="AutoShape 18"/>
          <p:cNvSpPr>
            <a:spLocks/>
          </p:cNvSpPr>
          <p:nvPr/>
        </p:nvSpPr>
        <p:spPr bwMode="auto">
          <a:xfrm>
            <a:off x="1601788" y="8089900"/>
            <a:ext cx="692150" cy="584200"/>
          </a:xfrm>
          <a:custGeom>
            <a:avLst/>
            <a:gdLst>
              <a:gd name="T0" fmla="*/ 346075 w 21600"/>
              <a:gd name="T1" fmla="*/ 292100 h 21600"/>
              <a:gd name="T2" fmla="*/ 346075 w 21600"/>
              <a:gd name="T3" fmla="*/ 292100 h 21600"/>
              <a:gd name="T4" fmla="*/ 346075 w 21600"/>
              <a:gd name="T5" fmla="*/ 292100 h 21600"/>
              <a:gd name="T6" fmla="*/ 346075 w 21600"/>
              <a:gd name="T7" fmla="*/ 292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50" y="21599"/>
                </a:lnTo>
                <a:cubicBezTo>
                  <a:pt x="603" y="21599"/>
                  <a:pt x="0" y="20884"/>
                  <a:pt x="0" y="19999"/>
                </a:cubicBezTo>
                <a:lnTo>
                  <a:pt x="0" y="7199"/>
                </a:lnTo>
                <a:cubicBezTo>
                  <a:pt x="0" y="6316"/>
                  <a:pt x="603" y="5799"/>
                  <a:pt x="1350" y="5600"/>
                </a:cubicBezTo>
                <a:cubicBezTo>
                  <a:pt x="1350" y="5600"/>
                  <a:pt x="2511" y="5244"/>
                  <a:pt x="4253" y="4881"/>
                </a:cubicBezTo>
                <a:lnTo>
                  <a:pt x="5400" y="1200"/>
                </a:lnTo>
                <a:cubicBezTo>
                  <a:pt x="5737" y="415"/>
                  <a:pt x="6003" y="0"/>
                  <a:pt x="6750" y="0"/>
                </a:cubicBezTo>
                <a:lnTo>
                  <a:pt x="14849" y="0"/>
                </a:lnTo>
                <a:cubicBezTo>
                  <a:pt x="15596" y="0"/>
                  <a:pt x="15861" y="315"/>
                  <a:pt x="16199" y="1200"/>
                </a:cubicBezTo>
                <a:lnTo>
                  <a:pt x="17331" y="4832"/>
                </a:lnTo>
                <a:cubicBezTo>
                  <a:pt x="19105" y="5213"/>
                  <a:pt x="20291" y="5600"/>
                  <a:pt x="20291" y="5600"/>
                </a:cubicBezTo>
                <a:cubicBezTo>
                  <a:pt x="20996" y="5749"/>
                  <a:pt x="21599" y="6316"/>
                  <a:pt x="21599" y="7199"/>
                </a:cubicBezTo>
                <a:lnTo>
                  <a:pt x="21599" y="19999"/>
                </a:lnTo>
                <a:cubicBezTo>
                  <a:pt x="21599" y="20884"/>
                  <a:pt x="20996" y="21599"/>
                  <a:pt x="20249" y="21599"/>
                </a:cubicBezTo>
                <a:cubicBezTo>
                  <a:pt x="20249" y="21599"/>
                  <a:pt x="20249" y="21599"/>
                  <a:pt x="20249" y="21599"/>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59411" name="AutoShape 19"/>
          <p:cNvSpPr>
            <a:spLocks/>
          </p:cNvSpPr>
          <p:nvPr/>
        </p:nvSpPr>
        <p:spPr bwMode="auto">
          <a:xfrm>
            <a:off x="10221913" y="4238625"/>
            <a:ext cx="5227637"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2" name="AutoShape 20"/>
          <p:cNvSpPr>
            <a:spLocks/>
          </p:cNvSpPr>
          <p:nvPr/>
        </p:nvSpPr>
        <p:spPr bwMode="auto">
          <a:xfrm>
            <a:off x="10221913" y="3533775"/>
            <a:ext cx="5227637"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59413" name="AutoShape 21"/>
          <p:cNvSpPr>
            <a:spLocks/>
          </p:cNvSpPr>
          <p:nvPr/>
        </p:nvSpPr>
        <p:spPr bwMode="auto">
          <a:xfrm>
            <a:off x="10221913" y="6477000"/>
            <a:ext cx="5227637"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4" name="AutoShape 22"/>
          <p:cNvSpPr>
            <a:spLocks/>
          </p:cNvSpPr>
          <p:nvPr/>
        </p:nvSpPr>
        <p:spPr bwMode="auto">
          <a:xfrm>
            <a:off x="10221913" y="5772150"/>
            <a:ext cx="5227637"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Research</a:t>
            </a:r>
            <a:endParaRPr lang="en-US">
              <a:solidFill>
                <a:schemeClr val="bg1"/>
              </a:solidFill>
              <a:latin typeface="Roboto" charset="0"/>
              <a:ea typeface="ＭＳ Ｐゴシック" charset="0"/>
              <a:cs typeface="Roboto" charset="0"/>
              <a:sym typeface="Roboto" charset="0"/>
            </a:endParaRPr>
          </a:p>
        </p:txBody>
      </p:sp>
      <p:sp>
        <p:nvSpPr>
          <p:cNvPr id="59415" name="AutoShape 23"/>
          <p:cNvSpPr>
            <a:spLocks/>
          </p:cNvSpPr>
          <p:nvPr/>
        </p:nvSpPr>
        <p:spPr bwMode="auto">
          <a:xfrm>
            <a:off x="10221913" y="8715375"/>
            <a:ext cx="5227637"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6" name="AutoShape 24"/>
          <p:cNvSpPr>
            <a:spLocks/>
          </p:cNvSpPr>
          <p:nvPr/>
        </p:nvSpPr>
        <p:spPr bwMode="auto">
          <a:xfrm>
            <a:off x="10221913" y="8010525"/>
            <a:ext cx="5227637"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Love of Course</a:t>
            </a:r>
            <a:endParaRPr lang="en-US">
              <a:solidFill>
                <a:schemeClr val="bg1"/>
              </a:solidFill>
              <a:latin typeface="Roboto" charset="0"/>
              <a:ea typeface="ＭＳ Ｐゴシック" charset="0"/>
              <a:cs typeface="Roboto" charset="0"/>
              <a:sym typeface="Roboto" charset="0"/>
            </a:endParaRPr>
          </a:p>
        </p:txBody>
      </p:sp>
      <p:sp>
        <p:nvSpPr>
          <p:cNvPr id="59417" name="AutoShape 25"/>
          <p:cNvSpPr>
            <a:spLocks/>
          </p:cNvSpPr>
          <p:nvPr/>
        </p:nvSpPr>
        <p:spPr bwMode="auto">
          <a:xfrm>
            <a:off x="10221913" y="10953750"/>
            <a:ext cx="5227637"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8" name="AutoShape 26"/>
          <p:cNvSpPr>
            <a:spLocks/>
          </p:cNvSpPr>
          <p:nvPr/>
        </p:nvSpPr>
        <p:spPr bwMode="auto">
          <a:xfrm>
            <a:off x="10221913" y="10248900"/>
            <a:ext cx="5227637"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CD/DVD</a:t>
            </a:r>
            <a:endParaRPr lang="en-US">
              <a:solidFill>
                <a:schemeClr val="bg1"/>
              </a:solidFill>
              <a:latin typeface="Roboto" charset="0"/>
              <a:ea typeface="ＭＳ Ｐゴシック" charset="0"/>
              <a:cs typeface="Roboto" charset="0"/>
              <a:sym typeface="Roboto" charset="0"/>
            </a:endParaRPr>
          </a:p>
        </p:txBody>
      </p:sp>
      <p:sp>
        <p:nvSpPr>
          <p:cNvPr id="59419" name="AutoShape 27"/>
          <p:cNvSpPr>
            <a:spLocks/>
          </p:cNvSpPr>
          <p:nvPr/>
        </p:nvSpPr>
        <p:spPr bwMode="auto">
          <a:xfrm>
            <a:off x="17808575" y="4238625"/>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0" name="AutoShape 28"/>
          <p:cNvSpPr>
            <a:spLocks/>
          </p:cNvSpPr>
          <p:nvPr/>
        </p:nvSpPr>
        <p:spPr bwMode="auto">
          <a:xfrm>
            <a:off x="17808575" y="3533775"/>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Support</a:t>
            </a:r>
            <a:endParaRPr lang="en-US">
              <a:solidFill>
                <a:schemeClr val="bg1"/>
              </a:solidFill>
              <a:latin typeface="Roboto" charset="0"/>
              <a:ea typeface="ＭＳ Ｐゴシック" charset="0"/>
              <a:cs typeface="Roboto" charset="0"/>
              <a:sym typeface="Roboto" charset="0"/>
            </a:endParaRPr>
          </a:p>
        </p:txBody>
      </p:sp>
      <p:sp>
        <p:nvSpPr>
          <p:cNvPr id="59421" name="AutoShape 29"/>
          <p:cNvSpPr>
            <a:spLocks/>
          </p:cNvSpPr>
          <p:nvPr/>
        </p:nvSpPr>
        <p:spPr bwMode="auto">
          <a:xfrm>
            <a:off x="17808575" y="6477000"/>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2" name="AutoShape 30"/>
          <p:cNvSpPr>
            <a:spLocks/>
          </p:cNvSpPr>
          <p:nvPr/>
        </p:nvSpPr>
        <p:spPr bwMode="auto">
          <a:xfrm>
            <a:off x="17808575" y="5772150"/>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Graphic Design</a:t>
            </a:r>
            <a:endParaRPr lang="en-US">
              <a:solidFill>
                <a:schemeClr val="bg1"/>
              </a:solidFill>
              <a:latin typeface="Roboto" charset="0"/>
              <a:ea typeface="ＭＳ Ｐゴシック" charset="0"/>
              <a:cs typeface="Roboto" charset="0"/>
              <a:sym typeface="Roboto" charset="0"/>
            </a:endParaRPr>
          </a:p>
        </p:txBody>
      </p:sp>
      <p:sp>
        <p:nvSpPr>
          <p:cNvPr id="59423" name="AutoShape 31"/>
          <p:cNvSpPr>
            <a:spLocks/>
          </p:cNvSpPr>
          <p:nvPr/>
        </p:nvSpPr>
        <p:spPr bwMode="auto">
          <a:xfrm>
            <a:off x="17808575" y="8715375"/>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4" name="AutoShape 32"/>
          <p:cNvSpPr>
            <a:spLocks/>
          </p:cNvSpPr>
          <p:nvPr/>
        </p:nvSpPr>
        <p:spPr bwMode="auto">
          <a:xfrm>
            <a:off x="17808575" y="8010525"/>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Make Over</a:t>
            </a:r>
            <a:endParaRPr lang="en-US">
              <a:solidFill>
                <a:schemeClr val="bg1"/>
              </a:solidFill>
              <a:latin typeface="Roboto" charset="0"/>
              <a:ea typeface="ＭＳ Ｐゴシック" charset="0"/>
              <a:cs typeface="Roboto" charset="0"/>
              <a:sym typeface="Roboto" charset="0"/>
            </a:endParaRPr>
          </a:p>
        </p:txBody>
      </p:sp>
      <p:sp>
        <p:nvSpPr>
          <p:cNvPr id="59425" name="AutoShape 33"/>
          <p:cNvSpPr>
            <a:spLocks/>
          </p:cNvSpPr>
          <p:nvPr/>
        </p:nvSpPr>
        <p:spPr bwMode="auto">
          <a:xfrm>
            <a:off x="17808575" y="10953750"/>
            <a:ext cx="5227638"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6" name="AutoShape 34"/>
          <p:cNvSpPr>
            <a:spLocks/>
          </p:cNvSpPr>
          <p:nvPr/>
        </p:nvSpPr>
        <p:spPr bwMode="auto">
          <a:xfrm>
            <a:off x="17808575" y="10248900"/>
            <a:ext cx="5227638"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Fly Me to The Moon</a:t>
            </a:r>
            <a:endParaRPr lang="en-US">
              <a:solidFill>
                <a:schemeClr val="bg1"/>
              </a:solidFill>
              <a:latin typeface="Roboto" charset="0"/>
              <a:ea typeface="ＭＳ Ｐゴシック" charset="0"/>
              <a:cs typeface="Roboto" charset="0"/>
              <a:sym typeface="Roboto" charset="0"/>
            </a:endParaRPr>
          </a:p>
        </p:txBody>
      </p:sp>
      <p:sp>
        <p:nvSpPr>
          <p:cNvPr id="59427" name="AutoShape 35"/>
          <p:cNvSpPr>
            <a:spLocks/>
          </p:cNvSpPr>
          <p:nvPr/>
        </p:nvSpPr>
        <p:spPr bwMode="auto">
          <a:xfrm>
            <a:off x="8988425" y="3584575"/>
            <a:ext cx="692150" cy="692150"/>
          </a:xfrm>
          <a:custGeom>
            <a:avLst/>
            <a:gdLst>
              <a:gd name="T0" fmla="*/ 346075 w 21600"/>
              <a:gd name="T1" fmla="*/ 346075 h 21600"/>
              <a:gd name="T2" fmla="*/ 346075 w 21600"/>
              <a:gd name="T3" fmla="*/ 346075 h 21600"/>
              <a:gd name="T4" fmla="*/ 346075 w 21600"/>
              <a:gd name="T5" fmla="*/ 346075 h 21600"/>
              <a:gd name="T6" fmla="*/ 346075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599"/>
                </a:moveTo>
                <a:lnTo>
                  <a:pt x="1138" y="21599"/>
                </a:lnTo>
                <a:cubicBezTo>
                  <a:pt x="510" y="21599"/>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599"/>
                  <a:pt x="20461" y="21599"/>
                </a:cubicBezTo>
                <a:cubicBezTo>
                  <a:pt x="20461" y="21599"/>
                  <a:pt x="20461" y="21599"/>
                  <a:pt x="20461" y="21599"/>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59428" name="AutoShape 36"/>
          <p:cNvSpPr>
            <a:spLocks/>
          </p:cNvSpPr>
          <p:nvPr/>
        </p:nvSpPr>
        <p:spPr bwMode="auto">
          <a:xfrm>
            <a:off x="8988425" y="8112125"/>
            <a:ext cx="696913" cy="603250"/>
          </a:xfrm>
          <a:custGeom>
            <a:avLst/>
            <a:gdLst>
              <a:gd name="T0" fmla="*/ 348457 w 20492"/>
              <a:gd name="T1" fmla="*/ 320473 h 20804"/>
              <a:gd name="T2" fmla="*/ 348457 w 20492"/>
              <a:gd name="T3" fmla="*/ 320473 h 20804"/>
              <a:gd name="T4" fmla="*/ 348457 w 20492"/>
              <a:gd name="T5" fmla="*/ 320473 h 20804"/>
              <a:gd name="T6" fmla="*/ 348457 w 20492"/>
              <a:gd name="T7" fmla="*/ 32047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49"/>
                  <a:pt x="9835" y="20949"/>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5" y="8737"/>
                  <a:pt x="18844" y="11336"/>
                </a:cubicBezTo>
                <a:cubicBezTo>
                  <a:pt x="18844" y="11336"/>
                  <a:pt x="18844" y="11336"/>
                  <a:pt x="18844" y="11336"/>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59429" name="AutoShape 37"/>
          <p:cNvSpPr>
            <a:spLocks/>
          </p:cNvSpPr>
          <p:nvPr/>
        </p:nvSpPr>
        <p:spPr bwMode="auto">
          <a:xfrm>
            <a:off x="1601788" y="10260013"/>
            <a:ext cx="649287" cy="693737"/>
          </a:xfrm>
          <a:custGeom>
            <a:avLst/>
            <a:gdLst>
              <a:gd name="T0" fmla="*/ 324644 w 21600"/>
              <a:gd name="T1" fmla="*/ 353630 h 21391"/>
              <a:gd name="T2" fmla="*/ 324644 w 21600"/>
              <a:gd name="T3" fmla="*/ 353630 h 21391"/>
              <a:gd name="T4" fmla="*/ 324644 w 21600"/>
              <a:gd name="T5" fmla="*/ 353630 h 21391"/>
              <a:gd name="T6" fmla="*/ 324644 w 21600"/>
              <a:gd name="T7" fmla="*/ 353630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599" y="7292"/>
                  <a:pt x="21599" y="8029"/>
                </a:cubicBezTo>
                <a:lnTo>
                  <a:pt x="21599" y="11369"/>
                </a:lnTo>
                <a:cubicBezTo>
                  <a:pt x="21599" y="12107"/>
                  <a:pt x="20955" y="12706"/>
                  <a:pt x="20159" y="12706"/>
                </a:cubicBezTo>
                <a:cubicBezTo>
                  <a:pt x="20159" y="12706"/>
                  <a:pt x="20159" y="12706"/>
                  <a:pt x="20159" y="12706"/>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59430" name="AutoShape 38"/>
          <p:cNvSpPr>
            <a:spLocks/>
          </p:cNvSpPr>
          <p:nvPr/>
        </p:nvSpPr>
        <p:spPr bwMode="auto">
          <a:xfrm>
            <a:off x="8991600" y="10260013"/>
            <a:ext cx="693738" cy="693737"/>
          </a:xfrm>
          <a:custGeom>
            <a:avLst/>
            <a:gdLst>
              <a:gd name="T0" fmla="*/ 346869 w 21600"/>
              <a:gd name="T1" fmla="*/ 346869 h 21600"/>
              <a:gd name="T2" fmla="*/ 346869 w 21600"/>
              <a:gd name="T3" fmla="*/ 346869 h 21600"/>
              <a:gd name="T4" fmla="*/ 346869 w 21600"/>
              <a:gd name="T5" fmla="*/ 346869 h 21600"/>
              <a:gd name="T6" fmla="*/ 34686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59431" name="AutoShape 39"/>
          <p:cNvSpPr>
            <a:spLocks/>
          </p:cNvSpPr>
          <p:nvPr/>
        </p:nvSpPr>
        <p:spPr bwMode="auto">
          <a:xfrm>
            <a:off x="1644650" y="3597275"/>
            <a:ext cx="693738" cy="641350"/>
          </a:xfrm>
          <a:custGeom>
            <a:avLst/>
            <a:gdLst>
              <a:gd name="T0" fmla="*/ 346869 w 21246"/>
              <a:gd name="T1" fmla="*/ 320675 h 21600"/>
              <a:gd name="T2" fmla="*/ 346869 w 21246"/>
              <a:gd name="T3" fmla="*/ 320675 h 21600"/>
              <a:gd name="T4" fmla="*/ 346869 w 21246"/>
              <a:gd name="T5" fmla="*/ 320675 h 21600"/>
              <a:gd name="T6" fmla="*/ 346869 w 21246"/>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3" y="7665"/>
                </a:moveTo>
                <a:lnTo>
                  <a:pt x="16549" y="2673"/>
                </a:lnTo>
                <a:cubicBezTo>
                  <a:pt x="16403" y="2396"/>
                  <a:pt x="15987" y="2163"/>
                  <a:pt x="15519" y="2018"/>
                </a:cubicBezTo>
                <a:cubicBezTo>
                  <a:pt x="15489" y="2003"/>
                  <a:pt x="15452" y="2002"/>
                  <a:pt x="15420" y="1993"/>
                </a:cubicBezTo>
                <a:cubicBezTo>
                  <a:pt x="15329" y="1968"/>
                  <a:pt x="15240" y="1939"/>
                  <a:pt x="15149" y="1921"/>
                </a:cubicBezTo>
                <a:lnTo>
                  <a:pt x="15147" y="1924"/>
                </a:lnTo>
                <a:cubicBezTo>
                  <a:pt x="14968" y="1872"/>
                  <a:pt x="14563" y="1759"/>
                  <a:pt x="14050" y="1634"/>
                </a:cubicBezTo>
                <a:cubicBezTo>
                  <a:pt x="13827" y="3506"/>
                  <a:pt x="12387" y="4957"/>
                  <a:pt x="10623" y="4957"/>
                </a:cubicBezTo>
                <a:cubicBezTo>
                  <a:pt x="8859" y="4957"/>
                  <a:pt x="7419" y="3506"/>
                  <a:pt x="7195" y="1634"/>
                </a:cubicBezTo>
                <a:cubicBezTo>
                  <a:pt x="6683" y="1759"/>
                  <a:pt x="6278" y="1872"/>
                  <a:pt x="6098" y="1924"/>
                </a:cubicBezTo>
                <a:lnTo>
                  <a:pt x="6097" y="1921"/>
                </a:lnTo>
                <a:cubicBezTo>
                  <a:pt x="6005" y="1939"/>
                  <a:pt x="5916" y="1968"/>
                  <a:pt x="5825" y="1993"/>
                </a:cubicBezTo>
                <a:cubicBezTo>
                  <a:pt x="5793" y="2002"/>
                  <a:pt x="5758" y="2003"/>
                  <a:pt x="5726" y="2018"/>
                </a:cubicBezTo>
                <a:cubicBezTo>
                  <a:pt x="5258" y="2163"/>
                  <a:pt x="4842" y="2396"/>
                  <a:pt x="4696" y="2673"/>
                </a:cubicBezTo>
                <a:lnTo>
                  <a:pt x="1582" y="7665"/>
                </a:lnTo>
                <a:cubicBezTo>
                  <a:pt x="1400" y="8014"/>
                  <a:pt x="1508" y="8458"/>
                  <a:pt x="1824" y="8660"/>
                </a:cubicBezTo>
                <a:lnTo>
                  <a:pt x="3543" y="9751"/>
                </a:lnTo>
                <a:cubicBezTo>
                  <a:pt x="3859" y="9952"/>
                  <a:pt x="4264" y="9832"/>
                  <a:pt x="4446" y="9485"/>
                </a:cubicBezTo>
                <a:lnTo>
                  <a:pt x="5330" y="7888"/>
                </a:lnTo>
                <a:lnTo>
                  <a:pt x="5330" y="19417"/>
                </a:lnTo>
                <a:cubicBezTo>
                  <a:pt x="5330" y="19818"/>
                  <a:pt x="5626" y="20144"/>
                  <a:pt x="5991" y="20144"/>
                </a:cubicBezTo>
                <a:lnTo>
                  <a:pt x="15254" y="20144"/>
                </a:lnTo>
                <a:cubicBezTo>
                  <a:pt x="15620" y="20144"/>
                  <a:pt x="15915" y="19818"/>
                  <a:pt x="15915" y="19417"/>
                </a:cubicBezTo>
                <a:lnTo>
                  <a:pt x="15915" y="7888"/>
                </a:lnTo>
                <a:lnTo>
                  <a:pt x="16799" y="9485"/>
                </a:lnTo>
                <a:cubicBezTo>
                  <a:pt x="16981" y="9832"/>
                  <a:pt x="17386" y="9952"/>
                  <a:pt x="17702" y="9751"/>
                </a:cubicBezTo>
                <a:lnTo>
                  <a:pt x="19421" y="8660"/>
                </a:lnTo>
                <a:cubicBezTo>
                  <a:pt x="19737" y="8458"/>
                  <a:pt x="19846" y="8014"/>
                  <a:pt x="19663" y="7665"/>
                </a:cubicBezTo>
                <a:cubicBezTo>
                  <a:pt x="19663" y="7665"/>
                  <a:pt x="19663" y="7665"/>
                  <a:pt x="19663" y="7665"/>
                </a:cubicBezTo>
                <a:close/>
                <a:moveTo>
                  <a:pt x="13646" y="1541"/>
                </a:moveTo>
                <a:cubicBezTo>
                  <a:pt x="13753" y="1565"/>
                  <a:pt x="13862" y="1588"/>
                  <a:pt x="13962" y="1612"/>
                </a:cubicBezTo>
                <a:cubicBezTo>
                  <a:pt x="13862" y="1588"/>
                  <a:pt x="13753" y="1565"/>
                  <a:pt x="13646" y="1541"/>
                </a:cubicBezTo>
                <a:cubicBezTo>
                  <a:pt x="13646" y="1541"/>
                  <a:pt x="13646" y="1541"/>
                  <a:pt x="13646" y="1541"/>
                </a:cubicBezTo>
                <a:close/>
                <a:moveTo>
                  <a:pt x="13276" y="1460"/>
                </a:moveTo>
                <a:cubicBezTo>
                  <a:pt x="12900" y="1747"/>
                  <a:pt x="11860" y="1956"/>
                  <a:pt x="10623" y="1956"/>
                </a:cubicBezTo>
                <a:cubicBezTo>
                  <a:pt x="9385" y="1956"/>
                  <a:pt x="8345" y="1747"/>
                  <a:pt x="7969" y="1460"/>
                </a:cubicBezTo>
                <a:cubicBezTo>
                  <a:pt x="7954" y="1463"/>
                  <a:pt x="7940" y="1467"/>
                  <a:pt x="7925" y="1470"/>
                </a:cubicBezTo>
                <a:cubicBezTo>
                  <a:pt x="8077" y="2968"/>
                  <a:pt x="9220" y="4138"/>
                  <a:pt x="10623" y="4138"/>
                </a:cubicBezTo>
                <a:cubicBezTo>
                  <a:pt x="12026" y="4138"/>
                  <a:pt x="13168" y="2968"/>
                  <a:pt x="13322" y="1470"/>
                </a:cubicBezTo>
                <a:cubicBezTo>
                  <a:pt x="13305" y="1467"/>
                  <a:pt x="13291" y="1463"/>
                  <a:pt x="13276" y="1460"/>
                </a:cubicBezTo>
                <a:cubicBezTo>
                  <a:pt x="13276" y="1460"/>
                  <a:pt x="13276" y="1460"/>
                  <a:pt x="13276" y="1460"/>
                </a:cubicBezTo>
                <a:close/>
                <a:moveTo>
                  <a:pt x="7284" y="1612"/>
                </a:moveTo>
                <a:cubicBezTo>
                  <a:pt x="7383" y="1588"/>
                  <a:pt x="7494" y="1565"/>
                  <a:pt x="7600" y="1541"/>
                </a:cubicBezTo>
                <a:cubicBezTo>
                  <a:pt x="7493" y="1565"/>
                  <a:pt x="7383" y="1588"/>
                  <a:pt x="7284" y="1612"/>
                </a:cubicBezTo>
                <a:cubicBezTo>
                  <a:pt x="7284" y="1612"/>
                  <a:pt x="7284" y="1612"/>
                  <a:pt x="7284" y="1612"/>
                </a:cubicBezTo>
                <a:close/>
                <a:moveTo>
                  <a:pt x="20614" y="9566"/>
                </a:moveTo>
                <a:lnTo>
                  <a:pt x="17791" y="11339"/>
                </a:lnTo>
                <a:cubicBezTo>
                  <a:pt x="17616" y="11449"/>
                  <a:pt x="17427" y="11507"/>
                  <a:pt x="17239" y="11524"/>
                </a:cubicBezTo>
                <a:lnTo>
                  <a:pt x="17239" y="20144"/>
                </a:lnTo>
                <a:cubicBezTo>
                  <a:pt x="17239" y="20949"/>
                  <a:pt x="16647" y="21599"/>
                  <a:pt x="15915" y="21599"/>
                </a:cubicBezTo>
                <a:lnTo>
                  <a:pt x="5330" y="21599"/>
                </a:lnTo>
                <a:cubicBezTo>
                  <a:pt x="4600" y="21599"/>
                  <a:pt x="4006" y="20949"/>
                  <a:pt x="4006" y="20144"/>
                </a:cubicBezTo>
                <a:lnTo>
                  <a:pt x="4006" y="11524"/>
                </a:lnTo>
                <a:cubicBezTo>
                  <a:pt x="3818" y="11507"/>
                  <a:pt x="3629" y="11449"/>
                  <a:pt x="3454" y="11339"/>
                </a:cubicBezTo>
                <a:lnTo>
                  <a:pt x="631" y="9566"/>
                </a:lnTo>
                <a:cubicBezTo>
                  <a:pt x="-1" y="9164"/>
                  <a:pt x="-177" y="8137"/>
                  <a:pt x="188" y="7441"/>
                </a:cubicBezTo>
                <a:lnTo>
                  <a:pt x="3882" y="1472"/>
                </a:lnTo>
                <a:cubicBezTo>
                  <a:pt x="4008" y="1233"/>
                  <a:pt x="4187" y="1052"/>
                  <a:pt x="4395" y="929"/>
                </a:cubicBezTo>
                <a:cubicBezTo>
                  <a:pt x="4634" y="664"/>
                  <a:pt x="4965" y="500"/>
                  <a:pt x="5330" y="500"/>
                </a:cubicBezTo>
                <a:cubicBezTo>
                  <a:pt x="5330" y="500"/>
                  <a:pt x="6511" y="212"/>
                  <a:pt x="7964" y="0"/>
                </a:cubicBezTo>
                <a:cubicBezTo>
                  <a:pt x="8331" y="290"/>
                  <a:pt x="9376" y="500"/>
                  <a:pt x="10623" y="500"/>
                </a:cubicBezTo>
                <a:cubicBezTo>
                  <a:pt x="11870" y="500"/>
                  <a:pt x="12914" y="290"/>
                  <a:pt x="13282" y="0"/>
                </a:cubicBezTo>
                <a:cubicBezTo>
                  <a:pt x="14734" y="212"/>
                  <a:pt x="15915" y="500"/>
                  <a:pt x="15915" y="500"/>
                </a:cubicBezTo>
                <a:cubicBezTo>
                  <a:pt x="16282" y="500"/>
                  <a:pt x="16613" y="664"/>
                  <a:pt x="16852" y="929"/>
                </a:cubicBezTo>
                <a:cubicBezTo>
                  <a:pt x="17058" y="1052"/>
                  <a:pt x="17237" y="1233"/>
                  <a:pt x="17363" y="1472"/>
                </a:cubicBezTo>
                <a:lnTo>
                  <a:pt x="21057" y="7441"/>
                </a:lnTo>
                <a:cubicBezTo>
                  <a:pt x="21422" y="8137"/>
                  <a:pt x="21248" y="9164"/>
                  <a:pt x="20614" y="9566"/>
                </a:cubicBezTo>
                <a:cubicBezTo>
                  <a:pt x="20614" y="9566"/>
                  <a:pt x="20614" y="9566"/>
                  <a:pt x="20614" y="9566"/>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C908FF1-428B-4A69-8604-0605ED864EC6}" type="slidenum">
              <a:rPr lang="en-US" sz="2000">
                <a:solidFill>
                  <a:schemeClr val="bg1"/>
                </a:solidFill>
              </a:rPr>
              <a:pPr algn="ctr" eaLnBrk="1">
                <a:lnSpc>
                  <a:spcPct val="100000"/>
                </a:lnSpc>
              </a:pPr>
              <a:t>55</a:t>
            </a:fld>
            <a:endParaRPr lang="en-US">
              <a:solidFill>
                <a:schemeClr val="bg1"/>
              </a:solidFill>
            </a:endParaRPr>
          </a:p>
        </p:txBody>
      </p:sp>
      <p:sp>
        <p:nvSpPr>
          <p:cNvPr id="60420" name="AutoShape 4"/>
          <p:cNvSpPr>
            <a:spLocks/>
          </p:cNvSpPr>
          <p:nvPr/>
        </p:nvSpPr>
        <p:spPr bwMode="auto">
          <a:xfrm>
            <a:off x="117713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21" name="AutoShape 5"/>
          <p:cNvSpPr>
            <a:spLocks/>
          </p:cNvSpPr>
          <p:nvPr/>
        </p:nvSpPr>
        <p:spPr bwMode="auto">
          <a:xfrm>
            <a:off x="140192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22" name="AutoShape 6"/>
          <p:cNvSpPr>
            <a:spLocks/>
          </p:cNvSpPr>
          <p:nvPr/>
        </p:nvSpPr>
        <p:spPr bwMode="auto">
          <a:xfrm>
            <a:off x="162671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23" name="AutoShape 7"/>
          <p:cNvSpPr>
            <a:spLocks/>
          </p:cNvSpPr>
          <p:nvPr/>
        </p:nvSpPr>
        <p:spPr bwMode="auto">
          <a:xfrm>
            <a:off x="185150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24" name="AutoShape 8"/>
          <p:cNvSpPr>
            <a:spLocks/>
          </p:cNvSpPr>
          <p:nvPr/>
        </p:nvSpPr>
        <p:spPr bwMode="auto">
          <a:xfrm>
            <a:off x="9536113" y="97377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60425" name="AutoShape 9"/>
          <p:cNvSpPr>
            <a:spLocks/>
          </p:cNvSpPr>
          <p:nvPr/>
        </p:nvSpPr>
        <p:spPr bwMode="auto">
          <a:xfrm>
            <a:off x="117713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26" name="AutoShape 10"/>
          <p:cNvSpPr>
            <a:spLocks/>
          </p:cNvSpPr>
          <p:nvPr/>
        </p:nvSpPr>
        <p:spPr bwMode="auto">
          <a:xfrm>
            <a:off x="140192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27" name="AutoShape 11"/>
          <p:cNvSpPr>
            <a:spLocks/>
          </p:cNvSpPr>
          <p:nvPr/>
        </p:nvSpPr>
        <p:spPr bwMode="auto">
          <a:xfrm>
            <a:off x="162671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28" name="AutoShape 12"/>
          <p:cNvSpPr>
            <a:spLocks/>
          </p:cNvSpPr>
          <p:nvPr/>
        </p:nvSpPr>
        <p:spPr bwMode="auto">
          <a:xfrm>
            <a:off x="185150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29" name="AutoShape 13"/>
          <p:cNvSpPr>
            <a:spLocks/>
          </p:cNvSpPr>
          <p:nvPr/>
        </p:nvSpPr>
        <p:spPr bwMode="auto">
          <a:xfrm>
            <a:off x="117713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30" name="AutoShape 14"/>
          <p:cNvSpPr>
            <a:spLocks/>
          </p:cNvSpPr>
          <p:nvPr/>
        </p:nvSpPr>
        <p:spPr bwMode="auto">
          <a:xfrm>
            <a:off x="140192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31" name="AutoShape 15"/>
          <p:cNvSpPr>
            <a:spLocks/>
          </p:cNvSpPr>
          <p:nvPr/>
        </p:nvSpPr>
        <p:spPr bwMode="auto">
          <a:xfrm>
            <a:off x="162671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32" name="AutoShape 16"/>
          <p:cNvSpPr>
            <a:spLocks/>
          </p:cNvSpPr>
          <p:nvPr/>
        </p:nvSpPr>
        <p:spPr bwMode="auto">
          <a:xfrm>
            <a:off x="185150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33" name="AutoShape 17"/>
          <p:cNvSpPr>
            <a:spLocks/>
          </p:cNvSpPr>
          <p:nvPr/>
        </p:nvSpPr>
        <p:spPr bwMode="auto">
          <a:xfrm>
            <a:off x="9536113" y="68595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60434" name="AutoShape 18"/>
          <p:cNvSpPr>
            <a:spLocks/>
          </p:cNvSpPr>
          <p:nvPr/>
        </p:nvSpPr>
        <p:spPr bwMode="auto">
          <a:xfrm>
            <a:off x="9536113" y="39544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0435" name="AutoShape 19"/>
          <p:cNvSpPr>
            <a:spLocks/>
          </p:cNvSpPr>
          <p:nvPr/>
        </p:nvSpPr>
        <p:spPr bwMode="auto">
          <a:xfrm>
            <a:off x="1797050" y="3733800"/>
            <a:ext cx="8382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IDEA</a:t>
            </a:r>
            <a:endParaRPr lang="en-US" dirty="0">
              <a:solidFill>
                <a:schemeClr val="bg1"/>
              </a:solidFill>
              <a:latin typeface="Roboto" charset="0"/>
              <a:ea typeface="ＭＳ Ｐゴシック" charset="0"/>
              <a:cs typeface="Roboto" charset="0"/>
              <a:sym typeface="Roboto" charset="0"/>
            </a:endParaRPr>
          </a:p>
        </p:txBody>
      </p:sp>
      <p:sp>
        <p:nvSpPr>
          <p:cNvPr id="60436" name="AutoShape 20"/>
          <p:cNvSpPr>
            <a:spLocks/>
          </p:cNvSpPr>
          <p:nvPr/>
        </p:nvSpPr>
        <p:spPr bwMode="auto">
          <a:xfrm>
            <a:off x="1797050" y="4271963"/>
            <a:ext cx="6564313"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which don't look.</a:t>
            </a:r>
          </a:p>
        </p:txBody>
      </p:sp>
      <p:sp>
        <p:nvSpPr>
          <p:cNvPr id="60437" name="AutoShape 21"/>
          <p:cNvSpPr>
            <a:spLocks/>
          </p:cNvSpPr>
          <p:nvPr/>
        </p:nvSpPr>
        <p:spPr bwMode="auto">
          <a:xfrm>
            <a:off x="1797050" y="6637338"/>
            <a:ext cx="14351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Concept</a:t>
            </a:r>
            <a:endParaRPr lang="en-US">
              <a:solidFill>
                <a:schemeClr val="bg1"/>
              </a:solidFill>
              <a:latin typeface="Roboto" charset="0"/>
              <a:ea typeface="ＭＳ Ｐゴシック" charset="0"/>
              <a:cs typeface="Roboto" charset="0"/>
              <a:sym typeface="Roboto" charset="0"/>
            </a:endParaRPr>
          </a:p>
        </p:txBody>
      </p:sp>
      <p:sp>
        <p:nvSpPr>
          <p:cNvPr id="60438" name="AutoShape 22"/>
          <p:cNvSpPr>
            <a:spLocks/>
          </p:cNvSpPr>
          <p:nvPr/>
        </p:nvSpPr>
        <p:spPr bwMode="auto">
          <a:xfrm>
            <a:off x="1797050" y="7177088"/>
            <a:ext cx="6564313"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a:t>
            </a:r>
          </a:p>
        </p:txBody>
      </p:sp>
      <p:sp>
        <p:nvSpPr>
          <p:cNvPr id="60439" name="AutoShape 23"/>
          <p:cNvSpPr>
            <a:spLocks/>
          </p:cNvSpPr>
          <p:nvPr/>
        </p:nvSpPr>
        <p:spPr bwMode="auto">
          <a:xfrm>
            <a:off x="12057063" y="4741863"/>
            <a:ext cx="133350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Technology</a:t>
            </a:r>
            <a:endParaRPr lang="en-US">
              <a:solidFill>
                <a:schemeClr val="bg1"/>
              </a:solidFill>
              <a:latin typeface="Roboto" charset="0"/>
              <a:ea typeface="ＭＳ Ｐゴシック" charset="0"/>
              <a:cs typeface="Roboto" charset="0"/>
              <a:sym typeface="Roboto" charset="0"/>
            </a:endParaRPr>
          </a:p>
        </p:txBody>
      </p:sp>
      <p:sp>
        <p:nvSpPr>
          <p:cNvPr id="60440" name="AutoShape 24"/>
          <p:cNvSpPr>
            <a:spLocks/>
          </p:cNvSpPr>
          <p:nvPr/>
        </p:nvSpPr>
        <p:spPr bwMode="auto">
          <a:xfrm>
            <a:off x="14370050" y="4672013"/>
            <a:ext cx="12033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Social</a:t>
            </a:r>
            <a:endParaRPr lang="en-US">
              <a:solidFill>
                <a:schemeClr val="bg1"/>
              </a:solidFill>
              <a:latin typeface="Roboto" charset="0"/>
              <a:ea typeface="ＭＳ Ｐゴシック" charset="0"/>
              <a:cs typeface="Roboto" charset="0"/>
              <a:sym typeface="Roboto" charset="0"/>
            </a:endParaRPr>
          </a:p>
        </p:txBody>
      </p:sp>
      <p:sp>
        <p:nvSpPr>
          <p:cNvPr id="60441" name="AutoShape 25"/>
          <p:cNvSpPr>
            <a:spLocks/>
          </p:cNvSpPr>
          <p:nvPr/>
        </p:nvSpPr>
        <p:spPr bwMode="auto">
          <a:xfrm>
            <a:off x="16413163" y="4672013"/>
            <a:ext cx="1611312"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Communicate</a:t>
            </a:r>
            <a:endParaRPr lang="en-US">
              <a:solidFill>
                <a:schemeClr val="bg1"/>
              </a:solidFill>
              <a:latin typeface="Roboto" charset="0"/>
              <a:ea typeface="ＭＳ Ｐゴシック" charset="0"/>
              <a:cs typeface="Roboto" charset="0"/>
              <a:sym typeface="Roboto" charset="0"/>
            </a:endParaRPr>
          </a:p>
        </p:txBody>
      </p:sp>
      <p:sp>
        <p:nvSpPr>
          <p:cNvPr id="60442" name="AutoShape 26"/>
          <p:cNvSpPr>
            <a:spLocks/>
          </p:cNvSpPr>
          <p:nvPr/>
        </p:nvSpPr>
        <p:spPr bwMode="auto">
          <a:xfrm>
            <a:off x="18865850" y="4741863"/>
            <a:ext cx="1203325"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Media</a:t>
            </a:r>
            <a:endParaRPr lang="en-US">
              <a:solidFill>
                <a:schemeClr val="bg1"/>
              </a:solidFill>
              <a:latin typeface="Roboto" charset="0"/>
              <a:ea typeface="ＭＳ Ｐゴシック" charset="0"/>
              <a:cs typeface="Roboto" charset="0"/>
              <a:sym typeface="Roboto" charset="0"/>
            </a:endParaRPr>
          </a:p>
        </p:txBody>
      </p:sp>
      <p:sp>
        <p:nvSpPr>
          <p:cNvPr id="60443" name="AutoShape 27"/>
          <p:cNvSpPr>
            <a:spLocks/>
          </p:cNvSpPr>
          <p:nvPr/>
        </p:nvSpPr>
        <p:spPr bwMode="auto">
          <a:xfrm>
            <a:off x="12461875" y="7659688"/>
            <a:ext cx="523875"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dirty="0">
                <a:solidFill>
                  <a:schemeClr val="bg1"/>
                </a:solidFill>
                <a:latin typeface="Roboto" charset="0"/>
                <a:ea typeface="ＭＳ Ｐゴシック" charset="0"/>
                <a:cs typeface="Roboto" charset="0"/>
                <a:sym typeface="Roboto" charset="0"/>
              </a:rPr>
              <a:t>Plan</a:t>
            </a:r>
            <a:endParaRPr lang="en-US" dirty="0">
              <a:solidFill>
                <a:schemeClr val="bg1"/>
              </a:solidFill>
              <a:latin typeface="Roboto" charset="0"/>
              <a:ea typeface="ＭＳ Ｐゴシック" charset="0"/>
              <a:cs typeface="Roboto" charset="0"/>
              <a:sym typeface="Roboto" charset="0"/>
            </a:endParaRPr>
          </a:p>
        </p:txBody>
      </p:sp>
      <p:sp>
        <p:nvSpPr>
          <p:cNvPr id="60444" name="AutoShape 28"/>
          <p:cNvSpPr>
            <a:spLocks/>
          </p:cNvSpPr>
          <p:nvPr/>
        </p:nvSpPr>
        <p:spPr bwMode="auto">
          <a:xfrm>
            <a:off x="14089063" y="7635875"/>
            <a:ext cx="17653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Prototype</a:t>
            </a:r>
            <a:endParaRPr lang="en-US">
              <a:solidFill>
                <a:schemeClr val="bg1"/>
              </a:solidFill>
              <a:latin typeface="Roboto" charset="0"/>
              <a:ea typeface="ＭＳ Ｐゴシック" charset="0"/>
              <a:cs typeface="Roboto" charset="0"/>
              <a:sym typeface="Roboto" charset="0"/>
            </a:endParaRPr>
          </a:p>
        </p:txBody>
      </p:sp>
      <p:sp>
        <p:nvSpPr>
          <p:cNvPr id="60445" name="AutoShape 29"/>
          <p:cNvSpPr>
            <a:spLocks/>
          </p:cNvSpPr>
          <p:nvPr/>
        </p:nvSpPr>
        <p:spPr bwMode="auto">
          <a:xfrm>
            <a:off x="16697325" y="7267575"/>
            <a:ext cx="1042988" cy="1206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Develop</a:t>
            </a:r>
            <a:endParaRPr lang="en-US">
              <a:solidFill>
                <a:schemeClr val="bg1"/>
              </a:solidFill>
              <a:latin typeface="Roboto" charset="0"/>
              <a:ea typeface="ＭＳ Ｐゴシック" charset="0"/>
              <a:cs typeface="Roboto" charset="0"/>
              <a:sym typeface="Roboto" charset="0"/>
            </a:endParaRPr>
          </a:p>
        </p:txBody>
      </p:sp>
      <p:sp>
        <p:nvSpPr>
          <p:cNvPr id="60446" name="AutoShape 30"/>
          <p:cNvSpPr>
            <a:spLocks/>
          </p:cNvSpPr>
          <p:nvPr/>
        </p:nvSpPr>
        <p:spPr bwMode="auto">
          <a:xfrm>
            <a:off x="1797050" y="9517063"/>
            <a:ext cx="1192213"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Design</a:t>
            </a:r>
            <a:endParaRPr lang="en-US" dirty="0">
              <a:solidFill>
                <a:schemeClr val="bg1"/>
              </a:solidFill>
              <a:latin typeface="Roboto" charset="0"/>
              <a:ea typeface="ＭＳ Ｐゴシック" charset="0"/>
              <a:cs typeface="Roboto" charset="0"/>
              <a:sym typeface="Roboto" charset="0"/>
            </a:endParaRPr>
          </a:p>
        </p:txBody>
      </p:sp>
      <p:sp>
        <p:nvSpPr>
          <p:cNvPr id="60447" name="AutoShape 31"/>
          <p:cNvSpPr>
            <a:spLocks/>
          </p:cNvSpPr>
          <p:nvPr/>
        </p:nvSpPr>
        <p:spPr bwMode="auto">
          <a:xfrm>
            <a:off x="1797050" y="10055225"/>
            <a:ext cx="6564313"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Randomised words which don't look even slightly words which look even slightly randomised which don't look.</a:t>
            </a:r>
          </a:p>
        </p:txBody>
      </p:sp>
      <p:sp>
        <p:nvSpPr>
          <p:cNvPr id="60448" name="AutoShape 32"/>
          <p:cNvSpPr>
            <a:spLocks/>
          </p:cNvSpPr>
          <p:nvPr/>
        </p:nvSpPr>
        <p:spPr bwMode="auto">
          <a:xfrm>
            <a:off x="10274300" y="4608513"/>
            <a:ext cx="428625" cy="622300"/>
          </a:xfrm>
          <a:custGeom>
            <a:avLst/>
            <a:gdLst>
              <a:gd name="T0" fmla="*/ 214313 w 21600"/>
              <a:gd name="T1" fmla="*/ 311150 h 21600"/>
              <a:gd name="T2" fmla="*/ 214313 w 21600"/>
              <a:gd name="T3" fmla="*/ 311150 h 21600"/>
              <a:gd name="T4" fmla="*/ 214313 w 21600"/>
              <a:gd name="T5" fmla="*/ 311150 h 21600"/>
              <a:gd name="T6" fmla="*/ 214313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60449" name="AutoShape 33"/>
          <p:cNvSpPr>
            <a:spLocks/>
          </p:cNvSpPr>
          <p:nvPr/>
        </p:nvSpPr>
        <p:spPr bwMode="auto">
          <a:xfrm>
            <a:off x="10179050" y="7480300"/>
            <a:ext cx="623888" cy="625475"/>
          </a:xfrm>
          <a:custGeom>
            <a:avLst/>
            <a:gdLst>
              <a:gd name="T0" fmla="*/ 311944 w 21470"/>
              <a:gd name="T1" fmla="*/ 316525 h 21470"/>
              <a:gd name="T2" fmla="*/ 311944 w 21470"/>
              <a:gd name="T3" fmla="*/ 316525 h 21470"/>
              <a:gd name="T4" fmla="*/ 311944 w 21470"/>
              <a:gd name="T5" fmla="*/ 316525 h 21470"/>
              <a:gd name="T6" fmla="*/ 311944 w 21470"/>
              <a:gd name="T7" fmla="*/ 31652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60450" name="AutoShape 34"/>
          <p:cNvSpPr>
            <a:spLocks/>
          </p:cNvSpPr>
          <p:nvPr/>
        </p:nvSpPr>
        <p:spPr bwMode="auto">
          <a:xfrm>
            <a:off x="10179050" y="10380663"/>
            <a:ext cx="619125" cy="620712"/>
          </a:xfrm>
          <a:custGeom>
            <a:avLst/>
            <a:gdLst>
              <a:gd name="T0" fmla="*/ 309563 w 20874"/>
              <a:gd name="T1" fmla="*/ 310356 h 21600"/>
              <a:gd name="T2" fmla="*/ 309563 w 20874"/>
              <a:gd name="T3" fmla="*/ 310356 h 21600"/>
              <a:gd name="T4" fmla="*/ 309563 w 20874"/>
              <a:gd name="T5" fmla="*/ 310356 h 21600"/>
              <a:gd name="T6" fmla="*/ 309563 w 20874"/>
              <a:gd name="T7" fmla="*/ 310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3" y="20587"/>
                  <a:pt x="20953" y="21599"/>
                  <a:pt x="20232" y="21599"/>
                </a:cubicBezTo>
                <a:lnTo>
                  <a:pt x="675" y="21599"/>
                </a:lnTo>
                <a:cubicBezTo>
                  <a:pt x="-47" y="21599"/>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60451" name="AutoShape 35"/>
          <p:cNvSpPr>
            <a:spLocks/>
          </p:cNvSpPr>
          <p:nvPr/>
        </p:nvSpPr>
        <p:spPr bwMode="auto">
          <a:xfrm>
            <a:off x="20762913" y="9750425"/>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52" name="AutoShape 36"/>
          <p:cNvSpPr>
            <a:spLocks/>
          </p:cNvSpPr>
          <p:nvPr/>
        </p:nvSpPr>
        <p:spPr bwMode="auto">
          <a:xfrm>
            <a:off x="20762913" y="6872288"/>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53" name="AutoShape 37"/>
          <p:cNvSpPr>
            <a:spLocks/>
          </p:cNvSpPr>
          <p:nvPr/>
        </p:nvSpPr>
        <p:spPr bwMode="auto">
          <a:xfrm>
            <a:off x="20762913" y="3967163"/>
            <a:ext cx="1905000" cy="190500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0454" name="AutoShape 38"/>
          <p:cNvSpPr>
            <a:spLocks/>
          </p:cNvSpPr>
          <p:nvPr/>
        </p:nvSpPr>
        <p:spPr bwMode="auto">
          <a:xfrm>
            <a:off x="20962938" y="4754563"/>
            <a:ext cx="144621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Survey</a:t>
            </a:r>
            <a:endParaRPr lang="en-US">
              <a:solidFill>
                <a:schemeClr val="bg1"/>
              </a:solidFill>
              <a:latin typeface="Roboto" charset="0"/>
              <a:ea typeface="ＭＳ Ｐゴシック" charset="0"/>
              <a:cs typeface="Roboto" charset="0"/>
              <a:sym typeface="Roboto" charset="0"/>
            </a:endParaRPr>
          </a:p>
        </p:txBody>
      </p:sp>
      <p:sp>
        <p:nvSpPr>
          <p:cNvPr id="60455" name="AutoShape 39"/>
          <p:cNvSpPr>
            <a:spLocks/>
          </p:cNvSpPr>
          <p:nvPr/>
        </p:nvSpPr>
        <p:spPr bwMode="auto">
          <a:xfrm>
            <a:off x="18865850" y="7354888"/>
            <a:ext cx="1203325" cy="925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Test </a:t>
            </a:r>
          </a:p>
          <a:p>
            <a:pPr algn="ctr" defTabSz="825500">
              <a:lnSpc>
                <a:spcPct val="90000"/>
              </a:lnSpc>
              <a:defRPr/>
            </a:pPr>
            <a:r>
              <a:rPr lang="en-US" sz="2000">
                <a:solidFill>
                  <a:schemeClr val="bg1"/>
                </a:solidFill>
                <a:latin typeface="Roboto" charset="0"/>
                <a:ea typeface="ＭＳ Ｐゴシック" charset="0"/>
                <a:cs typeface="Roboto" charset="0"/>
                <a:sym typeface="Roboto" charset="0"/>
              </a:rPr>
              <a:t>&amp;</a:t>
            </a:r>
          </a:p>
          <a:p>
            <a:pPr algn="ctr" defTabSz="825500">
              <a:lnSpc>
                <a:spcPct val="90000"/>
              </a:lnSpc>
              <a:defRPr/>
            </a:pPr>
            <a:r>
              <a:rPr lang="en-US" sz="2000">
                <a:solidFill>
                  <a:schemeClr val="bg1"/>
                </a:solidFill>
                <a:latin typeface="Roboto" charset="0"/>
                <a:ea typeface="ＭＳ Ｐゴシック" charset="0"/>
                <a:cs typeface="Roboto" charset="0"/>
                <a:sym typeface="Roboto" charset="0"/>
              </a:rPr>
              <a:t>Launch</a:t>
            </a:r>
            <a:endParaRPr lang="en-US">
              <a:solidFill>
                <a:schemeClr val="bg1"/>
              </a:solidFill>
              <a:latin typeface="Roboto" charset="0"/>
              <a:ea typeface="ＭＳ Ｐゴシック" charset="0"/>
              <a:cs typeface="Roboto" charset="0"/>
              <a:sym typeface="Roboto" charset="0"/>
            </a:endParaRPr>
          </a:p>
        </p:txBody>
      </p:sp>
      <p:sp>
        <p:nvSpPr>
          <p:cNvPr id="60456" name="AutoShape 40"/>
          <p:cNvSpPr>
            <a:spLocks/>
          </p:cNvSpPr>
          <p:nvPr/>
        </p:nvSpPr>
        <p:spPr bwMode="auto">
          <a:xfrm>
            <a:off x="20969288" y="7666038"/>
            <a:ext cx="143510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Review</a:t>
            </a:r>
            <a:endParaRPr lang="en-US">
              <a:solidFill>
                <a:schemeClr val="bg1"/>
              </a:solidFill>
              <a:latin typeface="Roboto" charset="0"/>
              <a:ea typeface="ＭＳ Ｐゴシック" charset="0"/>
              <a:cs typeface="Roboto" charset="0"/>
              <a:sym typeface="Roboto" charset="0"/>
            </a:endParaRPr>
          </a:p>
        </p:txBody>
      </p:sp>
      <p:sp>
        <p:nvSpPr>
          <p:cNvPr id="60457" name="AutoShape 41"/>
          <p:cNvSpPr>
            <a:spLocks/>
          </p:cNvSpPr>
          <p:nvPr/>
        </p:nvSpPr>
        <p:spPr bwMode="auto">
          <a:xfrm>
            <a:off x="12247563" y="10479088"/>
            <a:ext cx="952500"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dirty="0">
                <a:solidFill>
                  <a:schemeClr val="bg1"/>
                </a:solidFill>
                <a:latin typeface="Roboto" charset="0"/>
                <a:ea typeface="ＭＳ Ｐゴシック" charset="0"/>
                <a:cs typeface="Roboto" charset="0"/>
                <a:sym typeface="Roboto" charset="0"/>
              </a:rPr>
              <a:t>Material</a:t>
            </a:r>
            <a:endParaRPr lang="en-US" dirty="0">
              <a:solidFill>
                <a:schemeClr val="bg1"/>
              </a:solidFill>
              <a:latin typeface="Roboto" charset="0"/>
              <a:ea typeface="ＭＳ Ｐゴシック" charset="0"/>
              <a:cs typeface="Roboto" charset="0"/>
              <a:sym typeface="Roboto" charset="0"/>
            </a:endParaRPr>
          </a:p>
        </p:txBody>
      </p:sp>
      <p:sp>
        <p:nvSpPr>
          <p:cNvPr id="60458" name="AutoShape 42"/>
          <p:cNvSpPr>
            <a:spLocks/>
          </p:cNvSpPr>
          <p:nvPr/>
        </p:nvSpPr>
        <p:spPr bwMode="auto">
          <a:xfrm>
            <a:off x="14089063" y="10455275"/>
            <a:ext cx="17653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Design</a:t>
            </a:r>
            <a:endParaRPr lang="en-US">
              <a:solidFill>
                <a:schemeClr val="bg1"/>
              </a:solidFill>
              <a:latin typeface="Roboto" charset="0"/>
              <a:ea typeface="ＭＳ Ｐゴシック" charset="0"/>
              <a:cs typeface="Roboto" charset="0"/>
              <a:sym typeface="Roboto" charset="0"/>
            </a:endParaRPr>
          </a:p>
        </p:txBody>
      </p:sp>
      <p:sp>
        <p:nvSpPr>
          <p:cNvPr id="60459" name="AutoShape 43"/>
          <p:cNvSpPr>
            <a:spLocks/>
          </p:cNvSpPr>
          <p:nvPr/>
        </p:nvSpPr>
        <p:spPr bwMode="auto">
          <a:xfrm>
            <a:off x="16644938" y="10086975"/>
            <a:ext cx="1149350" cy="1206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Capability</a:t>
            </a:r>
            <a:endParaRPr lang="en-US">
              <a:solidFill>
                <a:schemeClr val="bg1"/>
              </a:solidFill>
              <a:latin typeface="Roboto" charset="0"/>
              <a:ea typeface="ＭＳ Ｐゴシック" charset="0"/>
              <a:cs typeface="Roboto" charset="0"/>
              <a:sym typeface="Roboto" charset="0"/>
            </a:endParaRPr>
          </a:p>
        </p:txBody>
      </p:sp>
      <p:sp>
        <p:nvSpPr>
          <p:cNvPr id="60460" name="AutoShape 44"/>
          <p:cNvSpPr>
            <a:spLocks/>
          </p:cNvSpPr>
          <p:nvPr/>
        </p:nvSpPr>
        <p:spPr bwMode="auto">
          <a:xfrm>
            <a:off x="18865850" y="10472738"/>
            <a:ext cx="1203325"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Cost</a:t>
            </a:r>
            <a:endParaRPr lang="en-US">
              <a:solidFill>
                <a:schemeClr val="bg1"/>
              </a:solidFill>
              <a:latin typeface="Roboto" charset="0"/>
              <a:ea typeface="ＭＳ Ｐゴシック" charset="0"/>
              <a:cs typeface="Roboto" charset="0"/>
              <a:sym typeface="Roboto" charset="0"/>
            </a:endParaRPr>
          </a:p>
        </p:txBody>
      </p:sp>
      <p:sp>
        <p:nvSpPr>
          <p:cNvPr id="60461" name="AutoShape 45"/>
          <p:cNvSpPr>
            <a:spLocks/>
          </p:cNvSpPr>
          <p:nvPr/>
        </p:nvSpPr>
        <p:spPr bwMode="auto">
          <a:xfrm>
            <a:off x="20905788" y="10485438"/>
            <a:ext cx="156051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2000">
                <a:solidFill>
                  <a:schemeClr val="bg1"/>
                </a:solidFill>
                <a:latin typeface="Roboto" charset="0"/>
                <a:ea typeface="ＭＳ Ｐゴシック" charset="0"/>
                <a:cs typeface="Roboto" charset="0"/>
                <a:sym typeface="Roboto" charset="0"/>
              </a:rPr>
              <a:t>Attraction</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0435"/>
                                        </p:tgtEl>
                                        <p:attrNameLst>
                                          <p:attrName>style.visibility</p:attrName>
                                        </p:attrNameLst>
                                      </p:cBhvr>
                                      <p:to>
                                        <p:strVal val="visible"/>
                                      </p:to>
                                    </p:set>
                                    <p:animEffect transition="in" filter="fade">
                                      <p:cBhvr>
                                        <p:cTn id="7" dur="500"/>
                                        <p:tgtEl>
                                          <p:spTgt spid="60435"/>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60436"/>
                                        </p:tgtEl>
                                        <p:attrNameLst>
                                          <p:attrName>style.visibility</p:attrName>
                                        </p:attrNameLst>
                                      </p:cBhvr>
                                      <p:to>
                                        <p:strVal val="visible"/>
                                      </p:to>
                                    </p:set>
                                    <p:animEffect transition="in" filter="fade">
                                      <p:cBhvr>
                                        <p:cTn id="10" dur="500"/>
                                        <p:tgtEl>
                                          <p:spTgt spid="60436"/>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60434"/>
                                        </p:tgtEl>
                                        <p:attrNameLst>
                                          <p:attrName>style.visibility</p:attrName>
                                        </p:attrNameLst>
                                      </p:cBhvr>
                                      <p:to>
                                        <p:strVal val="visible"/>
                                      </p:to>
                                    </p:set>
                                    <p:anim calcmode="lin" valueType="num">
                                      <p:cBhvr>
                                        <p:cTn id="14" dur="500" fill="hold"/>
                                        <p:tgtEl>
                                          <p:spTgt spid="60434"/>
                                        </p:tgtEl>
                                        <p:attrNameLst>
                                          <p:attrName>ppt_w</p:attrName>
                                        </p:attrNameLst>
                                      </p:cBhvr>
                                      <p:tavLst>
                                        <p:tav tm="0">
                                          <p:val>
                                            <p:fltVal val="0"/>
                                          </p:val>
                                        </p:tav>
                                        <p:tav tm="100000">
                                          <p:val>
                                            <p:strVal val="#ppt_w"/>
                                          </p:val>
                                        </p:tav>
                                      </p:tavLst>
                                    </p:anim>
                                    <p:anim calcmode="lin" valueType="num">
                                      <p:cBhvr>
                                        <p:cTn id="15" dur="500" fill="hold"/>
                                        <p:tgtEl>
                                          <p:spTgt spid="60434"/>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0"/>
                                  </p:stCondLst>
                                  <p:childTnLst>
                                    <p:set>
                                      <p:cBhvr>
                                        <p:cTn id="17" dur="1" fill="hold">
                                          <p:stCondLst>
                                            <p:cond delay="0"/>
                                          </p:stCondLst>
                                        </p:cTn>
                                        <p:tgtEl>
                                          <p:spTgt spid="60448"/>
                                        </p:tgtEl>
                                        <p:attrNameLst>
                                          <p:attrName>style.visibility</p:attrName>
                                        </p:attrNameLst>
                                      </p:cBhvr>
                                      <p:to>
                                        <p:strVal val="visible"/>
                                      </p:to>
                                    </p:set>
                                    <p:anim calcmode="lin" valueType="num">
                                      <p:cBhvr>
                                        <p:cTn id="18" dur="500" fill="hold"/>
                                        <p:tgtEl>
                                          <p:spTgt spid="60448"/>
                                        </p:tgtEl>
                                        <p:attrNameLst>
                                          <p:attrName>ppt_w</p:attrName>
                                        </p:attrNameLst>
                                      </p:cBhvr>
                                      <p:tavLst>
                                        <p:tav tm="0">
                                          <p:val>
                                            <p:fltVal val="0"/>
                                          </p:val>
                                        </p:tav>
                                        <p:tav tm="100000">
                                          <p:val>
                                            <p:strVal val="#ppt_w"/>
                                          </p:val>
                                        </p:tav>
                                      </p:tavLst>
                                    </p:anim>
                                    <p:anim calcmode="lin" valueType="num">
                                      <p:cBhvr>
                                        <p:cTn id="19" dur="500" fill="hold"/>
                                        <p:tgtEl>
                                          <p:spTgt spid="60448"/>
                                        </p:tgtEl>
                                        <p:attrNameLst>
                                          <p:attrName>ppt_h</p:attrName>
                                        </p:attrNameLst>
                                      </p:cBhvr>
                                      <p:tavLst>
                                        <p:tav tm="0">
                                          <p:val>
                                            <p:fltVal val="0"/>
                                          </p:val>
                                        </p:tav>
                                        <p:tav tm="100000">
                                          <p:val>
                                            <p:strVal val="#ppt_h"/>
                                          </p:val>
                                        </p:tav>
                                      </p:tavLst>
                                    </p:anim>
                                  </p:childTnLst>
                                </p:cTn>
                              </p:par>
                            </p:childTnLst>
                          </p:cTn>
                        </p:par>
                        <p:par>
                          <p:cTn id="20" fill="hold" nodeType="afterGroup">
                            <p:stCondLst>
                              <p:cond delay="1400"/>
                            </p:stCondLst>
                            <p:childTnLst>
                              <p:par>
                                <p:cTn id="21" presetID="23" presetClass="entr" presetSubtype="16" fill="hold" grpId="0" nodeType="afterEffect">
                                  <p:stCondLst>
                                    <p:cond delay="0"/>
                                  </p:stCondLst>
                                  <p:childTnLst>
                                    <p:set>
                                      <p:cBhvr>
                                        <p:cTn id="22" dur="1" fill="hold">
                                          <p:stCondLst>
                                            <p:cond delay="0"/>
                                          </p:stCondLst>
                                        </p:cTn>
                                        <p:tgtEl>
                                          <p:spTgt spid="60429"/>
                                        </p:tgtEl>
                                        <p:attrNameLst>
                                          <p:attrName>style.visibility</p:attrName>
                                        </p:attrNameLst>
                                      </p:cBhvr>
                                      <p:to>
                                        <p:strVal val="visible"/>
                                      </p:to>
                                    </p:set>
                                    <p:anim calcmode="lin" valueType="num">
                                      <p:cBhvr>
                                        <p:cTn id="23" dur="300" fill="hold"/>
                                        <p:tgtEl>
                                          <p:spTgt spid="60429"/>
                                        </p:tgtEl>
                                        <p:attrNameLst>
                                          <p:attrName>ppt_w</p:attrName>
                                        </p:attrNameLst>
                                      </p:cBhvr>
                                      <p:tavLst>
                                        <p:tav tm="0">
                                          <p:val>
                                            <p:fltVal val="0"/>
                                          </p:val>
                                        </p:tav>
                                        <p:tav tm="100000">
                                          <p:val>
                                            <p:strVal val="#ppt_w"/>
                                          </p:val>
                                        </p:tav>
                                      </p:tavLst>
                                    </p:anim>
                                    <p:anim calcmode="lin" valueType="num">
                                      <p:cBhvr>
                                        <p:cTn id="24" dur="300" fill="hold"/>
                                        <p:tgtEl>
                                          <p:spTgt spid="60429"/>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700"/>
                            </p:stCondLst>
                            <p:childTnLst>
                              <p:par>
                                <p:cTn id="26" presetID="23" presetClass="entr" presetSubtype="16" fill="hold" grpId="0" nodeType="afterEffect">
                                  <p:stCondLst>
                                    <p:cond delay="0"/>
                                  </p:stCondLst>
                                  <p:childTnLst>
                                    <p:set>
                                      <p:cBhvr>
                                        <p:cTn id="27" dur="1" fill="hold">
                                          <p:stCondLst>
                                            <p:cond delay="0"/>
                                          </p:stCondLst>
                                        </p:cTn>
                                        <p:tgtEl>
                                          <p:spTgt spid="60439"/>
                                        </p:tgtEl>
                                        <p:attrNameLst>
                                          <p:attrName>style.visibility</p:attrName>
                                        </p:attrNameLst>
                                      </p:cBhvr>
                                      <p:to>
                                        <p:strVal val="visible"/>
                                      </p:to>
                                    </p:set>
                                    <p:anim calcmode="lin" valueType="num">
                                      <p:cBhvr>
                                        <p:cTn id="28" dur="300" fill="hold"/>
                                        <p:tgtEl>
                                          <p:spTgt spid="60439"/>
                                        </p:tgtEl>
                                        <p:attrNameLst>
                                          <p:attrName>ppt_w</p:attrName>
                                        </p:attrNameLst>
                                      </p:cBhvr>
                                      <p:tavLst>
                                        <p:tav tm="0">
                                          <p:val>
                                            <p:fltVal val="0"/>
                                          </p:val>
                                        </p:tav>
                                        <p:tav tm="100000">
                                          <p:val>
                                            <p:strVal val="#ppt_w"/>
                                          </p:val>
                                        </p:tav>
                                      </p:tavLst>
                                    </p:anim>
                                    <p:anim calcmode="lin" valueType="num">
                                      <p:cBhvr>
                                        <p:cTn id="29" dur="300" fill="hold"/>
                                        <p:tgtEl>
                                          <p:spTgt spid="60439"/>
                                        </p:tgtEl>
                                        <p:attrNameLst>
                                          <p:attrName>ppt_h</p:attrName>
                                        </p:attrNameLst>
                                      </p:cBhvr>
                                      <p:tavLst>
                                        <p:tav tm="0">
                                          <p:val>
                                            <p:fltVal val="0"/>
                                          </p:val>
                                        </p:tav>
                                        <p:tav tm="100000">
                                          <p:val>
                                            <p:strVal val="#ppt_h"/>
                                          </p:val>
                                        </p:tav>
                                      </p:tavLst>
                                    </p:anim>
                                  </p:childTnLst>
                                </p:cTn>
                              </p:par>
                            </p:childTnLst>
                          </p:cTn>
                        </p:par>
                        <p:par>
                          <p:cTn id="30" fill="hold" nodeType="afterGroup">
                            <p:stCondLst>
                              <p:cond delay="2000"/>
                            </p:stCondLst>
                            <p:childTnLst>
                              <p:par>
                                <p:cTn id="31" presetID="23" presetClass="entr" presetSubtype="16" fill="hold" grpId="0" nodeType="afterEffect">
                                  <p:stCondLst>
                                    <p:cond delay="0"/>
                                  </p:stCondLst>
                                  <p:childTnLst>
                                    <p:set>
                                      <p:cBhvr>
                                        <p:cTn id="32" dur="1" fill="hold">
                                          <p:stCondLst>
                                            <p:cond delay="0"/>
                                          </p:stCondLst>
                                        </p:cTn>
                                        <p:tgtEl>
                                          <p:spTgt spid="60430"/>
                                        </p:tgtEl>
                                        <p:attrNameLst>
                                          <p:attrName>style.visibility</p:attrName>
                                        </p:attrNameLst>
                                      </p:cBhvr>
                                      <p:to>
                                        <p:strVal val="visible"/>
                                      </p:to>
                                    </p:set>
                                    <p:anim calcmode="lin" valueType="num">
                                      <p:cBhvr>
                                        <p:cTn id="33" dur="300" fill="hold"/>
                                        <p:tgtEl>
                                          <p:spTgt spid="60430"/>
                                        </p:tgtEl>
                                        <p:attrNameLst>
                                          <p:attrName>ppt_w</p:attrName>
                                        </p:attrNameLst>
                                      </p:cBhvr>
                                      <p:tavLst>
                                        <p:tav tm="0">
                                          <p:val>
                                            <p:fltVal val="0"/>
                                          </p:val>
                                        </p:tav>
                                        <p:tav tm="100000">
                                          <p:val>
                                            <p:strVal val="#ppt_w"/>
                                          </p:val>
                                        </p:tav>
                                      </p:tavLst>
                                    </p:anim>
                                    <p:anim calcmode="lin" valueType="num">
                                      <p:cBhvr>
                                        <p:cTn id="34" dur="300" fill="hold"/>
                                        <p:tgtEl>
                                          <p:spTgt spid="60430"/>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300"/>
                            </p:stCondLst>
                            <p:childTnLst>
                              <p:par>
                                <p:cTn id="36" presetID="23" presetClass="entr" presetSubtype="16" fill="hold" grpId="0" nodeType="afterEffect">
                                  <p:stCondLst>
                                    <p:cond delay="0"/>
                                  </p:stCondLst>
                                  <p:childTnLst>
                                    <p:set>
                                      <p:cBhvr>
                                        <p:cTn id="37" dur="1" fill="hold">
                                          <p:stCondLst>
                                            <p:cond delay="0"/>
                                          </p:stCondLst>
                                        </p:cTn>
                                        <p:tgtEl>
                                          <p:spTgt spid="60440"/>
                                        </p:tgtEl>
                                        <p:attrNameLst>
                                          <p:attrName>style.visibility</p:attrName>
                                        </p:attrNameLst>
                                      </p:cBhvr>
                                      <p:to>
                                        <p:strVal val="visible"/>
                                      </p:to>
                                    </p:set>
                                    <p:anim calcmode="lin" valueType="num">
                                      <p:cBhvr>
                                        <p:cTn id="38" dur="300" fill="hold"/>
                                        <p:tgtEl>
                                          <p:spTgt spid="60440"/>
                                        </p:tgtEl>
                                        <p:attrNameLst>
                                          <p:attrName>ppt_w</p:attrName>
                                        </p:attrNameLst>
                                      </p:cBhvr>
                                      <p:tavLst>
                                        <p:tav tm="0">
                                          <p:val>
                                            <p:fltVal val="0"/>
                                          </p:val>
                                        </p:tav>
                                        <p:tav tm="100000">
                                          <p:val>
                                            <p:strVal val="#ppt_w"/>
                                          </p:val>
                                        </p:tav>
                                      </p:tavLst>
                                    </p:anim>
                                    <p:anim calcmode="lin" valueType="num">
                                      <p:cBhvr>
                                        <p:cTn id="39" dur="300" fill="hold"/>
                                        <p:tgtEl>
                                          <p:spTgt spid="6044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600"/>
                            </p:stCondLst>
                            <p:childTnLst>
                              <p:par>
                                <p:cTn id="41" presetID="23" presetClass="entr" presetSubtype="16" fill="hold" grpId="0" nodeType="afterEffect">
                                  <p:stCondLst>
                                    <p:cond delay="0"/>
                                  </p:stCondLst>
                                  <p:childTnLst>
                                    <p:set>
                                      <p:cBhvr>
                                        <p:cTn id="42" dur="1" fill="hold">
                                          <p:stCondLst>
                                            <p:cond delay="0"/>
                                          </p:stCondLst>
                                        </p:cTn>
                                        <p:tgtEl>
                                          <p:spTgt spid="60431"/>
                                        </p:tgtEl>
                                        <p:attrNameLst>
                                          <p:attrName>style.visibility</p:attrName>
                                        </p:attrNameLst>
                                      </p:cBhvr>
                                      <p:to>
                                        <p:strVal val="visible"/>
                                      </p:to>
                                    </p:set>
                                    <p:anim calcmode="lin" valueType="num">
                                      <p:cBhvr>
                                        <p:cTn id="43" dur="300" fill="hold"/>
                                        <p:tgtEl>
                                          <p:spTgt spid="60431"/>
                                        </p:tgtEl>
                                        <p:attrNameLst>
                                          <p:attrName>ppt_w</p:attrName>
                                        </p:attrNameLst>
                                      </p:cBhvr>
                                      <p:tavLst>
                                        <p:tav tm="0">
                                          <p:val>
                                            <p:fltVal val="0"/>
                                          </p:val>
                                        </p:tav>
                                        <p:tav tm="100000">
                                          <p:val>
                                            <p:strVal val="#ppt_w"/>
                                          </p:val>
                                        </p:tav>
                                      </p:tavLst>
                                    </p:anim>
                                    <p:anim calcmode="lin" valueType="num">
                                      <p:cBhvr>
                                        <p:cTn id="44" dur="300" fill="hold"/>
                                        <p:tgtEl>
                                          <p:spTgt spid="604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900"/>
                            </p:stCondLst>
                            <p:childTnLst>
                              <p:par>
                                <p:cTn id="46" presetID="23" presetClass="entr" presetSubtype="16" fill="hold" grpId="0" nodeType="afterEffect">
                                  <p:stCondLst>
                                    <p:cond delay="0"/>
                                  </p:stCondLst>
                                  <p:childTnLst>
                                    <p:set>
                                      <p:cBhvr>
                                        <p:cTn id="47" dur="1" fill="hold">
                                          <p:stCondLst>
                                            <p:cond delay="0"/>
                                          </p:stCondLst>
                                        </p:cTn>
                                        <p:tgtEl>
                                          <p:spTgt spid="60441"/>
                                        </p:tgtEl>
                                        <p:attrNameLst>
                                          <p:attrName>style.visibility</p:attrName>
                                        </p:attrNameLst>
                                      </p:cBhvr>
                                      <p:to>
                                        <p:strVal val="visible"/>
                                      </p:to>
                                    </p:set>
                                    <p:anim calcmode="lin" valueType="num">
                                      <p:cBhvr>
                                        <p:cTn id="48" dur="300" fill="hold"/>
                                        <p:tgtEl>
                                          <p:spTgt spid="60441"/>
                                        </p:tgtEl>
                                        <p:attrNameLst>
                                          <p:attrName>ppt_w</p:attrName>
                                        </p:attrNameLst>
                                      </p:cBhvr>
                                      <p:tavLst>
                                        <p:tav tm="0">
                                          <p:val>
                                            <p:fltVal val="0"/>
                                          </p:val>
                                        </p:tav>
                                        <p:tav tm="100000">
                                          <p:val>
                                            <p:strVal val="#ppt_w"/>
                                          </p:val>
                                        </p:tav>
                                      </p:tavLst>
                                    </p:anim>
                                    <p:anim calcmode="lin" valueType="num">
                                      <p:cBhvr>
                                        <p:cTn id="49" dur="300" fill="hold"/>
                                        <p:tgtEl>
                                          <p:spTgt spid="60441"/>
                                        </p:tgtEl>
                                        <p:attrNameLst>
                                          <p:attrName>ppt_h</p:attrName>
                                        </p:attrNameLst>
                                      </p:cBhvr>
                                      <p:tavLst>
                                        <p:tav tm="0">
                                          <p:val>
                                            <p:fltVal val="0"/>
                                          </p:val>
                                        </p:tav>
                                        <p:tav tm="100000">
                                          <p:val>
                                            <p:strVal val="#ppt_h"/>
                                          </p:val>
                                        </p:tav>
                                      </p:tavLst>
                                    </p:anim>
                                  </p:childTnLst>
                                </p:cTn>
                              </p:par>
                            </p:childTnLst>
                          </p:cTn>
                        </p:par>
                        <p:par>
                          <p:cTn id="50" fill="hold" nodeType="afterGroup">
                            <p:stCondLst>
                              <p:cond delay="3200"/>
                            </p:stCondLst>
                            <p:childTnLst>
                              <p:par>
                                <p:cTn id="51" presetID="23" presetClass="entr" presetSubtype="16" fill="hold" grpId="0" nodeType="afterEffect">
                                  <p:stCondLst>
                                    <p:cond delay="0"/>
                                  </p:stCondLst>
                                  <p:childTnLst>
                                    <p:set>
                                      <p:cBhvr>
                                        <p:cTn id="52" dur="1" fill="hold">
                                          <p:stCondLst>
                                            <p:cond delay="0"/>
                                          </p:stCondLst>
                                        </p:cTn>
                                        <p:tgtEl>
                                          <p:spTgt spid="60432"/>
                                        </p:tgtEl>
                                        <p:attrNameLst>
                                          <p:attrName>style.visibility</p:attrName>
                                        </p:attrNameLst>
                                      </p:cBhvr>
                                      <p:to>
                                        <p:strVal val="visible"/>
                                      </p:to>
                                    </p:set>
                                    <p:anim calcmode="lin" valueType="num">
                                      <p:cBhvr>
                                        <p:cTn id="53" dur="300" fill="hold"/>
                                        <p:tgtEl>
                                          <p:spTgt spid="60432"/>
                                        </p:tgtEl>
                                        <p:attrNameLst>
                                          <p:attrName>ppt_w</p:attrName>
                                        </p:attrNameLst>
                                      </p:cBhvr>
                                      <p:tavLst>
                                        <p:tav tm="0">
                                          <p:val>
                                            <p:fltVal val="0"/>
                                          </p:val>
                                        </p:tav>
                                        <p:tav tm="100000">
                                          <p:val>
                                            <p:strVal val="#ppt_w"/>
                                          </p:val>
                                        </p:tav>
                                      </p:tavLst>
                                    </p:anim>
                                    <p:anim calcmode="lin" valueType="num">
                                      <p:cBhvr>
                                        <p:cTn id="54" dur="300" fill="hold"/>
                                        <p:tgtEl>
                                          <p:spTgt spid="6043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500"/>
                            </p:stCondLst>
                            <p:childTnLst>
                              <p:par>
                                <p:cTn id="56" presetID="23" presetClass="entr" presetSubtype="16" fill="hold" grpId="0" nodeType="afterEffect">
                                  <p:stCondLst>
                                    <p:cond delay="0"/>
                                  </p:stCondLst>
                                  <p:childTnLst>
                                    <p:set>
                                      <p:cBhvr>
                                        <p:cTn id="57" dur="1" fill="hold">
                                          <p:stCondLst>
                                            <p:cond delay="0"/>
                                          </p:stCondLst>
                                        </p:cTn>
                                        <p:tgtEl>
                                          <p:spTgt spid="60442"/>
                                        </p:tgtEl>
                                        <p:attrNameLst>
                                          <p:attrName>style.visibility</p:attrName>
                                        </p:attrNameLst>
                                      </p:cBhvr>
                                      <p:to>
                                        <p:strVal val="visible"/>
                                      </p:to>
                                    </p:set>
                                    <p:anim calcmode="lin" valueType="num">
                                      <p:cBhvr>
                                        <p:cTn id="58" dur="300" fill="hold"/>
                                        <p:tgtEl>
                                          <p:spTgt spid="60442"/>
                                        </p:tgtEl>
                                        <p:attrNameLst>
                                          <p:attrName>ppt_w</p:attrName>
                                        </p:attrNameLst>
                                      </p:cBhvr>
                                      <p:tavLst>
                                        <p:tav tm="0">
                                          <p:val>
                                            <p:fltVal val="0"/>
                                          </p:val>
                                        </p:tav>
                                        <p:tav tm="100000">
                                          <p:val>
                                            <p:strVal val="#ppt_w"/>
                                          </p:val>
                                        </p:tav>
                                      </p:tavLst>
                                    </p:anim>
                                    <p:anim calcmode="lin" valueType="num">
                                      <p:cBhvr>
                                        <p:cTn id="59" dur="300" fill="hold"/>
                                        <p:tgtEl>
                                          <p:spTgt spid="60442"/>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800"/>
                            </p:stCondLst>
                            <p:childTnLst>
                              <p:par>
                                <p:cTn id="61" presetID="23" presetClass="entr" presetSubtype="16" fill="hold" grpId="0" nodeType="afterEffect">
                                  <p:stCondLst>
                                    <p:cond delay="0"/>
                                  </p:stCondLst>
                                  <p:childTnLst>
                                    <p:set>
                                      <p:cBhvr>
                                        <p:cTn id="62" dur="1" fill="hold">
                                          <p:stCondLst>
                                            <p:cond delay="0"/>
                                          </p:stCondLst>
                                        </p:cTn>
                                        <p:tgtEl>
                                          <p:spTgt spid="60453"/>
                                        </p:tgtEl>
                                        <p:attrNameLst>
                                          <p:attrName>style.visibility</p:attrName>
                                        </p:attrNameLst>
                                      </p:cBhvr>
                                      <p:to>
                                        <p:strVal val="visible"/>
                                      </p:to>
                                    </p:set>
                                    <p:anim calcmode="lin" valueType="num">
                                      <p:cBhvr>
                                        <p:cTn id="63" dur="300" fill="hold"/>
                                        <p:tgtEl>
                                          <p:spTgt spid="60453"/>
                                        </p:tgtEl>
                                        <p:attrNameLst>
                                          <p:attrName>ppt_w</p:attrName>
                                        </p:attrNameLst>
                                      </p:cBhvr>
                                      <p:tavLst>
                                        <p:tav tm="0">
                                          <p:val>
                                            <p:fltVal val="0"/>
                                          </p:val>
                                        </p:tav>
                                        <p:tav tm="100000">
                                          <p:val>
                                            <p:strVal val="#ppt_w"/>
                                          </p:val>
                                        </p:tav>
                                      </p:tavLst>
                                    </p:anim>
                                    <p:anim calcmode="lin" valueType="num">
                                      <p:cBhvr>
                                        <p:cTn id="64" dur="300" fill="hold"/>
                                        <p:tgtEl>
                                          <p:spTgt spid="60453"/>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60454"/>
                                        </p:tgtEl>
                                        <p:attrNameLst>
                                          <p:attrName>style.visibility</p:attrName>
                                        </p:attrNameLst>
                                      </p:cBhvr>
                                      <p:to>
                                        <p:strVal val="visible"/>
                                      </p:to>
                                    </p:set>
                                    <p:anim calcmode="lin" valueType="num">
                                      <p:cBhvr>
                                        <p:cTn id="68" dur="300" fill="hold"/>
                                        <p:tgtEl>
                                          <p:spTgt spid="60454"/>
                                        </p:tgtEl>
                                        <p:attrNameLst>
                                          <p:attrName>ppt_w</p:attrName>
                                        </p:attrNameLst>
                                      </p:cBhvr>
                                      <p:tavLst>
                                        <p:tav tm="0">
                                          <p:val>
                                            <p:fltVal val="0"/>
                                          </p:val>
                                        </p:tav>
                                        <p:tav tm="100000">
                                          <p:val>
                                            <p:strVal val="#ppt_w"/>
                                          </p:val>
                                        </p:tav>
                                      </p:tavLst>
                                    </p:anim>
                                    <p:anim calcmode="lin" valueType="num">
                                      <p:cBhvr>
                                        <p:cTn id="69" dur="300" fill="hold"/>
                                        <p:tgtEl>
                                          <p:spTgt spid="60454"/>
                                        </p:tgtEl>
                                        <p:attrNameLst>
                                          <p:attrName>ppt_h</p:attrName>
                                        </p:attrNameLst>
                                      </p:cBhvr>
                                      <p:tavLst>
                                        <p:tav tm="0">
                                          <p:val>
                                            <p:fltVal val="0"/>
                                          </p:val>
                                        </p:tav>
                                        <p:tav tm="100000">
                                          <p:val>
                                            <p:strVal val="#ppt_h"/>
                                          </p:val>
                                        </p:tav>
                                      </p:tavLst>
                                    </p:anim>
                                  </p:childTnLst>
                                </p:cTn>
                              </p:par>
                            </p:childTnLst>
                          </p:cTn>
                        </p:par>
                      </p:childTnLst>
                    </p:cTn>
                  </p:par>
                  <p:par>
                    <p:cTn id="70" fill="hold">
                      <p:stCondLst>
                        <p:cond delay="indefinite"/>
                      </p:stCondLst>
                      <p:childTnLst>
                        <p:par>
                          <p:cTn id="71" fill="hold" nodeType="afterGroup">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60437"/>
                                        </p:tgtEl>
                                        <p:attrNameLst>
                                          <p:attrName>style.visibility</p:attrName>
                                        </p:attrNameLst>
                                      </p:cBhvr>
                                      <p:to>
                                        <p:strVal val="visible"/>
                                      </p:to>
                                    </p:set>
                                    <p:animEffect transition="in" filter="fade">
                                      <p:cBhvr>
                                        <p:cTn id="74" dur="500"/>
                                        <p:tgtEl>
                                          <p:spTgt spid="60437"/>
                                        </p:tgtEl>
                                      </p:cBhvr>
                                    </p:animEffect>
                                  </p:childTnLst>
                                </p:cTn>
                              </p:par>
                              <p:par>
                                <p:cTn id="75" presetID="10" presetClass="entr" presetSubtype="0" fill="hold" grpId="0" nodeType="withEffect">
                                  <p:stCondLst>
                                    <p:cond delay="400"/>
                                  </p:stCondLst>
                                  <p:childTnLst>
                                    <p:set>
                                      <p:cBhvr>
                                        <p:cTn id="76" dur="1" fill="hold">
                                          <p:stCondLst>
                                            <p:cond delay="0"/>
                                          </p:stCondLst>
                                        </p:cTn>
                                        <p:tgtEl>
                                          <p:spTgt spid="60438"/>
                                        </p:tgtEl>
                                        <p:attrNameLst>
                                          <p:attrName>style.visibility</p:attrName>
                                        </p:attrNameLst>
                                      </p:cBhvr>
                                      <p:to>
                                        <p:strVal val="visible"/>
                                      </p:to>
                                    </p:set>
                                    <p:animEffect transition="in" filter="fade">
                                      <p:cBhvr>
                                        <p:cTn id="77" dur="500"/>
                                        <p:tgtEl>
                                          <p:spTgt spid="60438"/>
                                        </p:tgtEl>
                                      </p:cBhvr>
                                    </p:animEffect>
                                  </p:childTnLst>
                                </p:cTn>
                              </p:par>
                            </p:childTnLst>
                          </p:cTn>
                        </p:par>
                        <p:par>
                          <p:cTn id="78" fill="hold">
                            <p:stCondLst>
                              <p:cond delay="900"/>
                            </p:stCondLst>
                            <p:childTnLst>
                              <p:par>
                                <p:cTn id="79" presetID="23" presetClass="entr" presetSubtype="16" fill="hold" grpId="0" nodeType="afterEffect">
                                  <p:stCondLst>
                                    <p:cond delay="0"/>
                                  </p:stCondLst>
                                  <p:childTnLst>
                                    <p:set>
                                      <p:cBhvr>
                                        <p:cTn id="80" dur="1" fill="hold">
                                          <p:stCondLst>
                                            <p:cond delay="0"/>
                                          </p:stCondLst>
                                        </p:cTn>
                                        <p:tgtEl>
                                          <p:spTgt spid="60433"/>
                                        </p:tgtEl>
                                        <p:attrNameLst>
                                          <p:attrName>style.visibility</p:attrName>
                                        </p:attrNameLst>
                                      </p:cBhvr>
                                      <p:to>
                                        <p:strVal val="visible"/>
                                      </p:to>
                                    </p:set>
                                    <p:anim calcmode="lin" valueType="num">
                                      <p:cBhvr>
                                        <p:cTn id="81" dur="500" fill="hold"/>
                                        <p:tgtEl>
                                          <p:spTgt spid="60433"/>
                                        </p:tgtEl>
                                        <p:attrNameLst>
                                          <p:attrName>ppt_w</p:attrName>
                                        </p:attrNameLst>
                                      </p:cBhvr>
                                      <p:tavLst>
                                        <p:tav tm="0">
                                          <p:val>
                                            <p:fltVal val="0"/>
                                          </p:val>
                                        </p:tav>
                                        <p:tav tm="100000">
                                          <p:val>
                                            <p:strVal val="#ppt_w"/>
                                          </p:val>
                                        </p:tav>
                                      </p:tavLst>
                                    </p:anim>
                                    <p:anim calcmode="lin" valueType="num">
                                      <p:cBhvr>
                                        <p:cTn id="82" dur="500" fill="hold"/>
                                        <p:tgtEl>
                                          <p:spTgt spid="60433"/>
                                        </p:tgtEl>
                                        <p:attrNameLst>
                                          <p:attrName>ppt_h</p:attrName>
                                        </p:attrNameLst>
                                      </p:cBhvr>
                                      <p:tavLst>
                                        <p:tav tm="0">
                                          <p:val>
                                            <p:fltVal val="0"/>
                                          </p:val>
                                        </p:tav>
                                        <p:tav tm="100000">
                                          <p:val>
                                            <p:strVal val="#ppt_h"/>
                                          </p:val>
                                        </p:tav>
                                      </p:tavLst>
                                    </p:anim>
                                  </p:childTnLst>
                                </p:cTn>
                              </p:par>
                              <p:par>
                                <p:cTn id="83" presetID="23" presetClass="entr" presetSubtype="16" fill="hold" grpId="0" nodeType="withEffect">
                                  <p:stCondLst>
                                    <p:cond delay="0"/>
                                  </p:stCondLst>
                                  <p:childTnLst>
                                    <p:set>
                                      <p:cBhvr>
                                        <p:cTn id="84" dur="1" fill="hold">
                                          <p:stCondLst>
                                            <p:cond delay="0"/>
                                          </p:stCondLst>
                                        </p:cTn>
                                        <p:tgtEl>
                                          <p:spTgt spid="60449"/>
                                        </p:tgtEl>
                                        <p:attrNameLst>
                                          <p:attrName>style.visibility</p:attrName>
                                        </p:attrNameLst>
                                      </p:cBhvr>
                                      <p:to>
                                        <p:strVal val="visible"/>
                                      </p:to>
                                    </p:set>
                                    <p:anim calcmode="lin" valueType="num">
                                      <p:cBhvr>
                                        <p:cTn id="85" dur="500" fill="hold"/>
                                        <p:tgtEl>
                                          <p:spTgt spid="60449"/>
                                        </p:tgtEl>
                                        <p:attrNameLst>
                                          <p:attrName>ppt_w</p:attrName>
                                        </p:attrNameLst>
                                      </p:cBhvr>
                                      <p:tavLst>
                                        <p:tav tm="0">
                                          <p:val>
                                            <p:fltVal val="0"/>
                                          </p:val>
                                        </p:tav>
                                        <p:tav tm="100000">
                                          <p:val>
                                            <p:strVal val="#ppt_w"/>
                                          </p:val>
                                        </p:tav>
                                      </p:tavLst>
                                    </p:anim>
                                    <p:anim calcmode="lin" valueType="num">
                                      <p:cBhvr>
                                        <p:cTn id="86" dur="500" fill="hold"/>
                                        <p:tgtEl>
                                          <p:spTgt spid="6044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1400"/>
                            </p:stCondLst>
                            <p:childTnLst>
                              <p:par>
                                <p:cTn id="88" presetID="23" presetClass="entr" presetSubtype="16" fill="hold" grpId="0" nodeType="afterEffect">
                                  <p:stCondLst>
                                    <p:cond delay="0"/>
                                  </p:stCondLst>
                                  <p:childTnLst>
                                    <p:set>
                                      <p:cBhvr>
                                        <p:cTn id="89" dur="1" fill="hold">
                                          <p:stCondLst>
                                            <p:cond delay="0"/>
                                          </p:stCondLst>
                                        </p:cTn>
                                        <p:tgtEl>
                                          <p:spTgt spid="60425"/>
                                        </p:tgtEl>
                                        <p:attrNameLst>
                                          <p:attrName>style.visibility</p:attrName>
                                        </p:attrNameLst>
                                      </p:cBhvr>
                                      <p:to>
                                        <p:strVal val="visible"/>
                                      </p:to>
                                    </p:set>
                                    <p:anim calcmode="lin" valueType="num">
                                      <p:cBhvr>
                                        <p:cTn id="90" dur="300" fill="hold"/>
                                        <p:tgtEl>
                                          <p:spTgt spid="60425"/>
                                        </p:tgtEl>
                                        <p:attrNameLst>
                                          <p:attrName>ppt_w</p:attrName>
                                        </p:attrNameLst>
                                      </p:cBhvr>
                                      <p:tavLst>
                                        <p:tav tm="0">
                                          <p:val>
                                            <p:fltVal val="0"/>
                                          </p:val>
                                        </p:tav>
                                        <p:tav tm="100000">
                                          <p:val>
                                            <p:strVal val="#ppt_w"/>
                                          </p:val>
                                        </p:tav>
                                      </p:tavLst>
                                    </p:anim>
                                    <p:anim calcmode="lin" valueType="num">
                                      <p:cBhvr>
                                        <p:cTn id="91" dur="300" fill="hold"/>
                                        <p:tgtEl>
                                          <p:spTgt spid="6042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700"/>
                            </p:stCondLst>
                            <p:childTnLst>
                              <p:par>
                                <p:cTn id="93" presetID="23" presetClass="entr" presetSubtype="16" fill="hold" grpId="0" nodeType="afterEffect">
                                  <p:stCondLst>
                                    <p:cond delay="0"/>
                                  </p:stCondLst>
                                  <p:childTnLst>
                                    <p:set>
                                      <p:cBhvr>
                                        <p:cTn id="94" dur="1" fill="hold">
                                          <p:stCondLst>
                                            <p:cond delay="0"/>
                                          </p:stCondLst>
                                        </p:cTn>
                                        <p:tgtEl>
                                          <p:spTgt spid="60443"/>
                                        </p:tgtEl>
                                        <p:attrNameLst>
                                          <p:attrName>style.visibility</p:attrName>
                                        </p:attrNameLst>
                                      </p:cBhvr>
                                      <p:to>
                                        <p:strVal val="visible"/>
                                      </p:to>
                                    </p:set>
                                    <p:anim calcmode="lin" valueType="num">
                                      <p:cBhvr>
                                        <p:cTn id="95" dur="300" fill="hold"/>
                                        <p:tgtEl>
                                          <p:spTgt spid="60443"/>
                                        </p:tgtEl>
                                        <p:attrNameLst>
                                          <p:attrName>ppt_w</p:attrName>
                                        </p:attrNameLst>
                                      </p:cBhvr>
                                      <p:tavLst>
                                        <p:tav tm="0">
                                          <p:val>
                                            <p:fltVal val="0"/>
                                          </p:val>
                                        </p:tav>
                                        <p:tav tm="100000">
                                          <p:val>
                                            <p:strVal val="#ppt_w"/>
                                          </p:val>
                                        </p:tav>
                                      </p:tavLst>
                                    </p:anim>
                                    <p:anim calcmode="lin" valueType="num">
                                      <p:cBhvr>
                                        <p:cTn id="96" dur="300" fill="hold"/>
                                        <p:tgtEl>
                                          <p:spTgt spid="60443"/>
                                        </p:tgtEl>
                                        <p:attrNameLst>
                                          <p:attrName>ppt_h</p:attrName>
                                        </p:attrNameLst>
                                      </p:cBhvr>
                                      <p:tavLst>
                                        <p:tav tm="0">
                                          <p:val>
                                            <p:fltVal val="0"/>
                                          </p:val>
                                        </p:tav>
                                        <p:tav tm="100000">
                                          <p:val>
                                            <p:strVal val="#ppt_h"/>
                                          </p:val>
                                        </p:tav>
                                      </p:tavLst>
                                    </p:anim>
                                  </p:childTnLst>
                                </p:cTn>
                              </p:par>
                            </p:childTnLst>
                          </p:cTn>
                        </p:par>
                        <p:par>
                          <p:cTn id="97" fill="hold" nodeType="afterGroup">
                            <p:stCondLst>
                              <p:cond delay="2000"/>
                            </p:stCondLst>
                            <p:childTnLst>
                              <p:par>
                                <p:cTn id="98" presetID="23" presetClass="entr" presetSubtype="16" fill="hold" grpId="0" nodeType="afterEffect">
                                  <p:stCondLst>
                                    <p:cond delay="0"/>
                                  </p:stCondLst>
                                  <p:childTnLst>
                                    <p:set>
                                      <p:cBhvr>
                                        <p:cTn id="99" dur="1" fill="hold">
                                          <p:stCondLst>
                                            <p:cond delay="0"/>
                                          </p:stCondLst>
                                        </p:cTn>
                                        <p:tgtEl>
                                          <p:spTgt spid="60426"/>
                                        </p:tgtEl>
                                        <p:attrNameLst>
                                          <p:attrName>style.visibility</p:attrName>
                                        </p:attrNameLst>
                                      </p:cBhvr>
                                      <p:to>
                                        <p:strVal val="visible"/>
                                      </p:to>
                                    </p:set>
                                    <p:anim calcmode="lin" valueType="num">
                                      <p:cBhvr>
                                        <p:cTn id="100" dur="300" fill="hold"/>
                                        <p:tgtEl>
                                          <p:spTgt spid="60426"/>
                                        </p:tgtEl>
                                        <p:attrNameLst>
                                          <p:attrName>ppt_w</p:attrName>
                                        </p:attrNameLst>
                                      </p:cBhvr>
                                      <p:tavLst>
                                        <p:tav tm="0">
                                          <p:val>
                                            <p:fltVal val="0"/>
                                          </p:val>
                                        </p:tav>
                                        <p:tav tm="100000">
                                          <p:val>
                                            <p:strVal val="#ppt_w"/>
                                          </p:val>
                                        </p:tav>
                                      </p:tavLst>
                                    </p:anim>
                                    <p:anim calcmode="lin" valueType="num">
                                      <p:cBhvr>
                                        <p:cTn id="101" dur="300" fill="hold"/>
                                        <p:tgtEl>
                                          <p:spTgt spid="60426"/>
                                        </p:tgtEl>
                                        <p:attrNameLst>
                                          <p:attrName>ppt_h</p:attrName>
                                        </p:attrNameLst>
                                      </p:cBhvr>
                                      <p:tavLst>
                                        <p:tav tm="0">
                                          <p:val>
                                            <p:fltVal val="0"/>
                                          </p:val>
                                        </p:tav>
                                        <p:tav tm="100000">
                                          <p:val>
                                            <p:strVal val="#ppt_h"/>
                                          </p:val>
                                        </p:tav>
                                      </p:tavLst>
                                    </p:anim>
                                  </p:childTnLst>
                                </p:cTn>
                              </p:par>
                            </p:childTnLst>
                          </p:cTn>
                        </p:par>
                        <p:par>
                          <p:cTn id="102" fill="hold" nodeType="afterGroup">
                            <p:stCondLst>
                              <p:cond delay="2300"/>
                            </p:stCondLst>
                            <p:childTnLst>
                              <p:par>
                                <p:cTn id="103" presetID="23" presetClass="entr" presetSubtype="16" fill="hold" grpId="0" nodeType="afterEffect">
                                  <p:stCondLst>
                                    <p:cond delay="0"/>
                                  </p:stCondLst>
                                  <p:childTnLst>
                                    <p:set>
                                      <p:cBhvr>
                                        <p:cTn id="104" dur="1" fill="hold">
                                          <p:stCondLst>
                                            <p:cond delay="0"/>
                                          </p:stCondLst>
                                        </p:cTn>
                                        <p:tgtEl>
                                          <p:spTgt spid="60444"/>
                                        </p:tgtEl>
                                        <p:attrNameLst>
                                          <p:attrName>style.visibility</p:attrName>
                                        </p:attrNameLst>
                                      </p:cBhvr>
                                      <p:to>
                                        <p:strVal val="visible"/>
                                      </p:to>
                                    </p:set>
                                    <p:anim calcmode="lin" valueType="num">
                                      <p:cBhvr>
                                        <p:cTn id="105" dur="300" fill="hold"/>
                                        <p:tgtEl>
                                          <p:spTgt spid="60444"/>
                                        </p:tgtEl>
                                        <p:attrNameLst>
                                          <p:attrName>ppt_w</p:attrName>
                                        </p:attrNameLst>
                                      </p:cBhvr>
                                      <p:tavLst>
                                        <p:tav tm="0">
                                          <p:val>
                                            <p:fltVal val="0"/>
                                          </p:val>
                                        </p:tav>
                                        <p:tav tm="100000">
                                          <p:val>
                                            <p:strVal val="#ppt_w"/>
                                          </p:val>
                                        </p:tav>
                                      </p:tavLst>
                                    </p:anim>
                                    <p:anim calcmode="lin" valueType="num">
                                      <p:cBhvr>
                                        <p:cTn id="106" dur="300" fill="hold"/>
                                        <p:tgtEl>
                                          <p:spTgt spid="60444"/>
                                        </p:tgtEl>
                                        <p:attrNameLst>
                                          <p:attrName>ppt_h</p:attrName>
                                        </p:attrNameLst>
                                      </p:cBhvr>
                                      <p:tavLst>
                                        <p:tav tm="0">
                                          <p:val>
                                            <p:fltVal val="0"/>
                                          </p:val>
                                        </p:tav>
                                        <p:tav tm="100000">
                                          <p:val>
                                            <p:strVal val="#ppt_h"/>
                                          </p:val>
                                        </p:tav>
                                      </p:tavLst>
                                    </p:anim>
                                  </p:childTnLst>
                                </p:cTn>
                              </p:par>
                            </p:childTnLst>
                          </p:cTn>
                        </p:par>
                        <p:par>
                          <p:cTn id="107" fill="hold" nodeType="afterGroup">
                            <p:stCondLst>
                              <p:cond delay="2600"/>
                            </p:stCondLst>
                            <p:childTnLst>
                              <p:par>
                                <p:cTn id="108" presetID="23" presetClass="entr" presetSubtype="16" fill="hold" grpId="0" nodeType="afterEffect">
                                  <p:stCondLst>
                                    <p:cond delay="0"/>
                                  </p:stCondLst>
                                  <p:childTnLst>
                                    <p:set>
                                      <p:cBhvr>
                                        <p:cTn id="109" dur="1" fill="hold">
                                          <p:stCondLst>
                                            <p:cond delay="0"/>
                                          </p:stCondLst>
                                        </p:cTn>
                                        <p:tgtEl>
                                          <p:spTgt spid="60427"/>
                                        </p:tgtEl>
                                        <p:attrNameLst>
                                          <p:attrName>style.visibility</p:attrName>
                                        </p:attrNameLst>
                                      </p:cBhvr>
                                      <p:to>
                                        <p:strVal val="visible"/>
                                      </p:to>
                                    </p:set>
                                    <p:anim calcmode="lin" valueType="num">
                                      <p:cBhvr>
                                        <p:cTn id="110" dur="300" fill="hold"/>
                                        <p:tgtEl>
                                          <p:spTgt spid="60427"/>
                                        </p:tgtEl>
                                        <p:attrNameLst>
                                          <p:attrName>ppt_w</p:attrName>
                                        </p:attrNameLst>
                                      </p:cBhvr>
                                      <p:tavLst>
                                        <p:tav tm="0">
                                          <p:val>
                                            <p:fltVal val="0"/>
                                          </p:val>
                                        </p:tav>
                                        <p:tav tm="100000">
                                          <p:val>
                                            <p:strVal val="#ppt_w"/>
                                          </p:val>
                                        </p:tav>
                                      </p:tavLst>
                                    </p:anim>
                                    <p:anim calcmode="lin" valueType="num">
                                      <p:cBhvr>
                                        <p:cTn id="111" dur="300" fill="hold"/>
                                        <p:tgtEl>
                                          <p:spTgt spid="60427"/>
                                        </p:tgtEl>
                                        <p:attrNameLst>
                                          <p:attrName>ppt_h</p:attrName>
                                        </p:attrNameLst>
                                      </p:cBhvr>
                                      <p:tavLst>
                                        <p:tav tm="0">
                                          <p:val>
                                            <p:fltVal val="0"/>
                                          </p:val>
                                        </p:tav>
                                        <p:tav tm="100000">
                                          <p:val>
                                            <p:strVal val="#ppt_h"/>
                                          </p:val>
                                        </p:tav>
                                      </p:tavLst>
                                    </p:anim>
                                  </p:childTnLst>
                                </p:cTn>
                              </p:par>
                            </p:childTnLst>
                          </p:cTn>
                        </p:par>
                        <p:par>
                          <p:cTn id="112" fill="hold" nodeType="afterGroup">
                            <p:stCondLst>
                              <p:cond delay="2900"/>
                            </p:stCondLst>
                            <p:childTnLst>
                              <p:par>
                                <p:cTn id="113" presetID="23" presetClass="entr" presetSubtype="16" fill="hold" grpId="0" nodeType="afterEffect">
                                  <p:stCondLst>
                                    <p:cond delay="0"/>
                                  </p:stCondLst>
                                  <p:childTnLst>
                                    <p:set>
                                      <p:cBhvr>
                                        <p:cTn id="114" dur="1" fill="hold">
                                          <p:stCondLst>
                                            <p:cond delay="0"/>
                                          </p:stCondLst>
                                        </p:cTn>
                                        <p:tgtEl>
                                          <p:spTgt spid="60445"/>
                                        </p:tgtEl>
                                        <p:attrNameLst>
                                          <p:attrName>style.visibility</p:attrName>
                                        </p:attrNameLst>
                                      </p:cBhvr>
                                      <p:to>
                                        <p:strVal val="visible"/>
                                      </p:to>
                                    </p:set>
                                    <p:anim calcmode="lin" valueType="num">
                                      <p:cBhvr>
                                        <p:cTn id="115" dur="300" fill="hold"/>
                                        <p:tgtEl>
                                          <p:spTgt spid="60445"/>
                                        </p:tgtEl>
                                        <p:attrNameLst>
                                          <p:attrName>ppt_w</p:attrName>
                                        </p:attrNameLst>
                                      </p:cBhvr>
                                      <p:tavLst>
                                        <p:tav tm="0">
                                          <p:val>
                                            <p:fltVal val="0"/>
                                          </p:val>
                                        </p:tav>
                                        <p:tav tm="100000">
                                          <p:val>
                                            <p:strVal val="#ppt_w"/>
                                          </p:val>
                                        </p:tav>
                                      </p:tavLst>
                                    </p:anim>
                                    <p:anim calcmode="lin" valueType="num">
                                      <p:cBhvr>
                                        <p:cTn id="116" dur="300" fill="hold"/>
                                        <p:tgtEl>
                                          <p:spTgt spid="60445"/>
                                        </p:tgtEl>
                                        <p:attrNameLst>
                                          <p:attrName>ppt_h</p:attrName>
                                        </p:attrNameLst>
                                      </p:cBhvr>
                                      <p:tavLst>
                                        <p:tav tm="0">
                                          <p:val>
                                            <p:fltVal val="0"/>
                                          </p:val>
                                        </p:tav>
                                        <p:tav tm="100000">
                                          <p:val>
                                            <p:strVal val="#ppt_h"/>
                                          </p:val>
                                        </p:tav>
                                      </p:tavLst>
                                    </p:anim>
                                  </p:childTnLst>
                                </p:cTn>
                              </p:par>
                            </p:childTnLst>
                          </p:cTn>
                        </p:par>
                        <p:par>
                          <p:cTn id="117" fill="hold" nodeType="afterGroup">
                            <p:stCondLst>
                              <p:cond delay="3200"/>
                            </p:stCondLst>
                            <p:childTnLst>
                              <p:par>
                                <p:cTn id="118" presetID="23" presetClass="entr" presetSubtype="16" fill="hold" grpId="0" nodeType="afterEffect">
                                  <p:stCondLst>
                                    <p:cond delay="0"/>
                                  </p:stCondLst>
                                  <p:childTnLst>
                                    <p:set>
                                      <p:cBhvr>
                                        <p:cTn id="119" dur="1" fill="hold">
                                          <p:stCondLst>
                                            <p:cond delay="0"/>
                                          </p:stCondLst>
                                        </p:cTn>
                                        <p:tgtEl>
                                          <p:spTgt spid="60428"/>
                                        </p:tgtEl>
                                        <p:attrNameLst>
                                          <p:attrName>style.visibility</p:attrName>
                                        </p:attrNameLst>
                                      </p:cBhvr>
                                      <p:to>
                                        <p:strVal val="visible"/>
                                      </p:to>
                                    </p:set>
                                    <p:anim calcmode="lin" valueType="num">
                                      <p:cBhvr>
                                        <p:cTn id="120" dur="300" fill="hold"/>
                                        <p:tgtEl>
                                          <p:spTgt spid="60428"/>
                                        </p:tgtEl>
                                        <p:attrNameLst>
                                          <p:attrName>ppt_w</p:attrName>
                                        </p:attrNameLst>
                                      </p:cBhvr>
                                      <p:tavLst>
                                        <p:tav tm="0">
                                          <p:val>
                                            <p:fltVal val="0"/>
                                          </p:val>
                                        </p:tav>
                                        <p:tav tm="100000">
                                          <p:val>
                                            <p:strVal val="#ppt_w"/>
                                          </p:val>
                                        </p:tav>
                                      </p:tavLst>
                                    </p:anim>
                                    <p:anim calcmode="lin" valueType="num">
                                      <p:cBhvr>
                                        <p:cTn id="121" dur="300" fill="hold"/>
                                        <p:tgtEl>
                                          <p:spTgt spid="60428"/>
                                        </p:tgtEl>
                                        <p:attrNameLst>
                                          <p:attrName>ppt_h</p:attrName>
                                        </p:attrNameLst>
                                      </p:cBhvr>
                                      <p:tavLst>
                                        <p:tav tm="0">
                                          <p:val>
                                            <p:fltVal val="0"/>
                                          </p:val>
                                        </p:tav>
                                        <p:tav tm="100000">
                                          <p:val>
                                            <p:strVal val="#ppt_h"/>
                                          </p:val>
                                        </p:tav>
                                      </p:tavLst>
                                    </p:anim>
                                  </p:childTnLst>
                                </p:cTn>
                              </p:par>
                            </p:childTnLst>
                          </p:cTn>
                        </p:par>
                        <p:par>
                          <p:cTn id="122" fill="hold" nodeType="afterGroup">
                            <p:stCondLst>
                              <p:cond delay="3500"/>
                            </p:stCondLst>
                            <p:childTnLst>
                              <p:par>
                                <p:cTn id="123" presetID="23" presetClass="entr" presetSubtype="16" fill="hold" grpId="0" nodeType="afterEffect">
                                  <p:stCondLst>
                                    <p:cond delay="0"/>
                                  </p:stCondLst>
                                  <p:childTnLst>
                                    <p:set>
                                      <p:cBhvr>
                                        <p:cTn id="124" dur="1" fill="hold">
                                          <p:stCondLst>
                                            <p:cond delay="0"/>
                                          </p:stCondLst>
                                        </p:cTn>
                                        <p:tgtEl>
                                          <p:spTgt spid="60455"/>
                                        </p:tgtEl>
                                        <p:attrNameLst>
                                          <p:attrName>style.visibility</p:attrName>
                                        </p:attrNameLst>
                                      </p:cBhvr>
                                      <p:to>
                                        <p:strVal val="visible"/>
                                      </p:to>
                                    </p:set>
                                    <p:anim calcmode="lin" valueType="num">
                                      <p:cBhvr>
                                        <p:cTn id="125" dur="300" fill="hold"/>
                                        <p:tgtEl>
                                          <p:spTgt spid="60455"/>
                                        </p:tgtEl>
                                        <p:attrNameLst>
                                          <p:attrName>ppt_w</p:attrName>
                                        </p:attrNameLst>
                                      </p:cBhvr>
                                      <p:tavLst>
                                        <p:tav tm="0">
                                          <p:val>
                                            <p:fltVal val="0"/>
                                          </p:val>
                                        </p:tav>
                                        <p:tav tm="100000">
                                          <p:val>
                                            <p:strVal val="#ppt_w"/>
                                          </p:val>
                                        </p:tav>
                                      </p:tavLst>
                                    </p:anim>
                                    <p:anim calcmode="lin" valueType="num">
                                      <p:cBhvr>
                                        <p:cTn id="126" dur="300" fill="hold"/>
                                        <p:tgtEl>
                                          <p:spTgt spid="60455"/>
                                        </p:tgtEl>
                                        <p:attrNameLst>
                                          <p:attrName>ppt_h</p:attrName>
                                        </p:attrNameLst>
                                      </p:cBhvr>
                                      <p:tavLst>
                                        <p:tav tm="0">
                                          <p:val>
                                            <p:fltVal val="0"/>
                                          </p:val>
                                        </p:tav>
                                        <p:tav tm="100000">
                                          <p:val>
                                            <p:strVal val="#ppt_h"/>
                                          </p:val>
                                        </p:tav>
                                      </p:tavLst>
                                    </p:anim>
                                  </p:childTnLst>
                                </p:cTn>
                              </p:par>
                            </p:childTnLst>
                          </p:cTn>
                        </p:par>
                        <p:par>
                          <p:cTn id="127" fill="hold" nodeType="afterGroup">
                            <p:stCondLst>
                              <p:cond delay="3800"/>
                            </p:stCondLst>
                            <p:childTnLst>
                              <p:par>
                                <p:cTn id="128" presetID="23" presetClass="entr" presetSubtype="16" fill="hold" grpId="0" nodeType="afterEffect">
                                  <p:stCondLst>
                                    <p:cond delay="0"/>
                                  </p:stCondLst>
                                  <p:childTnLst>
                                    <p:set>
                                      <p:cBhvr>
                                        <p:cTn id="129" dur="1" fill="hold">
                                          <p:stCondLst>
                                            <p:cond delay="0"/>
                                          </p:stCondLst>
                                        </p:cTn>
                                        <p:tgtEl>
                                          <p:spTgt spid="60452"/>
                                        </p:tgtEl>
                                        <p:attrNameLst>
                                          <p:attrName>style.visibility</p:attrName>
                                        </p:attrNameLst>
                                      </p:cBhvr>
                                      <p:to>
                                        <p:strVal val="visible"/>
                                      </p:to>
                                    </p:set>
                                    <p:anim calcmode="lin" valueType="num">
                                      <p:cBhvr>
                                        <p:cTn id="130" dur="300" fill="hold"/>
                                        <p:tgtEl>
                                          <p:spTgt spid="60452"/>
                                        </p:tgtEl>
                                        <p:attrNameLst>
                                          <p:attrName>ppt_w</p:attrName>
                                        </p:attrNameLst>
                                      </p:cBhvr>
                                      <p:tavLst>
                                        <p:tav tm="0">
                                          <p:val>
                                            <p:fltVal val="0"/>
                                          </p:val>
                                        </p:tav>
                                        <p:tav tm="100000">
                                          <p:val>
                                            <p:strVal val="#ppt_w"/>
                                          </p:val>
                                        </p:tav>
                                      </p:tavLst>
                                    </p:anim>
                                    <p:anim calcmode="lin" valueType="num">
                                      <p:cBhvr>
                                        <p:cTn id="131" dur="300" fill="hold"/>
                                        <p:tgtEl>
                                          <p:spTgt spid="60452"/>
                                        </p:tgtEl>
                                        <p:attrNameLst>
                                          <p:attrName>ppt_h</p:attrName>
                                        </p:attrNameLst>
                                      </p:cBhvr>
                                      <p:tavLst>
                                        <p:tav tm="0">
                                          <p:val>
                                            <p:fltVal val="0"/>
                                          </p:val>
                                        </p:tav>
                                        <p:tav tm="100000">
                                          <p:val>
                                            <p:strVal val="#ppt_h"/>
                                          </p:val>
                                        </p:tav>
                                      </p:tavLst>
                                    </p:anim>
                                  </p:childTnLst>
                                </p:cTn>
                              </p:par>
                            </p:childTnLst>
                          </p:cTn>
                        </p:par>
                        <p:par>
                          <p:cTn id="132" fill="hold" nodeType="afterGroup">
                            <p:stCondLst>
                              <p:cond delay="4100"/>
                            </p:stCondLst>
                            <p:childTnLst>
                              <p:par>
                                <p:cTn id="133" presetID="23" presetClass="entr" presetSubtype="16" fill="hold" grpId="0" nodeType="afterEffect">
                                  <p:stCondLst>
                                    <p:cond delay="0"/>
                                  </p:stCondLst>
                                  <p:childTnLst>
                                    <p:set>
                                      <p:cBhvr>
                                        <p:cTn id="134" dur="1" fill="hold">
                                          <p:stCondLst>
                                            <p:cond delay="0"/>
                                          </p:stCondLst>
                                        </p:cTn>
                                        <p:tgtEl>
                                          <p:spTgt spid="60456"/>
                                        </p:tgtEl>
                                        <p:attrNameLst>
                                          <p:attrName>style.visibility</p:attrName>
                                        </p:attrNameLst>
                                      </p:cBhvr>
                                      <p:to>
                                        <p:strVal val="visible"/>
                                      </p:to>
                                    </p:set>
                                    <p:anim calcmode="lin" valueType="num">
                                      <p:cBhvr>
                                        <p:cTn id="135" dur="300" fill="hold"/>
                                        <p:tgtEl>
                                          <p:spTgt spid="60456"/>
                                        </p:tgtEl>
                                        <p:attrNameLst>
                                          <p:attrName>ppt_w</p:attrName>
                                        </p:attrNameLst>
                                      </p:cBhvr>
                                      <p:tavLst>
                                        <p:tav tm="0">
                                          <p:val>
                                            <p:fltVal val="0"/>
                                          </p:val>
                                        </p:tav>
                                        <p:tav tm="100000">
                                          <p:val>
                                            <p:strVal val="#ppt_w"/>
                                          </p:val>
                                        </p:tav>
                                      </p:tavLst>
                                    </p:anim>
                                    <p:anim calcmode="lin" valueType="num">
                                      <p:cBhvr>
                                        <p:cTn id="136" dur="300" fill="hold"/>
                                        <p:tgtEl>
                                          <p:spTgt spid="60456"/>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nodeType="afterGroup">
                            <p:stCondLst>
                              <p:cond delay="0"/>
                            </p:stCondLst>
                            <p:childTnLst>
                              <p:par>
                                <p:cTn id="139" presetID="10" presetClass="entr" presetSubtype="0" fill="hold" grpId="0" nodeType="clickEffect">
                                  <p:stCondLst>
                                    <p:cond delay="0"/>
                                  </p:stCondLst>
                                  <p:childTnLst>
                                    <p:set>
                                      <p:cBhvr>
                                        <p:cTn id="140" dur="1" fill="hold">
                                          <p:stCondLst>
                                            <p:cond delay="0"/>
                                          </p:stCondLst>
                                        </p:cTn>
                                        <p:tgtEl>
                                          <p:spTgt spid="60446"/>
                                        </p:tgtEl>
                                        <p:attrNameLst>
                                          <p:attrName>style.visibility</p:attrName>
                                        </p:attrNameLst>
                                      </p:cBhvr>
                                      <p:to>
                                        <p:strVal val="visible"/>
                                      </p:to>
                                    </p:set>
                                    <p:animEffect transition="in" filter="fade">
                                      <p:cBhvr>
                                        <p:cTn id="141" dur="500"/>
                                        <p:tgtEl>
                                          <p:spTgt spid="60446"/>
                                        </p:tgtEl>
                                      </p:cBhvr>
                                    </p:animEffect>
                                  </p:childTnLst>
                                </p:cTn>
                              </p:par>
                              <p:par>
                                <p:cTn id="142" presetID="10" presetClass="entr" presetSubtype="0" fill="hold" grpId="0" nodeType="withEffect">
                                  <p:stCondLst>
                                    <p:cond delay="400"/>
                                  </p:stCondLst>
                                  <p:childTnLst>
                                    <p:set>
                                      <p:cBhvr>
                                        <p:cTn id="143" dur="1" fill="hold">
                                          <p:stCondLst>
                                            <p:cond delay="0"/>
                                          </p:stCondLst>
                                        </p:cTn>
                                        <p:tgtEl>
                                          <p:spTgt spid="60447"/>
                                        </p:tgtEl>
                                        <p:attrNameLst>
                                          <p:attrName>style.visibility</p:attrName>
                                        </p:attrNameLst>
                                      </p:cBhvr>
                                      <p:to>
                                        <p:strVal val="visible"/>
                                      </p:to>
                                    </p:set>
                                    <p:animEffect transition="in" filter="fade">
                                      <p:cBhvr>
                                        <p:cTn id="144" dur="500"/>
                                        <p:tgtEl>
                                          <p:spTgt spid="60447"/>
                                        </p:tgtEl>
                                      </p:cBhvr>
                                    </p:animEffect>
                                  </p:childTnLst>
                                </p:cTn>
                              </p:par>
                            </p:childTnLst>
                          </p:cTn>
                        </p:par>
                        <p:par>
                          <p:cTn id="145" fill="hold">
                            <p:stCondLst>
                              <p:cond delay="900"/>
                            </p:stCondLst>
                            <p:childTnLst>
                              <p:par>
                                <p:cTn id="146" presetID="23" presetClass="entr" presetSubtype="16" fill="hold" grpId="0" nodeType="afterEffect">
                                  <p:stCondLst>
                                    <p:cond delay="0"/>
                                  </p:stCondLst>
                                  <p:childTnLst>
                                    <p:set>
                                      <p:cBhvr>
                                        <p:cTn id="147" dur="1" fill="hold">
                                          <p:stCondLst>
                                            <p:cond delay="0"/>
                                          </p:stCondLst>
                                        </p:cTn>
                                        <p:tgtEl>
                                          <p:spTgt spid="60424"/>
                                        </p:tgtEl>
                                        <p:attrNameLst>
                                          <p:attrName>style.visibility</p:attrName>
                                        </p:attrNameLst>
                                      </p:cBhvr>
                                      <p:to>
                                        <p:strVal val="visible"/>
                                      </p:to>
                                    </p:set>
                                    <p:anim calcmode="lin" valueType="num">
                                      <p:cBhvr>
                                        <p:cTn id="148" dur="500" fill="hold"/>
                                        <p:tgtEl>
                                          <p:spTgt spid="60424"/>
                                        </p:tgtEl>
                                        <p:attrNameLst>
                                          <p:attrName>ppt_w</p:attrName>
                                        </p:attrNameLst>
                                      </p:cBhvr>
                                      <p:tavLst>
                                        <p:tav tm="0">
                                          <p:val>
                                            <p:fltVal val="0"/>
                                          </p:val>
                                        </p:tav>
                                        <p:tav tm="100000">
                                          <p:val>
                                            <p:strVal val="#ppt_w"/>
                                          </p:val>
                                        </p:tav>
                                      </p:tavLst>
                                    </p:anim>
                                    <p:anim calcmode="lin" valueType="num">
                                      <p:cBhvr>
                                        <p:cTn id="149" dur="500" fill="hold"/>
                                        <p:tgtEl>
                                          <p:spTgt spid="60424"/>
                                        </p:tgtEl>
                                        <p:attrNameLst>
                                          <p:attrName>ppt_h</p:attrName>
                                        </p:attrNameLst>
                                      </p:cBhvr>
                                      <p:tavLst>
                                        <p:tav tm="0">
                                          <p:val>
                                            <p:fltVal val="0"/>
                                          </p:val>
                                        </p:tav>
                                        <p:tav tm="100000">
                                          <p:val>
                                            <p:strVal val="#ppt_h"/>
                                          </p:val>
                                        </p:tav>
                                      </p:tavLst>
                                    </p:anim>
                                  </p:childTnLst>
                                </p:cTn>
                              </p:par>
                              <p:par>
                                <p:cTn id="150" presetID="23" presetClass="entr" presetSubtype="16" fill="hold" grpId="0" nodeType="withEffect">
                                  <p:stCondLst>
                                    <p:cond delay="0"/>
                                  </p:stCondLst>
                                  <p:childTnLst>
                                    <p:set>
                                      <p:cBhvr>
                                        <p:cTn id="151" dur="1" fill="hold">
                                          <p:stCondLst>
                                            <p:cond delay="0"/>
                                          </p:stCondLst>
                                        </p:cTn>
                                        <p:tgtEl>
                                          <p:spTgt spid="60450"/>
                                        </p:tgtEl>
                                        <p:attrNameLst>
                                          <p:attrName>style.visibility</p:attrName>
                                        </p:attrNameLst>
                                      </p:cBhvr>
                                      <p:to>
                                        <p:strVal val="visible"/>
                                      </p:to>
                                    </p:set>
                                    <p:anim calcmode="lin" valueType="num">
                                      <p:cBhvr>
                                        <p:cTn id="152" dur="500" fill="hold"/>
                                        <p:tgtEl>
                                          <p:spTgt spid="60450"/>
                                        </p:tgtEl>
                                        <p:attrNameLst>
                                          <p:attrName>ppt_w</p:attrName>
                                        </p:attrNameLst>
                                      </p:cBhvr>
                                      <p:tavLst>
                                        <p:tav tm="0">
                                          <p:val>
                                            <p:fltVal val="0"/>
                                          </p:val>
                                        </p:tav>
                                        <p:tav tm="100000">
                                          <p:val>
                                            <p:strVal val="#ppt_w"/>
                                          </p:val>
                                        </p:tav>
                                      </p:tavLst>
                                    </p:anim>
                                    <p:anim calcmode="lin" valueType="num">
                                      <p:cBhvr>
                                        <p:cTn id="153" dur="500" fill="hold"/>
                                        <p:tgtEl>
                                          <p:spTgt spid="60450"/>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1400"/>
                            </p:stCondLst>
                            <p:childTnLst>
                              <p:par>
                                <p:cTn id="155" presetID="23" presetClass="entr" presetSubtype="16" fill="hold" grpId="0" nodeType="afterEffect">
                                  <p:stCondLst>
                                    <p:cond delay="0"/>
                                  </p:stCondLst>
                                  <p:childTnLst>
                                    <p:set>
                                      <p:cBhvr>
                                        <p:cTn id="156" dur="1" fill="hold">
                                          <p:stCondLst>
                                            <p:cond delay="0"/>
                                          </p:stCondLst>
                                        </p:cTn>
                                        <p:tgtEl>
                                          <p:spTgt spid="60420"/>
                                        </p:tgtEl>
                                        <p:attrNameLst>
                                          <p:attrName>style.visibility</p:attrName>
                                        </p:attrNameLst>
                                      </p:cBhvr>
                                      <p:to>
                                        <p:strVal val="visible"/>
                                      </p:to>
                                    </p:set>
                                    <p:anim calcmode="lin" valueType="num">
                                      <p:cBhvr>
                                        <p:cTn id="157" dur="300" fill="hold"/>
                                        <p:tgtEl>
                                          <p:spTgt spid="60420"/>
                                        </p:tgtEl>
                                        <p:attrNameLst>
                                          <p:attrName>ppt_w</p:attrName>
                                        </p:attrNameLst>
                                      </p:cBhvr>
                                      <p:tavLst>
                                        <p:tav tm="0">
                                          <p:val>
                                            <p:fltVal val="0"/>
                                          </p:val>
                                        </p:tav>
                                        <p:tav tm="100000">
                                          <p:val>
                                            <p:strVal val="#ppt_w"/>
                                          </p:val>
                                        </p:tav>
                                      </p:tavLst>
                                    </p:anim>
                                    <p:anim calcmode="lin" valueType="num">
                                      <p:cBhvr>
                                        <p:cTn id="158" dur="300" fill="hold"/>
                                        <p:tgtEl>
                                          <p:spTgt spid="60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1700"/>
                            </p:stCondLst>
                            <p:childTnLst>
                              <p:par>
                                <p:cTn id="160" presetID="23" presetClass="entr" presetSubtype="16" fill="hold" grpId="0" nodeType="afterEffect">
                                  <p:stCondLst>
                                    <p:cond delay="0"/>
                                  </p:stCondLst>
                                  <p:childTnLst>
                                    <p:set>
                                      <p:cBhvr>
                                        <p:cTn id="161" dur="1" fill="hold">
                                          <p:stCondLst>
                                            <p:cond delay="0"/>
                                          </p:stCondLst>
                                        </p:cTn>
                                        <p:tgtEl>
                                          <p:spTgt spid="60457"/>
                                        </p:tgtEl>
                                        <p:attrNameLst>
                                          <p:attrName>style.visibility</p:attrName>
                                        </p:attrNameLst>
                                      </p:cBhvr>
                                      <p:to>
                                        <p:strVal val="visible"/>
                                      </p:to>
                                    </p:set>
                                    <p:anim calcmode="lin" valueType="num">
                                      <p:cBhvr>
                                        <p:cTn id="162" dur="300" fill="hold"/>
                                        <p:tgtEl>
                                          <p:spTgt spid="60457"/>
                                        </p:tgtEl>
                                        <p:attrNameLst>
                                          <p:attrName>ppt_w</p:attrName>
                                        </p:attrNameLst>
                                      </p:cBhvr>
                                      <p:tavLst>
                                        <p:tav tm="0">
                                          <p:val>
                                            <p:fltVal val="0"/>
                                          </p:val>
                                        </p:tav>
                                        <p:tav tm="100000">
                                          <p:val>
                                            <p:strVal val="#ppt_w"/>
                                          </p:val>
                                        </p:tav>
                                      </p:tavLst>
                                    </p:anim>
                                    <p:anim calcmode="lin" valueType="num">
                                      <p:cBhvr>
                                        <p:cTn id="163" dur="300" fill="hold"/>
                                        <p:tgtEl>
                                          <p:spTgt spid="60457"/>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2000"/>
                            </p:stCondLst>
                            <p:childTnLst>
                              <p:par>
                                <p:cTn id="165" presetID="23" presetClass="entr" presetSubtype="16" fill="hold" grpId="0" nodeType="afterEffect">
                                  <p:stCondLst>
                                    <p:cond delay="0"/>
                                  </p:stCondLst>
                                  <p:childTnLst>
                                    <p:set>
                                      <p:cBhvr>
                                        <p:cTn id="166" dur="1" fill="hold">
                                          <p:stCondLst>
                                            <p:cond delay="0"/>
                                          </p:stCondLst>
                                        </p:cTn>
                                        <p:tgtEl>
                                          <p:spTgt spid="60421"/>
                                        </p:tgtEl>
                                        <p:attrNameLst>
                                          <p:attrName>style.visibility</p:attrName>
                                        </p:attrNameLst>
                                      </p:cBhvr>
                                      <p:to>
                                        <p:strVal val="visible"/>
                                      </p:to>
                                    </p:set>
                                    <p:anim calcmode="lin" valueType="num">
                                      <p:cBhvr>
                                        <p:cTn id="167" dur="300" fill="hold"/>
                                        <p:tgtEl>
                                          <p:spTgt spid="60421"/>
                                        </p:tgtEl>
                                        <p:attrNameLst>
                                          <p:attrName>ppt_w</p:attrName>
                                        </p:attrNameLst>
                                      </p:cBhvr>
                                      <p:tavLst>
                                        <p:tav tm="0">
                                          <p:val>
                                            <p:fltVal val="0"/>
                                          </p:val>
                                        </p:tav>
                                        <p:tav tm="100000">
                                          <p:val>
                                            <p:strVal val="#ppt_w"/>
                                          </p:val>
                                        </p:tav>
                                      </p:tavLst>
                                    </p:anim>
                                    <p:anim calcmode="lin" valueType="num">
                                      <p:cBhvr>
                                        <p:cTn id="168" dur="300" fill="hold"/>
                                        <p:tgtEl>
                                          <p:spTgt spid="60421"/>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2300"/>
                            </p:stCondLst>
                            <p:childTnLst>
                              <p:par>
                                <p:cTn id="170" presetID="23" presetClass="entr" presetSubtype="16" fill="hold" grpId="0" nodeType="afterEffect">
                                  <p:stCondLst>
                                    <p:cond delay="0"/>
                                  </p:stCondLst>
                                  <p:childTnLst>
                                    <p:set>
                                      <p:cBhvr>
                                        <p:cTn id="171" dur="1" fill="hold">
                                          <p:stCondLst>
                                            <p:cond delay="0"/>
                                          </p:stCondLst>
                                        </p:cTn>
                                        <p:tgtEl>
                                          <p:spTgt spid="60458"/>
                                        </p:tgtEl>
                                        <p:attrNameLst>
                                          <p:attrName>style.visibility</p:attrName>
                                        </p:attrNameLst>
                                      </p:cBhvr>
                                      <p:to>
                                        <p:strVal val="visible"/>
                                      </p:to>
                                    </p:set>
                                    <p:anim calcmode="lin" valueType="num">
                                      <p:cBhvr>
                                        <p:cTn id="172" dur="300" fill="hold"/>
                                        <p:tgtEl>
                                          <p:spTgt spid="60458"/>
                                        </p:tgtEl>
                                        <p:attrNameLst>
                                          <p:attrName>ppt_w</p:attrName>
                                        </p:attrNameLst>
                                      </p:cBhvr>
                                      <p:tavLst>
                                        <p:tav tm="0">
                                          <p:val>
                                            <p:fltVal val="0"/>
                                          </p:val>
                                        </p:tav>
                                        <p:tav tm="100000">
                                          <p:val>
                                            <p:strVal val="#ppt_w"/>
                                          </p:val>
                                        </p:tav>
                                      </p:tavLst>
                                    </p:anim>
                                    <p:anim calcmode="lin" valueType="num">
                                      <p:cBhvr>
                                        <p:cTn id="173" dur="300" fill="hold"/>
                                        <p:tgtEl>
                                          <p:spTgt spid="60458"/>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2600"/>
                            </p:stCondLst>
                            <p:childTnLst>
                              <p:par>
                                <p:cTn id="175" presetID="23" presetClass="entr" presetSubtype="16" fill="hold" grpId="0" nodeType="afterEffect">
                                  <p:stCondLst>
                                    <p:cond delay="0"/>
                                  </p:stCondLst>
                                  <p:childTnLst>
                                    <p:set>
                                      <p:cBhvr>
                                        <p:cTn id="176" dur="1" fill="hold">
                                          <p:stCondLst>
                                            <p:cond delay="0"/>
                                          </p:stCondLst>
                                        </p:cTn>
                                        <p:tgtEl>
                                          <p:spTgt spid="60422"/>
                                        </p:tgtEl>
                                        <p:attrNameLst>
                                          <p:attrName>style.visibility</p:attrName>
                                        </p:attrNameLst>
                                      </p:cBhvr>
                                      <p:to>
                                        <p:strVal val="visible"/>
                                      </p:to>
                                    </p:set>
                                    <p:anim calcmode="lin" valueType="num">
                                      <p:cBhvr>
                                        <p:cTn id="177" dur="300" fill="hold"/>
                                        <p:tgtEl>
                                          <p:spTgt spid="60422"/>
                                        </p:tgtEl>
                                        <p:attrNameLst>
                                          <p:attrName>ppt_w</p:attrName>
                                        </p:attrNameLst>
                                      </p:cBhvr>
                                      <p:tavLst>
                                        <p:tav tm="0">
                                          <p:val>
                                            <p:fltVal val="0"/>
                                          </p:val>
                                        </p:tav>
                                        <p:tav tm="100000">
                                          <p:val>
                                            <p:strVal val="#ppt_w"/>
                                          </p:val>
                                        </p:tav>
                                      </p:tavLst>
                                    </p:anim>
                                    <p:anim calcmode="lin" valueType="num">
                                      <p:cBhvr>
                                        <p:cTn id="178" dur="300" fill="hold"/>
                                        <p:tgtEl>
                                          <p:spTgt spid="60422"/>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2900"/>
                            </p:stCondLst>
                            <p:childTnLst>
                              <p:par>
                                <p:cTn id="180" presetID="23" presetClass="entr" presetSubtype="16" fill="hold" grpId="0" nodeType="afterEffect">
                                  <p:stCondLst>
                                    <p:cond delay="0"/>
                                  </p:stCondLst>
                                  <p:childTnLst>
                                    <p:set>
                                      <p:cBhvr>
                                        <p:cTn id="181" dur="1" fill="hold">
                                          <p:stCondLst>
                                            <p:cond delay="0"/>
                                          </p:stCondLst>
                                        </p:cTn>
                                        <p:tgtEl>
                                          <p:spTgt spid="60459"/>
                                        </p:tgtEl>
                                        <p:attrNameLst>
                                          <p:attrName>style.visibility</p:attrName>
                                        </p:attrNameLst>
                                      </p:cBhvr>
                                      <p:to>
                                        <p:strVal val="visible"/>
                                      </p:to>
                                    </p:set>
                                    <p:anim calcmode="lin" valueType="num">
                                      <p:cBhvr>
                                        <p:cTn id="182" dur="300" fill="hold"/>
                                        <p:tgtEl>
                                          <p:spTgt spid="60459"/>
                                        </p:tgtEl>
                                        <p:attrNameLst>
                                          <p:attrName>ppt_w</p:attrName>
                                        </p:attrNameLst>
                                      </p:cBhvr>
                                      <p:tavLst>
                                        <p:tav tm="0">
                                          <p:val>
                                            <p:fltVal val="0"/>
                                          </p:val>
                                        </p:tav>
                                        <p:tav tm="100000">
                                          <p:val>
                                            <p:strVal val="#ppt_w"/>
                                          </p:val>
                                        </p:tav>
                                      </p:tavLst>
                                    </p:anim>
                                    <p:anim calcmode="lin" valueType="num">
                                      <p:cBhvr>
                                        <p:cTn id="183" dur="300" fill="hold"/>
                                        <p:tgtEl>
                                          <p:spTgt spid="60459"/>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3200"/>
                            </p:stCondLst>
                            <p:childTnLst>
                              <p:par>
                                <p:cTn id="185" presetID="23" presetClass="entr" presetSubtype="16" fill="hold" grpId="0" nodeType="afterEffect">
                                  <p:stCondLst>
                                    <p:cond delay="0"/>
                                  </p:stCondLst>
                                  <p:childTnLst>
                                    <p:set>
                                      <p:cBhvr>
                                        <p:cTn id="186" dur="1" fill="hold">
                                          <p:stCondLst>
                                            <p:cond delay="0"/>
                                          </p:stCondLst>
                                        </p:cTn>
                                        <p:tgtEl>
                                          <p:spTgt spid="60423"/>
                                        </p:tgtEl>
                                        <p:attrNameLst>
                                          <p:attrName>style.visibility</p:attrName>
                                        </p:attrNameLst>
                                      </p:cBhvr>
                                      <p:to>
                                        <p:strVal val="visible"/>
                                      </p:to>
                                    </p:set>
                                    <p:anim calcmode="lin" valueType="num">
                                      <p:cBhvr>
                                        <p:cTn id="187" dur="300" fill="hold"/>
                                        <p:tgtEl>
                                          <p:spTgt spid="60423"/>
                                        </p:tgtEl>
                                        <p:attrNameLst>
                                          <p:attrName>ppt_w</p:attrName>
                                        </p:attrNameLst>
                                      </p:cBhvr>
                                      <p:tavLst>
                                        <p:tav tm="0">
                                          <p:val>
                                            <p:fltVal val="0"/>
                                          </p:val>
                                        </p:tav>
                                        <p:tav tm="100000">
                                          <p:val>
                                            <p:strVal val="#ppt_w"/>
                                          </p:val>
                                        </p:tav>
                                      </p:tavLst>
                                    </p:anim>
                                    <p:anim calcmode="lin" valueType="num">
                                      <p:cBhvr>
                                        <p:cTn id="188" dur="300" fill="hold"/>
                                        <p:tgtEl>
                                          <p:spTgt spid="60423"/>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3500"/>
                            </p:stCondLst>
                            <p:childTnLst>
                              <p:par>
                                <p:cTn id="190" presetID="23" presetClass="entr" presetSubtype="16" fill="hold" grpId="0" nodeType="afterEffect">
                                  <p:stCondLst>
                                    <p:cond delay="0"/>
                                  </p:stCondLst>
                                  <p:childTnLst>
                                    <p:set>
                                      <p:cBhvr>
                                        <p:cTn id="191" dur="1" fill="hold">
                                          <p:stCondLst>
                                            <p:cond delay="0"/>
                                          </p:stCondLst>
                                        </p:cTn>
                                        <p:tgtEl>
                                          <p:spTgt spid="60460"/>
                                        </p:tgtEl>
                                        <p:attrNameLst>
                                          <p:attrName>style.visibility</p:attrName>
                                        </p:attrNameLst>
                                      </p:cBhvr>
                                      <p:to>
                                        <p:strVal val="visible"/>
                                      </p:to>
                                    </p:set>
                                    <p:anim calcmode="lin" valueType="num">
                                      <p:cBhvr>
                                        <p:cTn id="192" dur="300" fill="hold"/>
                                        <p:tgtEl>
                                          <p:spTgt spid="60460"/>
                                        </p:tgtEl>
                                        <p:attrNameLst>
                                          <p:attrName>ppt_w</p:attrName>
                                        </p:attrNameLst>
                                      </p:cBhvr>
                                      <p:tavLst>
                                        <p:tav tm="0">
                                          <p:val>
                                            <p:fltVal val="0"/>
                                          </p:val>
                                        </p:tav>
                                        <p:tav tm="100000">
                                          <p:val>
                                            <p:strVal val="#ppt_w"/>
                                          </p:val>
                                        </p:tav>
                                      </p:tavLst>
                                    </p:anim>
                                    <p:anim calcmode="lin" valueType="num">
                                      <p:cBhvr>
                                        <p:cTn id="193" dur="300" fill="hold"/>
                                        <p:tgtEl>
                                          <p:spTgt spid="60460"/>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3800"/>
                            </p:stCondLst>
                            <p:childTnLst>
                              <p:par>
                                <p:cTn id="195" presetID="23" presetClass="entr" presetSubtype="16" fill="hold" grpId="0" nodeType="afterEffect">
                                  <p:stCondLst>
                                    <p:cond delay="0"/>
                                  </p:stCondLst>
                                  <p:childTnLst>
                                    <p:set>
                                      <p:cBhvr>
                                        <p:cTn id="196" dur="1" fill="hold">
                                          <p:stCondLst>
                                            <p:cond delay="0"/>
                                          </p:stCondLst>
                                        </p:cTn>
                                        <p:tgtEl>
                                          <p:spTgt spid="60451"/>
                                        </p:tgtEl>
                                        <p:attrNameLst>
                                          <p:attrName>style.visibility</p:attrName>
                                        </p:attrNameLst>
                                      </p:cBhvr>
                                      <p:to>
                                        <p:strVal val="visible"/>
                                      </p:to>
                                    </p:set>
                                    <p:anim calcmode="lin" valueType="num">
                                      <p:cBhvr>
                                        <p:cTn id="197" dur="300" fill="hold"/>
                                        <p:tgtEl>
                                          <p:spTgt spid="60451"/>
                                        </p:tgtEl>
                                        <p:attrNameLst>
                                          <p:attrName>ppt_w</p:attrName>
                                        </p:attrNameLst>
                                      </p:cBhvr>
                                      <p:tavLst>
                                        <p:tav tm="0">
                                          <p:val>
                                            <p:fltVal val="0"/>
                                          </p:val>
                                        </p:tav>
                                        <p:tav tm="100000">
                                          <p:val>
                                            <p:strVal val="#ppt_w"/>
                                          </p:val>
                                        </p:tav>
                                      </p:tavLst>
                                    </p:anim>
                                    <p:anim calcmode="lin" valueType="num">
                                      <p:cBhvr>
                                        <p:cTn id="198" dur="300" fill="hold"/>
                                        <p:tgtEl>
                                          <p:spTgt spid="60451"/>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100"/>
                            </p:stCondLst>
                            <p:childTnLst>
                              <p:par>
                                <p:cTn id="200" presetID="23" presetClass="entr" presetSubtype="16" fill="hold" grpId="0" nodeType="afterEffect">
                                  <p:stCondLst>
                                    <p:cond delay="0"/>
                                  </p:stCondLst>
                                  <p:childTnLst>
                                    <p:set>
                                      <p:cBhvr>
                                        <p:cTn id="201" dur="1" fill="hold">
                                          <p:stCondLst>
                                            <p:cond delay="0"/>
                                          </p:stCondLst>
                                        </p:cTn>
                                        <p:tgtEl>
                                          <p:spTgt spid="60461"/>
                                        </p:tgtEl>
                                        <p:attrNameLst>
                                          <p:attrName>style.visibility</p:attrName>
                                        </p:attrNameLst>
                                      </p:cBhvr>
                                      <p:to>
                                        <p:strVal val="visible"/>
                                      </p:to>
                                    </p:set>
                                    <p:anim calcmode="lin" valueType="num">
                                      <p:cBhvr>
                                        <p:cTn id="202" dur="300" fill="hold"/>
                                        <p:tgtEl>
                                          <p:spTgt spid="60461"/>
                                        </p:tgtEl>
                                        <p:attrNameLst>
                                          <p:attrName>ppt_w</p:attrName>
                                        </p:attrNameLst>
                                      </p:cBhvr>
                                      <p:tavLst>
                                        <p:tav tm="0">
                                          <p:val>
                                            <p:fltVal val="0"/>
                                          </p:val>
                                        </p:tav>
                                        <p:tav tm="100000">
                                          <p:val>
                                            <p:strVal val="#ppt_w"/>
                                          </p:val>
                                        </p:tav>
                                      </p:tavLst>
                                    </p:anim>
                                    <p:anim calcmode="lin" valueType="num">
                                      <p:cBhvr>
                                        <p:cTn id="203" dur="300" fill="hold"/>
                                        <p:tgtEl>
                                          <p:spTgt spid="604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0" grpId="0" animBg="1"/>
      <p:bldP spid="60421" grpId="0" animBg="1"/>
      <p:bldP spid="60422" grpId="0" animBg="1"/>
      <p:bldP spid="60423" grpId="0" animBg="1"/>
      <p:bldP spid="60424" grpId="0" animBg="1"/>
      <p:bldP spid="60425" grpId="0" animBg="1"/>
      <p:bldP spid="60426" grpId="0" animBg="1"/>
      <p:bldP spid="60427" grpId="0" animBg="1"/>
      <p:bldP spid="60428" grpId="0" animBg="1"/>
      <p:bldP spid="60429" grpId="0" animBg="1"/>
      <p:bldP spid="60430" grpId="0" animBg="1"/>
      <p:bldP spid="60431" grpId="0" animBg="1"/>
      <p:bldP spid="60432" grpId="0" animBg="1"/>
      <p:bldP spid="60433" grpId="0" animBg="1"/>
      <p:bldP spid="60434" grpId="0" animBg="1"/>
      <p:bldP spid="60435" grpId="0"/>
      <p:bldP spid="60436" grpId="0"/>
      <p:bldP spid="60437" grpId="0"/>
      <p:bldP spid="60438" grpId="0"/>
      <p:bldP spid="60439" grpId="0" autoUpdateAnimBg="0"/>
      <p:bldP spid="60440" grpId="0" autoUpdateAnimBg="0"/>
      <p:bldP spid="60441" grpId="0" autoUpdateAnimBg="0"/>
      <p:bldP spid="60442" grpId="0" autoUpdateAnimBg="0"/>
      <p:bldP spid="60443" grpId="0" autoUpdateAnimBg="0"/>
      <p:bldP spid="60444" grpId="0" autoUpdateAnimBg="0"/>
      <p:bldP spid="60445" grpId="0" autoUpdateAnimBg="0"/>
      <p:bldP spid="60446" grpId="0"/>
      <p:bldP spid="60447" grpId="0"/>
      <p:bldP spid="60448" grpId="0" animBg="1"/>
      <p:bldP spid="60449" grpId="0" animBg="1"/>
      <p:bldP spid="60450" grpId="0" animBg="1"/>
      <p:bldP spid="60451" grpId="0" animBg="1"/>
      <p:bldP spid="60452" grpId="0" animBg="1"/>
      <p:bldP spid="60453" grpId="0" animBg="1"/>
      <p:bldP spid="60454" grpId="0" autoUpdateAnimBg="0"/>
      <p:bldP spid="60455" grpId="0" autoUpdateAnimBg="0"/>
      <p:bldP spid="60456" grpId="0" autoUpdateAnimBg="0"/>
      <p:bldP spid="60457" grpId="0" autoUpdateAnimBg="0"/>
      <p:bldP spid="60458" grpId="0" autoUpdateAnimBg="0"/>
      <p:bldP spid="60459" grpId="0" autoUpdateAnimBg="0"/>
      <p:bldP spid="60460" grpId="0" autoUpdateAnimBg="0"/>
      <p:bldP spid="60461"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0967A41-B179-4DE5-85E9-C55977CFFC70}" type="slidenum">
              <a:rPr lang="en-US" sz="2000">
                <a:solidFill>
                  <a:schemeClr val="bg1"/>
                </a:solidFill>
              </a:rPr>
              <a:pPr algn="ctr" eaLnBrk="1">
                <a:lnSpc>
                  <a:spcPct val="100000"/>
                </a:lnSpc>
              </a:pPr>
              <a:t>56</a:t>
            </a:fld>
            <a:endParaRPr lang="en-US">
              <a:solidFill>
                <a:schemeClr val="bg1"/>
              </a:solidFill>
            </a:endParaRPr>
          </a:p>
        </p:txBody>
      </p:sp>
      <p:sp>
        <p:nvSpPr>
          <p:cNvPr id="61444" name="AutoShape 4"/>
          <p:cNvSpPr>
            <a:spLocks/>
          </p:cNvSpPr>
          <p:nvPr/>
        </p:nvSpPr>
        <p:spPr bwMode="auto">
          <a:xfrm>
            <a:off x="21132800" y="6426200"/>
            <a:ext cx="1922463"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Goal</a:t>
            </a:r>
            <a:endParaRPr lang="en-US">
              <a:solidFill>
                <a:schemeClr val="bg1"/>
              </a:solidFill>
              <a:latin typeface="Roboto" charset="0"/>
              <a:ea typeface="ＭＳ Ｐゴシック" charset="0"/>
              <a:cs typeface="Roboto" charset="0"/>
              <a:sym typeface="Roboto" charset="0"/>
            </a:endParaRPr>
          </a:p>
        </p:txBody>
      </p:sp>
      <p:sp>
        <p:nvSpPr>
          <p:cNvPr id="61445" name="AutoShape 5"/>
          <p:cNvSpPr>
            <a:spLocks/>
          </p:cNvSpPr>
          <p:nvPr/>
        </p:nvSpPr>
        <p:spPr bwMode="auto">
          <a:xfrm>
            <a:off x="3119438" y="10448925"/>
            <a:ext cx="18143537"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a:solidFill>
                  <a:schemeClr val="bg1"/>
                </a:solidFill>
                <a:latin typeface="Roboto Light" panose="02000000000000000000" pitchFamily="2" charset="0"/>
                <a:ea typeface="Roboto Light" panose="02000000000000000000" pitchFamily="2" charset="0"/>
              </a:rPr>
              <a:t>Contrary to popular belief,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is not simply random text. It has roots in a piece of classical. </a:t>
            </a:r>
            <a:r>
              <a:rPr lang="en-US" dirty="0" err="1">
                <a:solidFill>
                  <a:schemeClr val="bg1"/>
                </a:solidFill>
                <a:latin typeface="Roboto Light" panose="02000000000000000000" pitchFamily="2" charset="0"/>
                <a:ea typeface="Roboto Light" panose="02000000000000000000" pitchFamily="2" charset="0"/>
              </a:rPr>
              <a:t>variazioni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passaggi</a:t>
            </a:r>
            <a:r>
              <a:rPr lang="en-US" dirty="0">
                <a:solidFill>
                  <a:schemeClr val="bg1"/>
                </a:solidFill>
                <a:latin typeface="Roboto Light" panose="02000000000000000000" pitchFamily="2" charset="0"/>
                <a:ea typeface="Roboto Light" panose="02000000000000000000" pitchFamily="2" charset="0"/>
              </a:rPr>
              <a:t> del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ma la </a:t>
            </a:r>
            <a:r>
              <a:rPr lang="en-US" dirty="0" err="1">
                <a:solidFill>
                  <a:schemeClr val="bg1"/>
                </a:solidFill>
                <a:latin typeface="Roboto Light" panose="02000000000000000000" pitchFamily="2" charset="0"/>
                <a:ea typeface="Roboto Light" panose="02000000000000000000" pitchFamily="2" charset="0"/>
              </a:rPr>
              <a:t>maggior</a:t>
            </a:r>
            <a:r>
              <a:rPr lang="en-US" dirty="0">
                <a:solidFill>
                  <a:schemeClr val="bg1"/>
                </a:solidFill>
                <a:latin typeface="Roboto Light" panose="02000000000000000000" pitchFamily="2" charset="0"/>
                <a:ea typeface="Roboto Light" panose="02000000000000000000" pitchFamily="2" charset="0"/>
              </a:rPr>
              <a:t> parte </a:t>
            </a:r>
            <a:r>
              <a:rPr lang="en-US" dirty="0" err="1">
                <a:solidFill>
                  <a:schemeClr val="bg1"/>
                </a:solidFill>
                <a:latin typeface="Roboto Light" panose="02000000000000000000" pitchFamily="2" charset="0"/>
                <a:ea typeface="Roboto Light" panose="02000000000000000000" pitchFamily="2" charset="0"/>
              </a:rPr>
              <a:t>hanno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subito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variazioni</a:t>
            </a:r>
            <a:r>
              <a:rPr lang="en-US" dirty="0">
                <a:solidFill>
                  <a:schemeClr val="bg1"/>
                </a:solidFill>
                <a:latin typeface="Roboto Light" panose="02000000000000000000" pitchFamily="2" charset="0"/>
                <a:ea typeface="Roboto Light" panose="02000000000000000000" pitchFamily="2" charset="0"/>
              </a:rPr>
              <a:t> del tempo, a </a:t>
            </a:r>
            <a:r>
              <a:rPr lang="en-US" dirty="0" err="1">
                <a:solidFill>
                  <a:schemeClr val="bg1"/>
                </a:solidFill>
                <a:latin typeface="Roboto Light" panose="02000000000000000000" pitchFamily="2" charset="0"/>
                <a:ea typeface="Roboto Light" panose="02000000000000000000" pitchFamily="2" charset="0"/>
              </a:rPr>
              <a:t>causa</a:t>
            </a:r>
            <a:r>
              <a:rPr lang="en-US" dirty="0">
                <a:solidFill>
                  <a:schemeClr val="bg1"/>
                </a:solidFill>
                <a:latin typeface="Roboto Light" panose="02000000000000000000" pitchFamily="2" charset="0"/>
                <a:ea typeface="Roboto Light" panose="02000000000000000000" pitchFamily="2" charset="0"/>
              </a:rPr>
              <a:t> dell</a:t>
            </a:r>
            <a:r>
              <a:rPr lang="ja-JP" altLang="en-US" dirty="0">
                <a:solidFill>
                  <a:schemeClr val="bg1"/>
                </a:solidFill>
                <a:latin typeface="Roboto Light" panose="02000000000000000000" pitchFamily="2" charset="0"/>
              </a:rPr>
              <a:t>’</a:t>
            </a:r>
            <a:r>
              <a:rPr lang="en-US" altLang="ja-JP" dirty="0" err="1">
                <a:solidFill>
                  <a:schemeClr val="bg1"/>
                </a:solidFill>
                <a:latin typeface="Roboto Light" panose="02000000000000000000" pitchFamily="2" charset="0"/>
                <a:ea typeface="Roboto Light" panose="02000000000000000000" pitchFamily="2" charset="0"/>
              </a:rPr>
              <a:t>inse</a:t>
            </a:r>
            <a:r>
              <a:rPr lang="en-US" altLang="ja-JP" dirty="0">
                <a:solidFill>
                  <a:schemeClr val="bg1"/>
                </a:solidFill>
                <a:latin typeface="Roboto Light" panose="02000000000000000000" pitchFamily="2" charset="0"/>
                <a:ea typeface="Roboto Light" panose="02000000000000000000" pitchFamily="2" charset="0"/>
              </a:rPr>
              <a:t> dolor </a:t>
            </a:r>
            <a:r>
              <a:rPr lang="en-US" altLang="ja-JP" dirty="0" err="1">
                <a:solidFill>
                  <a:schemeClr val="bg1"/>
                </a:solidFill>
                <a:latin typeface="Roboto Light" panose="02000000000000000000" pitchFamily="2" charset="0"/>
                <a:ea typeface="Roboto Light" panose="02000000000000000000" pitchFamily="2" charset="0"/>
              </a:rPr>
              <a:t>si</a:t>
            </a:r>
            <a:r>
              <a:rPr lang="en-US" altLang="ja-JP" dirty="0">
                <a:solidFill>
                  <a:schemeClr val="bg1"/>
                </a:solidFill>
                <a:latin typeface="Roboto Light" panose="02000000000000000000" pitchFamily="2" charset="0"/>
                <a:ea typeface="Roboto Light" panose="02000000000000000000" pitchFamily="2" charset="0"/>
              </a:rPr>
              <a:t> </a:t>
            </a:r>
            <a:r>
              <a:rPr lang="en-US" altLang="ja-JP" dirty="0" err="1">
                <a:solidFill>
                  <a:schemeClr val="bg1"/>
                </a:solidFill>
                <a:latin typeface="Roboto Light" panose="02000000000000000000" pitchFamily="2" charset="0"/>
                <a:ea typeface="Roboto Light" panose="02000000000000000000" pitchFamily="2" charset="0"/>
              </a:rPr>
              <a:t>amet</a:t>
            </a:r>
            <a:r>
              <a:rPr lang="en-US" altLang="ja-JP" dirty="0">
                <a:solidFill>
                  <a:schemeClr val="bg1"/>
                </a:solidFill>
                <a:latin typeface="Roboto Light" panose="02000000000000000000" pitchFamily="2" charset="0"/>
                <a:ea typeface="Roboto Light" panose="02000000000000000000" pitchFamily="2" charset="0"/>
              </a:rPr>
              <a:t>.</a:t>
            </a:r>
            <a:endParaRPr lang="en-US" dirty="0">
              <a:solidFill>
                <a:schemeClr val="bg1"/>
              </a:solidFill>
              <a:latin typeface="Roboto Light" panose="02000000000000000000" pitchFamily="2" charset="0"/>
              <a:ea typeface="Roboto Light" panose="02000000000000000000" pitchFamily="2" charset="0"/>
            </a:endParaRPr>
          </a:p>
        </p:txBody>
      </p:sp>
      <p:sp>
        <p:nvSpPr>
          <p:cNvPr id="61446" name="AutoShape 6"/>
          <p:cNvSpPr>
            <a:spLocks/>
          </p:cNvSpPr>
          <p:nvPr/>
        </p:nvSpPr>
        <p:spPr bwMode="auto">
          <a:xfrm>
            <a:off x="1268413" y="6426200"/>
            <a:ext cx="1808162"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Start</a:t>
            </a:r>
            <a:endParaRPr lang="en-US" dirty="0">
              <a:solidFill>
                <a:schemeClr val="bg1"/>
              </a:solidFill>
              <a:latin typeface="Roboto" charset="0"/>
              <a:ea typeface="ＭＳ Ｐゴシック" charset="0"/>
              <a:cs typeface="Roboto" charset="0"/>
              <a:sym typeface="Roboto" charset="0"/>
            </a:endParaRPr>
          </a:p>
        </p:txBody>
      </p:sp>
      <p:sp>
        <p:nvSpPr>
          <p:cNvPr id="61447" name="AutoShape 7"/>
          <p:cNvSpPr>
            <a:spLocks/>
          </p:cNvSpPr>
          <p:nvPr/>
        </p:nvSpPr>
        <p:spPr bwMode="auto">
          <a:xfrm>
            <a:off x="3790950" y="5248275"/>
            <a:ext cx="3813175" cy="1908175"/>
          </a:xfrm>
          <a:custGeom>
            <a:avLst/>
            <a:gdLst>
              <a:gd name="T0" fmla="*/ 1906588 w 21600"/>
              <a:gd name="T1" fmla="*/ 954088 h 21600"/>
              <a:gd name="T2" fmla="*/ 1906588 w 21600"/>
              <a:gd name="T3" fmla="*/ 954088 h 21600"/>
              <a:gd name="T4" fmla="*/ 1906588 w 21600"/>
              <a:gd name="T5" fmla="*/ 954088 h 21600"/>
              <a:gd name="T6" fmla="*/ 1906588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1448" name="AutoShape 8"/>
          <p:cNvSpPr>
            <a:spLocks/>
          </p:cNvSpPr>
          <p:nvPr/>
        </p:nvSpPr>
        <p:spPr bwMode="auto">
          <a:xfrm rot="10800000">
            <a:off x="7038975" y="7156450"/>
            <a:ext cx="3814763" cy="1906588"/>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61449" name="AutoShape 9"/>
          <p:cNvSpPr>
            <a:spLocks/>
          </p:cNvSpPr>
          <p:nvPr/>
        </p:nvSpPr>
        <p:spPr bwMode="auto">
          <a:xfrm>
            <a:off x="10288588" y="5248275"/>
            <a:ext cx="3814762" cy="1908175"/>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61450" name="AutoShape 10"/>
          <p:cNvSpPr>
            <a:spLocks/>
          </p:cNvSpPr>
          <p:nvPr/>
        </p:nvSpPr>
        <p:spPr bwMode="auto">
          <a:xfrm rot="10800000">
            <a:off x="13538200" y="7156450"/>
            <a:ext cx="3814763" cy="1906588"/>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61451" name="AutoShape 11"/>
          <p:cNvSpPr>
            <a:spLocks/>
          </p:cNvSpPr>
          <p:nvPr/>
        </p:nvSpPr>
        <p:spPr bwMode="auto">
          <a:xfrm>
            <a:off x="16787813" y="5248275"/>
            <a:ext cx="3814762" cy="1908175"/>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61452" name="AutoShape 12"/>
          <p:cNvSpPr>
            <a:spLocks/>
          </p:cNvSpPr>
          <p:nvPr/>
        </p:nvSpPr>
        <p:spPr bwMode="auto">
          <a:xfrm>
            <a:off x="8604250" y="7104063"/>
            <a:ext cx="747713" cy="687387"/>
          </a:xfrm>
          <a:custGeom>
            <a:avLst/>
            <a:gdLst>
              <a:gd name="T0" fmla="*/ 373857 w 21600"/>
              <a:gd name="T1" fmla="*/ 343694 h 21600"/>
              <a:gd name="T2" fmla="*/ 373857 w 21600"/>
              <a:gd name="T3" fmla="*/ 343694 h 21600"/>
              <a:gd name="T4" fmla="*/ 373857 w 21600"/>
              <a:gd name="T5" fmla="*/ 343694 h 21600"/>
              <a:gd name="T6" fmla="*/ 373857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61453" name="AutoShape 13"/>
          <p:cNvSpPr>
            <a:spLocks/>
          </p:cNvSpPr>
          <p:nvPr/>
        </p:nvSpPr>
        <p:spPr bwMode="auto">
          <a:xfrm>
            <a:off x="18334038" y="6497638"/>
            <a:ext cx="722312" cy="655637"/>
          </a:xfrm>
          <a:custGeom>
            <a:avLst/>
            <a:gdLst>
              <a:gd name="T0" fmla="*/ 361156 w 20518"/>
              <a:gd name="T1" fmla="*/ 327819 h 21600"/>
              <a:gd name="T2" fmla="*/ 361156 w 20518"/>
              <a:gd name="T3" fmla="*/ 327819 h 21600"/>
              <a:gd name="T4" fmla="*/ 361156 w 20518"/>
              <a:gd name="T5" fmla="*/ 327819 h 21600"/>
              <a:gd name="T6" fmla="*/ 361156 w 20518"/>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61454" name="AutoShape 14"/>
          <p:cNvSpPr>
            <a:spLocks/>
          </p:cNvSpPr>
          <p:nvPr/>
        </p:nvSpPr>
        <p:spPr bwMode="auto">
          <a:xfrm>
            <a:off x="5472113" y="6357938"/>
            <a:ext cx="512762" cy="744537"/>
          </a:xfrm>
          <a:custGeom>
            <a:avLst/>
            <a:gdLst>
              <a:gd name="T0" fmla="*/ 256381 w 21600"/>
              <a:gd name="T1" fmla="*/ 372269 h 21600"/>
              <a:gd name="T2" fmla="*/ 256381 w 21600"/>
              <a:gd name="T3" fmla="*/ 372269 h 21600"/>
              <a:gd name="T4" fmla="*/ 256381 w 21600"/>
              <a:gd name="T5" fmla="*/ 372269 h 21600"/>
              <a:gd name="T6" fmla="*/ 256381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1455" name="AutoShape 15"/>
          <p:cNvSpPr>
            <a:spLocks/>
          </p:cNvSpPr>
          <p:nvPr/>
        </p:nvSpPr>
        <p:spPr bwMode="auto">
          <a:xfrm>
            <a:off x="11823700" y="6407150"/>
            <a:ext cx="746125" cy="746125"/>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61456" name="AutoShape 16"/>
          <p:cNvSpPr>
            <a:spLocks/>
          </p:cNvSpPr>
          <p:nvPr/>
        </p:nvSpPr>
        <p:spPr bwMode="auto">
          <a:xfrm>
            <a:off x="15079663" y="7153275"/>
            <a:ext cx="731837" cy="588963"/>
          </a:xfrm>
          <a:custGeom>
            <a:avLst/>
            <a:gdLst>
              <a:gd name="T0" fmla="*/ 365901 w 21335"/>
              <a:gd name="T1" fmla="*/ 299018 h 21422"/>
              <a:gd name="T2" fmla="*/ 365901 w 21335"/>
              <a:gd name="T3" fmla="*/ 299018 h 21422"/>
              <a:gd name="T4" fmla="*/ 365901 w 21335"/>
              <a:gd name="T5" fmla="*/ 299018 h 21422"/>
              <a:gd name="T6" fmla="*/ 365901 w 21335"/>
              <a:gd name="T7" fmla="*/ 29901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61457" name="AutoShape 17"/>
          <p:cNvSpPr>
            <a:spLocks/>
          </p:cNvSpPr>
          <p:nvPr/>
        </p:nvSpPr>
        <p:spPr bwMode="auto">
          <a:xfrm>
            <a:off x="4541838" y="7621588"/>
            <a:ext cx="2311400"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Idea</a:t>
            </a:r>
            <a:endParaRPr lang="en-US">
              <a:solidFill>
                <a:schemeClr val="bg1"/>
              </a:solidFill>
              <a:latin typeface="Roboto" charset="0"/>
              <a:ea typeface="ＭＳ Ｐゴシック" charset="0"/>
              <a:cs typeface="Roboto" charset="0"/>
              <a:sym typeface="Roboto" charset="0"/>
            </a:endParaRPr>
          </a:p>
        </p:txBody>
      </p:sp>
      <p:sp>
        <p:nvSpPr>
          <p:cNvPr id="61458" name="AutoShape 18"/>
          <p:cNvSpPr>
            <a:spLocks/>
          </p:cNvSpPr>
          <p:nvPr/>
        </p:nvSpPr>
        <p:spPr bwMode="auto">
          <a:xfrm>
            <a:off x="11166475" y="7621588"/>
            <a:ext cx="2125663"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Conection</a:t>
            </a:r>
            <a:endParaRPr lang="en-US">
              <a:solidFill>
                <a:schemeClr val="bg1"/>
              </a:solidFill>
              <a:latin typeface="Roboto" charset="0"/>
              <a:ea typeface="ＭＳ Ｐゴシック" charset="0"/>
              <a:cs typeface="Roboto" charset="0"/>
              <a:sym typeface="Roboto" charset="0"/>
            </a:endParaRPr>
          </a:p>
        </p:txBody>
      </p:sp>
      <p:sp>
        <p:nvSpPr>
          <p:cNvPr id="61459" name="AutoShape 19"/>
          <p:cNvSpPr>
            <a:spLocks/>
          </p:cNvSpPr>
          <p:nvPr/>
        </p:nvSpPr>
        <p:spPr bwMode="auto">
          <a:xfrm>
            <a:off x="17540288" y="7621588"/>
            <a:ext cx="2309812"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Announcer</a:t>
            </a:r>
            <a:endParaRPr lang="en-US">
              <a:solidFill>
                <a:schemeClr val="bg1"/>
              </a:solidFill>
              <a:latin typeface="Roboto" charset="0"/>
              <a:ea typeface="ＭＳ Ｐゴシック" charset="0"/>
              <a:cs typeface="Roboto" charset="0"/>
              <a:sym typeface="Roboto" charset="0"/>
            </a:endParaRPr>
          </a:p>
        </p:txBody>
      </p:sp>
      <p:sp>
        <p:nvSpPr>
          <p:cNvPr id="61460" name="AutoShape 20"/>
          <p:cNvSpPr>
            <a:spLocks/>
          </p:cNvSpPr>
          <p:nvPr/>
        </p:nvSpPr>
        <p:spPr bwMode="auto">
          <a:xfrm>
            <a:off x="7827963" y="5978525"/>
            <a:ext cx="2309812"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Brief</a:t>
            </a:r>
            <a:endParaRPr lang="en-US">
              <a:solidFill>
                <a:schemeClr val="bg1"/>
              </a:solidFill>
              <a:latin typeface="Roboto" charset="0"/>
              <a:ea typeface="ＭＳ Ｐゴシック" charset="0"/>
              <a:cs typeface="Roboto" charset="0"/>
              <a:sym typeface="Roboto" charset="0"/>
            </a:endParaRPr>
          </a:p>
        </p:txBody>
      </p:sp>
      <p:sp>
        <p:nvSpPr>
          <p:cNvPr id="61461" name="AutoShape 21"/>
          <p:cNvSpPr>
            <a:spLocks/>
          </p:cNvSpPr>
          <p:nvPr/>
        </p:nvSpPr>
        <p:spPr bwMode="auto">
          <a:xfrm>
            <a:off x="14452600" y="5978525"/>
            <a:ext cx="2124075"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Fix Plan</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1446"/>
                                        </p:tgtEl>
                                        <p:attrNameLst>
                                          <p:attrName>style.visibility</p:attrName>
                                        </p:attrNameLst>
                                      </p:cBhvr>
                                      <p:to>
                                        <p:strVal val="visible"/>
                                      </p:to>
                                    </p:set>
                                    <p:anim calcmode="lin" valueType="num">
                                      <p:cBhvr>
                                        <p:cTn id="7" dur="500" fill="hold"/>
                                        <p:tgtEl>
                                          <p:spTgt spid="61446"/>
                                        </p:tgtEl>
                                        <p:attrNameLst>
                                          <p:attrName>ppt_w</p:attrName>
                                        </p:attrNameLst>
                                      </p:cBhvr>
                                      <p:tavLst>
                                        <p:tav tm="0">
                                          <p:val>
                                            <p:fltVal val="0"/>
                                          </p:val>
                                        </p:tav>
                                        <p:tav tm="100000">
                                          <p:val>
                                            <p:strVal val="#ppt_w"/>
                                          </p:val>
                                        </p:tav>
                                      </p:tavLst>
                                    </p:anim>
                                    <p:anim calcmode="lin" valueType="num">
                                      <p:cBhvr>
                                        <p:cTn id="8" dur="500" fill="hold"/>
                                        <p:tgtEl>
                                          <p:spTgt spid="6144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1447"/>
                                        </p:tgtEl>
                                        <p:attrNameLst>
                                          <p:attrName>style.visibility</p:attrName>
                                        </p:attrNameLst>
                                      </p:cBhvr>
                                      <p:to>
                                        <p:strVal val="visible"/>
                                      </p:to>
                                    </p:set>
                                    <p:animEffect transition="in" filter="wipe(left)">
                                      <p:cBhvr>
                                        <p:cTn id="12" dur="500"/>
                                        <p:tgtEl>
                                          <p:spTgt spid="61447"/>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1454"/>
                                        </p:tgtEl>
                                        <p:attrNameLst>
                                          <p:attrName>style.visibility</p:attrName>
                                        </p:attrNameLst>
                                      </p:cBhvr>
                                      <p:to>
                                        <p:strVal val="visible"/>
                                      </p:to>
                                    </p:set>
                                    <p:anim calcmode="lin" valueType="num">
                                      <p:cBhvr>
                                        <p:cTn id="16" dur="500" fill="hold"/>
                                        <p:tgtEl>
                                          <p:spTgt spid="61454"/>
                                        </p:tgtEl>
                                        <p:attrNameLst>
                                          <p:attrName>ppt_w</p:attrName>
                                        </p:attrNameLst>
                                      </p:cBhvr>
                                      <p:tavLst>
                                        <p:tav tm="0">
                                          <p:val>
                                            <p:fltVal val="0"/>
                                          </p:val>
                                        </p:tav>
                                        <p:tav tm="100000">
                                          <p:val>
                                            <p:strVal val="#ppt_w"/>
                                          </p:val>
                                        </p:tav>
                                      </p:tavLst>
                                    </p:anim>
                                    <p:anim calcmode="lin" valueType="num">
                                      <p:cBhvr>
                                        <p:cTn id="17" dur="500" fill="hold"/>
                                        <p:tgtEl>
                                          <p:spTgt spid="61454"/>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200"/>
                                  </p:stCondLst>
                                  <p:childTnLst>
                                    <p:set>
                                      <p:cBhvr>
                                        <p:cTn id="20" dur="1" fill="hold">
                                          <p:stCondLst>
                                            <p:cond delay="0"/>
                                          </p:stCondLst>
                                        </p:cTn>
                                        <p:tgtEl>
                                          <p:spTgt spid="61457"/>
                                        </p:tgtEl>
                                        <p:attrNameLst>
                                          <p:attrName>style.visibility</p:attrName>
                                        </p:attrNameLst>
                                      </p:cBhvr>
                                      <p:to>
                                        <p:strVal val="visible"/>
                                      </p:to>
                                    </p:set>
                                    <p:anim calcmode="lin" valueType="num">
                                      <p:cBhvr>
                                        <p:cTn id="21" dur="500" fill="hold"/>
                                        <p:tgtEl>
                                          <p:spTgt spid="61457"/>
                                        </p:tgtEl>
                                        <p:attrNameLst>
                                          <p:attrName>ppt_w</p:attrName>
                                        </p:attrNameLst>
                                      </p:cBhvr>
                                      <p:tavLst>
                                        <p:tav tm="0">
                                          <p:val>
                                            <p:fltVal val="0"/>
                                          </p:val>
                                        </p:tav>
                                        <p:tav tm="100000">
                                          <p:val>
                                            <p:strVal val="#ppt_w"/>
                                          </p:val>
                                        </p:tav>
                                      </p:tavLst>
                                    </p:anim>
                                    <p:anim calcmode="lin" valueType="num">
                                      <p:cBhvr>
                                        <p:cTn id="22" dur="500" fill="hold"/>
                                        <p:tgtEl>
                                          <p:spTgt spid="61457"/>
                                        </p:tgtEl>
                                        <p:attrNameLst>
                                          <p:attrName>ppt_h</p:attrName>
                                        </p:attrNameLst>
                                      </p:cBhvr>
                                      <p:tavLst>
                                        <p:tav tm="0">
                                          <p:val>
                                            <p:fltVal val="0"/>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1448"/>
                                        </p:tgtEl>
                                        <p:attrNameLst>
                                          <p:attrName>style.visibility</p:attrName>
                                        </p:attrNameLst>
                                      </p:cBhvr>
                                      <p:to>
                                        <p:strVal val="visible"/>
                                      </p:to>
                                    </p:set>
                                    <p:animEffect transition="in" filter="wipe(left)">
                                      <p:cBhvr>
                                        <p:cTn id="27" dur="500"/>
                                        <p:tgtEl>
                                          <p:spTgt spid="61448"/>
                                        </p:tgtEl>
                                      </p:cBhvr>
                                    </p:animEffect>
                                  </p:childTnLst>
                                </p:cTn>
                              </p:par>
                            </p:childTnLst>
                          </p:cTn>
                        </p:par>
                        <p:par>
                          <p:cTn id="28" fill="hold" nodeType="afterGroup">
                            <p:stCondLst>
                              <p:cond delay="500"/>
                            </p:stCondLst>
                            <p:childTnLst>
                              <p:par>
                                <p:cTn id="29" presetID="23" presetClass="entr" presetSubtype="16" fill="hold" grpId="0" nodeType="afterEffect">
                                  <p:stCondLst>
                                    <p:cond delay="0"/>
                                  </p:stCondLst>
                                  <p:childTnLst>
                                    <p:set>
                                      <p:cBhvr>
                                        <p:cTn id="30" dur="1" fill="hold">
                                          <p:stCondLst>
                                            <p:cond delay="0"/>
                                          </p:stCondLst>
                                        </p:cTn>
                                        <p:tgtEl>
                                          <p:spTgt spid="61452"/>
                                        </p:tgtEl>
                                        <p:attrNameLst>
                                          <p:attrName>style.visibility</p:attrName>
                                        </p:attrNameLst>
                                      </p:cBhvr>
                                      <p:to>
                                        <p:strVal val="visible"/>
                                      </p:to>
                                    </p:set>
                                    <p:anim calcmode="lin" valueType="num">
                                      <p:cBhvr>
                                        <p:cTn id="31" dur="500" fill="hold"/>
                                        <p:tgtEl>
                                          <p:spTgt spid="61452"/>
                                        </p:tgtEl>
                                        <p:attrNameLst>
                                          <p:attrName>ppt_w</p:attrName>
                                        </p:attrNameLst>
                                      </p:cBhvr>
                                      <p:tavLst>
                                        <p:tav tm="0">
                                          <p:val>
                                            <p:fltVal val="0"/>
                                          </p:val>
                                        </p:tav>
                                        <p:tav tm="100000">
                                          <p:val>
                                            <p:strVal val="#ppt_w"/>
                                          </p:val>
                                        </p:tav>
                                      </p:tavLst>
                                    </p:anim>
                                    <p:anim calcmode="lin" valueType="num">
                                      <p:cBhvr>
                                        <p:cTn id="32" dur="500" fill="hold"/>
                                        <p:tgtEl>
                                          <p:spTgt spid="61452"/>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000"/>
                            </p:stCondLst>
                            <p:childTnLst>
                              <p:par>
                                <p:cTn id="34" presetID="23" presetClass="entr" presetSubtype="16" fill="hold" grpId="0" nodeType="afterEffect">
                                  <p:stCondLst>
                                    <p:cond delay="200"/>
                                  </p:stCondLst>
                                  <p:childTnLst>
                                    <p:set>
                                      <p:cBhvr>
                                        <p:cTn id="35" dur="1" fill="hold">
                                          <p:stCondLst>
                                            <p:cond delay="0"/>
                                          </p:stCondLst>
                                        </p:cTn>
                                        <p:tgtEl>
                                          <p:spTgt spid="61460"/>
                                        </p:tgtEl>
                                        <p:attrNameLst>
                                          <p:attrName>style.visibility</p:attrName>
                                        </p:attrNameLst>
                                      </p:cBhvr>
                                      <p:to>
                                        <p:strVal val="visible"/>
                                      </p:to>
                                    </p:set>
                                    <p:anim calcmode="lin" valueType="num">
                                      <p:cBhvr>
                                        <p:cTn id="36" dur="500" fill="hold"/>
                                        <p:tgtEl>
                                          <p:spTgt spid="61460"/>
                                        </p:tgtEl>
                                        <p:attrNameLst>
                                          <p:attrName>ppt_w</p:attrName>
                                        </p:attrNameLst>
                                      </p:cBhvr>
                                      <p:tavLst>
                                        <p:tav tm="0">
                                          <p:val>
                                            <p:fltVal val="0"/>
                                          </p:val>
                                        </p:tav>
                                        <p:tav tm="100000">
                                          <p:val>
                                            <p:strVal val="#ppt_w"/>
                                          </p:val>
                                        </p:tav>
                                      </p:tavLst>
                                    </p:anim>
                                    <p:anim calcmode="lin" valueType="num">
                                      <p:cBhvr>
                                        <p:cTn id="37" dur="500" fill="hold"/>
                                        <p:tgtEl>
                                          <p:spTgt spid="61460"/>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1449"/>
                                        </p:tgtEl>
                                        <p:attrNameLst>
                                          <p:attrName>style.visibility</p:attrName>
                                        </p:attrNameLst>
                                      </p:cBhvr>
                                      <p:to>
                                        <p:strVal val="visible"/>
                                      </p:to>
                                    </p:set>
                                    <p:animEffect transition="in" filter="wipe(left)">
                                      <p:cBhvr>
                                        <p:cTn id="42" dur="500"/>
                                        <p:tgtEl>
                                          <p:spTgt spid="61449"/>
                                        </p:tgtEl>
                                      </p:cBhvr>
                                    </p:animEffect>
                                  </p:childTnLst>
                                </p:cTn>
                              </p:par>
                            </p:childTnLst>
                          </p:cTn>
                        </p:par>
                        <p:par>
                          <p:cTn id="43" fill="hold" nodeType="afterGroup">
                            <p:stCondLst>
                              <p:cond delay="500"/>
                            </p:stCondLst>
                            <p:childTnLst>
                              <p:par>
                                <p:cTn id="44" presetID="23" presetClass="entr" presetSubtype="16" fill="hold" grpId="0" nodeType="afterEffect">
                                  <p:stCondLst>
                                    <p:cond delay="0"/>
                                  </p:stCondLst>
                                  <p:childTnLst>
                                    <p:set>
                                      <p:cBhvr>
                                        <p:cTn id="45" dur="1" fill="hold">
                                          <p:stCondLst>
                                            <p:cond delay="0"/>
                                          </p:stCondLst>
                                        </p:cTn>
                                        <p:tgtEl>
                                          <p:spTgt spid="61455"/>
                                        </p:tgtEl>
                                        <p:attrNameLst>
                                          <p:attrName>style.visibility</p:attrName>
                                        </p:attrNameLst>
                                      </p:cBhvr>
                                      <p:to>
                                        <p:strVal val="visible"/>
                                      </p:to>
                                    </p:set>
                                    <p:anim calcmode="lin" valueType="num">
                                      <p:cBhvr>
                                        <p:cTn id="46" dur="500" fill="hold"/>
                                        <p:tgtEl>
                                          <p:spTgt spid="61455"/>
                                        </p:tgtEl>
                                        <p:attrNameLst>
                                          <p:attrName>ppt_w</p:attrName>
                                        </p:attrNameLst>
                                      </p:cBhvr>
                                      <p:tavLst>
                                        <p:tav tm="0">
                                          <p:val>
                                            <p:fltVal val="0"/>
                                          </p:val>
                                        </p:tav>
                                        <p:tav tm="100000">
                                          <p:val>
                                            <p:strVal val="#ppt_w"/>
                                          </p:val>
                                        </p:tav>
                                      </p:tavLst>
                                    </p:anim>
                                    <p:anim calcmode="lin" valueType="num">
                                      <p:cBhvr>
                                        <p:cTn id="47" dur="500" fill="hold"/>
                                        <p:tgtEl>
                                          <p:spTgt spid="61455"/>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000"/>
                            </p:stCondLst>
                            <p:childTnLst>
                              <p:par>
                                <p:cTn id="49" presetID="23" presetClass="entr" presetSubtype="16" fill="hold" grpId="0" nodeType="afterEffect">
                                  <p:stCondLst>
                                    <p:cond delay="200"/>
                                  </p:stCondLst>
                                  <p:childTnLst>
                                    <p:set>
                                      <p:cBhvr>
                                        <p:cTn id="50" dur="1" fill="hold">
                                          <p:stCondLst>
                                            <p:cond delay="0"/>
                                          </p:stCondLst>
                                        </p:cTn>
                                        <p:tgtEl>
                                          <p:spTgt spid="61458"/>
                                        </p:tgtEl>
                                        <p:attrNameLst>
                                          <p:attrName>style.visibility</p:attrName>
                                        </p:attrNameLst>
                                      </p:cBhvr>
                                      <p:to>
                                        <p:strVal val="visible"/>
                                      </p:to>
                                    </p:set>
                                    <p:anim calcmode="lin" valueType="num">
                                      <p:cBhvr>
                                        <p:cTn id="51" dur="500" fill="hold"/>
                                        <p:tgtEl>
                                          <p:spTgt spid="61458"/>
                                        </p:tgtEl>
                                        <p:attrNameLst>
                                          <p:attrName>ppt_w</p:attrName>
                                        </p:attrNameLst>
                                      </p:cBhvr>
                                      <p:tavLst>
                                        <p:tav tm="0">
                                          <p:val>
                                            <p:fltVal val="0"/>
                                          </p:val>
                                        </p:tav>
                                        <p:tav tm="100000">
                                          <p:val>
                                            <p:strVal val="#ppt_w"/>
                                          </p:val>
                                        </p:tav>
                                      </p:tavLst>
                                    </p:anim>
                                    <p:anim calcmode="lin" valueType="num">
                                      <p:cBhvr>
                                        <p:cTn id="52" dur="500" fill="hold"/>
                                        <p:tgtEl>
                                          <p:spTgt spid="61458"/>
                                        </p:tgtEl>
                                        <p:attrNameLst>
                                          <p:attrName>ppt_h</p:attrName>
                                        </p:attrNameLst>
                                      </p:cBhvr>
                                      <p:tavLst>
                                        <p:tav tm="0">
                                          <p:val>
                                            <p:fltVal val="0"/>
                                          </p:val>
                                        </p:tav>
                                        <p:tav tm="100000">
                                          <p:val>
                                            <p:strVal val="#ppt_h"/>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61450"/>
                                        </p:tgtEl>
                                        <p:attrNameLst>
                                          <p:attrName>style.visibility</p:attrName>
                                        </p:attrNameLst>
                                      </p:cBhvr>
                                      <p:to>
                                        <p:strVal val="visible"/>
                                      </p:to>
                                    </p:set>
                                    <p:animEffect transition="in" filter="wipe(left)">
                                      <p:cBhvr>
                                        <p:cTn id="57" dur="500"/>
                                        <p:tgtEl>
                                          <p:spTgt spid="61450"/>
                                        </p:tgtEl>
                                      </p:cBhvr>
                                    </p:animEffect>
                                  </p:childTnLst>
                                </p:cTn>
                              </p:par>
                            </p:childTnLst>
                          </p:cTn>
                        </p:par>
                        <p:par>
                          <p:cTn id="58" fill="hold" nodeType="afterGroup">
                            <p:stCondLst>
                              <p:cond delay="500"/>
                            </p:stCondLst>
                            <p:childTnLst>
                              <p:par>
                                <p:cTn id="59" presetID="23" presetClass="entr" presetSubtype="16" fill="hold" grpId="0" nodeType="afterEffect">
                                  <p:stCondLst>
                                    <p:cond delay="0"/>
                                  </p:stCondLst>
                                  <p:childTnLst>
                                    <p:set>
                                      <p:cBhvr>
                                        <p:cTn id="60" dur="1" fill="hold">
                                          <p:stCondLst>
                                            <p:cond delay="0"/>
                                          </p:stCondLst>
                                        </p:cTn>
                                        <p:tgtEl>
                                          <p:spTgt spid="61456"/>
                                        </p:tgtEl>
                                        <p:attrNameLst>
                                          <p:attrName>style.visibility</p:attrName>
                                        </p:attrNameLst>
                                      </p:cBhvr>
                                      <p:to>
                                        <p:strVal val="visible"/>
                                      </p:to>
                                    </p:set>
                                    <p:anim calcmode="lin" valueType="num">
                                      <p:cBhvr>
                                        <p:cTn id="61" dur="500" fill="hold"/>
                                        <p:tgtEl>
                                          <p:spTgt spid="61456"/>
                                        </p:tgtEl>
                                        <p:attrNameLst>
                                          <p:attrName>ppt_w</p:attrName>
                                        </p:attrNameLst>
                                      </p:cBhvr>
                                      <p:tavLst>
                                        <p:tav tm="0">
                                          <p:val>
                                            <p:fltVal val="0"/>
                                          </p:val>
                                        </p:tav>
                                        <p:tav tm="100000">
                                          <p:val>
                                            <p:strVal val="#ppt_w"/>
                                          </p:val>
                                        </p:tav>
                                      </p:tavLst>
                                    </p:anim>
                                    <p:anim calcmode="lin" valueType="num">
                                      <p:cBhvr>
                                        <p:cTn id="62" dur="500" fill="hold"/>
                                        <p:tgtEl>
                                          <p:spTgt spid="61456"/>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000"/>
                            </p:stCondLst>
                            <p:childTnLst>
                              <p:par>
                                <p:cTn id="64" presetID="23" presetClass="entr" presetSubtype="16" fill="hold" grpId="0" nodeType="afterEffect">
                                  <p:stCondLst>
                                    <p:cond delay="200"/>
                                  </p:stCondLst>
                                  <p:childTnLst>
                                    <p:set>
                                      <p:cBhvr>
                                        <p:cTn id="65" dur="1" fill="hold">
                                          <p:stCondLst>
                                            <p:cond delay="0"/>
                                          </p:stCondLst>
                                        </p:cTn>
                                        <p:tgtEl>
                                          <p:spTgt spid="61461"/>
                                        </p:tgtEl>
                                        <p:attrNameLst>
                                          <p:attrName>style.visibility</p:attrName>
                                        </p:attrNameLst>
                                      </p:cBhvr>
                                      <p:to>
                                        <p:strVal val="visible"/>
                                      </p:to>
                                    </p:set>
                                    <p:anim calcmode="lin" valueType="num">
                                      <p:cBhvr>
                                        <p:cTn id="66" dur="500" fill="hold"/>
                                        <p:tgtEl>
                                          <p:spTgt spid="61461"/>
                                        </p:tgtEl>
                                        <p:attrNameLst>
                                          <p:attrName>ppt_w</p:attrName>
                                        </p:attrNameLst>
                                      </p:cBhvr>
                                      <p:tavLst>
                                        <p:tav tm="0">
                                          <p:val>
                                            <p:fltVal val="0"/>
                                          </p:val>
                                        </p:tav>
                                        <p:tav tm="100000">
                                          <p:val>
                                            <p:strVal val="#ppt_w"/>
                                          </p:val>
                                        </p:tav>
                                      </p:tavLst>
                                    </p:anim>
                                    <p:anim calcmode="lin" valueType="num">
                                      <p:cBhvr>
                                        <p:cTn id="67" dur="500" fill="hold"/>
                                        <p:tgtEl>
                                          <p:spTgt spid="61461"/>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61451"/>
                                        </p:tgtEl>
                                        <p:attrNameLst>
                                          <p:attrName>style.visibility</p:attrName>
                                        </p:attrNameLst>
                                      </p:cBhvr>
                                      <p:to>
                                        <p:strVal val="visible"/>
                                      </p:to>
                                    </p:set>
                                    <p:animEffect transition="in" filter="wipe(left)">
                                      <p:cBhvr>
                                        <p:cTn id="72" dur="500"/>
                                        <p:tgtEl>
                                          <p:spTgt spid="61451"/>
                                        </p:tgtEl>
                                      </p:cBhvr>
                                    </p:animEffect>
                                  </p:childTnLst>
                                </p:cTn>
                              </p:par>
                            </p:childTnLst>
                          </p:cTn>
                        </p:par>
                        <p:par>
                          <p:cTn id="73" fill="hold" nodeType="afterGroup">
                            <p:stCondLst>
                              <p:cond delay="500"/>
                            </p:stCondLst>
                            <p:childTnLst>
                              <p:par>
                                <p:cTn id="74" presetID="23" presetClass="entr" presetSubtype="16" fill="hold" grpId="0" nodeType="afterEffect">
                                  <p:stCondLst>
                                    <p:cond delay="0"/>
                                  </p:stCondLst>
                                  <p:childTnLst>
                                    <p:set>
                                      <p:cBhvr>
                                        <p:cTn id="75" dur="1" fill="hold">
                                          <p:stCondLst>
                                            <p:cond delay="0"/>
                                          </p:stCondLst>
                                        </p:cTn>
                                        <p:tgtEl>
                                          <p:spTgt spid="61453"/>
                                        </p:tgtEl>
                                        <p:attrNameLst>
                                          <p:attrName>style.visibility</p:attrName>
                                        </p:attrNameLst>
                                      </p:cBhvr>
                                      <p:to>
                                        <p:strVal val="visible"/>
                                      </p:to>
                                    </p:set>
                                    <p:anim calcmode="lin" valueType="num">
                                      <p:cBhvr>
                                        <p:cTn id="76" dur="500" fill="hold"/>
                                        <p:tgtEl>
                                          <p:spTgt spid="61453"/>
                                        </p:tgtEl>
                                        <p:attrNameLst>
                                          <p:attrName>ppt_w</p:attrName>
                                        </p:attrNameLst>
                                      </p:cBhvr>
                                      <p:tavLst>
                                        <p:tav tm="0">
                                          <p:val>
                                            <p:fltVal val="0"/>
                                          </p:val>
                                        </p:tav>
                                        <p:tav tm="100000">
                                          <p:val>
                                            <p:strVal val="#ppt_w"/>
                                          </p:val>
                                        </p:tav>
                                      </p:tavLst>
                                    </p:anim>
                                    <p:anim calcmode="lin" valueType="num">
                                      <p:cBhvr>
                                        <p:cTn id="77" dur="500" fill="hold"/>
                                        <p:tgtEl>
                                          <p:spTgt spid="6145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000"/>
                            </p:stCondLst>
                            <p:childTnLst>
                              <p:par>
                                <p:cTn id="79" presetID="23" presetClass="entr" presetSubtype="16" fill="hold" grpId="0" nodeType="afterEffect">
                                  <p:stCondLst>
                                    <p:cond delay="200"/>
                                  </p:stCondLst>
                                  <p:childTnLst>
                                    <p:set>
                                      <p:cBhvr>
                                        <p:cTn id="80" dur="1" fill="hold">
                                          <p:stCondLst>
                                            <p:cond delay="0"/>
                                          </p:stCondLst>
                                        </p:cTn>
                                        <p:tgtEl>
                                          <p:spTgt spid="61459"/>
                                        </p:tgtEl>
                                        <p:attrNameLst>
                                          <p:attrName>style.visibility</p:attrName>
                                        </p:attrNameLst>
                                      </p:cBhvr>
                                      <p:to>
                                        <p:strVal val="visible"/>
                                      </p:to>
                                    </p:set>
                                    <p:anim calcmode="lin" valueType="num">
                                      <p:cBhvr>
                                        <p:cTn id="81" dur="500" fill="hold"/>
                                        <p:tgtEl>
                                          <p:spTgt spid="61459"/>
                                        </p:tgtEl>
                                        <p:attrNameLst>
                                          <p:attrName>ppt_w</p:attrName>
                                        </p:attrNameLst>
                                      </p:cBhvr>
                                      <p:tavLst>
                                        <p:tav tm="0">
                                          <p:val>
                                            <p:fltVal val="0"/>
                                          </p:val>
                                        </p:tav>
                                        <p:tav tm="100000">
                                          <p:val>
                                            <p:strVal val="#ppt_w"/>
                                          </p:val>
                                        </p:tav>
                                      </p:tavLst>
                                    </p:anim>
                                    <p:anim calcmode="lin" valueType="num">
                                      <p:cBhvr>
                                        <p:cTn id="82" dur="500" fill="hold"/>
                                        <p:tgtEl>
                                          <p:spTgt spid="61459"/>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700"/>
                            </p:stCondLst>
                            <p:childTnLst>
                              <p:par>
                                <p:cTn id="84" presetID="23" presetClass="entr" presetSubtype="16" fill="hold" grpId="0" nodeType="afterEffect">
                                  <p:stCondLst>
                                    <p:cond delay="0"/>
                                  </p:stCondLst>
                                  <p:childTnLst>
                                    <p:set>
                                      <p:cBhvr>
                                        <p:cTn id="85" dur="1" fill="hold">
                                          <p:stCondLst>
                                            <p:cond delay="0"/>
                                          </p:stCondLst>
                                        </p:cTn>
                                        <p:tgtEl>
                                          <p:spTgt spid="61444"/>
                                        </p:tgtEl>
                                        <p:attrNameLst>
                                          <p:attrName>style.visibility</p:attrName>
                                        </p:attrNameLst>
                                      </p:cBhvr>
                                      <p:to>
                                        <p:strVal val="visible"/>
                                      </p:to>
                                    </p:set>
                                    <p:anim calcmode="lin" valueType="num">
                                      <p:cBhvr>
                                        <p:cTn id="86" dur="500" fill="hold"/>
                                        <p:tgtEl>
                                          <p:spTgt spid="61444"/>
                                        </p:tgtEl>
                                        <p:attrNameLst>
                                          <p:attrName>ppt_w</p:attrName>
                                        </p:attrNameLst>
                                      </p:cBhvr>
                                      <p:tavLst>
                                        <p:tav tm="0">
                                          <p:val>
                                            <p:fltVal val="0"/>
                                          </p:val>
                                        </p:tav>
                                        <p:tav tm="100000">
                                          <p:val>
                                            <p:strVal val="#ppt_w"/>
                                          </p:val>
                                        </p:tav>
                                      </p:tavLst>
                                    </p:anim>
                                    <p:anim calcmode="lin" valueType="num">
                                      <p:cBhvr>
                                        <p:cTn id="87" dur="500" fill="hold"/>
                                        <p:tgtEl>
                                          <p:spTgt spid="61444"/>
                                        </p:tgtEl>
                                        <p:attrNameLst>
                                          <p:attrName>ppt_h</p:attrName>
                                        </p:attrNameLst>
                                      </p:cBhvr>
                                      <p:tavLst>
                                        <p:tav tm="0">
                                          <p:val>
                                            <p:fltVal val="0"/>
                                          </p:val>
                                        </p:tav>
                                        <p:tav tm="100000">
                                          <p:val>
                                            <p:strVal val="#ppt_h"/>
                                          </p:val>
                                        </p:tav>
                                      </p:tavLst>
                                    </p:anim>
                                  </p:childTnLst>
                                </p:cTn>
                              </p:par>
                            </p:childTnLst>
                          </p:cTn>
                        </p:par>
                        <p:par>
                          <p:cTn id="88" fill="hold">
                            <p:stCondLst>
                              <p:cond delay="2200"/>
                            </p:stCondLst>
                            <p:childTnLst>
                              <p:par>
                                <p:cTn id="89" presetID="10" presetClass="entr" presetSubtype="0" fill="hold" grpId="0" nodeType="afterEffect">
                                  <p:stCondLst>
                                    <p:cond delay="0"/>
                                  </p:stCondLst>
                                  <p:childTnLst>
                                    <p:set>
                                      <p:cBhvr>
                                        <p:cTn id="90" dur="1" fill="hold">
                                          <p:stCondLst>
                                            <p:cond delay="0"/>
                                          </p:stCondLst>
                                        </p:cTn>
                                        <p:tgtEl>
                                          <p:spTgt spid="61445"/>
                                        </p:tgtEl>
                                        <p:attrNameLst>
                                          <p:attrName>style.visibility</p:attrName>
                                        </p:attrNameLst>
                                      </p:cBhvr>
                                      <p:to>
                                        <p:strVal val="visible"/>
                                      </p:to>
                                    </p:set>
                                    <p:animEffect transition="in" filter="fade">
                                      <p:cBhvr>
                                        <p:cTn id="91" dur="500"/>
                                        <p:tgtEl>
                                          <p:spTgt spid="61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4" grpId="0" autoUpdateAnimBg="0"/>
      <p:bldP spid="61445" grpId="0"/>
      <p:bldP spid="61446" grpId="0" autoUpdateAnimBg="0"/>
      <p:bldP spid="61447" grpId="0" animBg="1"/>
      <p:bldP spid="61448" grpId="0" animBg="1"/>
      <p:bldP spid="61449" grpId="0" animBg="1"/>
      <p:bldP spid="61450" grpId="0" animBg="1"/>
      <p:bldP spid="61451" grpId="0" animBg="1"/>
      <p:bldP spid="61452" grpId="0" animBg="1"/>
      <p:bldP spid="61453" grpId="0" animBg="1"/>
      <p:bldP spid="61454" grpId="0" animBg="1"/>
      <p:bldP spid="61455" grpId="0" animBg="1"/>
      <p:bldP spid="61456" grpId="0" animBg="1"/>
      <p:bldP spid="61457" grpId="0" autoUpdateAnimBg="0"/>
      <p:bldP spid="61458" grpId="0" autoUpdateAnimBg="0"/>
      <p:bldP spid="61459" grpId="0" autoUpdateAnimBg="0"/>
      <p:bldP spid="61460" grpId="0" autoUpdateAnimBg="0"/>
      <p:bldP spid="61461"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A0D3F29-8080-4A23-A720-1F7ECFA36B18}" type="slidenum">
              <a:rPr lang="en-US" sz="2000">
                <a:solidFill>
                  <a:schemeClr val="bg1"/>
                </a:solidFill>
              </a:rPr>
              <a:pPr algn="ctr" eaLnBrk="1">
                <a:lnSpc>
                  <a:spcPct val="100000"/>
                </a:lnSpc>
              </a:pPr>
              <a:t>57</a:t>
            </a:fld>
            <a:endParaRPr lang="en-US">
              <a:solidFill>
                <a:schemeClr val="bg1"/>
              </a:solidFill>
            </a:endParaRPr>
          </a:p>
        </p:txBody>
      </p:sp>
      <p:sp>
        <p:nvSpPr>
          <p:cNvPr id="62468" name="AutoShape 4"/>
          <p:cNvSpPr>
            <a:spLocks/>
          </p:cNvSpPr>
          <p:nvPr/>
        </p:nvSpPr>
        <p:spPr bwMode="auto">
          <a:xfrm rot="10800000" flipH="1">
            <a:off x="17440275" y="5919788"/>
            <a:ext cx="2903538" cy="2311400"/>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bg1"/>
              </a:solidFill>
            </a:endParaRPr>
          </a:p>
        </p:txBody>
      </p:sp>
      <p:sp>
        <p:nvSpPr>
          <p:cNvPr id="62469" name="AutoShape 5"/>
          <p:cNvSpPr>
            <a:spLocks/>
          </p:cNvSpPr>
          <p:nvPr/>
        </p:nvSpPr>
        <p:spPr bwMode="auto">
          <a:xfrm flipH="1">
            <a:off x="4376738" y="7262813"/>
            <a:ext cx="2903537" cy="2311400"/>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bg1"/>
              </a:solidFill>
            </a:endParaRPr>
          </a:p>
        </p:txBody>
      </p:sp>
      <p:sp>
        <p:nvSpPr>
          <p:cNvPr id="62470" name="AutoShape 6"/>
          <p:cNvSpPr>
            <a:spLocks/>
          </p:cNvSpPr>
          <p:nvPr/>
        </p:nvSpPr>
        <p:spPr bwMode="auto">
          <a:xfrm flipH="1">
            <a:off x="7207250"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bg1"/>
              </a:solidFill>
            </a:endParaRPr>
          </a:p>
        </p:txBody>
      </p:sp>
      <p:sp>
        <p:nvSpPr>
          <p:cNvPr id="62471" name="AutoShape 7"/>
          <p:cNvSpPr>
            <a:spLocks/>
          </p:cNvSpPr>
          <p:nvPr/>
        </p:nvSpPr>
        <p:spPr bwMode="auto">
          <a:xfrm flipH="1">
            <a:off x="10655300"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bg1"/>
              </a:solidFill>
            </a:endParaRPr>
          </a:p>
        </p:txBody>
      </p:sp>
      <p:sp>
        <p:nvSpPr>
          <p:cNvPr id="62472" name="AutoShape 8"/>
          <p:cNvSpPr>
            <a:spLocks/>
          </p:cNvSpPr>
          <p:nvPr/>
        </p:nvSpPr>
        <p:spPr bwMode="auto">
          <a:xfrm flipH="1">
            <a:off x="14028738"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50800" tIns="50800" rIns="50800" bIns="50800" anchor="ctr"/>
          <a:lstStyle/>
          <a:p>
            <a:endParaRPr lang="id-ID">
              <a:solidFill>
                <a:schemeClr val="bg1"/>
              </a:solidFill>
            </a:endParaRPr>
          </a:p>
        </p:txBody>
      </p:sp>
      <p:sp>
        <p:nvSpPr>
          <p:cNvPr id="62473" name="AutoShape 9"/>
          <p:cNvSpPr>
            <a:spLocks/>
          </p:cNvSpPr>
          <p:nvPr/>
        </p:nvSpPr>
        <p:spPr bwMode="auto">
          <a:xfrm>
            <a:off x="0" y="5964238"/>
            <a:ext cx="22247225" cy="3565525"/>
          </a:xfrm>
          <a:custGeom>
            <a:avLst/>
            <a:gdLst>
              <a:gd name="T0" fmla="*/ 11123613 w 21600"/>
              <a:gd name="T1" fmla="*/ 1782763 h 21600"/>
              <a:gd name="T2" fmla="*/ 11123613 w 21600"/>
              <a:gd name="T3" fmla="*/ 1782763 h 21600"/>
              <a:gd name="T4" fmla="*/ 11123613 w 21600"/>
              <a:gd name="T5" fmla="*/ 1782763 h 21600"/>
              <a:gd name="T6" fmla="*/ 11123613 w 21600"/>
              <a:gd name="T7" fmla="*/ 178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988" y="0"/>
                </a:moveTo>
                <a:lnTo>
                  <a:pt x="19988" y="3888"/>
                </a:lnTo>
                <a:lnTo>
                  <a:pt x="0" y="3888"/>
                </a:lnTo>
                <a:lnTo>
                  <a:pt x="0" y="17887"/>
                </a:lnTo>
                <a:lnTo>
                  <a:pt x="19988" y="17887"/>
                </a:lnTo>
                <a:lnTo>
                  <a:pt x="19988" y="21600"/>
                </a:lnTo>
                <a:lnTo>
                  <a:pt x="21600" y="10801"/>
                </a:lnTo>
                <a:lnTo>
                  <a:pt x="19988" y="0"/>
                </a:ln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62474" name="AutoShape 10"/>
          <p:cNvSpPr>
            <a:spLocks/>
          </p:cNvSpPr>
          <p:nvPr/>
        </p:nvSpPr>
        <p:spPr bwMode="auto">
          <a:xfrm>
            <a:off x="5465763"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2475" name="AutoShape 11"/>
          <p:cNvSpPr>
            <a:spLocks/>
          </p:cNvSpPr>
          <p:nvPr/>
        </p:nvSpPr>
        <p:spPr bwMode="auto">
          <a:xfrm>
            <a:off x="8877300"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2476" name="AutoShape 12"/>
          <p:cNvSpPr>
            <a:spLocks/>
          </p:cNvSpPr>
          <p:nvPr/>
        </p:nvSpPr>
        <p:spPr bwMode="auto">
          <a:xfrm>
            <a:off x="12360275"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2477" name="AutoShape 13"/>
          <p:cNvSpPr>
            <a:spLocks/>
          </p:cNvSpPr>
          <p:nvPr/>
        </p:nvSpPr>
        <p:spPr bwMode="auto">
          <a:xfrm>
            <a:off x="15698788" y="5919788"/>
            <a:ext cx="3482975" cy="3654425"/>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2478" name="AutoShape 14"/>
          <p:cNvSpPr>
            <a:spLocks/>
          </p:cNvSpPr>
          <p:nvPr/>
        </p:nvSpPr>
        <p:spPr bwMode="auto">
          <a:xfrm>
            <a:off x="17256125" y="316071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2479" name="AutoShape 15"/>
          <p:cNvSpPr>
            <a:spLocks/>
          </p:cNvSpPr>
          <p:nvPr/>
        </p:nvSpPr>
        <p:spPr bwMode="auto">
          <a:xfrm>
            <a:off x="17256125" y="3779838"/>
            <a:ext cx="4808538" cy="1377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0" name="AutoShape 16"/>
          <p:cNvSpPr>
            <a:spLocks/>
          </p:cNvSpPr>
          <p:nvPr/>
        </p:nvSpPr>
        <p:spPr bwMode="auto">
          <a:xfrm>
            <a:off x="10371138" y="31607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2481" name="AutoShape 17"/>
          <p:cNvSpPr>
            <a:spLocks/>
          </p:cNvSpPr>
          <p:nvPr/>
        </p:nvSpPr>
        <p:spPr bwMode="auto">
          <a:xfrm>
            <a:off x="10371138" y="3779838"/>
            <a:ext cx="4806950" cy="1377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62482" name="AutoShape 18"/>
          <p:cNvSpPr>
            <a:spLocks/>
          </p:cNvSpPr>
          <p:nvPr/>
        </p:nvSpPr>
        <p:spPr bwMode="auto">
          <a:xfrm>
            <a:off x="12352338" y="102219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2483" name="AutoShape 19"/>
          <p:cNvSpPr>
            <a:spLocks/>
          </p:cNvSpPr>
          <p:nvPr/>
        </p:nvSpPr>
        <p:spPr bwMode="auto">
          <a:xfrm>
            <a:off x="12352338" y="10841038"/>
            <a:ext cx="4806950" cy="1377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4" name="AutoShape 20"/>
          <p:cNvSpPr>
            <a:spLocks/>
          </p:cNvSpPr>
          <p:nvPr/>
        </p:nvSpPr>
        <p:spPr bwMode="auto">
          <a:xfrm>
            <a:off x="5465763" y="10221913"/>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Add Title Here</a:t>
            </a:r>
            <a:endParaRPr lang="en-US" dirty="0">
              <a:solidFill>
                <a:schemeClr val="bg1"/>
              </a:solidFill>
              <a:latin typeface="Roboto" charset="0"/>
              <a:ea typeface="ＭＳ Ｐゴシック" charset="0"/>
              <a:cs typeface="Roboto" charset="0"/>
              <a:sym typeface="Roboto" charset="0"/>
            </a:endParaRPr>
          </a:p>
        </p:txBody>
      </p:sp>
      <p:sp>
        <p:nvSpPr>
          <p:cNvPr id="62485" name="AutoShape 21"/>
          <p:cNvSpPr>
            <a:spLocks/>
          </p:cNvSpPr>
          <p:nvPr/>
        </p:nvSpPr>
        <p:spPr bwMode="auto">
          <a:xfrm>
            <a:off x="5465763" y="10841038"/>
            <a:ext cx="4808537" cy="1377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6" name="AutoShape 22"/>
          <p:cNvSpPr>
            <a:spLocks/>
          </p:cNvSpPr>
          <p:nvPr/>
        </p:nvSpPr>
        <p:spPr bwMode="auto">
          <a:xfrm>
            <a:off x="10282238" y="7397750"/>
            <a:ext cx="746125" cy="687388"/>
          </a:xfrm>
          <a:custGeom>
            <a:avLst/>
            <a:gdLst>
              <a:gd name="T0" fmla="*/ 373063 w 21600"/>
              <a:gd name="T1" fmla="*/ 343694 h 21600"/>
              <a:gd name="T2" fmla="*/ 373063 w 21600"/>
              <a:gd name="T3" fmla="*/ 343694 h 21600"/>
              <a:gd name="T4" fmla="*/ 373063 w 21600"/>
              <a:gd name="T5" fmla="*/ 343694 h 21600"/>
              <a:gd name="T6" fmla="*/ 37306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62487" name="AutoShape 23"/>
          <p:cNvSpPr>
            <a:spLocks/>
          </p:cNvSpPr>
          <p:nvPr/>
        </p:nvSpPr>
        <p:spPr bwMode="auto">
          <a:xfrm>
            <a:off x="6985000" y="7369175"/>
            <a:ext cx="514350" cy="744538"/>
          </a:xfrm>
          <a:custGeom>
            <a:avLst/>
            <a:gdLst>
              <a:gd name="T0" fmla="*/ 257175 w 21600"/>
              <a:gd name="T1" fmla="*/ 372269 h 21600"/>
              <a:gd name="T2" fmla="*/ 257175 w 21600"/>
              <a:gd name="T3" fmla="*/ 372269 h 21600"/>
              <a:gd name="T4" fmla="*/ 257175 w 21600"/>
              <a:gd name="T5" fmla="*/ 372269 h 21600"/>
              <a:gd name="T6" fmla="*/ 257175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62488" name="AutoShape 24"/>
          <p:cNvSpPr>
            <a:spLocks/>
          </p:cNvSpPr>
          <p:nvPr/>
        </p:nvSpPr>
        <p:spPr bwMode="auto">
          <a:xfrm>
            <a:off x="13700125" y="7369175"/>
            <a:ext cx="746125" cy="746125"/>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62489" name="AutoShape 25"/>
          <p:cNvSpPr>
            <a:spLocks/>
          </p:cNvSpPr>
          <p:nvPr/>
        </p:nvSpPr>
        <p:spPr bwMode="auto">
          <a:xfrm>
            <a:off x="17146588" y="7446963"/>
            <a:ext cx="731837" cy="588962"/>
          </a:xfrm>
          <a:custGeom>
            <a:avLst/>
            <a:gdLst>
              <a:gd name="T0" fmla="*/ 365901 w 21335"/>
              <a:gd name="T1" fmla="*/ 299017 h 21422"/>
              <a:gd name="T2" fmla="*/ 365901 w 21335"/>
              <a:gd name="T3" fmla="*/ 299017 h 21422"/>
              <a:gd name="T4" fmla="*/ 365901 w 21335"/>
              <a:gd name="T5" fmla="*/ 299017 h 21422"/>
              <a:gd name="T6" fmla="*/ 365901 w 21335"/>
              <a:gd name="T7" fmla="*/ 29901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2000"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 calcmode="lin" valueType="num">
                                      <p:cBhvr additive="base">
                                        <p:cTn id="7" dur="750" fill="hold"/>
                                        <p:tgtEl>
                                          <p:spTgt spid="62473"/>
                                        </p:tgtEl>
                                        <p:attrNameLst>
                                          <p:attrName>ppt_x</p:attrName>
                                        </p:attrNameLst>
                                      </p:cBhvr>
                                      <p:tavLst>
                                        <p:tav tm="0">
                                          <p:val>
                                            <p:strVal val="0-#ppt_w/2"/>
                                          </p:val>
                                        </p:tav>
                                        <p:tav tm="100000">
                                          <p:val>
                                            <p:strVal val="#ppt_x"/>
                                          </p:val>
                                        </p:tav>
                                      </p:tavLst>
                                    </p:anim>
                                    <p:anim calcmode="lin" valueType="num">
                                      <p:cBhvr additive="base">
                                        <p:cTn id="8" dur="750" fill="hold"/>
                                        <p:tgtEl>
                                          <p:spTgt spid="62473"/>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00"/>
                                  </p:stCondLst>
                                  <p:childTnLst>
                                    <p:set>
                                      <p:cBhvr>
                                        <p:cTn id="10" dur="1" fill="hold">
                                          <p:stCondLst>
                                            <p:cond delay="0"/>
                                          </p:stCondLst>
                                        </p:cTn>
                                        <p:tgtEl>
                                          <p:spTgt spid="62469"/>
                                        </p:tgtEl>
                                        <p:attrNameLst>
                                          <p:attrName>style.visibility</p:attrName>
                                        </p:attrNameLst>
                                      </p:cBhvr>
                                      <p:to>
                                        <p:strVal val="visible"/>
                                      </p:to>
                                    </p:set>
                                    <p:animEffect transition="in" filter="wipe(up)">
                                      <p:cBhvr>
                                        <p:cTn id="11" dur="400"/>
                                        <p:tgtEl>
                                          <p:spTgt spid="62469"/>
                                        </p:tgtEl>
                                      </p:cBhvr>
                                    </p:animEffect>
                                  </p:childTnLst>
                                </p:cTn>
                              </p:par>
                            </p:childTnLst>
                          </p:cTn>
                        </p:par>
                        <p:par>
                          <p:cTn id="12" fill="hold" nodeType="afterGroup">
                            <p:stCondLst>
                              <p:cond delay="750"/>
                            </p:stCondLst>
                            <p:childTnLst>
                              <p:par>
                                <p:cTn id="13" presetID="22" presetClass="entr" presetSubtype="4" fill="hold" grpId="0" nodeType="afterEffect">
                                  <p:stCondLst>
                                    <p:cond delay="0"/>
                                  </p:stCondLst>
                                  <p:childTnLst>
                                    <p:set>
                                      <p:cBhvr>
                                        <p:cTn id="14" dur="1" fill="hold">
                                          <p:stCondLst>
                                            <p:cond delay="0"/>
                                          </p:stCondLst>
                                        </p:cTn>
                                        <p:tgtEl>
                                          <p:spTgt spid="62474"/>
                                        </p:tgtEl>
                                        <p:attrNameLst>
                                          <p:attrName>style.visibility</p:attrName>
                                        </p:attrNameLst>
                                      </p:cBhvr>
                                      <p:to>
                                        <p:strVal val="visible"/>
                                      </p:to>
                                    </p:set>
                                    <p:animEffect transition="in" filter="wipe(down)">
                                      <p:cBhvr>
                                        <p:cTn id="15" dur="400"/>
                                        <p:tgtEl>
                                          <p:spTgt spid="62474"/>
                                        </p:tgtEl>
                                      </p:cBhvr>
                                    </p:animEffect>
                                  </p:childTnLst>
                                </p:cTn>
                              </p:par>
                            </p:childTnLst>
                          </p:cTn>
                        </p:par>
                        <p:par>
                          <p:cTn id="16" fill="hold" nodeType="afterGroup">
                            <p:stCondLst>
                              <p:cond delay="1150"/>
                            </p:stCondLst>
                            <p:childTnLst>
                              <p:par>
                                <p:cTn id="17" presetID="22" presetClass="entr" presetSubtype="1" fill="hold" grpId="0" nodeType="afterEffect">
                                  <p:stCondLst>
                                    <p:cond delay="0"/>
                                  </p:stCondLst>
                                  <p:childTnLst>
                                    <p:set>
                                      <p:cBhvr>
                                        <p:cTn id="18" dur="1" fill="hold">
                                          <p:stCondLst>
                                            <p:cond delay="0"/>
                                          </p:stCondLst>
                                        </p:cTn>
                                        <p:tgtEl>
                                          <p:spTgt spid="62470"/>
                                        </p:tgtEl>
                                        <p:attrNameLst>
                                          <p:attrName>style.visibility</p:attrName>
                                        </p:attrNameLst>
                                      </p:cBhvr>
                                      <p:to>
                                        <p:strVal val="visible"/>
                                      </p:to>
                                    </p:set>
                                    <p:animEffect transition="in" filter="wipe(up)">
                                      <p:cBhvr>
                                        <p:cTn id="19" dur="400"/>
                                        <p:tgtEl>
                                          <p:spTgt spid="62470"/>
                                        </p:tgtEl>
                                      </p:cBhvr>
                                    </p:animEffect>
                                  </p:childTnLst>
                                </p:cTn>
                              </p:par>
                            </p:childTnLst>
                          </p:cTn>
                        </p:par>
                        <p:par>
                          <p:cTn id="20" fill="hold" nodeType="afterGroup">
                            <p:stCondLst>
                              <p:cond delay="1550"/>
                            </p:stCondLst>
                            <p:childTnLst>
                              <p:par>
                                <p:cTn id="21" presetID="23" presetClass="entr" presetSubtype="16" fill="hold" grpId="0" nodeType="afterEffect">
                                  <p:stCondLst>
                                    <p:cond delay="0"/>
                                  </p:stCondLst>
                                  <p:childTnLst>
                                    <p:set>
                                      <p:cBhvr>
                                        <p:cTn id="22" dur="1" fill="hold">
                                          <p:stCondLst>
                                            <p:cond delay="0"/>
                                          </p:stCondLst>
                                        </p:cTn>
                                        <p:tgtEl>
                                          <p:spTgt spid="62487"/>
                                        </p:tgtEl>
                                        <p:attrNameLst>
                                          <p:attrName>style.visibility</p:attrName>
                                        </p:attrNameLst>
                                      </p:cBhvr>
                                      <p:to>
                                        <p:strVal val="visible"/>
                                      </p:to>
                                    </p:set>
                                    <p:anim calcmode="lin" valueType="num">
                                      <p:cBhvr>
                                        <p:cTn id="23" dur="400" fill="hold"/>
                                        <p:tgtEl>
                                          <p:spTgt spid="62487"/>
                                        </p:tgtEl>
                                        <p:attrNameLst>
                                          <p:attrName>ppt_w</p:attrName>
                                        </p:attrNameLst>
                                      </p:cBhvr>
                                      <p:tavLst>
                                        <p:tav tm="0">
                                          <p:val>
                                            <p:fltVal val="0"/>
                                          </p:val>
                                        </p:tav>
                                        <p:tav tm="100000">
                                          <p:val>
                                            <p:strVal val="#ppt_w"/>
                                          </p:val>
                                        </p:tav>
                                      </p:tavLst>
                                    </p:anim>
                                    <p:anim calcmode="lin" valueType="num">
                                      <p:cBhvr>
                                        <p:cTn id="24" dur="400" fill="hold"/>
                                        <p:tgtEl>
                                          <p:spTgt spid="62487"/>
                                        </p:tgtEl>
                                        <p:attrNameLst>
                                          <p:attrName>ppt_h</p:attrName>
                                        </p:attrNameLst>
                                      </p:cBhvr>
                                      <p:tavLst>
                                        <p:tav tm="0">
                                          <p:val>
                                            <p:fltVal val="0"/>
                                          </p:val>
                                        </p:tav>
                                        <p:tav tm="100000">
                                          <p:val>
                                            <p:strVal val="#ppt_h"/>
                                          </p:val>
                                        </p:tav>
                                      </p:tavLst>
                                    </p:anim>
                                  </p:childTnLst>
                                </p:cTn>
                              </p:par>
                              <p:par>
                                <p:cTn id="25" presetID="22" presetClass="entr" presetSubtype="4" fill="hold" grpId="0" nodeType="withEffect">
                                  <p:stCondLst>
                                    <p:cond delay="0"/>
                                  </p:stCondLst>
                                  <p:childTnLst>
                                    <p:set>
                                      <p:cBhvr>
                                        <p:cTn id="26" dur="1" fill="hold">
                                          <p:stCondLst>
                                            <p:cond delay="0"/>
                                          </p:stCondLst>
                                        </p:cTn>
                                        <p:tgtEl>
                                          <p:spTgt spid="62475"/>
                                        </p:tgtEl>
                                        <p:attrNameLst>
                                          <p:attrName>style.visibility</p:attrName>
                                        </p:attrNameLst>
                                      </p:cBhvr>
                                      <p:to>
                                        <p:strVal val="visible"/>
                                      </p:to>
                                    </p:set>
                                    <p:animEffect transition="in" filter="wipe(down)">
                                      <p:cBhvr>
                                        <p:cTn id="27" dur="400"/>
                                        <p:tgtEl>
                                          <p:spTgt spid="62475"/>
                                        </p:tgtEl>
                                      </p:cBhvr>
                                    </p:animEffect>
                                  </p:childTnLst>
                                </p:cTn>
                              </p:par>
                            </p:childTnLst>
                          </p:cTn>
                        </p:par>
                        <p:par>
                          <p:cTn id="28" fill="hold" nodeType="afterGroup">
                            <p:stCondLst>
                              <p:cond delay="1950"/>
                            </p:stCondLst>
                            <p:childTnLst>
                              <p:par>
                                <p:cTn id="29" presetID="22" presetClass="entr" presetSubtype="1"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wipe(up)">
                                      <p:cBhvr>
                                        <p:cTn id="31" dur="400"/>
                                        <p:tgtEl>
                                          <p:spTgt spid="62471"/>
                                        </p:tgtEl>
                                      </p:cBhvr>
                                    </p:animEffect>
                                  </p:childTnLst>
                                </p:cTn>
                              </p:par>
                            </p:childTnLst>
                          </p:cTn>
                        </p:par>
                        <p:par>
                          <p:cTn id="32" fill="hold" nodeType="afterGroup">
                            <p:stCondLst>
                              <p:cond delay="2350"/>
                            </p:stCondLst>
                            <p:childTnLst>
                              <p:par>
                                <p:cTn id="33" presetID="23" presetClass="entr" presetSubtype="16" fill="hold" grpId="0" nodeType="afterEffect">
                                  <p:stCondLst>
                                    <p:cond delay="0"/>
                                  </p:stCondLst>
                                  <p:childTnLst>
                                    <p:set>
                                      <p:cBhvr>
                                        <p:cTn id="34" dur="1" fill="hold">
                                          <p:stCondLst>
                                            <p:cond delay="0"/>
                                          </p:stCondLst>
                                        </p:cTn>
                                        <p:tgtEl>
                                          <p:spTgt spid="62486"/>
                                        </p:tgtEl>
                                        <p:attrNameLst>
                                          <p:attrName>style.visibility</p:attrName>
                                        </p:attrNameLst>
                                      </p:cBhvr>
                                      <p:to>
                                        <p:strVal val="visible"/>
                                      </p:to>
                                    </p:set>
                                    <p:anim calcmode="lin" valueType="num">
                                      <p:cBhvr>
                                        <p:cTn id="35" dur="400" fill="hold"/>
                                        <p:tgtEl>
                                          <p:spTgt spid="62486"/>
                                        </p:tgtEl>
                                        <p:attrNameLst>
                                          <p:attrName>ppt_w</p:attrName>
                                        </p:attrNameLst>
                                      </p:cBhvr>
                                      <p:tavLst>
                                        <p:tav tm="0">
                                          <p:val>
                                            <p:fltVal val="0"/>
                                          </p:val>
                                        </p:tav>
                                        <p:tav tm="100000">
                                          <p:val>
                                            <p:strVal val="#ppt_w"/>
                                          </p:val>
                                        </p:tav>
                                      </p:tavLst>
                                    </p:anim>
                                    <p:anim calcmode="lin" valueType="num">
                                      <p:cBhvr>
                                        <p:cTn id="36" dur="400" fill="hold"/>
                                        <p:tgtEl>
                                          <p:spTgt spid="62486"/>
                                        </p:tgtEl>
                                        <p:attrNameLst>
                                          <p:attrName>ppt_h</p:attrName>
                                        </p:attrNameLst>
                                      </p:cBhvr>
                                      <p:tavLst>
                                        <p:tav tm="0">
                                          <p:val>
                                            <p:fltVal val="0"/>
                                          </p:val>
                                        </p:tav>
                                        <p:tav tm="100000">
                                          <p:val>
                                            <p:strVal val="#ppt_h"/>
                                          </p:val>
                                        </p:tav>
                                      </p:tavLst>
                                    </p:anim>
                                  </p:childTnLst>
                                </p:cTn>
                              </p:par>
                              <p:par>
                                <p:cTn id="37" presetID="22" presetClass="entr" presetSubtype="4" fill="hold" grpId="0" nodeType="withEffect">
                                  <p:stCondLst>
                                    <p:cond delay="0"/>
                                  </p:stCondLst>
                                  <p:childTnLst>
                                    <p:set>
                                      <p:cBhvr>
                                        <p:cTn id="38" dur="1" fill="hold">
                                          <p:stCondLst>
                                            <p:cond delay="0"/>
                                          </p:stCondLst>
                                        </p:cTn>
                                        <p:tgtEl>
                                          <p:spTgt spid="62476"/>
                                        </p:tgtEl>
                                        <p:attrNameLst>
                                          <p:attrName>style.visibility</p:attrName>
                                        </p:attrNameLst>
                                      </p:cBhvr>
                                      <p:to>
                                        <p:strVal val="visible"/>
                                      </p:to>
                                    </p:set>
                                    <p:animEffect transition="in" filter="wipe(down)">
                                      <p:cBhvr>
                                        <p:cTn id="39" dur="400"/>
                                        <p:tgtEl>
                                          <p:spTgt spid="62476"/>
                                        </p:tgtEl>
                                      </p:cBhvr>
                                    </p:animEffect>
                                  </p:childTnLst>
                                </p:cTn>
                              </p:par>
                            </p:childTnLst>
                          </p:cTn>
                        </p:par>
                        <p:par>
                          <p:cTn id="40" fill="hold" nodeType="afterGroup">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62472"/>
                                        </p:tgtEl>
                                        <p:attrNameLst>
                                          <p:attrName>style.visibility</p:attrName>
                                        </p:attrNameLst>
                                      </p:cBhvr>
                                      <p:to>
                                        <p:strVal val="visible"/>
                                      </p:to>
                                    </p:set>
                                    <p:animEffect transition="in" filter="wipe(up)">
                                      <p:cBhvr>
                                        <p:cTn id="43" dur="400"/>
                                        <p:tgtEl>
                                          <p:spTgt spid="62472"/>
                                        </p:tgtEl>
                                      </p:cBhvr>
                                    </p:animEffect>
                                  </p:childTnLst>
                                </p:cTn>
                              </p:par>
                            </p:childTnLst>
                          </p:cTn>
                        </p:par>
                        <p:par>
                          <p:cTn id="44" fill="hold" nodeType="afterGroup">
                            <p:stCondLst>
                              <p:cond delay="3150"/>
                            </p:stCondLst>
                            <p:childTnLst>
                              <p:par>
                                <p:cTn id="45" presetID="23" presetClass="entr" presetSubtype="16" fill="hold" grpId="0" nodeType="afterEffect">
                                  <p:stCondLst>
                                    <p:cond delay="0"/>
                                  </p:stCondLst>
                                  <p:childTnLst>
                                    <p:set>
                                      <p:cBhvr>
                                        <p:cTn id="46" dur="1" fill="hold">
                                          <p:stCondLst>
                                            <p:cond delay="0"/>
                                          </p:stCondLst>
                                        </p:cTn>
                                        <p:tgtEl>
                                          <p:spTgt spid="62488"/>
                                        </p:tgtEl>
                                        <p:attrNameLst>
                                          <p:attrName>style.visibility</p:attrName>
                                        </p:attrNameLst>
                                      </p:cBhvr>
                                      <p:to>
                                        <p:strVal val="visible"/>
                                      </p:to>
                                    </p:set>
                                    <p:anim calcmode="lin" valueType="num">
                                      <p:cBhvr>
                                        <p:cTn id="47" dur="400" fill="hold"/>
                                        <p:tgtEl>
                                          <p:spTgt spid="62488"/>
                                        </p:tgtEl>
                                        <p:attrNameLst>
                                          <p:attrName>ppt_w</p:attrName>
                                        </p:attrNameLst>
                                      </p:cBhvr>
                                      <p:tavLst>
                                        <p:tav tm="0">
                                          <p:val>
                                            <p:fltVal val="0"/>
                                          </p:val>
                                        </p:tav>
                                        <p:tav tm="100000">
                                          <p:val>
                                            <p:strVal val="#ppt_w"/>
                                          </p:val>
                                        </p:tav>
                                      </p:tavLst>
                                    </p:anim>
                                    <p:anim calcmode="lin" valueType="num">
                                      <p:cBhvr>
                                        <p:cTn id="48" dur="400" fill="hold"/>
                                        <p:tgtEl>
                                          <p:spTgt spid="62488"/>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62477"/>
                                        </p:tgtEl>
                                        <p:attrNameLst>
                                          <p:attrName>style.visibility</p:attrName>
                                        </p:attrNameLst>
                                      </p:cBhvr>
                                      <p:to>
                                        <p:strVal val="visible"/>
                                      </p:to>
                                    </p:set>
                                    <p:animEffect transition="in" filter="wipe(down)">
                                      <p:cBhvr>
                                        <p:cTn id="51" dur="400"/>
                                        <p:tgtEl>
                                          <p:spTgt spid="62477"/>
                                        </p:tgtEl>
                                      </p:cBhvr>
                                    </p:animEffect>
                                  </p:childTnLst>
                                </p:cTn>
                              </p:par>
                            </p:childTnLst>
                          </p:cTn>
                        </p:par>
                        <p:par>
                          <p:cTn id="52" fill="hold" nodeType="afterGroup">
                            <p:stCondLst>
                              <p:cond delay="3550"/>
                            </p:stCondLst>
                            <p:childTnLst>
                              <p:par>
                                <p:cTn id="53" presetID="22" presetClass="entr" presetSubtype="1" fill="hold" grpId="0" nodeType="afterEffect">
                                  <p:stCondLst>
                                    <p:cond delay="0"/>
                                  </p:stCondLst>
                                  <p:childTnLst>
                                    <p:set>
                                      <p:cBhvr>
                                        <p:cTn id="54" dur="1" fill="hold">
                                          <p:stCondLst>
                                            <p:cond delay="0"/>
                                          </p:stCondLst>
                                        </p:cTn>
                                        <p:tgtEl>
                                          <p:spTgt spid="62468"/>
                                        </p:tgtEl>
                                        <p:attrNameLst>
                                          <p:attrName>style.visibility</p:attrName>
                                        </p:attrNameLst>
                                      </p:cBhvr>
                                      <p:to>
                                        <p:strVal val="visible"/>
                                      </p:to>
                                    </p:set>
                                    <p:animEffect transition="in" filter="wipe(up)">
                                      <p:cBhvr>
                                        <p:cTn id="55" dur="400"/>
                                        <p:tgtEl>
                                          <p:spTgt spid="62468"/>
                                        </p:tgtEl>
                                      </p:cBhvr>
                                    </p:animEffect>
                                  </p:childTnLst>
                                </p:cTn>
                              </p:par>
                            </p:childTnLst>
                          </p:cTn>
                        </p:par>
                        <p:par>
                          <p:cTn id="56" fill="hold" nodeType="afterGroup">
                            <p:stCondLst>
                              <p:cond delay="3950"/>
                            </p:stCondLst>
                            <p:childTnLst>
                              <p:par>
                                <p:cTn id="57" presetID="23" presetClass="entr" presetSubtype="16" fill="hold" grpId="0" nodeType="afterEffect">
                                  <p:stCondLst>
                                    <p:cond delay="0"/>
                                  </p:stCondLst>
                                  <p:childTnLst>
                                    <p:set>
                                      <p:cBhvr>
                                        <p:cTn id="58" dur="1" fill="hold">
                                          <p:stCondLst>
                                            <p:cond delay="0"/>
                                          </p:stCondLst>
                                        </p:cTn>
                                        <p:tgtEl>
                                          <p:spTgt spid="62489"/>
                                        </p:tgtEl>
                                        <p:attrNameLst>
                                          <p:attrName>style.visibility</p:attrName>
                                        </p:attrNameLst>
                                      </p:cBhvr>
                                      <p:to>
                                        <p:strVal val="visible"/>
                                      </p:to>
                                    </p:set>
                                    <p:anim calcmode="lin" valueType="num">
                                      <p:cBhvr>
                                        <p:cTn id="59" dur="500" fill="hold"/>
                                        <p:tgtEl>
                                          <p:spTgt spid="62489"/>
                                        </p:tgtEl>
                                        <p:attrNameLst>
                                          <p:attrName>ppt_w</p:attrName>
                                        </p:attrNameLst>
                                      </p:cBhvr>
                                      <p:tavLst>
                                        <p:tav tm="0">
                                          <p:val>
                                            <p:fltVal val="0"/>
                                          </p:val>
                                        </p:tav>
                                        <p:tav tm="100000">
                                          <p:val>
                                            <p:strVal val="#ppt_w"/>
                                          </p:val>
                                        </p:tav>
                                      </p:tavLst>
                                    </p:anim>
                                    <p:anim calcmode="lin" valueType="num">
                                      <p:cBhvr>
                                        <p:cTn id="60" dur="500" fill="hold"/>
                                        <p:tgtEl>
                                          <p:spTgt spid="62489"/>
                                        </p:tgtEl>
                                        <p:attrNameLst>
                                          <p:attrName>ppt_h</p:attrName>
                                        </p:attrNameLst>
                                      </p:cBhvr>
                                      <p:tavLst>
                                        <p:tav tm="0">
                                          <p:val>
                                            <p:fltVal val="0"/>
                                          </p:val>
                                        </p:tav>
                                        <p:tav tm="100000">
                                          <p:val>
                                            <p:strVal val="#ppt_h"/>
                                          </p:val>
                                        </p:tav>
                                      </p:tavLst>
                                    </p:anim>
                                  </p:childTnLst>
                                </p:cTn>
                              </p:par>
                            </p:childTnLst>
                          </p:cTn>
                        </p:par>
                        <p:par>
                          <p:cTn id="61" fill="hold" nodeType="afterGroup">
                            <p:stCondLst>
                              <p:cond delay="4450"/>
                            </p:stCondLst>
                            <p:childTnLst>
                              <p:par>
                                <p:cTn id="62" presetID="10" presetClass="entr" presetSubtype="0" fill="hold" grpId="0" nodeType="afterEffect">
                                  <p:stCondLst>
                                    <p:cond delay="0"/>
                                  </p:stCondLst>
                                  <p:childTnLst>
                                    <p:set>
                                      <p:cBhvr>
                                        <p:cTn id="63" dur="1" fill="hold">
                                          <p:stCondLst>
                                            <p:cond delay="0"/>
                                          </p:stCondLst>
                                        </p:cTn>
                                        <p:tgtEl>
                                          <p:spTgt spid="62484"/>
                                        </p:tgtEl>
                                        <p:attrNameLst>
                                          <p:attrName>style.visibility</p:attrName>
                                        </p:attrNameLst>
                                      </p:cBhvr>
                                      <p:to>
                                        <p:strVal val="visible"/>
                                      </p:to>
                                    </p:set>
                                    <p:animEffect transition="in" filter="fade">
                                      <p:cBhvr>
                                        <p:cTn id="64" dur="300"/>
                                        <p:tgtEl>
                                          <p:spTgt spid="62484"/>
                                        </p:tgtEl>
                                      </p:cBhvr>
                                    </p:animEffect>
                                  </p:childTnLst>
                                </p:cTn>
                              </p:par>
                            </p:childTnLst>
                          </p:cTn>
                        </p:par>
                        <p:par>
                          <p:cTn id="65" fill="hold">
                            <p:stCondLst>
                              <p:cond delay="4750"/>
                            </p:stCondLst>
                            <p:childTnLst>
                              <p:par>
                                <p:cTn id="66" presetID="10" presetClass="entr" presetSubtype="0" fill="hold" grpId="0" nodeType="afterEffect">
                                  <p:stCondLst>
                                    <p:cond delay="0"/>
                                  </p:stCondLst>
                                  <p:childTnLst>
                                    <p:set>
                                      <p:cBhvr>
                                        <p:cTn id="67" dur="1" fill="hold">
                                          <p:stCondLst>
                                            <p:cond delay="0"/>
                                          </p:stCondLst>
                                        </p:cTn>
                                        <p:tgtEl>
                                          <p:spTgt spid="62485"/>
                                        </p:tgtEl>
                                        <p:attrNameLst>
                                          <p:attrName>style.visibility</p:attrName>
                                        </p:attrNameLst>
                                      </p:cBhvr>
                                      <p:to>
                                        <p:strVal val="visible"/>
                                      </p:to>
                                    </p:set>
                                    <p:animEffect transition="in" filter="fade">
                                      <p:cBhvr>
                                        <p:cTn id="68" dur="300"/>
                                        <p:tgtEl>
                                          <p:spTgt spid="62485"/>
                                        </p:tgtEl>
                                      </p:cBhvr>
                                    </p:animEffect>
                                  </p:childTnLst>
                                </p:cTn>
                              </p:par>
                            </p:childTnLst>
                          </p:cTn>
                        </p:par>
                        <p:par>
                          <p:cTn id="69" fill="hold">
                            <p:stCondLst>
                              <p:cond delay="5050"/>
                            </p:stCondLst>
                            <p:childTnLst>
                              <p:par>
                                <p:cTn id="70" presetID="10" presetClass="entr" presetSubtype="0" fill="hold" grpId="0" nodeType="afterEffect">
                                  <p:stCondLst>
                                    <p:cond delay="0"/>
                                  </p:stCondLst>
                                  <p:childTnLst>
                                    <p:set>
                                      <p:cBhvr>
                                        <p:cTn id="71" dur="1" fill="hold">
                                          <p:stCondLst>
                                            <p:cond delay="0"/>
                                          </p:stCondLst>
                                        </p:cTn>
                                        <p:tgtEl>
                                          <p:spTgt spid="62480"/>
                                        </p:tgtEl>
                                        <p:attrNameLst>
                                          <p:attrName>style.visibility</p:attrName>
                                        </p:attrNameLst>
                                      </p:cBhvr>
                                      <p:to>
                                        <p:strVal val="visible"/>
                                      </p:to>
                                    </p:set>
                                    <p:animEffect transition="in" filter="fade">
                                      <p:cBhvr>
                                        <p:cTn id="72" dur="300"/>
                                        <p:tgtEl>
                                          <p:spTgt spid="62480"/>
                                        </p:tgtEl>
                                      </p:cBhvr>
                                    </p:animEffect>
                                  </p:childTnLst>
                                </p:cTn>
                              </p:par>
                            </p:childTnLst>
                          </p:cTn>
                        </p:par>
                        <p:par>
                          <p:cTn id="73" fill="hold">
                            <p:stCondLst>
                              <p:cond delay="5350"/>
                            </p:stCondLst>
                            <p:childTnLst>
                              <p:par>
                                <p:cTn id="74" presetID="10" presetClass="entr" presetSubtype="0" fill="hold" grpId="0" nodeType="afterEffect">
                                  <p:stCondLst>
                                    <p:cond delay="0"/>
                                  </p:stCondLst>
                                  <p:childTnLst>
                                    <p:set>
                                      <p:cBhvr>
                                        <p:cTn id="75" dur="1" fill="hold">
                                          <p:stCondLst>
                                            <p:cond delay="0"/>
                                          </p:stCondLst>
                                        </p:cTn>
                                        <p:tgtEl>
                                          <p:spTgt spid="62481"/>
                                        </p:tgtEl>
                                        <p:attrNameLst>
                                          <p:attrName>style.visibility</p:attrName>
                                        </p:attrNameLst>
                                      </p:cBhvr>
                                      <p:to>
                                        <p:strVal val="visible"/>
                                      </p:to>
                                    </p:set>
                                    <p:animEffect transition="in" filter="fade">
                                      <p:cBhvr>
                                        <p:cTn id="76" dur="300"/>
                                        <p:tgtEl>
                                          <p:spTgt spid="62481"/>
                                        </p:tgtEl>
                                      </p:cBhvr>
                                    </p:animEffect>
                                  </p:childTnLst>
                                </p:cTn>
                              </p:par>
                            </p:childTnLst>
                          </p:cTn>
                        </p:par>
                        <p:par>
                          <p:cTn id="77" fill="hold">
                            <p:stCondLst>
                              <p:cond delay="5650"/>
                            </p:stCondLst>
                            <p:childTnLst>
                              <p:par>
                                <p:cTn id="78" presetID="10" presetClass="entr" presetSubtype="0" fill="hold" grpId="0" nodeType="afterEffect">
                                  <p:stCondLst>
                                    <p:cond delay="0"/>
                                  </p:stCondLst>
                                  <p:childTnLst>
                                    <p:set>
                                      <p:cBhvr>
                                        <p:cTn id="79" dur="1" fill="hold">
                                          <p:stCondLst>
                                            <p:cond delay="0"/>
                                          </p:stCondLst>
                                        </p:cTn>
                                        <p:tgtEl>
                                          <p:spTgt spid="62482"/>
                                        </p:tgtEl>
                                        <p:attrNameLst>
                                          <p:attrName>style.visibility</p:attrName>
                                        </p:attrNameLst>
                                      </p:cBhvr>
                                      <p:to>
                                        <p:strVal val="visible"/>
                                      </p:to>
                                    </p:set>
                                    <p:animEffect transition="in" filter="fade">
                                      <p:cBhvr>
                                        <p:cTn id="80" dur="300"/>
                                        <p:tgtEl>
                                          <p:spTgt spid="62482"/>
                                        </p:tgtEl>
                                      </p:cBhvr>
                                    </p:animEffect>
                                  </p:childTnLst>
                                </p:cTn>
                              </p:par>
                            </p:childTnLst>
                          </p:cTn>
                        </p:par>
                        <p:par>
                          <p:cTn id="81" fill="hold">
                            <p:stCondLst>
                              <p:cond delay="5950"/>
                            </p:stCondLst>
                            <p:childTnLst>
                              <p:par>
                                <p:cTn id="82" presetID="10" presetClass="entr" presetSubtype="0" fill="hold" grpId="0" nodeType="afterEffect">
                                  <p:stCondLst>
                                    <p:cond delay="0"/>
                                  </p:stCondLst>
                                  <p:childTnLst>
                                    <p:set>
                                      <p:cBhvr>
                                        <p:cTn id="83" dur="1" fill="hold">
                                          <p:stCondLst>
                                            <p:cond delay="0"/>
                                          </p:stCondLst>
                                        </p:cTn>
                                        <p:tgtEl>
                                          <p:spTgt spid="62483"/>
                                        </p:tgtEl>
                                        <p:attrNameLst>
                                          <p:attrName>style.visibility</p:attrName>
                                        </p:attrNameLst>
                                      </p:cBhvr>
                                      <p:to>
                                        <p:strVal val="visible"/>
                                      </p:to>
                                    </p:set>
                                    <p:animEffect transition="in" filter="fade">
                                      <p:cBhvr>
                                        <p:cTn id="84" dur="300"/>
                                        <p:tgtEl>
                                          <p:spTgt spid="62483"/>
                                        </p:tgtEl>
                                      </p:cBhvr>
                                    </p:animEffect>
                                  </p:childTnLst>
                                </p:cTn>
                              </p:par>
                            </p:childTnLst>
                          </p:cTn>
                        </p:par>
                        <p:par>
                          <p:cTn id="85" fill="hold">
                            <p:stCondLst>
                              <p:cond delay="6250"/>
                            </p:stCondLst>
                            <p:childTnLst>
                              <p:par>
                                <p:cTn id="86" presetID="10" presetClass="entr" presetSubtype="0" fill="hold" grpId="0" nodeType="afterEffect">
                                  <p:stCondLst>
                                    <p:cond delay="0"/>
                                  </p:stCondLst>
                                  <p:childTnLst>
                                    <p:set>
                                      <p:cBhvr>
                                        <p:cTn id="87" dur="1" fill="hold">
                                          <p:stCondLst>
                                            <p:cond delay="0"/>
                                          </p:stCondLst>
                                        </p:cTn>
                                        <p:tgtEl>
                                          <p:spTgt spid="62478"/>
                                        </p:tgtEl>
                                        <p:attrNameLst>
                                          <p:attrName>style.visibility</p:attrName>
                                        </p:attrNameLst>
                                      </p:cBhvr>
                                      <p:to>
                                        <p:strVal val="visible"/>
                                      </p:to>
                                    </p:set>
                                    <p:animEffect transition="in" filter="fade">
                                      <p:cBhvr>
                                        <p:cTn id="88" dur="300"/>
                                        <p:tgtEl>
                                          <p:spTgt spid="62478"/>
                                        </p:tgtEl>
                                      </p:cBhvr>
                                    </p:animEffect>
                                  </p:childTnLst>
                                </p:cTn>
                              </p:par>
                            </p:childTnLst>
                          </p:cTn>
                        </p:par>
                        <p:par>
                          <p:cTn id="89" fill="hold">
                            <p:stCondLst>
                              <p:cond delay="6550"/>
                            </p:stCondLst>
                            <p:childTnLst>
                              <p:par>
                                <p:cTn id="90" presetID="10" presetClass="entr" presetSubtype="0" fill="hold" grpId="0" nodeType="afterEffect">
                                  <p:stCondLst>
                                    <p:cond delay="0"/>
                                  </p:stCondLst>
                                  <p:childTnLst>
                                    <p:set>
                                      <p:cBhvr>
                                        <p:cTn id="91" dur="1" fill="hold">
                                          <p:stCondLst>
                                            <p:cond delay="0"/>
                                          </p:stCondLst>
                                        </p:cTn>
                                        <p:tgtEl>
                                          <p:spTgt spid="62479"/>
                                        </p:tgtEl>
                                        <p:attrNameLst>
                                          <p:attrName>style.visibility</p:attrName>
                                        </p:attrNameLst>
                                      </p:cBhvr>
                                      <p:to>
                                        <p:strVal val="visible"/>
                                      </p:to>
                                    </p:set>
                                    <p:animEffect transition="in" filter="fade">
                                      <p:cBhvr>
                                        <p:cTn id="92" dur="300"/>
                                        <p:tgtEl>
                                          <p:spTgt spid="6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8" grpId="0" animBg="1"/>
      <p:bldP spid="62469" grpId="0" animBg="1"/>
      <p:bldP spid="62470" grpId="0" animBg="1"/>
      <p:bldP spid="62471" grpId="0" animBg="1"/>
      <p:bldP spid="62472" grpId="0" animBg="1"/>
      <p:bldP spid="62473" grpId="0" animBg="1"/>
      <p:bldP spid="62474" grpId="0" animBg="1"/>
      <p:bldP spid="62475" grpId="0" animBg="1"/>
      <p:bldP spid="62476" grpId="0" animBg="1"/>
      <p:bldP spid="62477" grpId="0" animBg="1"/>
      <p:bldP spid="62478" grpId="0"/>
      <p:bldP spid="62479" grpId="0"/>
      <p:bldP spid="62480" grpId="0"/>
      <p:bldP spid="62481" grpId="0"/>
      <p:bldP spid="62482" grpId="0"/>
      <p:bldP spid="62483" grpId="0"/>
      <p:bldP spid="62484" grpId="0"/>
      <p:bldP spid="62485" grpId="0"/>
      <p:bldP spid="62486" grpId="0" animBg="1"/>
      <p:bldP spid="62487" grpId="0" animBg="1"/>
      <p:bldP spid="62488" grpId="0" animBg="1"/>
      <p:bldP spid="6248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DC7CF89-B921-4319-BCCC-F1B67649EAB2}" type="slidenum">
              <a:rPr lang="en-US" sz="2000">
                <a:solidFill>
                  <a:schemeClr val="bg1"/>
                </a:solidFill>
              </a:rPr>
              <a:pPr algn="ctr" eaLnBrk="1">
                <a:lnSpc>
                  <a:spcPct val="100000"/>
                </a:lnSpc>
              </a:pPr>
              <a:t>58</a:t>
            </a:fld>
            <a:endParaRPr lang="en-US">
              <a:solidFill>
                <a:schemeClr val="bg1"/>
              </a:solidFill>
            </a:endParaRPr>
          </a:p>
        </p:txBody>
      </p:sp>
      <p:sp>
        <p:nvSpPr>
          <p:cNvPr id="63492" name="AutoShape 4"/>
          <p:cNvSpPr>
            <a:spLocks/>
          </p:cNvSpPr>
          <p:nvPr/>
        </p:nvSpPr>
        <p:spPr bwMode="auto">
          <a:xfrm>
            <a:off x="6605588"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493" name="AutoShape 5"/>
          <p:cNvSpPr>
            <a:spLocks/>
          </p:cNvSpPr>
          <p:nvPr/>
        </p:nvSpPr>
        <p:spPr bwMode="auto">
          <a:xfrm rot="10800000">
            <a:off x="3119438"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494" name="AutoShape 6"/>
          <p:cNvSpPr>
            <a:spLocks/>
          </p:cNvSpPr>
          <p:nvPr/>
        </p:nvSpPr>
        <p:spPr bwMode="auto">
          <a:xfrm rot="10800000">
            <a:off x="10137775"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495" name="AutoShape 7"/>
          <p:cNvSpPr>
            <a:spLocks/>
          </p:cNvSpPr>
          <p:nvPr/>
        </p:nvSpPr>
        <p:spPr bwMode="auto">
          <a:xfrm>
            <a:off x="13631863"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496" name="AutoShape 8"/>
          <p:cNvSpPr>
            <a:spLocks/>
          </p:cNvSpPr>
          <p:nvPr/>
        </p:nvSpPr>
        <p:spPr bwMode="auto">
          <a:xfrm rot="10800000">
            <a:off x="17124363"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497" name="AutoShape 9"/>
          <p:cNvSpPr>
            <a:spLocks/>
          </p:cNvSpPr>
          <p:nvPr/>
        </p:nvSpPr>
        <p:spPr bwMode="auto">
          <a:xfrm>
            <a:off x="3119438"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3498" name="AutoShape 10"/>
          <p:cNvSpPr>
            <a:spLocks/>
          </p:cNvSpPr>
          <p:nvPr/>
        </p:nvSpPr>
        <p:spPr bwMode="auto">
          <a:xfrm>
            <a:off x="4154488" y="6940550"/>
            <a:ext cx="2066925" cy="2068513"/>
          </a:xfrm>
          <a:custGeom>
            <a:avLst/>
            <a:gdLst>
              <a:gd name="T0" fmla="*/ 1033410 w 19679"/>
              <a:gd name="T1" fmla="*/ 1135217 h 19679"/>
              <a:gd name="T2" fmla="*/ 1033410 w 19679"/>
              <a:gd name="T3" fmla="*/ 1135217 h 19679"/>
              <a:gd name="T4" fmla="*/ 1033410 w 19679"/>
              <a:gd name="T5" fmla="*/ 1135217 h 19679"/>
              <a:gd name="T6" fmla="*/ 1033410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499" name="AutoShape 11"/>
          <p:cNvSpPr>
            <a:spLocks/>
          </p:cNvSpPr>
          <p:nvPr/>
        </p:nvSpPr>
        <p:spPr bwMode="auto">
          <a:xfrm rot="10800000">
            <a:off x="6618288"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63500" name="AutoShape 12"/>
          <p:cNvSpPr>
            <a:spLocks/>
          </p:cNvSpPr>
          <p:nvPr/>
        </p:nvSpPr>
        <p:spPr bwMode="auto">
          <a:xfrm>
            <a:off x="10137775"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63501" name="AutoShape 13"/>
          <p:cNvSpPr>
            <a:spLocks/>
          </p:cNvSpPr>
          <p:nvPr/>
        </p:nvSpPr>
        <p:spPr bwMode="auto">
          <a:xfrm rot="10800000">
            <a:off x="13636625" y="7975600"/>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63502" name="AutoShape 14"/>
          <p:cNvSpPr>
            <a:spLocks/>
          </p:cNvSpPr>
          <p:nvPr/>
        </p:nvSpPr>
        <p:spPr bwMode="auto">
          <a:xfrm>
            <a:off x="17125950" y="5907088"/>
            <a:ext cx="4137025" cy="2066925"/>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63503" name="AutoShape 15"/>
          <p:cNvSpPr>
            <a:spLocks/>
          </p:cNvSpPr>
          <p:nvPr/>
        </p:nvSpPr>
        <p:spPr bwMode="auto">
          <a:xfrm>
            <a:off x="7640638" y="6940550"/>
            <a:ext cx="2068512" cy="2068513"/>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504" name="AutoShape 16"/>
          <p:cNvSpPr>
            <a:spLocks/>
          </p:cNvSpPr>
          <p:nvPr/>
        </p:nvSpPr>
        <p:spPr bwMode="auto">
          <a:xfrm>
            <a:off x="11126788" y="6940550"/>
            <a:ext cx="2068512" cy="2068513"/>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505" name="AutoShape 17"/>
          <p:cNvSpPr>
            <a:spLocks/>
          </p:cNvSpPr>
          <p:nvPr/>
        </p:nvSpPr>
        <p:spPr bwMode="auto">
          <a:xfrm>
            <a:off x="14614525" y="6940550"/>
            <a:ext cx="2068513" cy="2068513"/>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506" name="AutoShape 18"/>
          <p:cNvSpPr>
            <a:spLocks/>
          </p:cNvSpPr>
          <p:nvPr/>
        </p:nvSpPr>
        <p:spPr bwMode="auto">
          <a:xfrm>
            <a:off x="18145125" y="6926263"/>
            <a:ext cx="2068513" cy="2068512"/>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3507" name="AutoShape 19"/>
          <p:cNvSpPr>
            <a:spLocks/>
          </p:cNvSpPr>
          <p:nvPr/>
        </p:nvSpPr>
        <p:spPr bwMode="auto">
          <a:xfrm>
            <a:off x="4429125" y="7612063"/>
            <a:ext cx="1454150"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2011</a:t>
            </a:r>
            <a:endParaRPr lang="en-US" dirty="0">
              <a:solidFill>
                <a:schemeClr val="bg1"/>
              </a:solidFill>
              <a:latin typeface="Roboto" charset="0"/>
              <a:ea typeface="ＭＳ Ｐゴシック" charset="0"/>
              <a:cs typeface="Roboto" charset="0"/>
              <a:sym typeface="Roboto" charset="0"/>
            </a:endParaRPr>
          </a:p>
        </p:txBody>
      </p:sp>
      <p:sp>
        <p:nvSpPr>
          <p:cNvPr id="63508" name="AutoShape 20"/>
          <p:cNvSpPr>
            <a:spLocks/>
          </p:cNvSpPr>
          <p:nvPr/>
        </p:nvSpPr>
        <p:spPr bwMode="auto">
          <a:xfrm>
            <a:off x="7959725" y="7627938"/>
            <a:ext cx="1455738" cy="693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2012</a:t>
            </a:r>
            <a:endParaRPr lang="en-US">
              <a:solidFill>
                <a:schemeClr val="bg1"/>
              </a:solidFill>
              <a:latin typeface="Roboto" charset="0"/>
              <a:ea typeface="ＭＳ Ｐゴシック" charset="0"/>
              <a:cs typeface="Roboto" charset="0"/>
              <a:sym typeface="Roboto" charset="0"/>
            </a:endParaRPr>
          </a:p>
        </p:txBody>
      </p:sp>
      <p:sp>
        <p:nvSpPr>
          <p:cNvPr id="63509" name="AutoShape 21"/>
          <p:cNvSpPr>
            <a:spLocks/>
          </p:cNvSpPr>
          <p:nvPr/>
        </p:nvSpPr>
        <p:spPr bwMode="auto">
          <a:xfrm>
            <a:off x="11488738" y="7627938"/>
            <a:ext cx="1454150" cy="693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2013</a:t>
            </a:r>
            <a:endParaRPr lang="en-US">
              <a:solidFill>
                <a:schemeClr val="bg1"/>
              </a:solidFill>
              <a:latin typeface="Roboto" charset="0"/>
              <a:ea typeface="ＭＳ Ｐゴシック" charset="0"/>
              <a:cs typeface="Roboto" charset="0"/>
              <a:sym typeface="Roboto" charset="0"/>
            </a:endParaRPr>
          </a:p>
        </p:txBody>
      </p:sp>
      <p:sp>
        <p:nvSpPr>
          <p:cNvPr id="63510" name="AutoShape 22"/>
          <p:cNvSpPr>
            <a:spLocks/>
          </p:cNvSpPr>
          <p:nvPr/>
        </p:nvSpPr>
        <p:spPr bwMode="auto">
          <a:xfrm>
            <a:off x="14920913" y="7612063"/>
            <a:ext cx="1454150"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2014</a:t>
            </a:r>
            <a:endParaRPr lang="en-US">
              <a:solidFill>
                <a:schemeClr val="bg1"/>
              </a:solidFill>
              <a:latin typeface="Roboto" charset="0"/>
              <a:ea typeface="ＭＳ Ｐゴシック" charset="0"/>
              <a:cs typeface="Roboto" charset="0"/>
              <a:sym typeface="Roboto" charset="0"/>
            </a:endParaRPr>
          </a:p>
        </p:txBody>
      </p:sp>
      <p:sp>
        <p:nvSpPr>
          <p:cNvPr id="63511" name="AutoShape 23"/>
          <p:cNvSpPr>
            <a:spLocks/>
          </p:cNvSpPr>
          <p:nvPr/>
        </p:nvSpPr>
        <p:spPr bwMode="auto">
          <a:xfrm>
            <a:off x="18453100" y="7627938"/>
            <a:ext cx="1454150" cy="693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2015</a:t>
            </a:r>
            <a:endParaRPr lang="en-US">
              <a:solidFill>
                <a:schemeClr val="bg1"/>
              </a:solidFill>
              <a:latin typeface="Roboto" charset="0"/>
              <a:ea typeface="ＭＳ Ｐゴシック" charset="0"/>
              <a:cs typeface="Roboto" charset="0"/>
              <a:sym typeface="Roboto" charset="0"/>
            </a:endParaRPr>
          </a:p>
        </p:txBody>
      </p:sp>
      <p:sp>
        <p:nvSpPr>
          <p:cNvPr id="63512" name="AutoShape 24"/>
          <p:cNvSpPr>
            <a:spLocks/>
          </p:cNvSpPr>
          <p:nvPr/>
        </p:nvSpPr>
        <p:spPr bwMode="auto">
          <a:xfrm>
            <a:off x="6605588" y="11190288"/>
            <a:ext cx="4137025" cy="1296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3" name="AutoShape 25"/>
          <p:cNvSpPr>
            <a:spLocks/>
          </p:cNvSpPr>
          <p:nvPr/>
        </p:nvSpPr>
        <p:spPr bwMode="auto">
          <a:xfrm>
            <a:off x="7531100" y="10563225"/>
            <a:ext cx="2287588"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3514" name="AutoShape 26"/>
          <p:cNvSpPr>
            <a:spLocks/>
          </p:cNvSpPr>
          <p:nvPr/>
        </p:nvSpPr>
        <p:spPr bwMode="auto">
          <a:xfrm>
            <a:off x="13579475" y="11190288"/>
            <a:ext cx="4137025" cy="1296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5" name="AutoShape 27"/>
          <p:cNvSpPr>
            <a:spLocks/>
          </p:cNvSpPr>
          <p:nvPr/>
        </p:nvSpPr>
        <p:spPr bwMode="auto">
          <a:xfrm>
            <a:off x="14504988" y="1056322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3516" name="AutoShape 28"/>
          <p:cNvSpPr>
            <a:spLocks/>
          </p:cNvSpPr>
          <p:nvPr/>
        </p:nvSpPr>
        <p:spPr bwMode="auto">
          <a:xfrm>
            <a:off x="10150475" y="4044950"/>
            <a:ext cx="4137025"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7" name="AutoShape 29"/>
          <p:cNvSpPr>
            <a:spLocks/>
          </p:cNvSpPr>
          <p:nvPr/>
        </p:nvSpPr>
        <p:spPr bwMode="auto">
          <a:xfrm>
            <a:off x="11075988" y="34194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3518" name="AutoShape 30"/>
          <p:cNvSpPr>
            <a:spLocks/>
          </p:cNvSpPr>
          <p:nvPr/>
        </p:nvSpPr>
        <p:spPr bwMode="auto">
          <a:xfrm>
            <a:off x="17124363" y="4044950"/>
            <a:ext cx="4137025"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9" name="AutoShape 31"/>
          <p:cNvSpPr>
            <a:spLocks/>
          </p:cNvSpPr>
          <p:nvPr/>
        </p:nvSpPr>
        <p:spPr bwMode="auto">
          <a:xfrm>
            <a:off x="18049875" y="34194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3520" name="AutoShape 32"/>
          <p:cNvSpPr>
            <a:spLocks/>
          </p:cNvSpPr>
          <p:nvPr/>
        </p:nvSpPr>
        <p:spPr bwMode="auto">
          <a:xfrm>
            <a:off x="3119438" y="4044950"/>
            <a:ext cx="4137025"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random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spectacular</a:t>
            </a:r>
          </a:p>
        </p:txBody>
      </p:sp>
      <p:sp>
        <p:nvSpPr>
          <p:cNvPr id="63521" name="AutoShape 33"/>
          <p:cNvSpPr>
            <a:spLocks/>
          </p:cNvSpPr>
          <p:nvPr/>
        </p:nvSpPr>
        <p:spPr bwMode="auto">
          <a:xfrm>
            <a:off x="4044950" y="34194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A98FFD-5D18-45C4-8CE3-37342D055765}" type="slidenum">
              <a:rPr lang="en-US" sz="2000">
                <a:solidFill>
                  <a:schemeClr val="bg1"/>
                </a:solidFill>
              </a:rPr>
              <a:pPr algn="ctr" eaLnBrk="1">
                <a:lnSpc>
                  <a:spcPct val="100000"/>
                </a:lnSpc>
              </a:pPr>
              <a:t>59</a:t>
            </a:fld>
            <a:endParaRPr lang="en-US">
              <a:solidFill>
                <a:schemeClr val="bg1"/>
              </a:solidFill>
            </a:endParaRPr>
          </a:p>
        </p:txBody>
      </p:sp>
      <p:sp>
        <p:nvSpPr>
          <p:cNvPr id="64516" name="AutoShape 4"/>
          <p:cNvSpPr>
            <a:spLocks/>
          </p:cNvSpPr>
          <p:nvPr/>
        </p:nvSpPr>
        <p:spPr bwMode="auto">
          <a:xfrm>
            <a:off x="20574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4517" name="AutoShape 5"/>
          <p:cNvSpPr>
            <a:spLocks/>
          </p:cNvSpPr>
          <p:nvPr/>
        </p:nvSpPr>
        <p:spPr bwMode="auto">
          <a:xfrm>
            <a:off x="5997575" y="4046538"/>
            <a:ext cx="4525963" cy="3802062"/>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64518" name="AutoShape 6"/>
          <p:cNvSpPr>
            <a:spLocks/>
          </p:cNvSpPr>
          <p:nvPr/>
        </p:nvSpPr>
        <p:spPr bwMode="auto">
          <a:xfrm>
            <a:off x="99568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64519" name="AutoShape 7"/>
          <p:cNvSpPr>
            <a:spLocks/>
          </p:cNvSpPr>
          <p:nvPr/>
        </p:nvSpPr>
        <p:spPr bwMode="auto">
          <a:xfrm>
            <a:off x="138938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64520" name="AutoShape 8"/>
          <p:cNvSpPr>
            <a:spLocks/>
          </p:cNvSpPr>
          <p:nvPr/>
        </p:nvSpPr>
        <p:spPr bwMode="auto">
          <a:xfrm>
            <a:off x="17800638"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64526" name="AutoShape 14"/>
          <p:cNvSpPr>
            <a:spLocks/>
          </p:cNvSpPr>
          <p:nvPr/>
        </p:nvSpPr>
        <p:spPr bwMode="auto">
          <a:xfrm>
            <a:off x="2035175"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4527" name="AutoShape 15"/>
          <p:cNvSpPr>
            <a:spLocks/>
          </p:cNvSpPr>
          <p:nvPr/>
        </p:nvSpPr>
        <p:spPr bwMode="auto">
          <a:xfrm>
            <a:off x="20574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a:t>
            </a:r>
          </a:p>
        </p:txBody>
      </p:sp>
      <p:sp>
        <p:nvSpPr>
          <p:cNvPr id="64528" name="AutoShape 16"/>
          <p:cNvSpPr>
            <a:spLocks/>
          </p:cNvSpPr>
          <p:nvPr/>
        </p:nvSpPr>
        <p:spPr bwMode="auto">
          <a:xfrm>
            <a:off x="6083300"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4529" name="AutoShape 17"/>
          <p:cNvSpPr>
            <a:spLocks/>
          </p:cNvSpPr>
          <p:nvPr/>
        </p:nvSpPr>
        <p:spPr bwMode="auto">
          <a:xfrm>
            <a:off x="60833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0" name="AutoShape 18"/>
          <p:cNvSpPr>
            <a:spLocks/>
          </p:cNvSpPr>
          <p:nvPr/>
        </p:nvSpPr>
        <p:spPr bwMode="auto">
          <a:xfrm>
            <a:off x="10134600"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4531" name="AutoShape 19"/>
          <p:cNvSpPr>
            <a:spLocks/>
          </p:cNvSpPr>
          <p:nvPr/>
        </p:nvSpPr>
        <p:spPr bwMode="auto">
          <a:xfrm>
            <a:off x="101346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2" name="AutoShape 20"/>
          <p:cNvSpPr>
            <a:spLocks/>
          </p:cNvSpPr>
          <p:nvPr/>
        </p:nvSpPr>
        <p:spPr bwMode="auto">
          <a:xfrm>
            <a:off x="14160500"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4533" name="AutoShape 21"/>
          <p:cNvSpPr>
            <a:spLocks/>
          </p:cNvSpPr>
          <p:nvPr/>
        </p:nvSpPr>
        <p:spPr bwMode="auto">
          <a:xfrm>
            <a:off x="141605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4" name="AutoShape 22"/>
          <p:cNvSpPr>
            <a:spLocks/>
          </p:cNvSpPr>
          <p:nvPr/>
        </p:nvSpPr>
        <p:spPr bwMode="auto">
          <a:xfrm>
            <a:off x="18211800" y="8597900"/>
            <a:ext cx="284003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4535" name="AutoShape 23"/>
          <p:cNvSpPr>
            <a:spLocks/>
          </p:cNvSpPr>
          <p:nvPr/>
        </p:nvSpPr>
        <p:spPr bwMode="auto">
          <a:xfrm>
            <a:off x="18211800" y="9215438"/>
            <a:ext cx="3546475"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6" name="AutoShape 4"/>
          <p:cNvSpPr>
            <a:spLocks/>
          </p:cNvSpPr>
          <p:nvPr/>
        </p:nvSpPr>
        <p:spPr bwMode="auto">
          <a:xfrm>
            <a:off x="20574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bg1"/>
              </a:solidFill>
            </a:endParaRPr>
          </a:p>
        </p:txBody>
      </p:sp>
      <p:sp>
        <p:nvSpPr>
          <p:cNvPr id="27" name="AutoShape 5"/>
          <p:cNvSpPr>
            <a:spLocks/>
          </p:cNvSpPr>
          <p:nvPr/>
        </p:nvSpPr>
        <p:spPr bwMode="auto">
          <a:xfrm>
            <a:off x="5997575" y="4046538"/>
            <a:ext cx="4525963" cy="3802062"/>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bg1"/>
              </a:solidFill>
            </a:endParaRPr>
          </a:p>
        </p:txBody>
      </p:sp>
      <p:sp>
        <p:nvSpPr>
          <p:cNvPr id="28" name="AutoShape 6"/>
          <p:cNvSpPr>
            <a:spLocks/>
          </p:cNvSpPr>
          <p:nvPr/>
        </p:nvSpPr>
        <p:spPr bwMode="auto">
          <a:xfrm>
            <a:off x="99568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bg1"/>
              </a:solidFill>
            </a:endParaRPr>
          </a:p>
        </p:txBody>
      </p:sp>
      <p:sp>
        <p:nvSpPr>
          <p:cNvPr id="29" name="AutoShape 7"/>
          <p:cNvSpPr>
            <a:spLocks/>
          </p:cNvSpPr>
          <p:nvPr/>
        </p:nvSpPr>
        <p:spPr bwMode="auto">
          <a:xfrm>
            <a:off x="13893800"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bg1"/>
              </a:solidFill>
            </a:endParaRPr>
          </a:p>
        </p:txBody>
      </p:sp>
      <p:sp>
        <p:nvSpPr>
          <p:cNvPr id="30" name="AutoShape 8"/>
          <p:cNvSpPr>
            <a:spLocks/>
          </p:cNvSpPr>
          <p:nvPr/>
        </p:nvSpPr>
        <p:spPr bwMode="auto">
          <a:xfrm>
            <a:off x="17800638" y="4046538"/>
            <a:ext cx="4524375" cy="3802062"/>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50800" tIns="50800" rIns="50800" bIns="50800" anchor="ctr"/>
          <a:lstStyle/>
          <a:p>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10241"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a:p>
        </p:txBody>
      </p:sp>
      <p:sp>
        <p:nvSpPr>
          <p:cNvPr id="10243" name="AutoShape 3"/>
          <p:cNvSpPr>
            <a:spLocks/>
          </p:cNvSpPr>
          <p:nvPr/>
        </p:nvSpPr>
        <p:spPr bwMode="auto">
          <a:xfrm>
            <a:off x="3481388" y="1789113"/>
            <a:ext cx="42037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10244" name="AutoShape 4"/>
          <p:cNvSpPr>
            <a:spLocks/>
          </p:cNvSpPr>
          <p:nvPr/>
        </p:nvSpPr>
        <p:spPr bwMode="auto">
          <a:xfrm>
            <a:off x="3481388" y="3041650"/>
            <a:ext cx="5800725" cy="3203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2200" dirty="0" err="1">
                <a:solidFill>
                  <a:schemeClr val="bg1"/>
                </a:solidFill>
                <a:latin typeface="Roboto Light" panose="02000000000000000000" pitchFamily="2" charset="0"/>
              </a:rPr>
              <a:t>Vel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illum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feugiat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facilisis</a:t>
            </a:r>
            <a:r>
              <a:rPr lang="en-US" sz="2200" dirty="0">
                <a:solidFill>
                  <a:schemeClr val="bg1"/>
                </a:solidFill>
                <a:latin typeface="Roboto Light" panose="02000000000000000000" pitchFamily="2" charset="0"/>
              </a:rPr>
              <a:t> at </a:t>
            </a:r>
            <a:r>
              <a:rPr lang="en-US" sz="2200" dirty="0" err="1">
                <a:solidFill>
                  <a:schemeClr val="bg1"/>
                </a:solidFill>
                <a:latin typeface="Roboto Light" panose="02000000000000000000" pitchFamily="2" charset="0"/>
              </a:rPr>
              <a:t>vero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accumsan</a:t>
            </a:r>
            <a:r>
              <a:rPr lang="en-US" sz="2200" dirty="0">
                <a:solidFill>
                  <a:schemeClr val="bg1"/>
                </a:solidFill>
                <a:latin typeface="Roboto Light" panose="02000000000000000000" pitchFamily="2" charset="0"/>
              </a:rPr>
              <a:t> et </a:t>
            </a:r>
            <a:r>
              <a:rPr lang="en-US" sz="2200" dirty="0" err="1">
                <a:solidFill>
                  <a:schemeClr val="bg1"/>
                </a:solidFill>
                <a:latin typeface="Roboto Light" panose="02000000000000000000" pitchFamily="2" charset="0"/>
              </a:rPr>
              <a:t>iusto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odio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dignissim</a:t>
            </a:r>
            <a:r>
              <a:rPr lang="en-US" sz="2200" dirty="0">
                <a:solidFill>
                  <a:schemeClr val="bg1"/>
                </a:solidFill>
                <a:latin typeface="Roboto Light" panose="02000000000000000000" pitchFamily="2" charset="0"/>
              </a:rPr>
              <a:t> qui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a:t>
            </a:r>
            <a:r>
              <a:rPr lang="en-US" sz="2200" dirty="0">
                <a:solidFill>
                  <a:schemeClr val="bg1"/>
                </a:solidFill>
                <a:latin typeface="Roboto Light" panose="02000000000000000000" pitchFamily="2" charset="0"/>
              </a:rPr>
              <a:t>. never trust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 of zeros pose,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neverus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eugostria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pneumophia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a:t>
            </a:r>
            <a:endParaRPr lang="en-US" dirty="0">
              <a:solidFill>
                <a:schemeClr val="bg1"/>
              </a:solidFill>
              <a:latin typeface="Roboto Light" panose="02000000000000000000" pitchFamily="2" charset="0"/>
            </a:endParaRPr>
          </a:p>
        </p:txBody>
      </p:sp>
      <p:sp>
        <p:nvSpPr>
          <p:cNvPr id="10245" name="AutoShape 5"/>
          <p:cNvSpPr>
            <a:spLocks/>
          </p:cNvSpPr>
          <p:nvPr/>
        </p:nvSpPr>
        <p:spPr bwMode="auto">
          <a:xfrm>
            <a:off x="3481388"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50800" tIns="50800" rIns="50800" bIns="50800" anchor="ctr"/>
          <a:lstStyle/>
          <a:p>
            <a:endParaRPr lang="id-ID"/>
          </a:p>
        </p:txBody>
      </p:sp>
      <p:sp>
        <p:nvSpPr>
          <p:cNvPr id="10246"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OPENING</a:t>
            </a:r>
            <a:endParaRPr lang="en-US" dirty="0">
              <a:solidFill>
                <a:schemeClr val="bg1"/>
              </a:solidFill>
              <a:latin typeface="Roboto" charset="0"/>
              <a:ea typeface="ＭＳ Ｐゴシック" charset="0"/>
              <a:cs typeface="Roboto" charset="0"/>
              <a:sym typeface="Roboto" charset="0"/>
            </a:endParaRPr>
          </a:p>
        </p:txBody>
      </p:sp>
      <p:sp>
        <p:nvSpPr>
          <p:cNvPr id="10247"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b="1" dirty="0">
                <a:solidFill>
                  <a:schemeClr val="tx2"/>
                </a:solidFill>
                <a:latin typeface="Roboto" charset="0"/>
                <a:ea typeface="ＭＳ Ｐゴシック" charset="0"/>
                <a:cs typeface="Roboto" charset="0"/>
                <a:sym typeface="Roboto" charset="0"/>
              </a:rPr>
              <a:t>INTRODUCTION</a:t>
            </a:r>
            <a:endParaRPr lang="en-US" dirty="0">
              <a:solidFill>
                <a:schemeClr val="tx2"/>
              </a:solidFill>
              <a:latin typeface="Roboto" charset="0"/>
              <a:ea typeface="ＭＳ Ｐゴシック" charset="0"/>
              <a:cs typeface="Roboto" charset="0"/>
              <a:sym typeface="Roboto" charset="0"/>
            </a:endParaRPr>
          </a:p>
        </p:txBody>
      </p:sp>
      <p:sp>
        <p:nvSpPr>
          <p:cNvPr id="10248"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MANAGEMENT</a:t>
            </a:r>
            <a:endParaRPr lang="en-US">
              <a:solidFill>
                <a:schemeClr val="bg1"/>
              </a:solidFill>
              <a:latin typeface="Roboto" charset="0"/>
              <a:ea typeface="ＭＳ Ｐゴシック" charset="0"/>
              <a:cs typeface="Roboto" charset="0"/>
              <a:sym typeface="Roboto" charset="0"/>
            </a:endParaRPr>
          </a:p>
        </p:txBody>
      </p:sp>
      <p:sp>
        <p:nvSpPr>
          <p:cNvPr id="10249"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SERVICE</a:t>
            </a:r>
            <a:endParaRPr lang="en-US">
              <a:solidFill>
                <a:schemeClr val="bg1"/>
              </a:solidFill>
              <a:latin typeface="Roboto" charset="0"/>
              <a:ea typeface="ＭＳ Ｐゴシック" charset="0"/>
              <a:cs typeface="Roboto" charset="0"/>
              <a:sym typeface="Roboto" charset="0"/>
            </a:endParaRPr>
          </a:p>
        </p:txBody>
      </p:sp>
      <p:sp>
        <p:nvSpPr>
          <p:cNvPr id="10250"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INFOGRAPHICS</a:t>
            </a:r>
            <a:endParaRPr lang="en-US">
              <a:solidFill>
                <a:schemeClr val="bg1"/>
              </a:solidFill>
              <a:latin typeface="Roboto" charset="0"/>
              <a:ea typeface="ＭＳ Ｐゴシック" charset="0"/>
              <a:cs typeface="Roboto" charset="0"/>
              <a:sym typeface="Roboto" charset="0"/>
            </a:endParaRPr>
          </a:p>
        </p:txBody>
      </p:sp>
      <p:sp>
        <p:nvSpPr>
          <p:cNvPr id="10251"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PORTOFOLIOS</a:t>
            </a:r>
            <a:endParaRPr lang="en-US">
              <a:solidFill>
                <a:schemeClr val="bg1"/>
              </a:solidFill>
              <a:latin typeface="Roboto" charset="0"/>
              <a:ea typeface="ＭＳ Ｐゴシック" charset="0"/>
              <a:cs typeface="Roboto" charset="0"/>
              <a:sym typeface="Roboto" charset="0"/>
            </a:endParaRPr>
          </a:p>
        </p:txBody>
      </p:sp>
      <p:sp>
        <p:nvSpPr>
          <p:cNvPr id="10252"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CONTACT US</a:t>
            </a:r>
            <a:endParaRPr lang="en-US">
              <a:solidFill>
                <a:schemeClr val="bg1"/>
              </a:solidFill>
              <a:latin typeface="Roboto" charset="0"/>
              <a:ea typeface="ＭＳ Ｐゴシック" charset="0"/>
              <a:cs typeface="Roboto" charset="0"/>
              <a:sym typeface="Roboto" charset="0"/>
            </a:endParaRPr>
          </a:p>
        </p:txBody>
      </p:sp>
      <p:sp>
        <p:nvSpPr>
          <p:cNvPr id="10253" name="Line 13"/>
          <p:cNvSpPr>
            <a:spLocks noChangeShapeType="1"/>
          </p:cNvSpPr>
          <p:nvPr/>
        </p:nvSpPr>
        <p:spPr bwMode="auto">
          <a:xfrm flipV="1">
            <a:off x="0" y="12485688"/>
            <a:ext cx="24384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latin typeface="Roboto" charset="0"/>
              <a:ea typeface="ＭＳ Ｐゴシック" charset="0"/>
              <a:cs typeface="Roboto" charset="0"/>
              <a:sym typeface="Roboto" charset="0"/>
            </a:endParaRPr>
          </a:p>
        </p:txBody>
      </p:sp>
      <p:sp>
        <p:nvSpPr>
          <p:cNvPr id="10254" name="AutoShape 14"/>
          <p:cNvSpPr>
            <a:spLocks/>
          </p:cNvSpPr>
          <p:nvPr/>
        </p:nvSpPr>
        <p:spPr bwMode="auto">
          <a:xfrm>
            <a:off x="1316038" y="2097088"/>
            <a:ext cx="1219200" cy="695325"/>
          </a:xfrm>
          <a:custGeom>
            <a:avLst/>
            <a:gdLst>
              <a:gd name="T0" fmla="*/ 609600 w 21600"/>
              <a:gd name="T1" fmla="*/ 347663 h 21600"/>
              <a:gd name="T2" fmla="*/ 609600 w 21600"/>
              <a:gd name="T3" fmla="*/ 347663 h 21600"/>
              <a:gd name="T4" fmla="*/ 609600 w 21600"/>
              <a:gd name="T5" fmla="*/ 347663 h 21600"/>
              <a:gd name="T6" fmla="*/ 609600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1"/>
          </a:solidFill>
          <a:ln>
            <a:noFill/>
          </a:ln>
          <a:effectLst/>
        </p:spPr>
        <p:txBody>
          <a:bodyPr lIns="50800" tIns="50800" rIns="50800" bIns="50800" anchor="ct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0253"/>
                                        </p:tgtEl>
                                        <p:attrNameLst>
                                          <p:attrName>style.visibility</p:attrName>
                                        </p:attrNameLst>
                                      </p:cBhvr>
                                      <p:to>
                                        <p:strVal val="visible"/>
                                      </p:to>
                                    </p:set>
                                    <p:anim calcmode="lin" valueType="num">
                                      <p:cBhvr additive="base">
                                        <p:cTn id="7" dur="500" fill="hold"/>
                                        <p:tgtEl>
                                          <p:spTgt spid="10253"/>
                                        </p:tgtEl>
                                        <p:attrNameLst>
                                          <p:attrName>ppt_x</p:attrName>
                                        </p:attrNameLst>
                                      </p:cBhvr>
                                      <p:tavLst>
                                        <p:tav tm="0">
                                          <p:val>
                                            <p:strVal val="0-#ppt_w/2"/>
                                          </p:val>
                                        </p:tav>
                                        <p:tav tm="100000">
                                          <p:val>
                                            <p:strVal val="#ppt_x"/>
                                          </p:val>
                                        </p:tav>
                                      </p:tavLst>
                                    </p:anim>
                                    <p:anim calcmode="lin" valueType="num">
                                      <p:cBhvr additive="base">
                                        <p:cTn id="8" dur="500" fill="hold"/>
                                        <p:tgtEl>
                                          <p:spTgt spid="1025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0245"/>
                                        </p:tgtEl>
                                        <p:attrNameLst>
                                          <p:attrName>style.visibility</p:attrName>
                                        </p:attrNameLst>
                                      </p:cBhvr>
                                      <p:to>
                                        <p:strVal val="visible"/>
                                      </p:to>
                                    </p:set>
                                    <p:anim calcmode="lin" valueType="num">
                                      <p:cBhvr additive="base">
                                        <p:cTn id="11" dur="500" fill="hold"/>
                                        <p:tgtEl>
                                          <p:spTgt spid="10245"/>
                                        </p:tgtEl>
                                        <p:attrNameLst>
                                          <p:attrName>ppt_x</p:attrName>
                                        </p:attrNameLst>
                                      </p:cBhvr>
                                      <p:tavLst>
                                        <p:tav tm="0">
                                          <p:val>
                                            <p:strVal val="0-#ppt_w/2"/>
                                          </p:val>
                                        </p:tav>
                                        <p:tav tm="100000">
                                          <p:val>
                                            <p:strVal val="#ppt_x"/>
                                          </p:val>
                                        </p:tav>
                                      </p:tavLst>
                                    </p:anim>
                                    <p:anim calcmode="lin" valueType="num">
                                      <p:cBhvr additive="base">
                                        <p:cTn id="12" dur="500" fill="hold"/>
                                        <p:tgtEl>
                                          <p:spTgt spid="10245"/>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0246"/>
                                        </p:tgtEl>
                                        <p:attrNameLst>
                                          <p:attrName>style.visibility</p:attrName>
                                        </p:attrNameLst>
                                      </p:cBhvr>
                                      <p:to>
                                        <p:strVal val="visible"/>
                                      </p:to>
                                    </p:set>
                                    <p:anim calcmode="lin" valueType="num">
                                      <p:cBhvr>
                                        <p:cTn id="15" dur="400" fill="hold"/>
                                        <p:tgtEl>
                                          <p:spTgt spid="10246"/>
                                        </p:tgtEl>
                                        <p:attrNameLst>
                                          <p:attrName>ppt_w</p:attrName>
                                        </p:attrNameLst>
                                      </p:cBhvr>
                                      <p:tavLst>
                                        <p:tav tm="0">
                                          <p:val>
                                            <p:fltVal val="0"/>
                                          </p:val>
                                        </p:tav>
                                        <p:tav tm="100000">
                                          <p:val>
                                            <p:strVal val="#ppt_w"/>
                                          </p:val>
                                        </p:tav>
                                      </p:tavLst>
                                    </p:anim>
                                    <p:anim calcmode="lin" valueType="num">
                                      <p:cBhvr>
                                        <p:cTn id="16" dur="400" fill="hold"/>
                                        <p:tgtEl>
                                          <p:spTgt spid="1024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400" fill="hold"/>
                                        <p:tgtEl>
                                          <p:spTgt spid="10247"/>
                                        </p:tgtEl>
                                        <p:attrNameLst>
                                          <p:attrName>ppt_w</p:attrName>
                                        </p:attrNameLst>
                                      </p:cBhvr>
                                      <p:tavLst>
                                        <p:tav tm="0">
                                          <p:val>
                                            <p:fltVal val="0"/>
                                          </p:val>
                                        </p:tav>
                                        <p:tav tm="100000">
                                          <p:val>
                                            <p:strVal val="#ppt_w"/>
                                          </p:val>
                                        </p:tav>
                                      </p:tavLst>
                                    </p:anim>
                                    <p:anim calcmode="lin" valueType="num">
                                      <p:cBhvr>
                                        <p:cTn id="20" dur="400" fill="hold"/>
                                        <p:tgtEl>
                                          <p:spTgt spid="102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10248"/>
                                        </p:tgtEl>
                                        <p:attrNameLst>
                                          <p:attrName>style.visibility</p:attrName>
                                        </p:attrNameLst>
                                      </p:cBhvr>
                                      <p:to>
                                        <p:strVal val="visible"/>
                                      </p:to>
                                    </p:set>
                                    <p:anim calcmode="lin" valueType="num">
                                      <p:cBhvr>
                                        <p:cTn id="23" dur="400" fill="hold"/>
                                        <p:tgtEl>
                                          <p:spTgt spid="10248"/>
                                        </p:tgtEl>
                                        <p:attrNameLst>
                                          <p:attrName>ppt_w</p:attrName>
                                        </p:attrNameLst>
                                      </p:cBhvr>
                                      <p:tavLst>
                                        <p:tav tm="0">
                                          <p:val>
                                            <p:fltVal val="0"/>
                                          </p:val>
                                        </p:tav>
                                        <p:tav tm="100000">
                                          <p:val>
                                            <p:strVal val="#ppt_w"/>
                                          </p:val>
                                        </p:tav>
                                      </p:tavLst>
                                    </p:anim>
                                    <p:anim calcmode="lin" valueType="num">
                                      <p:cBhvr>
                                        <p:cTn id="24" dur="400" fill="hold"/>
                                        <p:tgtEl>
                                          <p:spTgt spid="1024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10249"/>
                                        </p:tgtEl>
                                        <p:attrNameLst>
                                          <p:attrName>style.visibility</p:attrName>
                                        </p:attrNameLst>
                                      </p:cBhvr>
                                      <p:to>
                                        <p:strVal val="visible"/>
                                      </p:to>
                                    </p:set>
                                    <p:anim calcmode="lin" valueType="num">
                                      <p:cBhvr>
                                        <p:cTn id="27" dur="400" fill="hold"/>
                                        <p:tgtEl>
                                          <p:spTgt spid="10249"/>
                                        </p:tgtEl>
                                        <p:attrNameLst>
                                          <p:attrName>ppt_w</p:attrName>
                                        </p:attrNameLst>
                                      </p:cBhvr>
                                      <p:tavLst>
                                        <p:tav tm="0">
                                          <p:val>
                                            <p:fltVal val="0"/>
                                          </p:val>
                                        </p:tav>
                                        <p:tav tm="100000">
                                          <p:val>
                                            <p:strVal val="#ppt_w"/>
                                          </p:val>
                                        </p:tav>
                                      </p:tavLst>
                                    </p:anim>
                                    <p:anim calcmode="lin" valueType="num">
                                      <p:cBhvr>
                                        <p:cTn id="28" dur="400" fill="hold"/>
                                        <p:tgtEl>
                                          <p:spTgt spid="10249"/>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10250"/>
                                        </p:tgtEl>
                                        <p:attrNameLst>
                                          <p:attrName>style.visibility</p:attrName>
                                        </p:attrNameLst>
                                      </p:cBhvr>
                                      <p:to>
                                        <p:strVal val="visible"/>
                                      </p:to>
                                    </p:set>
                                    <p:anim calcmode="lin" valueType="num">
                                      <p:cBhvr>
                                        <p:cTn id="31" dur="400" fill="hold"/>
                                        <p:tgtEl>
                                          <p:spTgt spid="10250"/>
                                        </p:tgtEl>
                                        <p:attrNameLst>
                                          <p:attrName>ppt_w</p:attrName>
                                        </p:attrNameLst>
                                      </p:cBhvr>
                                      <p:tavLst>
                                        <p:tav tm="0">
                                          <p:val>
                                            <p:fltVal val="0"/>
                                          </p:val>
                                        </p:tav>
                                        <p:tav tm="100000">
                                          <p:val>
                                            <p:strVal val="#ppt_w"/>
                                          </p:val>
                                        </p:tav>
                                      </p:tavLst>
                                    </p:anim>
                                    <p:anim calcmode="lin" valueType="num">
                                      <p:cBhvr>
                                        <p:cTn id="32" dur="400" fill="hold"/>
                                        <p:tgtEl>
                                          <p:spTgt spid="10250"/>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10251"/>
                                        </p:tgtEl>
                                        <p:attrNameLst>
                                          <p:attrName>style.visibility</p:attrName>
                                        </p:attrNameLst>
                                      </p:cBhvr>
                                      <p:to>
                                        <p:strVal val="visible"/>
                                      </p:to>
                                    </p:set>
                                    <p:anim calcmode="lin" valueType="num">
                                      <p:cBhvr>
                                        <p:cTn id="35" dur="400" fill="hold"/>
                                        <p:tgtEl>
                                          <p:spTgt spid="10251"/>
                                        </p:tgtEl>
                                        <p:attrNameLst>
                                          <p:attrName>ppt_w</p:attrName>
                                        </p:attrNameLst>
                                      </p:cBhvr>
                                      <p:tavLst>
                                        <p:tav tm="0">
                                          <p:val>
                                            <p:fltVal val="0"/>
                                          </p:val>
                                        </p:tav>
                                        <p:tav tm="100000">
                                          <p:val>
                                            <p:strVal val="#ppt_w"/>
                                          </p:val>
                                        </p:tav>
                                      </p:tavLst>
                                    </p:anim>
                                    <p:anim calcmode="lin" valueType="num">
                                      <p:cBhvr>
                                        <p:cTn id="36" dur="400" fill="hold"/>
                                        <p:tgtEl>
                                          <p:spTgt spid="10251"/>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10252"/>
                                        </p:tgtEl>
                                        <p:attrNameLst>
                                          <p:attrName>style.visibility</p:attrName>
                                        </p:attrNameLst>
                                      </p:cBhvr>
                                      <p:to>
                                        <p:strVal val="visible"/>
                                      </p:to>
                                    </p:set>
                                    <p:anim calcmode="lin" valueType="num">
                                      <p:cBhvr>
                                        <p:cTn id="39" dur="400" fill="hold"/>
                                        <p:tgtEl>
                                          <p:spTgt spid="10252"/>
                                        </p:tgtEl>
                                        <p:attrNameLst>
                                          <p:attrName>ppt_w</p:attrName>
                                        </p:attrNameLst>
                                      </p:cBhvr>
                                      <p:tavLst>
                                        <p:tav tm="0">
                                          <p:val>
                                            <p:fltVal val="0"/>
                                          </p:val>
                                        </p:tav>
                                        <p:tav tm="100000">
                                          <p:val>
                                            <p:strVal val="#ppt_w"/>
                                          </p:val>
                                        </p:tav>
                                      </p:tavLst>
                                    </p:anim>
                                    <p:anim calcmode="lin" valueType="num">
                                      <p:cBhvr>
                                        <p:cTn id="40" dur="400" fill="hold"/>
                                        <p:tgtEl>
                                          <p:spTgt spid="10252"/>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0254"/>
                                        </p:tgtEl>
                                        <p:attrNameLst>
                                          <p:attrName>style.visibility</p:attrName>
                                        </p:attrNameLst>
                                      </p:cBhvr>
                                      <p:to>
                                        <p:strVal val="visible"/>
                                      </p:to>
                                    </p:set>
                                    <p:anim calcmode="lin" valueType="num">
                                      <p:cBhvr>
                                        <p:cTn id="44" dur="500" fill="hold"/>
                                        <p:tgtEl>
                                          <p:spTgt spid="10254"/>
                                        </p:tgtEl>
                                        <p:attrNameLst>
                                          <p:attrName>ppt_w</p:attrName>
                                        </p:attrNameLst>
                                      </p:cBhvr>
                                      <p:tavLst>
                                        <p:tav tm="0">
                                          <p:val>
                                            <p:fltVal val="0"/>
                                          </p:val>
                                        </p:tav>
                                        <p:tav tm="100000">
                                          <p:val>
                                            <p:strVal val="#ppt_w"/>
                                          </p:val>
                                        </p:tav>
                                      </p:tavLst>
                                    </p:anim>
                                    <p:anim calcmode="lin" valueType="num">
                                      <p:cBhvr>
                                        <p:cTn id="45" dur="500" fill="hold"/>
                                        <p:tgtEl>
                                          <p:spTgt spid="10254"/>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0243"/>
                                        </p:tgtEl>
                                        <p:attrNameLst>
                                          <p:attrName>style.visibility</p:attrName>
                                        </p:attrNameLst>
                                      </p:cBhvr>
                                      <p:to>
                                        <p:strVal val="visible"/>
                                      </p:to>
                                    </p:set>
                                    <p:animEffect transition="in" filter="fade">
                                      <p:cBhvr>
                                        <p:cTn id="48" dur="500"/>
                                        <p:tgtEl>
                                          <p:spTgt spid="10243"/>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0244"/>
                                        </p:tgtEl>
                                        <p:attrNameLst>
                                          <p:attrName>style.visibility</p:attrName>
                                        </p:attrNameLst>
                                      </p:cBhvr>
                                      <p:to>
                                        <p:strVal val="visible"/>
                                      </p:to>
                                    </p:set>
                                    <p:animEffect transition="in" filter="fade">
                                      <p:cBhvr>
                                        <p:cTn id="51" dur="500"/>
                                        <p:tgtEl>
                                          <p:spTgt spid="10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P spid="10244" grpId="0"/>
      <p:bldP spid="10245" grpId="0" animBg="1"/>
      <p:bldP spid="10246" grpId="0" autoUpdateAnimBg="0"/>
      <p:bldP spid="10247" grpId="0" autoUpdateAnimBg="0"/>
      <p:bldP spid="10248" grpId="0" autoUpdateAnimBg="0"/>
      <p:bldP spid="10249" grpId="0" autoUpdateAnimBg="0"/>
      <p:bldP spid="10250" grpId="0" autoUpdateAnimBg="0"/>
      <p:bldP spid="10251" grpId="0" autoUpdateAnimBg="0"/>
      <p:bldP spid="10252" grpId="0" autoUpdateAnimBg="0"/>
      <p:bldP spid="1025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64" name="AutoShape 28"/>
          <p:cNvSpPr>
            <a:spLocks/>
          </p:cNvSpPr>
          <p:nvPr/>
        </p:nvSpPr>
        <p:spPr bwMode="auto">
          <a:xfrm>
            <a:off x="11112500" y="6662738"/>
            <a:ext cx="2157413" cy="2157412"/>
          </a:xfrm>
          <a:custGeom>
            <a:avLst/>
            <a:gdLst>
              <a:gd name="T0" fmla="*/ 1078652 w 19679"/>
              <a:gd name="T1" fmla="*/ 1184006 h 19679"/>
              <a:gd name="T2" fmla="*/ 1078652 w 19679"/>
              <a:gd name="T3" fmla="*/ 1184006 h 19679"/>
              <a:gd name="T4" fmla="*/ 1078652 w 19679"/>
              <a:gd name="T5" fmla="*/ 1184006 h 19679"/>
              <a:gd name="T6" fmla="*/ 1078652 w 19679"/>
              <a:gd name="T7" fmla="*/ 1184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50800" tIns="50800" rIns="50800" bIns="50800" anchor="ctr"/>
          <a:lstStyle/>
          <a:p>
            <a:endParaRPr lang="id-ID">
              <a:solidFill>
                <a:schemeClr val="bg1"/>
              </a:solidFill>
            </a:endParaRPr>
          </a:p>
        </p:txBody>
      </p:sp>
      <p:sp>
        <p:nvSpPr>
          <p:cNvPr id="655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F6D1D79-80E8-4855-805F-171EE3B3B9E6}" type="slidenum">
              <a:rPr lang="en-US" sz="2000">
                <a:solidFill>
                  <a:schemeClr val="bg1"/>
                </a:solidFill>
              </a:rPr>
              <a:pPr algn="ctr" eaLnBrk="1">
                <a:lnSpc>
                  <a:spcPct val="100000"/>
                </a:lnSpc>
              </a:pPr>
              <a:t>60</a:t>
            </a:fld>
            <a:endParaRPr lang="en-US">
              <a:solidFill>
                <a:schemeClr val="bg1"/>
              </a:solidFill>
            </a:endParaRPr>
          </a:p>
        </p:txBody>
      </p:sp>
      <p:sp>
        <p:nvSpPr>
          <p:cNvPr id="65540" name="AutoShape 4"/>
          <p:cNvSpPr>
            <a:spLocks/>
          </p:cNvSpPr>
          <p:nvPr/>
        </p:nvSpPr>
        <p:spPr bwMode="auto">
          <a:xfrm flipH="1">
            <a:off x="7467600" y="6159500"/>
            <a:ext cx="3786188"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65541" name="AutoShape 5"/>
          <p:cNvSpPr>
            <a:spLocks/>
          </p:cNvSpPr>
          <p:nvPr/>
        </p:nvSpPr>
        <p:spPr bwMode="auto">
          <a:xfrm flipH="1">
            <a:off x="4357688" y="6159500"/>
            <a:ext cx="3786187"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65544" name="AutoShape 8"/>
          <p:cNvSpPr>
            <a:spLocks/>
          </p:cNvSpPr>
          <p:nvPr/>
        </p:nvSpPr>
        <p:spPr bwMode="auto">
          <a:xfrm>
            <a:off x="13130213"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65545" name="AutoShape 9"/>
          <p:cNvSpPr>
            <a:spLocks/>
          </p:cNvSpPr>
          <p:nvPr/>
        </p:nvSpPr>
        <p:spPr bwMode="auto">
          <a:xfrm>
            <a:off x="16214725"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65548" name="AutoShape 12"/>
          <p:cNvSpPr>
            <a:spLocks/>
          </p:cNvSpPr>
          <p:nvPr/>
        </p:nvSpPr>
        <p:spPr bwMode="auto">
          <a:xfrm>
            <a:off x="19269075"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6"/>
          </a:solidFill>
          <a:ln>
            <a:noFill/>
          </a:ln>
          <a:effectLst/>
          <a:extLst/>
        </p:spPr>
        <p:txBody>
          <a:bodyPr lIns="50800" tIns="50800" rIns="50800" bIns="50800" anchor="ctr"/>
          <a:lstStyle/>
          <a:p>
            <a:endParaRPr lang="id-ID">
              <a:solidFill>
                <a:schemeClr val="bg1"/>
              </a:solidFill>
            </a:endParaRPr>
          </a:p>
        </p:txBody>
      </p:sp>
      <p:sp>
        <p:nvSpPr>
          <p:cNvPr id="65550" name="AutoShape 14"/>
          <p:cNvSpPr>
            <a:spLocks/>
          </p:cNvSpPr>
          <p:nvPr/>
        </p:nvSpPr>
        <p:spPr bwMode="auto">
          <a:xfrm flipH="1">
            <a:off x="1260475" y="6159500"/>
            <a:ext cx="3786188"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5552" name="AutoShape 16"/>
          <p:cNvSpPr>
            <a:spLocks/>
          </p:cNvSpPr>
          <p:nvPr/>
        </p:nvSpPr>
        <p:spPr bwMode="auto">
          <a:xfrm>
            <a:off x="1309688" y="3533775"/>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5553" name="AutoShape 17"/>
          <p:cNvSpPr>
            <a:spLocks/>
          </p:cNvSpPr>
          <p:nvPr/>
        </p:nvSpPr>
        <p:spPr bwMode="auto">
          <a:xfrm>
            <a:off x="1260475" y="4062413"/>
            <a:ext cx="2938463" cy="124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54" name="AutoShape 18"/>
          <p:cNvSpPr>
            <a:spLocks/>
          </p:cNvSpPr>
          <p:nvPr/>
        </p:nvSpPr>
        <p:spPr bwMode="auto">
          <a:xfrm>
            <a:off x="5081588" y="10191750"/>
            <a:ext cx="2841625"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5555" name="AutoShape 19"/>
          <p:cNvSpPr>
            <a:spLocks/>
          </p:cNvSpPr>
          <p:nvPr/>
        </p:nvSpPr>
        <p:spPr bwMode="auto">
          <a:xfrm>
            <a:off x="5033963" y="10721975"/>
            <a:ext cx="2936875" cy="1243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56" name="AutoShape 20"/>
          <p:cNvSpPr>
            <a:spLocks/>
          </p:cNvSpPr>
          <p:nvPr/>
        </p:nvSpPr>
        <p:spPr bwMode="auto">
          <a:xfrm>
            <a:off x="8878888" y="3533775"/>
            <a:ext cx="284162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5557" name="AutoShape 21"/>
          <p:cNvSpPr>
            <a:spLocks/>
          </p:cNvSpPr>
          <p:nvPr/>
        </p:nvSpPr>
        <p:spPr bwMode="auto">
          <a:xfrm>
            <a:off x="8831263" y="4062413"/>
            <a:ext cx="2936875" cy="124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58" name="AutoShape 22"/>
          <p:cNvSpPr>
            <a:spLocks/>
          </p:cNvSpPr>
          <p:nvPr/>
        </p:nvSpPr>
        <p:spPr bwMode="auto">
          <a:xfrm>
            <a:off x="12622213" y="10191750"/>
            <a:ext cx="2840037"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5559" name="AutoShape 23"/>
          <p:cNvSpPr>
            <a:spLocks/>
          </p:cNvSpPr>
          <p:nvPr/>
        </p:nvSpPr>
        <p:spPr bwMode="auto">
          <a:xfrm>
            <a:off x="12573000" y="10721975"/>
            <a:ext cx="2938463" cy="1243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60" name="AutoShape 24"/>
          <p:cNvSpPr>
            <a:spLocks/>
          </p:cNvSpPr>
          <p:nvPr/>
        </p:nvSpPr>
        <p:spPr bwMode="auto">
          <a:xfrm>
            <a:off x="16356013" y="3533775"/>
            <a:ext cx="284162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5561" name="AutoShape 25"/>
          <p:cNvSpPr>
            <a:spLocks/>
          </p:cNvSpPr>
          <p:nvPr/>
        </p:nvSpPr>
        <p:spPr bwMode="auto">
          <a:xfrm>
            <a:off x="16308388" y="4062413"/>
            <a:ext cx="2936875" cy="1244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62" name="AutoShape 26"/>
          <p:cNvSpPr>
            <a:spLocks/>
          </p:cNvSpPr>
          <p:nvPr/>
        </p:nvSpPr>
        <p:spPr bwMode="auto">
          <a:xfrm>
            <a:off x="20166013" y="10191750"/>
            <a:ext cx="2841625"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65563" name="AutoShape 27"/>
          <p:cNvSpPr>
            <a:spLocks/>
          </p:cNvSpPr>
          <p:nvPr/>
        </p:nvSpPr>
        <p:spPr bwMode="auto">
          <a:xfrm>
            <a:off x="20118388" y="10721975"/>
            <a:ext cx="2936875" cy="1243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1" name="AutoShape 4"/>
          <p:cNvSpPr>
            <a:spLocks/>
          </p:cNvSpPr>
          <p:nvPr/>
        </p:nvSpPr>
        <p:spPr bwMode="auto">
          <a:xfrm flipH="1">
            <a:off x="7467600" y="6159500"/>
            <a:ext cx="3786188"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50800" tIns="50800" rIns="50800" bIns="50800" anchor="ctr"/>
          <a:lstStyle/>
          <a:p>
            <a:endParaRPr lang="id-ID">
              <a:solidFill>
                <a:schemeClr val="bg1"/>
              </a:solidFill>
            </a:endParaRPr>
          </a:p>
        </p:txBody>
      </p:sp>
      <p:sp>
        <p:nvSpPr>
          <p:cNvPr id="32" name="AutoShape 5"/>
          <p:cNvSpPr>
            <a:spLocks/>
          </p:cNvSpPr>
          <p:nvPr/>
        </p:nvSpPr>
        <p:spPr bwMode="auto">
          <a:xfrm flipH="1">
            <a:off x="4373365" y="6159500"/>
            <a:ext cx="3786187"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50800" tIns="50800" rIns="50800" bIns="50800" anchor="ctr"/>
          <a:lstStyle/>
          <a:p>
            <a:endParaRPr lang="id-ID">
              <a:solidFill>
                <a:schemeClr val="bg1"/>
              </a:solidFill>
            </a:endParaRPr>
          </a:p>
        </p:txBody>
      </p:sp>
      <p:sp>
        <p:nvSpPr>
          <p:cNvPr id="33" name="AutoShape 8"/>
          <p:cNvSpPr>
            <a:spLocks/>
          </p:cNvSpPr>
          <p:nvPr/>
        </p:nvSpPr>
        <p:spPr bwMode="auto">
          <a:xfrm>
            <a:off x="13135420"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50800" tIns="50800" rIns="50800" bIns="50800" anchor="ctr"/>
          <a:lstStyle/>
          <a:p>
            <a:endParaRPr lang="id-ID">
              <a:solidFill>
                <a:schemeClr val="bg1"/>
              </a:solidFill>
            </a:endParaRPr>
          </a:p>
        </p:txBody>
      </p:sp>
      <p:sp>
        <p:nvSpPr>
          <p:cNvPr id="34" name="AutoShape 9"/>
          <p:cNvSpPr>
            <a:spLocks/>
          </p:cNvSpPr>
          <p:nvPr/>
        </p:nvSpPr>
        <p:spPr bwMode="auto">
          <a:xfrm>
            <a:off x="16205362"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50800" tIns="50800" rIns="50800" bIns="50800" anchor="ctr"/>
          <a:lstStyle/>
          <a:p>
            <a:endParaRPr lang="id-ID">
              <a:solidFill>
                <a:schemeClr val="bg1"/>
              </a:solidFill>
            </a:endParaRPr>
          </a:p>
        </p:txBody>
      </p:sp>
      <p:sp>
        <p:nvSpPr>
          <p:cNvPr id="35" name="AutoShape 12"/>
          <p:cNvSpPr>
            <a:spLocks/>
          </p:cNvSpPr>
          <p:nvPr/>
        </p:nvSpPr>
        <p:spPr bwMode="auto">
          <a:xfrm>
            <a:off x="19293160" y="6159500"/>
            <a:ext cx="3784600" cy="3179763"/>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50800" tIns="50800" rIns="50800" bIns="50800" anchor="ctr"/>
          <a:lstStyle/>
          <a:p>
            <a:endParaRPr lang="id-ID">
              <a:solidFill>
                <a:schemeClr val="bg1"/>
              </a:solidFill>
            </a:endParaRPr>
          </a:p>
        </p:txBody>
      </p:sp>
      <p:sp>
        <p:nvSpPr>
          <p:cNvPr id="36" name="AutoShape 14"/>
          <p:cNvSpPr>
            <a:spLocks/>
          </p:cNvSpPr>
          <p:nvPr/>
        </p:nvSpPr>
        <p:spPr bwMode="auto">
          <a:xfrm flipH="1">
            <a:off x="1247775" y="6159500"/>
            <a:ext cx="3786188" cy="3179763"/>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50800" tIns="50800" rIns="50800" bIns="50800" anchor="ctr"/>
          <a:lstStyle/>
          <a:p>
            <a:endParaRPr lang="id-ID">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5564"/>
                                        </p:tgtEl>
                                        <p:attrNameLst>
                                          <p:attrName>style.visibility</p:attrName>
                                        </p:attrNameLst>
                                      </p:cBhvr>
                                      <p:to>
                                        <p:strVal val="visible"/>
                                      </p:to>
                                    </p:set>
                                    <p:anim calcmode="lin" valueType="num">
                                      <p:cBhvr>
                                        <p:cTn id="7" dur="500" fill="hold"/>
                                        <p:tgtEl>
                                          <p:spTgt spid="65564"/>
                                        </p:tgtEl>
                                        <p:attrNameLst>
                                          <p:attrName>ppt_w</p:attrName>
                                        </p:attrNameLst>
                                      </p:cBhvr>
                                      <p:tavLst>
                                        <p:tav tm="0">
                                          <p:val>
                                            <p:fltVal val="0"/>
                                          </p:val>
                                        </p:tav>
                                        <p:tav tm="100000">
                                          <p:val>
                                            <p:strVal val="#ppt_w"/>
                                          </p:val>
                                        </p:tav>
                                      </p:tavLst>
                                    </p:anim>
                                    <p:anim calcmode="lin" valueType="num">
                                      <p:cBhvr>
                                        <p:cTn id="8" dur="500" fill="hold"/>
                                        <p:tgtEl>
                                          <p:spTgt spid="655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540"/>
                                        </p:tgtEl>
                                        <p:attrNameLst>
                                          <p:attrName>style.visibility</p:attrName>
                                        </p:attrNameLst>
                                      </p:cBhvr>
                                      <p:to>
                                        <p:strVal val="visible"/>
                                      </p:to>
                                    </p:set>
                                    <p:animEffect transition="in" filter="fade">
                                      <p:cBhvr>
                                        <p:cTn id="12" dur="500"/>
                                        <p:tgtEl>
                                          <p:spTgt spid="65540"/>
                                        </p:tgtEl>
                                      </p:cBhvr>
                                    </p:animEffect>
                                  </p:childTnLst>
                                </p:cTn>
                              </p:par>
                              <p:par>
                                <p:cTn id="13" presetID="10" presetClass="entr" presetSubtype="0" fill="hold" grpId="0" nodeType="withEffect">
                                  <p:stCondLst>
                                    <p:cond delay="20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par>
                          <p:cTn id="16" fill="hold">
                            <p:stCondLst>
                              <p:cond delay="1200"/>
                            </p:stCondLst>
                            <p:childTnLst>
                              <p:par>
                                <p:cTn id="17" presetID="10" presetClass="entr" presetSubtype="0" fill="hold" grpId="0" nodeType="afterEffect">
                                  <p:stCondLst>
                                    <p:cond delay="0"/>
                                  </p:stCondLst>
                                  <p:childTnLst>
                                    <p:set>
                                      <p:cBhvr>
                                        <p:cTn id="18" dur="1" fill="hold">
                                          <p:stCondLst>
                                            <p:cond delay="0"/>
                                          </p:stCondLst>
                                        </p:cTn>
                                        <p:tgtEl>
                                          <p:spTgt spid="65544"/>
                                        </p:tgtEl>
                                        <p:attrNameLst>
                                          <p:attrName>style.visibility</p:attrName>
                                        </p:attrNameLst>
                                      </p:cBhvr>
                                      <p:to>
                                        <p:strVal val="visible"/>
                                      </p:to>
                                    </p:set>
                                    <p:animEffect transition="in" filter="fade">
                                      <p:cBhvr>
                                        <p:cTn id="19" dur="500"/>
                                        <p:tgtEl>
                                          <p:spTgt spid="65544"/>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nodeType="withGroup">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65541"/>
                                        </p:tgtEl>
                                        <p:attrNameLst>
                                          <p:attrName>style.visibility</p:attrName>
                                        </p:attrNameLst>
                                      </p:cBhvr>
                                      <p:to>
                                        <p:strVal val="visible"/>
                                      </p:to>
                                    </p:set>
                                    <p:animEffect transition="in" filter="fade">
                                      <p:cBhvr>
                                        <p:cTn id="26" dur="500"/>
                                        <p:tgtEl>
                                          <p:spTgt spid="65541"/>
                                        </p:tgtEl>
                                      </p:cBhvr>
                                    </p:animEffect>
                                  </p:childTnLst>
                                </p:cTn>
                              </p:par>
                              <p:par>
                                <p:cTn id="27" presetID="10" presetClass="entr" presetSubtype="0" fill="hold" grpId="0" nodeType="withEffect">
                                  <p:stCondLst>
                                    <p:cond delay="20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par>
                          <p:cTn id="30" fill="hold">
                            <p:stCondLst>
                              <p:cond delay="2600"/>
                            </p:stCondLst>
                            <p:childTnLst>
                              <p:par>
                                <p:cTn id="31" presetID="10" presetClass="entr" presetSubtype="0" fill="hold" grpId="0" nodeType="afterEffect">
                                  <p:stCondLst>
                                    <p:cond delay="0"/>
                                  </p:stCondLst>
                                  <p:childTnLst>
                                    <p:set>
                                      <p:cBhvr>
                                        <p:cTn id="32" dur="1" fill="hold">
                                          <p:stCondLst>
                                            <p:cond delay="0"/>
                                          </p:stCondLst>
                                        </p:cTn>
                                        <p:tgtEl>
                                          <p:spTgt spid="65545"/>
                                        </p:tgtEl>
                                        <p:attrNameLst>
                                          <p:attrName>style.visibility</p:attrName>
                                        </p:attrNameLst>
                                      </p:cBhvr>
                                      <p:to>
                                        <p:strVal val="visible"/>
                                      </p:to>
                                    </p:set>
                                    <p:animEffect transition="in" filter="fade">
                                      <p:cBhvr>
                                        <p:cTn id="33" dur="500"/>
                                        <p:tgtEl>
                                          <p:spTgt spid="65545"/>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65550"/>
                                        </p:tgtEl>
                                        <p:attrNameLst>
                                          <p:attrName>style.visibility</p:attrName>
                                        </p:attrNameLst>
                                      </p:cBhvr>
                                      <p:to>
                                        <p:strVal val="visible"/>
                                      </p:to>
                                    </p:set>
                                    <p:animEffect transition="in" filter="fade">
                                      <p:cBhvr>
                                        <p:cTn id="40" dur="500"/>
                                        <p:tgtEl>
                                          <p:spTgt spid="65550"/>
                                        </p:tgtEl>
                                      </p:cBhvr>
                                    </p:animEffect>
                                  </p:childTnLst>
                                </p:cTn>
                              </p:par>
                              <p:par>
                                <p:cTn id="41" presetID="10" presetClass="entr" presetSubtype="0" fill="hold" grpId="0" nodeType="withEffect">
                                  <p:stCondLst>
                                    <p:cond delay="20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65548"/>
                                        </p:tgtEl>
                                        <p:attrNameLst>
                                          <p:attrName>style.visibility</p:attrName>
                                        </p:attrNameLst>
                                      </p:cBhvr>
                                      <p:to>
                                        <p:strVal val="visible"/>
                                      </p:to>
                                    </p:set>
                                    <p:animEffect transition="in" filter="fade">
                                      <p:cBhvr>
                                        <p:cTn id="47" dur="500"/>
                                        <p:tgtEl>
                                          <p:spTgt spid="65548"/>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par>
                                <p:cTn id="51" presetID="10" presetClass="entr" presetSubtype="0" fill="hold" grpId="0" nodeType="withEffect">
                                  <p:stCondLst>
                                    <p:cond delay="200"/>
                                  </p:stCondLst>
                                  <p:childTnLst>
                                    <p:set>
                                      <p:cBhvr>
                                        <p:cTn id="52" dur="1" fill="hold">
                                          <p:stCondLst>
                                            <p:cond delay="0"/>
                                          </p:stCondLst>
                                        </p:cTn>
                                        <p:tgtEl>
                                          <p:spTgt spid="65552"/>
                                        </p:tgtEl>
                                        <p:attrNameLst>
                                          <p:attrName>style.visibility</p:attrName>
                                        </p:attrNameLst>
                                      </p:cBhvr>
                                      <p:to>
                                        <p:strVal val="visible"/>
                                      </p:to>
                                    </p:set>
                                    <p:animEffect transition="in" filter="fade">
                                      <p:cBhvr>
                                        <p:cTn id="53" dur="300"/>
                                        <p:tgtEl>
                                          <p:spTgt spid="65552"/>
                                        </p:tgtEl>
                                      </p:cBhvr>
                                    </p:animEffect>
                                  </p:childTnLst>
                                </p:cTn>
                              </p:par>
                            </p:childTnLst>
                          </p:cTn>
                        </p:par>
                        <p:par>
                          <p:cTn id="54" fill="hold">
                            <p:stCondLst>
                              <p:cond delay="4700"/>
                            </p:stCondLst>
                            <p:childTnLst>
                              <p:par>
                                <p:cTn id="55" presetID="10" presetClass="entr" presetSubtype="0" fill="hold" grpId="0" nodeType="afterEffect">
                                  <p:stCondLst>
                                    <p:cond delay="0"/>
                                  </p:stCondLst>
                                  <p:childTnLst>
                                    <p:set>
                                      <p:cBhvr>
                                        <p:cTn id="56" dur="1" fill="hold">
                                          <p:stCondLst>
                                            <p:cond delay="0"/>
                                          </p:stCondLst>
                                        </p:cTn>
                                        <p:tgtEl>
                                          <p:spTgt spid="65553"/>
                                        </p:tgtEl>
                                        <p:attrNameLst>
                                          <p:attrName>style.visibility</p:attrName>
                                        </p:attrNameLst>
                                      </p:cBhvr>
                                      <p:to>
                                        <p:strVal val="visible"/>
                                      </p:to>
                                    </p:set>
                                    <p:animEffect transition="in" filter="fade">
                                      <p:cBhvr>
                                        <p:cTn id="57" dur="300"/>
                                        <p:tgtEl>
                                          <p:spTgt spid="65553"/>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65556"/>
                                        </p:tgtEl>
                                        <p:attrNameLst>
                                          <p:attrName>style.visibility</p:attrName>
                                        </p:attrNameLst>
                                      </p:cBhvr>
                                      <p:to>
                                        <p:strVal val="visible"/>
                                      </p:to>
                                    </p:set>
                                    <p:animEffect transition="in" filter="fade">
                                      <p:cBhvr>
                                        <p:cTn id="61" dur="300"/>
                                        <p:tgtEl>
                                          <p:spTgt spid="65556"/>
                                        </p:tgtEl>
                                      </p:cBhvr>
                                    </p:animEffect>
                                  </p:childTnLst>
                                </p:cTn>
                              </p:par>
                            </p:childTnLst>
                          </p:cTn>
                        </p:par>
                        <p:par>
                          <p:cTn id="62" fill="hold">
                            <p:stCondLst>
                              <p:cond delay="5300"/>
                            </p:stCondLst>
                            <p:childTnLst>
                              <p:par>
                                <p:cTn id="63" presetID="10" presetClass="entr" presetSubtype="0" fill="hold" grpId="0" nodeType="afterEffect">
                                  <p:stCondLst>
                                    <p:cond delay="0"/>
                                  </p:stCondLst>
                                  <p:childTnLst>
                                    <p:set>
                                      <p:cBhvr>
                                        <p:cTn id="64" dur="1" fill="hold">
                                          <p:stCondLst>
                                            <p:cond delay="0"/>
                                          </p:stCondLst>
                                        </p:cTn>
                                        <p:tgtEl>
                                          <p:spTgt spid="65557"/>
                                        </p:tgtEl>
                                        <p:attrNameLst>
                                          <p:attrName>style.visibility</p:attrName>
                                        </p:attrNameLst>
                                      </p:cBhvr>
                                      <p:to>
                                        <p:strVal val="visible"/>
                                      </p:to>
                                    </p:set>
                                    <p:animEffect transition="in" filter="fade">
                                      <p:cBhvr>
                                        <p:cTn id="65" dur="300"/>
                                        <p:tgtEl>
                                          <p:spTgt spid="65557"/>
                                        </p:tgtEl>
                                      </p:cBhvr>
                                    </p:animEffect>
                                  </p:childTnLst>
                                </p:cTn>
                              </p:par>
                            </p:childTnLst>
                          </p:cTn>
                        </p:par>
                        <p:par>
                          <p:cTn id="66" fill="hold">
                            <p:stCondLst>
                              <p:cond delay="5600"/>
                            </p:stCondLst>
                            <p:childTnLst>
                              <p:par>
                                <p:cTn id="67" presetID="10" presetClass="entr" presetSubtype="0" fill="hold" grpId="0" nodeType="afterEffect">
                                  <p:stCondLst>
                                    <p:cond delay="0"/>
                                  </p:stCondLst>
                                  <p:childTnLst>
                                    <p:set>
                                      <p:cBhvr>
                                        <p:cTn id="68" dur="1" fill="hold">
                                          <p:stCondLst>
                                            <p:cond delay="0"/>
                                          </p:stCondLst>
                                        </p:cTn>
                                        <p:tgtEl>
                                          <p:spTgt spid="65560"/>
                                        </p:tgtEl>
                                        <p:attrNameLst>
                                          <p:attrName>style.visibility</p:attrName>
                                        </p:attrNameLst>
                                      </p:cBhvr>
                                      <p:to>
                                        <p:strVal val="visible"/>
                                      </p:to>
                                    </p:set>
                                    <p:animEffect transition="in" filter="fade">
                                      <p:cBhvr>
                                        <p:cTn id="69" dur="300"/>
                                        <p:tgtEl>
                                          <p:spTgt spid="65560"/>
                                        </p:tgtEl>
                                      </p:cBhvr>
                                    </p:animEffect>
                                  </p:childTnLst>
                                </p:cTn>
                              </p:par>
                            </p:childTnLst>
                          </p:cTn>
                        </p:par>
                        <p:par>
                          <p:cTn id="70" fill="hold">
                            <p:stCondLst>
                              <p:cond delay="5900"/>
                            </p:stCondLst>
                            <p:childTnLst>
                              <p:par>
                                <p:cTn id="71" presetID="10" presetClass="entr" presetSubtype="0" fill="hold" grpId="0" nodeType="afterEffect">
                                  <p:stCondLst>
                                    <p:cond delay="0"/>
                                  </p:stCondLst>
                                  <p:childTnLst>
                                    <p:set>
                                      <p:cBhvr>
                                        <p:cTn id="72" dur="1" fill="hold">
                                          <p:stCondLst>
                                            <p:cond delay="0"/>
                                          </p:stCondLst>
                                        </p:cTn>
                                        <p:tgtEl>
                                          <p:spTgt spid="65561"/>
                                        </p:tgtEl>
                                        <p:attrNameLst>
                                          <p:attrName>style.visibility</p:attrName>
                                        </p:attrNameLst>
                                      </p:cBhvr>
                                      <p:to>
                                        <p:strVal val="visible"/>
                                      </p:to>
                                    </p:set>
                                    <p:animEffect transition="in" filter="fade">
                                      <p:cBhvr>
                                        <p:cTn id="73" dur="300"/>
                                        <p:tgtEl>
                                          <p:spTgt spid="65561"/>
                                        </p:tgtEl>
                                      </p:cBhvr>
                                    </p:animEffect>
                                  </p:childTnLst>
                                </p:cTn>
                              </p:par>
                            </p:childTnLst>
                          </p:cTn>
                        </p:par>
                        <p:par>
                          <p:cTn id="74" fill="hold">
                            <p:stCondLst>
                              <p:cond delay="6200"/>
                            </p:stCondLst>
                            <p:childTnLst>
                              <p:par>
                                <p:cTn id="75" presetID="10" presetClass="entr" presetSubtype="0" fill="hold" grpId="0" nodeType="afterEffect">
                                  <p:stCondLst>
                                    <p:cond delay="0"/>
                                  </p:stCondLst>
                                  <p:childTnLst>
                                    <p:set>
                                      <p:cBhvr>
                                        <p:cTn id="76" dur="1" fill="hold">
                                          <p:stCondLst>
                                            <p:cond delay="0"/>
                                          </p:stCondLst>
                                        </p:cTn>
                                        <p:tgtEl>
                                          <p:spTgt spid="65554"/>
                                        </p:tgtEl>
                                        <p:attrNameLst>
                                          <p:attrName>style.visibility</p:attrName>
                                        </p:attrNameLst>
                                      </p:cBhvr>
                                      <p:to>
                                        <p:strVal val="visible"/>
                                      </p:to>
                                    </p:set>
                                    <p:animEffect transition="in" filter="fade">
                                      <p:cBhvr>
                                        <p:cTn id="77" dur="300"/>
                                        <p:tgtEl>
                                          <p:spTgt spid="65554"/>
                                        </p:tgtEl>
                                      </p:cBhvr>
                                    </p:animEffect>
                                  </p:childTnLst>
                                </p:cTn>
                              </p:par>
                            </p:childTnLst>
                          </p:cTn>
                        </p:par>
                        <p:par>
                          <p:cTn id="78" fill="hold">
                            <p:stCondLst>
                              <p:cond delay="6500"/>
                            </p:stCondLst>
                            <p:childTnLst>
                              <p:par>
                                <p:cTn id="79" presetID="10" presetClass="entr" presetSubtype="0" fill="hold" grpId="0" nodeType="afterEffect">
                                  <p:stCondLst>
                                    <p:cond delay="0"/>
                                  </p:stCondLst>
                                  <p:childTnLst>
                                    <p:set>
                                      <p:cBhvr>
                                        <p:cTn id="80" dur="1" fill="hold">
                                          <p:stCondLst>
                                            <p:cond delay="0"/>
                                          </p:stCondLst>
                                        </p:cTn>
                                        <p:tgtEl>
                                          <p:spTgt spid="65555"/>
                                        </p:tgtEl>
                                        <p:attrNameLst>
                                          <p:attrName>style.visibility</p:attrName>
                                        </p:attrNameLst>
                                      </p:cBhvr>
                                      <p:to>
                                        <p:strVal val="visible"/>
                                      </p:to>
                                    </p:set>
                                    <p:animEffect transition="in" filter="fade">
                                      <p:cBhvr>
                                        <p:cTn id="81" dur="300"/>
                                        <p:tgtEl>
                                          <p:spTgt spid="65555"/>
                                        </p:tgtEl>
                                      </p:cBhvr>
                                    </p:animEffect>
                                  </p:childTnLst>
                                </p:cTn>
                              </p:par>
                            </p:childTnLst>
                          </p:cTn>
                        </p:par>
                        <p:par>
                          <p:cTn id="82" fill="hold">
                            <p:stCondLst>
                              <p:cond delay="6800"/>
                            </p:stCondLst>
                            <p:childTnLst>
                              <p:par>
                                <p:cTn id="83" presetID="10" presetClass="entr" presetSubtype="0" fill="hold" grpId="0" nodeType="afterEffect">
                                  <p:stCondLst>
                                    <p:cond delay="0"/>
                                  </p:stCondLst>
                                  <p:childTnLst>
                                    <p:set>
                                      <p:cBhvr>
                                        <p:cTn id="84" dur="1" fill="hold">
                                          <p:stCondLst>
                                            <p:cond delay="0"/>
                                          </p:stCondLst>
                                        </p:cTn>
                                        <p:tgtEl>
                                          <p:spTgt spid="65558"/>
                                        </p:tgtEl>
                                        <p:attrNameLst>
                                          <p:attrName>style.visibility</p:attrName>
                                        </p:attrNameLst>
                                      </p:cBhvr>
                                      <p:to>
                                        <p:strVal val="visible"/>
                                      </p:to>
                                    </p:set>
                                    <p:animEffect transition="in" filter="fade">
                                      <p:cBhvr>
                                        <p:cTn id="85" dur="300"/>
                                        <p:tgtEl>
                                          <p:spTgt spid="65558"/>
                                        </p:tgtEl>
                                      </p:cBhvr>
                                    </p:animEffect>
                                  </p:childTnLst>
                                </p:cTn>
                              </p:par>
                            </p:childTnLst>
                          </p:cTn>
                        </p:par>
                        <p:par>
                          <p:cTn id="86" fill="hold">
                            <p:stCondLst>
                              <p:cond delay="7100"/>
                            </p:stCondLst>
                            <p:childTnLst>
                              <p:par>
                                <p:cTn id="87" presetID="10" presetClass="entr" presetSubtype="0" fill="hold" grpId="0" nodeType="afterEffect">
                                  <p:stCondLst>
                                    <p:cond delay="0"/>
                                  </p:stCondLst>
                                  <p:childTnLst>
                                    <p:set>
                                      <p:cBhvr>
                                        <p:cTn id="88" dur="1" fill="hold">
                                          <p:stCondLst>
                                            <p:cond delay="0"/>
                                          </p:stCondLst>
                                        </p:cTn>
                                        <p:tgtEl>
                                          <p:spTgt spid="65559"/>
                                        </p:tgtEl>
                                        <p:attrNameLst>
                                          <p:attrName>style.visibility</p:attrName>
                                        </p:attrNameLst>
                                      </p:cBhvr>
                                      <p:to>
                                        <p:strVal val="visible"/>
                                      </p:to>
                                    </p:set>
                                    <p:animEffect transition="in" filter="fade">
                                      <p:cBhvr>
                                        <p:cTn id="89" dur="300"/>
                                        <p:tgtEl>
                                          <p:spTgt spid="65559"/>
                                        </p:tgtEl>
                                      </p:cBhvr>
                                    </p:animEffect>
                                  </p:childTnLst>
                                </p:cTn>
                              </p:par>
                            </p:childTnLst>
                          </p:cTn>
                        </p:par>
                        <p:par>
                          <p:cTn id="90" fill="hold">
                            <p:stCondLst>
                              <p:cond delay="7400"/>
                            </p:stCondLst>
                            <p:childTnLst>
                              <p:par>
                                <p:cTn id="91" presetID="10" presetClass="entr" presetSubtype="0" fill="hold" grpId="0" nodeType="afterEffect">
                                  <p:stCondLst>
                                    <p:cond delay="0"/>
                                  </p:stCondLst>
                                  <p:childTnLst>
                                    <p:set>
                                      <p:cBhvr>
                                        <p:cTn id="92" dur="1" fill="hold">
                                          <p:stCondLst>
                                            <p:cond delay="0"/>
                                          </p:stCondLst>
                                        </p:cTn>
                                        <p:tgtEl>
                                          <p:spTgt spid="65562"/>
                                        </p:tgtEl>
                                        <p:attrNameLst>
                                          <p:attrName>style.visibility</p:attrName>
                                        </p:attrNameLst>
                                      </p:cBhvr>
                                      <p:to>
                                        <p:strVal val="visible"/>
                                      </p:to>
                                    </p:set>
                                    <p:animEffect transition="in" filter="fade">
                                      <p:cBhvr>
                                        <p:cTn id="93" dur="300"/>
                                        <p:tgtEl>
                                          <p:spTgt spid="65562"/>
                                        </p:tgtEl>
                                      </p:cBhvr>
                                    </p:animEffect>
                                  </p:childTnLst>
                                </p:cTn>
                              </p:par>
                            </p:childTnLst>
                          </p:cTn>
                        </p:par>
                        <p:par>
                          <p:cTn id="94" fill="hold">
                            <p:stCondLst>
                              <p:cond delay="7700"/>
                            </p:stCondLst>
                            <p:childTnLst>
                              <p:par>
                                <p:cTn id="95" presetID="10" presetClass="entr" presetSubtype="0" fill="hold" grpId="0" nodeType="afterEffect">
                                  <p:stCondLst>
                                    <p:cond delay="0"/>
                                  </p:stCondLst>
                                  <p:childTnLst>
                                    <p:set>
                                      <p:cBhvr>
                                        <p:cTn id="96" dur="1" fill="hold">
                                          <p:stCondLst>
                                            <p:cond delay="0"/>
                                          </p:stCondLst>
                                        </p:cTn>
                                        <p:tgtEl>
                                          <p:spTgt spid="65563"/>
                                        </p:tgtEl>
                                        <p:attrNameLst>
                                          <p:attrName>style.visibility</p:attrName>
                                        </p:attrNameLst>
                                      </p:cBhvr>
                                      <p:to>
                                        <p:strVal val="visible"/>
                                      </p:to>
                                    </p:set>
                                    <p:animEffect transition="in" filter="fade">
                                      <p:cBhvr>
                                        <p:cTn id="97" dur="300"/>
                                        <p:tgtEl>
                                          <p:spTgt spid="65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64" grpId="0" animBg="1"/>
      <p:bldP spid="65540" grpId="0" animBg="1"/>
      <p:bldP spid="65541" grpId="0" animBg="1"/>
      <p:bldP spid="65544" grpId="0" animBg="1"/>
      <p:bldP spid="65545" grpId="0" animBg="1"/>
      <p:bldP spid="65548" grpId="0" animBg="1"/>
      <p:bldP spid="65550" grpId="0" animBg="1"/>
      <p:bldP spid="65552" grpId="0"/>
      <p:bldP spid="65553" grpId="0"/>
      <p:bldP spid="65554" grpId="0"/>
      <p:bldP spid="65555" grpId="0"/>
      <p:bldP spid="65556" grpId="0"/>
      <p:bldP spid="65557" grpId="0"/>
      <p:bldP spid="65558" grpId="0"/>
      <p:bldP spid="65559" grpId="0"/>
      <p:bldP spid="65560" grpId="0"/>
      <p:bldP spid="65561" grpId="0"/>
      <p:bldP spid="65562" grpId="0"/>
      <p:bldP spid="65563" grpId="0"/>
      <p:bldP spid="31" grpId="0" animBg="1"/>
      <p:bldP spid="32" grpId="0" animBg="1"/>
      <p:bldP spid="33" grpId="0" animBg="1"/>
      <p:bldP spid="34" grpId="0" animBg="1"/>
      <p:bldP spid="35" grpId="0" animBg="1"/>
      <p:bldP spid="3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B81FBB-DFDA-4B29-9FF8-5312CF705D4B}" type="slidenum">
              <a:rPr lang="en-US" sz="2000">
                <a:solidFill>
                  <a:schemeClr val="bg1"/>
                </a:solidFill>
              </a:rPr>
              <a:pPr algn="ctr" eaLnBrk="1">
                <a:lnSpc>
                  <a:spcPct val="100000"/>
                </a:lnSpc>
              </a:pPr>
              <a:t>61</a:t>
            </a:fld>
            <a:endParaRPr lang="en-US">
              <a:solidFill>
                <a:schemeClr val="bg1"/>
              </a:solidFill>
            </a:endParaRPr>
          </a:p>
        </p:txBody>
      </p:sp>
      <p:sp>
        <p:nvSpPr>
          <p:cNvPr id="66564" name="AutoShape 4"/>
          <p:cNvSpPr>
            <a:spLocks/>
          </p:cNvSpPr>
          <p:nvPr/>
        </p:nvSpPr>
        <p:spPr bwMode="auto">
          <a:xfrm>
            <a:off x="2909888" y="3419475"/>
            <a:ext cx="5543550" cy="8645525"/>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aphicFrame>
        <p:nvGraphicFramePr>
          <p:cNvPr id="66565" name="Group 5"/>
          <p:cNvGraphicFramePr>
            <a:graphicFrameLocks noGrp="1"/>
          </p:cNvGraphicFramePr>
          <p:nvPr>
            <p:extLst>
              <p:ext uri="{D42A27DB-BD31-4B8C-83A1-F6EECF244321}">
                <p14:modId xmlns:p14="http://schemas.microsoft.com/office/powerpoint/2010/main" val="1865127216"/>
              </p:ext>
            </p:extLst>
          </p:nvPr>
        </p:nvGraphicFramePr>
        <p:xfrm>
          <a:off x="2960688" y="6948488"/>
          <a:ext cx="5468937" cy="4897435"/>
        </p:xfrm>
        <a:graphic>
          <a:graphicData uri="http://schemas.openxmlformats.org/drawingml/2006/table">
            <a:tbl>
              <a:tblPr/>
              <a:tblGrid>
                <a:gridCol w="5468937"/>
              </a:tblGrid>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587" name="AutoShape 27"/>
          <p:cNvSpPr>
            <a:spLocks/>
          </p:cNvSpPr>
          <p:nvPr/>
        </p:nvSpPr>
        <p:spPr bwMode="auto">
          <a:xfrm>
            <a:off x="2905125" y="5089525"/>
            <a:ext cx="5543550" cy="181133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6588" name="AutoShape 28"/>
          <p:cNvSpPr>
            <a:spLocks/>
          </p:cNvSpPr>
          <p:nvPr/>
        </p:nvSpPr>
        <p:spPr bwMode="auto">
          <a:xfrm>
            <a:off x="3176588" y="4017963"/>
            <a:ext cx="5008562"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Standard Package</a:t>
            </a:r>
            <a:endParaRPr lang="en-US" dirty="0">
              <a:solidFill>
                <a:schemeClr val="bg1"/>
              </a:solidFill>
              <a:latin typeface="Roboto" charset="0"/>
              <a:ea typeface="ＭＳ Ｐゴシック" charset="0"/>
              <a:cs typeface="Roboto" charset="0"/>
              <a:sym typeface="Roboto" charset="0"/>
            </a:endParaRPr>
          </a:p>
        </p:txBody>
      </p:sp>
      <p:sp>
        <p:nvSpPr>
          <p:cNvPr id="66589" name="AutoShape 29"/>
          <p:cNvSpPr>
            <a:spLocks/>
          </p:cNvSpPr>
          <p:nvPr/>
        </p:nvSpPr>
        <p:spPr bwMode="auto">
          <a:xfrm>
            <a:off x="3602038" y="5381625"/>
            <a:ext cx="4159250" cy="1231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90000"/>
              </a:lnSpc>
              <a:defRPr/>
            </a:pPr>
            <a:r>
              <a:rPr lang="en-US" sz="7000" b="1" dirty="0">
                <a:solidFill>
                  <a:schemeClr val="tx2"/>
                </a:solidFill>
                <a:latin typeface="Roboto" charset="0"/>
                <a:ea typeface="ＭＳ Ｐゴシック" charset="0"/>
                <a:cs typeface="Roboto" charset="0"/>
                <a:sym typeface="Roboto" charset="0"/>
              </a:rPr>
              <a:t>$45</a:t>
            </a:r>
            <a:endParaRPr lang="en-US" dirty="0">
              <a:solidFill>
                <a:schemeClr val="tx2"/>
              </a:solidFill>
              <a:latin typeface="Roboto" charset="0"/>
              <a:ea typeface="ＭＳ Ｐゴシック" charset="0"/>
              <a:cs typeface="Roboto" charset="0"/>
              <a:sym typeface="Roboto" charset="0"/>
            </a:endParaRPr>
          </a:p>
        </p:txBody>
      </p:sp>
      <p:sp>
        <p:nvSpPr>
          <p:cNvPr id="66590" name="AutoShape 30"/>
          <p:cNvSpPr>
            <a:spLocks/>
          </p:cNvSpPr>
          <p:nvPr/>
        </p:nvSpPr>
        <p:spPr bwMode="auto">
          <a:xfrm>
            <a:off x="2897188" y="11901488"/>
            <a:ext cx="5543550" cy="195262"/>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6591" name="AutoShape 31"/>
          <p:cNvSpPr>
            <a:spLocks/>
          </p:cNvSpPr>
          <p:nvPr/>
        </p:nvSpPr>
        <p:spPr bwMode="auto">
          <a:xfrm>
            <a:off x="9413875" y="3419475"/>
            <a:ext cx="5541963" cy="8645525"/>
          </a:xfrm>
          <a:custGeom>
            <a:avLst/>
            <a:gdLst>
              <a:gd name="T0" fmla="*/ 2770982 w 21600"/>
              <a:gd name="T1" fmla="*/ 4322763 h 21600"/>
              <a:gd name="T2" fmla="*/ 2770982 w 21600"/>
              <a:gd name="T3" fmla="*/ 4322763 h 21600"/>
              <a:gd name="T4" fmla="*/ 2770982 w 21600"/>
              <a:gd name="T5" fmla="*/ 4322763 h 21600"/>
              <a:gd name="T6" fmla="*/ 2770982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aphicFrame>
        <p:nvGraphicFramePr>
          <p:cNvPr id="66592" name="Group 32"/>
          <p:cNvGraphicFramePr>
            <a:graphicFrameLocks noGrp="1"/>
          </p:cNvGraphicFramePr>
          <p:nvPr>
            <p:extLst>
              <p:ext uri="{D42A27DB-BD31-4B8C-83A1-F6EECF244321}">
                <p14:modId xmlns:p14="http://schemas.microsoft.com/office/powerpoint/2010/main" val="491782865"/>
              </p:ext>
            </p:extLst>
          </p:nvPr>
        </p:nvGraphicFramePr>
        <p:xfrm>
          <a:off x="9451975" y="6948488"/>
          <a:ext cx="5468938" cy="4897435"/>
        </p:xfrm>
        <a:graphic>
          <a:graphicData uri="http://schemas.openxmlformats.org/drawingml/2006/table">
            <a:tbl>
              <a:tblPr/>
              <a:tblGrid>
                <a:gridCol w="5468938"/>
              </a:tblGrid>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14" name="AutoShape 54"/>
          <p:cNvSpPr>
            <a:spLocks/>
          </p:cNvSpPr>
          <p:nvPr/>
        </p:nvSpPr>
        <p:spPr bwMode="auto">
          <a:xfrm>
            <a:off x="9409113" y="5089525"/>
            <a:ext cx="5543550" cy="181133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66615" name="AutoShape 55"/>
          <p:cNvSpPr>
            <a:spLocks/>
          </p:cNvSpPr>
          <p:nvPr/>
        </p:nvSpPr>
        <p:spPr bwMode="auto">
          <a:xfrm>
            <a:off x="9912350" y="4017963"/>
            <a:ext cx="4545013"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Medium Package</a:t>
            </a:r>
            <a:endParaRPr lang="en-US">
              <a:solidFill>
                <a:schemeClr val="bg1"/>
              </a:solidFill>
              <a:latin typeface="Roboto" charset="0"/>
              <a:ea typeface="ＭＳ Ｐゴシック" charset="0"/>
              <a:cs typeface="Roboto" charset="0"/>
              <a:sym typeface="Roboto" charset="0"/>
            </a:endParaRPr>
          </a:p>
        </p:txBody>
      </p:sp>
      <p:sp>
        <p:nvSpPr>
          <p:cNvPr id="66616" name="AutoShape 56"/>
          <p:cNvSpPr>
            <a:spLocks/>
          </p:cNvSpPr>
          <p:nvPr/>
        </p:nvSpPr>
        <p:spPr bwMode="auto">
          <a:xfrm>
            <a:off x="10088563" y="5381625"/>
            <a:ext cx="4192587" cy="1231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90000"/>
              </a:lnSpc>
              <a:defRPr/>
            </a:pPr>
            <a:r>
              <a:rPr lang="en-US" sz="7000" b="1">
                <a:solidFill>
                  <a:schemeClr val="tx2"/>
                </a:solidFill>
                <a:latin typeface="Roboto" charset="0"/>
                <a:ea typeface="ＭＳ Ｐゴシック" charset="0"/>
                <a:cs typeface="Roboto" charset="0"/>
                <a:sym typeface="Roboto" charset="0"/>
              </a:rPr>
              <a:t>$60</a:t>
            </a:r>
            <a:endParaRPr lang="en-US">
              <a:solidFill>
                <a:schemeClr val="tx2"/>
              </a:solidFill>
              <a:latin typeface="Roboto" charset="0"/>
              <a:ea typeface="ＭＳ Ｐゴシック" charset="0"/>
              <a:cs typeface="Roboto" charset="0"/>
              <a:sym typeface="Roboto" charset="0"/>
            </a:endParaRPr>
          </a:p>
        </p:txBody>
      </p:sp>
      <p:sp>
        <p:nvSpPr>
          <p:cNvPr id="66617" name="AutoShape 57"/>
          <p:cNvSpPr>
            <a:spLocks/>
          </p:cNvSpPr>
          <p:nvPr/>
        </p:nvSpPr>
        <p:spPr bwMode="auto">
          <a:xfrm>
            <a:off x="9401175" y="11901488"/>
            <a:ext cx="5543550" cy="195262"/>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66618" name="AutoShape 58"/>
          <p:cNvSpPr>
            <a:spLocks/>
          </p:cNvSpPr>
          <p:nvPr/>
        </p:nvSpPr>
        <p:spPr bwMode="auto">
          <a:xfrm>
            <a:off x="15941675" y="3419475"/>
            <a:ext cx="5543550" cy="8645525"/>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aphicFrame>
        <p:nvGraphicFramePr>
          <p:cNvPr id="66619" name="Group 59"/>
          <p:cNvGraphicFramePr>
            <a:graphicFrameLocks noGrp="1"/>
          </p:cNvGraphicFramePr>
          <p:nvPr>
            <p:extLst>
              <p:ext uri="{D42A27DB-BD31-4B8C-83A1-F6EECF244321}">
                <p14:modId xmlns:p14="http://schemas.microsoft.com/office/powerpoint/2010/main" val="448800760"/>
              </p:ext>
            </p:extLst>
          </p:nvPr>
        </p:nvGraphicFramePr>
        <p:xfrm>
          <a:off x="15979775" y="6948488"/>
          <a:ext cx="5468938" cy="4897435"/>
        </p:xfrm>
        <a:graphic>
          <a:graphicData uri="http://schemas.openxmlformats.org/drawingml/2006/table">
            <a:tbl>
              <a:tblPr/>
              <a:tblGrid>
                <a:gridCol w="5468938"/>
              </a:tblGrid>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+Bonus</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41" name="AutoShape 81"/>
          <p:cNvSpPr>
            <a:spLocks/>
          </p:cNvSpPr>
          <p:nvPr/>
        </p:nvSpPr>
        <p:spPr bwMode="auto">
          <a:xfrm>
            <a:off x="15938500" y="5089525"/>
            <a:ext cx="5541963" cy="1811338"/>
          </a:xfrm>
          <a:custGeom>
            <a:avLst/>
            <a:gdLst>
              <a:gd name="T0" fmla="*/ 2770982 w 21600"/>
              <a:gd name="T1" fmla="*/ 905669 h 21600"/>
              <a:gd name="T2" fmla="*/ 2770982 w 21600"/>
              <a:gd name="T3" fmla="*/ 905669 h 21600"/>
              <a:gd name="T4" fmla="*/ 2770982 w 21600"/>
              <a:gd name="T5" fmla="*/ 905669 h 21600"/>
              <a:gd name="T6" fmla="*/ 2770982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66642" name="AutoShape 82"/>
          <p:cNvSpPr>
            <a:spLocks/>
          </p:cNvSpPr>
          <p:nvPr/>
        </p:nvSpPr>
        <p:spPr bwMode="auto">
          <a:xfrm>
            <a:off x="16402050" y="4017963"/>
            <a:ext cx="4622800"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Premium Package</a:t>
            </a:r>
            <a:endParaRPr lang="en-US">
              <a:solidFill>
                <a:schemeClr val="bg1"/>
              </a:solidFill>
              <a:latin typeface="Roboto" charset="0"/>
              <a:ea typeface="ＭＳ Ｐゴシック" charset="0"/>
              <a:cs typeface="Roboto" charset="0"/>
              <a:sym typeface="Roboto" charset="0"/>
            </a:endParaRPr>
          </a:p>
        </p:txBody>
      </p:sp>
      <p:sp>
        <p:nvSpPr>
          <p:cNvPr id="66643" name="AutoShape 83"/>
          <p:cNvSpPr>
            <a:spLocks/>
          </p:cNvSpPr>
          <p:nvPr/>
        </p:nvSpPr>
        <p:spPr bwMode="auto">
          <a:xfrm>
            <a:off x="16894175" y="5381625"/>
            <a:ext cx="3638550" cy="1231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90000"/>
              </a:lnSpc>
              <a:defRPr/>
            </a:pPr>
            <a:r>
              <a:rPr lang="en-US" sz="7000" b="1">
                <a:solidFill>
                  <a:schemeClr val="tx2"/>
                </a:solidFill>
                <a:latin typeface="Roboto" charset="0"/>
                <a:ea typeface="ＭＳ Ｐゴシック" charset="0"/>
                <a:cs typeface="Roboto" charset="0"/>
                <a:sym typeface="Roboto" charset="0"/>
              </a:rPr>
              <a:t>$75</a:t>
            </a:r>
            <a:endParaRPr lang="en-US">
              <a:solidFill>
                <a:schemeClr val="tx2"/>
              </a:solidFill>
              <a:latin typeface="Roboto" charset="0"/>
              <a:ea typeface="ＭＳ Ｐゴシック" charset="0"/>
              <a:cs typeface="Roboto" charset="0"/>
              <a:sym typeface="Roboto" charset="0"/>
            </a:endParaRPr>
          </a:p>
        </p:txBody>
      </p:sp>
      <p:sp>
        <p:nvSpPr>
          <p:cNvPr id="66644" name="AutoShape 84"/>
          <p:cNvSpPr>
            <a:spLocks/>
          </p:cNvSpPr>
          <p:nvPr/>
        </p:nvSpPr>
        <p:spPr bwMode="auto">
          <a:xfrm>
            <a:off x="15928975" y="11901488"/>
            <a:ext cx="5543550" cy="195262"/>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452745-DB4F-4381-BC35-2D7588A2466E}" type="slidenum">
              <a:rPr lang="en-US" sz="2000">
                <a:solidFill>
                  <a:schemeClr val="bg1"/>
                </a:solidFill>
              </a:rPr>
              <a:pPr algn="ctr" eaLnBrk="1">
                <a:lnSpc>
                  <a:spcPct val="100000"/>
                </a:lnSpc>
              </a:pPr>
              <a:t>62</a:t>
            </a:fld>
            <a:endParaRPr lang="en-US">
              <a:solidFill>
                <a:schemeClr val="bg1"/>
              </a:solidFill>
            </a:endParaRPr>
          </a:p>
        </p:txBody>
      </p:sp>
      <p:sp>
        <p:nvSpPr>
          <p:cNvPr id="67588" name="AutoShape 4"/>
          <p:cNvSpPr>
            <a:spLocks/>
          </p:cNvSpPr>
          <p:nvPr/>
        </p:nvSpPr>
        <p:spPr bwMode="auto">
          <a:xfrm>
            <a:off x="9999663" y="7089775"/>
            <a:ext cx="10895012" cy="260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which look even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don't look even slightly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slightly.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which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words which don't look even slightly. </a:t>
            </a:r>
          </a:p>
        </p:txBody>
      </p:sp>
      <p:sp>
        <p:nvSpPr>
          <p:cNvPr id="67589" name="AutoShape 5"/>
          <p:cNvSpPr>
            <a:spLocks/>
          </p:cNvSpPr>
          <p:nvPr/>
        </p:nvSpPr>
        <p:spPr bwMode="auto">
          <a:xfrm>
            <a:off x="9999663" y="3500438"/>
            <a:ext cx="9632950"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What accident would You like to see happen ?</a:t>
            </a:r>
          </a:p>
          <a:p>
            <a:pPr defTabSz="825500">
              <a:lnSpc>
                <a:spcPct val="90000"/>
              </a:lnSpc>
              <a:defRPr/>
            </a:pPr>
            <a:r>
              <a:rPr lang="en-US" sz="6300" dirty="0">
                <a:solidFill>
                  <a:schemeClr val="bg1"/>
                </a:solidFill>
                <a:latin typeface="Roboto" charset="0"/>
                <a:ea typeface="ＭＳ Ｐゴシック" charset="0"/>
                <a:cs typeface="Roboto" charset="0"/>
                <a:sym typeface="Roboto" charset="0"/>
              </a:rPr>
              <a:t>to bring down the cost</a:t>
            </a:r>
            <a:endParaRPr lang="en-US" dirty="0">
              <a:solidFill>
                <a:schemeClr val="bg1"/>
              </a:solidFill>
              <a:latin typeface="Roboto" charset="0"/>
              <a:ea typeface="ＭＳ Ｐゴシック" charset="0"/>
              <a:cs typeface="Roboto" charset="0"/>
              <a:sym typeface="Roboto" charset="0"/>
            </a:endParaRPr>
          </a:p>
        </p:txBody>
      </p:sp>
      <p:sp>
        <p:nvSpPr>
          <p:cNvPr id="67590" name="AutoShape 6"/>
          <p:cNvSpPr>
            <a:spLocks/>
          </p:cNvSpPr>
          <p:nvPr/>
        </p:nvSpPr>
        <p:spPr bwMode="auto">
          <a:xfrm>
            <a:off x="9999662" y="10321925"/>
            <a:ext cx="3920529"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Diagnostic Imaging</a:t>
            </a:r>
          </a:p>
        </p:txBody>
      </p:sp>
      <p:sp>
        <p:nvSpPr>
          <p:cNvPr id="67591" name="AutoShape 7"/>
          <p:cNvSpPr>
            <a:spLocks/>
          </p:cNvSpPr>
          <p:nvPr/>
        </p:nvSpPr>
        <p:spPr bwMode="auto">
          <a:xfrm>
            <a:off x="9999663" y="10974388"/>
            <a:ext cx="2612330"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   Center Care</a:t>
            </a:r>
          </a:p>
        </p:txBody>
      </p:sp>
      <p:sp>
        <p:nvSpPr>
          <p:cNvPr id="67592" name="AutoShape 8"/>
          <p:cNvSpPr>
            <a:spLocks/>
          </p:cNvSpPr>
          <p:nvPr/>
        </p:nvSpPr>
        <p:spPr bwMode="auto">
          <a:xfrm>
            <a:off x="9999662" y="11577638"/>
            <a:ext cx="2661159"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   Free service</a:t>
            </a:r>
          </a:p>
        </p:txBody>
      </p:sp>
      <p:sp>
        <p:nvSpPr>
          <p:cNvPr id="67593" name="AutoShape 9"/>
          <p:cNvSpPr>
            <a:spLocks/>
          </p:cNvSpPr>
          <p:nvPr/>
        </p:nvSpPr>
        <p:spPr bwMode="auto">
          <a:xfrm>
            <a:off x="15911512" y="10321925"/>
            <a:ext cx="4182983"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   Rehabilitation Center</a:t>
            </a:r>
          </a:p>
        </p:txBody>
      </p:sp>
      <p:sp>
        <p:nvSpPr>
          <p:cNvPr id="67594" name="AutoShape 10"/>
          <p:cNvSpPr>
            <a:spLocks/>
          </p:cNvSpPr>
          <p:nvPr/>
        </p:nvSpPr>
        <p:spPr bwMode="auto">
          <a:xfrm>
            <a:off x="15911513" y="10974388"/>
            <a:ext cx="3875769"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   Emergency Service</a:t>
            </a:r>
          </a:p>
        </p:txBody>
      </p:sp>
      <p:sp>
        <p:nvSpPr>
          <p:cNvPr id="67595" name="AutoShape 11"/>
          <p:cNvSpPr>
            <a:spLocks/>
          </p:cNvSpPr>
          <p:nvPr/>
        </p:nvSpPr>
        <p:spPr bwMode="auto">
          <a:xfrm>
            <a:off x="15932149" y="11626850"/>
            <a:ext cx="3232861" cy="520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457200" indent="-457200">
              <a:buClr>
                <a:schemeClr val="bg1"/>
              </a:buClr>
              <a:buSzPct val="100000"/>
              <a:buFont typeface="Wingdings" panose="05000000000000000000" pitchFamily="2" charset="2"/>
              <a:buChar char="ü"/>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   Safe Protection</a:t>
            </a:r>
          </a:p>
        </p:txBody>
      </p:sp>
      <p:sp>
        <p:nvSpPr>
          <p:cNvPr id="67596" name="AutoShape 12"/>
          <p:cNvSpPr>
            <a:spLocks/>
          </p:cNvSpPr>
          <p:nvPr/>
        </p:nvSpPr>
        <p:spPr bwMode="auto">
          <a:xfrm>
            <a:off x="2909888" y="3419475"/>
            <a:ext cx="5543550" cy="8645525"/>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aphicFrame>
        <p:nvGraphicFramePr>
          <p:cNvPr id="67597" name="Group 13"/>
          <p:cNvGraphicFramePr>
            <a:graphicFrameLocks noGrp="1"/>
          </p:cNvGraphicFramePr>
          <p:nvPr>
            <p:extLst>
              <p:ext uri="{D42A27DB-BD31-4B8C-83A1-F6EECF244321}">
                <p14:modId xmlns:p14="http://schemas.microsoft.com/office/powerpoint/2010/main" val="288389757"/>
              </p:ext>
            </p:extLst>
          </p:nvPr>
        </p:nvGraphicFramePr>
        <p:xfrm>
          <a:off x="2947988" y="6948488"/>
          <a:ext cx="5468937" cy="4897435"/>
        </p:xfrm>
        <a:graphic>
          <a:graphicData uri="http://schemas.openxmlformats.org/drawingml/2006/table">
            <a:tbl>
              <a:tblPr/>
              <a:tblGrid>
                <a:gridCol w="5468937"/>
              </a:tblGrid>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More than 100 News</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EDEFF3"/>
                    </a:solidFill>
                  </a:tcPr>
                </a:tc>
              </a:tr>
              <a:tr h="979487">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2400" b="0" i="0" u="none" strike="noStrike" cap="none" normalizeH="0" baseline="0">
                          <a:ln>
                            <a:noFill/>
                          </a:ln>
                          <a:solidFill>
                            <a:srgbClr val="474B52"/>
                          </a:solidFill>
                          <a:effectLst/>
                          <a:latin typeface="Roboto" charset="0"/>
                          <a:ea typeface="ＭＳ Ｐゴシック" charset="0"/>
                          <a:cs typeface="Roboto" charset="0"/>
                          <a:sym typeface="Roboto" charset="0"/>
                        </a:rPr>
                        <a:t>Free Builder</a:t>
                      </a:r>
                      <a:endParaRPr kumimoji="0" lang="en-US" sz="38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50800" marR="50800" marT="50800" marB="508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7619" name="AutoShape 35"/>
          <p:cNvSpPr>
            <a:spLocks/>
          </p:cNvSpPr>
          <p:nvPr/>
        </p:nvSpPr>
        <p:spPr bwMode="auto">
          <a:xfrm>
            <a:off x="2905125" y="5089525"/>
            <a:ext cx="5543550" cy="1811338"/>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67620" name="AutoShape 36"/>
          <p:cNvSpPr>
            <a:spLocks/>
          </p:cNvSpPr>
          <p:nvPr/>
        </p:nvSpPr>
        <p:spPr bwMode="auto">
          <a:xfrm>
            <a:off x="3176588" y="4017963"/>
            <a:ext cx="5008562"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Standard Package</a:t>
            </a:r>
            <a:endParaRPr lang="en-US">
              <a:solidFill>
                <a:schemeClr val="bg1"/>
              </a:solidFill>
              <a:latin typeface="Roboto" charset="0"/>
              <a:ea typeface="ＭＳ Ｐゴシック" charset="0"/>
              <a:cs typeface="Roboto" charset="0"/>
              <a:sym typeface="Roboto" charset="0"/>
            </a:endParaRPr>
          </a:p>
        </p:txBody>
      </p:sp>
      <p:sp>
        <p:nvSpPr>
          <p:cNvPr id="67621" name="AutoShape 37"/>
          <p:cNvSpPr>
            <a:spLocks/>
          </p:cNvSpPr>
          <p:nvPr/>
        </p:nvSpPr>
        <p:spPr bwMode="auto">
          <a:xfrm>
            <a:off x="3602038" y="5381625"/>
            <a:ext cx="4159250" cy="1231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90000"/>
              </a:lnSpc>
              <a:defRPr/>
            </a:pPr>
            <a:r>
              <a:rPr lang="en-US" sz="7000" b="1" dirty="0">
                <a:solidFill>
                  <a:schemeClr val="tx2"/>
                </a:solidFill>
                <a:latin typeface="Roboto" charset="0"/>
                <a:ea typeface="ＭＳ Ｐゴシック" charset="0"/>
                <a:cs typeface="Roboto" charset="0"/>
                <a:sym typeface="Roboto" charset="0"/>
              </a:rPr>
              <a:t>$45</a:t>
            </a:r>
            <a:endParaRPr lang="en-US" dirty="0">
              <a:solidFill>
                <a:schemeClr val="tx2"/>
              </a:solidFill>
              <a:latin typeface="Roboto" charset="0"/>
              <a:ea typeface="ＭＳ Ｐゴシック" charset="0"/>
              <a:cs typeface="Roboto" charset="0"/>
              <a:sym typeface="Roboto" charset="0"/>
            </a:endParaRPr>
          </a:p>
        </p:txBody>
      </p:sp>
      <p:sp>
        <p:nvSpPr>
          <p:cNvPr id="67622" name="AutoShape 38"/>
          <p:cNvSpPr>
            <a:spLocks/>
          </p:cNvSpPr>
          <p:nvPr/>
        </p:nvSpPr>
        <p:spPr bwMode="auto">
          <a:xfrm>
            <a:off x="2897188" y="11901488"/>
            <a:ext cx="5543550" cy="195262"/>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l"/>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utoShape 3"/>
          <p:cNvSpPr>
            <a:spLocks/>
          </p:cNvSpPr>
          <p:nvPr/>
        </p:nvSpPr>
        <p:spPr bwMode="auto">
          <a:xfrm>
            <a:off x="9291637" y="6288088"/>
            <a:ext cx="580072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id-ID" sz="6000" dirty="0" smtClean="0">
                <a:solidFill>
                  <a:schemeClr val="bg1"/>
                </a:solidFill>
                <a:latin typeface="Roboto" charset="0"/>
                <a:ea typeface="ＭＳ Ｐゴシック" charset="0"/>
                <a:cs typeface="Roboto" charset="0"/>
                <a:sym typeface="Roboto" charset="0"/>
              </a:rPr>
              <a:t>Infographics</a:t>
            </a:r>
            <a:endParaRPr lang="en-US" dirty="0">
              <a:solidFill>
                <a:schemeClr val="bg1"/>
              </a:solidFill>
              <a:latin typeface="Roboto" charset="0"/>
              <a:ea typeface="ＭＳ Ｐゴシック" charset="0"/>
              <a:cs typeface="Roboto" charset="0"/>
              <a:sym typeface="Roboto" charset="0"/>
            </a:endParaRPr>
          </a:p>
        </p:txBody>
      </p:sp>
      <p:sp>
        <p:nvSpPr>
          <p:cNvPr id="68609"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a:solidFill>
                <a:schemeClr val="bg1"/>
              </a:solidFill>
            </a:endParaRPr>
          </a:p>
        </p:txBody>
      </p:sp>
      <p:sp>
        <p:nvSpPr>
          <p:cNvPr id="68623" name="AutoShape 15"/>
          <p:cNvSpPr>
            <a:spLocks/>
          </p:cNvSpPr>
          <p:nvPr/>
        </p:nvSpPr>
        <p:spPr bwMode="auto">
          <a:xfrm>
            <a:off x="11649075" y="4135438"/>
            <a:ext cx="1089025" cy="1090612"/>
          </a:xfrm>
          <a:custGeom>
            <a:avLst/>
            <a:gdLst>
              <a:gd name="T0" fmla="*/ 544513 w 21600"/>
              <a:gd name="T1" fmla="*/ 545306 h 21600"/>
              <a:gd name="T2" fmla="*/ 544513 w 21600"/>
              <a:gd name="T3" fmla="*/ 545306 h 21600"/>
              <a:gd name="T4" fmla="*/ 544513 w 21600"/>
              <a:gd name="T5" fmla="*/ 545306 h 21600"/>
              <a:gd name="T6" fmla="*/ 544513 w 21600"/>
              <a:gd name="T7" fmla="*/ 545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99" y="11499"/>
                </a:moveTo>
                <a:lnTo>
                  <a:pt x="10099" y="2954"/>
                </a:lnTo>
                <a:cubicBezTo>
                  <a:pt x="5389" y="2959"/>
                  <a:pt x="1573" y="6778"/>
                  <a:pt x="1573" y="11491"/>
                </a:cubicBezTo>
                <a:cubicBezTo>
                  <a:pt x="1573" y="16205"/>
                  <a:pt x="5394" y="20026"/>
                  <a:pt x="10109" y="20026"/>
                </a:cubicBezTo>
                <a:cubicBezTo>
                  <a:pt x="14819" y="20026"/>
                  <a:pt x="18639" y="16210"/>
                  <a:pt x="18644" y="11499"/>
                </a:cubicBezTo>
                <a:lnTo>
                  <a:pt x="10099" y="11499"/>
                </a:lnTo>
                <a:cubicBezTo>
                  <a:pt x="10099" y="11499"/>
                  <a:pt x="10099" y="11499"/>
                  <a:pt x="10099" y="11499"/>
                </a:cubicBezTo>
                <a:close/>
                <a:moveTo>
                  <a:pt x="20186" y="10863"/>
                </a:moveTo>
                <a:cubicBezTo>
                  <a:pt x="20199" y="11072"/>
                  <a:pt x="20219" y="11278"/>
                  <a:pt x="20219" y="11491"/>
                </a:cubicBezTo>
                <a:cubicBezTo>
                  <a:pt x="20219" y="17073"/>
                  <a:pt x="15692" y="21599"/>
                  <a:pt x="10109" y="21599"/>
                </a:cubicBezTo>
                <a:cubicBezTo>
                  <a:pt x="4526" y="21599"/>
                  <a:pt x="0" y="17073"/>
                  <a:pt x="0" y="11491"/>
                </a:cubicBezTo>
                <a:cubicBezTo>
                  <a:pt x="0" y="5907"/>
                  <a:pt x="4526" y="1381"/>
                  <a:pt x="10109" y="1381"/>
                </a:cubicBezTo>
                <a:cubicBezTo>
                  <a:pt x="10320" y="1381"/>
                  <a:pt x="10526" y="1399"/>
                  <a:pt x="10735" y="1412"/>
                </a:cubicBezTo>
                <a:lnTo>
                  <a:pt x="10789" y="1412"/>
                </a:lnTo>
                <a:lnTo>
                  <a:pt x="10789" y="10809"/>
                </a:lnTo>
                <a:lnTo>
                  <a:pt x="20186" y="10809"/>
                </a:lnTo>
                <a:lnTo>
                  <a:pt x="20186" y="10863"/>
                </a:lnTo>
                <a:cubicBezTo>
                  <a:pt x="20186" y="10863"/>
                  <a:pt x="20186" y="10863"/>
                  <a:pt x="20186" y="10863"/>
                </a:cubicBezTo>
                <a:close/>
                <a:moveTo>
                  <a:pt x="12805" y="1338"/>
                </a:moveTo>
                <a:lnTo>
                  <a:pt x="12805" y="8792"/>
                </a:lnTo>
                <a:lnTo>
                  <a:pt x="20261" y="8792"/>
                </a:lnTo>
                <a:cubicBezTo>
                  <a:pt x="19954" y="4813"/>
                  <a:pt x="16784" y="1643"/>
                  <a:pt x="12805" y="1338"/>
                </a:cubicBezTo>
                <a:cubicBezTo>
                  <a:pt x="12805" y="1338"/>
                  <a:pt x="12805" y="1338"/>
                  <a:pt x="12805" y="1338"/>
                </a:cubicBezTo>
                <a:close/>
                <a:moveTo>
                  <a:pt x="12133" y="9465"/>
                </a:moveTo>
                <a:lnTo>
                  <a:pt x="12133" y="0"/>
                </a:lnTo>
                <a:cubicBezTo>
                  <a:pt x="17361" y="0"/>
                  <a:pt x="21600" y="4238"/>
                  <a:pt x="21600" y="9465"/>
                </a:cubicBezTo>
                <a:lnTo>
                  <a:pt x="12133" y="9465"/>
                </a:lnTo>
                <a:cubicBezTo>
                  <a:pt x="12133" y="9465"/>
                  <a:pt x="12133" y="9465"/>
                  <a:pt x="12133" y="9465"/>
                </a:cubicBezTo>
                <a:close/>
              </a:path>
            </a:pathLst>
          </a:custGeom>
          <a:solidFill>
            <a:schemeClr val="accent4"/>
          </a:solidFill>
          <a:ln>
            <a:solidFill>
              <a:schemeClr val="accent4"/>
            </a:solidFill>
          </a:ln>
          <a:effectLst/>
          <a:extLst/>
        </p:spPr>
        <p:txBody>
          <a:bodyPr lIns="0" tIns="0" rIns="0" bIns="0" anchor="ctr"/>
          <a:lstStyle/>
          <a:p>
            <a:endParaRPr lang="id-ID">
              <a:solidFill>
                <a:schemeClr val="bg1"/>
              </a:solidFill>
            </a:endParaRPr>
          </a:p>
        </p:txBody>
      </p:sp>
      <p:sp>
        <p:nvSpPr>
          <p:cNvPr id="16" name="AutoShape 13"/>
          <p:cNvSpPr>
            <a:spLocks/>
          </p:cNvSpPr>
          <p:nvPr/>
        </p:nvSpPr>
        <p:spPr bwMode="auto">
          <a:xfrm>
            <a:off x="11178381" y="3678696"/>
            <a:ext cx="2027238" cy="2027237"/>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p:spPr>
        <p:txBody>
          <a:bodyPr lIns="50800" tIns="50800" rIns="50800" bIns="50800" anchor="ctr"/>
          <a:lstStyle/>
          <a:p>
            <a:endParaRPr lang="id-ID">
              <a:solidFill>
                <a:schemeClr val="bg1"/>
              </a:solidFill>
            </a:endParaRPr>
          </a:p>
        </p:txBody>
      </p:sp>
      <p:sp>
        <p:nvSpPr>
          <p:cNvPr id="19" name="AutoShape 4"/>
          <p:cNvSpPr>
            <a:spLocks/>
          </p:cNvSpPr>
          <p:nvPr/>
        </p:nvSpPr>
        <p:spPr bwMode="auto">
          <a:xfrm>
            <a:off x="5132040" y="7389812"/>
            <a:ext cx="14119919" cy="17281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50000"/>
              </a:lnSpc>
            </a:pPr>
            <a:r>
              <a:rPr lang="en-US" sz="2200" dirty="0" err="1">
                <a:solidFill>
                  <a:schemeClr val="bg1"/>
                </a:solidFill>
                <a:latin typeface="Roboto Light" panose="02000000000000000000" pitchFamily="2" charset="0"/>
              </a:rPr>
              <a:t>Vel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illum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feugiat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facilisis</a:t>
            </a:r>
            <a:r>
              <a:rPr lang="en-US" sz="2200" dirty="0">
                <a:solidFill>
                  <a:schemeClr val="bg1"/>
                </a:solidFill>
                <a:latin typeface="Roboto Light" panose="02000000000000000000" pitchFamily="2" charset="0"/>
              </a:rPr>
              <a:t> at </a:t>
            </a:r>
            <a:r>
              <a:rPr lang="en-US" sz="2200" dirty="0" err="1">
                <a:solidFill>
                  <a:schemeClr val="bg1"/>
                </a:solidFill>
                <a:latin typeface="Roboto Light" panose="02000000000000000000" pitchFamily="2" charset="0"/>
              </a:rPr>
              <a:t>vero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accumsan</a:t>
            </a:r>
            <a:r>
              <a:rPr lang="en-US" sz="2200" dirty="0">
                <a:solidFill>
                  <a:schemeClr val="bg1"/>
                </a:solidFill>
                <a:latin typeface="Roboto Light" panose="02000000000000000000" pitchFamily="2" charset="0"/>
              </a:rPr>
              <a:t> et </a:t>
            </a:r>
            <a:r>
              <a:rPr lang="en-US" sz="2200" dirty="0" err="1">
                <a:solidFill>
                  <a:schemeClr val="bg1"/>
                </a:solidFill>
                <a:latin typeface="Roboto Light" panose="02000000000000000000" pitchFamily="2" charset="0"/>
              </a:rPr>
              <a:t>iusto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odio</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dignissim</a:t>
            </a:r>
            <a:r>
              <a:rPr lang="en-US" sz="2200" dirty="0">
                <a:solidFill>
                  <a:schemeClr val="bg1"/>
                </a:solidFill>
                <a:latin typeface="Roboto Light" panose="02000000000000000000" pitchFamily="2" charset="0"/>
              </a:rPr>
              <a:t> qui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nulla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facili</a:t>
            </a:r>
            <a:r>
              <a:rPr lang="en-US" sz="2200" dirty="0">
                <a:solidFill>
                  <a:schemeClr val="bg1"/>
                </a:solidFill>
                <a:latin typeface="Roboto Light" panose="02000000000000000000" pitchFamily="2" charset="0"/>
              </a:rPr>
              <a:t>. never trust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 of zeros pose, </a:t>
            </a:r>
            <a:r>
              <a:rPr lang="en-US" sz="2200" dirty="0" err="1">
                <a:solidFill>
                  <a:schemeClr val="bg1"/>
                </a:solidFill>
                <a:latin typeface="Roboto Light" panose="02000000000000000000" pitchFamily="2" charset="0"/>
              </a:rPr>
              <a:t>blandit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praesent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delenit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augue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duis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dolore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te</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feugait</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neverus</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eugostria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pneumophia</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luptatum</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zril</a:t>
            </a:r>
            <a:r>
              <a:rPr lang="en-US" sz="2200" dirty="0">
                <a:solidFill>
                  <a:schemeClr val="bg1"/>
                </a:solidFill>
                <a:latin typeface="Roboto Light" panose="02000000000000000000" pitchFamily="2" charset="0"/>
              </a:rPr>
              <a:t> </a:t>
            </a:r>
            <a:r>
              <a:rPr lang="en-US" sz="2200" dirty="0" err="1">
                <a:solidFill>
                  <a:schemeClr val="bg1"/>
                </a:solidFill>
                <a:latin typeface="Roboto Light" panose="02000000000000000000" pitchFamily="2" charset="0"/>
              </a:rPr>
              <a:t>somekind</a:t>
            </a:r>
            <a:r>
              <a:rPr lang="en-US" sz="2200" dirty="0">
                <a:solidFill>
                  <a:schemeClr val="bg1"/>
                </a:solidFill>
                <a:latin typeface="Roboto Light" panose="02000000000000000000" pitchFamily="2" charset="0"/>
              </a:rPr>
              <a:t>.</a:t>
            </a:r>
            <a:endParaRPr lang="en-US" dirty="0">
              <a:solidFill>
                <a:schemeClr val="bg1"/>
              </a:solidFill>
              <a:latin typeface="Roboto Light" panose="02000000000000000000" pitchFamily="2" charset="0"/>
            </a:endParaRPr>
          </a:p>
        </p:txBody>
      </p:sp>
      <p:sp>
        <p:nvSpPr>
          <p:cNvPr id="20" name="AutoShape 5"/>
          <p:cNvSpPr>
            <a:spLocks/>
          </p:cNvSpPr>
          <p:nvPr/>
        </p:nvSpPr>
        <p:spPr bwMode="auto">
          <a:xfrm>
            <a:off x="13932693" y="12466638"/>
            <a:ext cx="3482975" cy="124460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4"/>
          </a:solidFill>
          <a:ln>
            <a:solidFill>
              <a:schemeClr val="accent4"/>
            </a:solidFill>
          </a:ln>
          <a:effectLst/>
        </p:spPr>
        <p:txBody>
          <a:bodyPr lIns="50800" tIns="50800" rIns="50800" bIns="50800" anchor="ctr"/>
          <a:lstStyle/>
          <a:p>
            <a:endParaRPr lang="id-ID">
              <a:solidFill>
                <a:schemeClr val="bg1"/>
              </a:solidFill>
            </a:endParaRPr>
          </a:p>
        </p:txBody>
      </p:sp>
      <p:sp>
        <p:nvSpPr>
          <p:cNvPr id="21" name="AutoShape 6"/>
          <p:cNvSpPr>
            <a:spLocks/>
          </p:cNvSpPr>
          <p:nvPr/>
        </p:nvSpPr>
        <p:spPr bwMode="auto">
          <a:xfrm>
            <a:off x="1130300" y="12944475"/>
            <a:ext cx="12192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OPENING</a:t>
            </a:r>
            <a:endParaRPr lang="en-US"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4097338" y="12931775"/>
            <a:ext cx="2252662"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2000" dirty="0">
                <a:solidFill>
                  <a:schemeClr val="bg1"/>
                </a:solidFill>
                <a:latin typeface="Roboto" charset="0"/>
                <a:ea typeface="ＭＳ Ｐゴシック" charset="0"/>
                <a:cs typeface="Roboto" charset="0"/>
                <a:sym typeface="Roboto" charset="0"/>
              </a:rPr>
              <a:t>INTRODUCTION</a:t>
            </a:r>
            <a:endParaRPr lang="en-US"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7748588" y="12944475"/>
            <a:ext cx="191452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dirty="0">
                <a:solidFill>
                  <a:schemeClr val="bg1"/>
                </a:solidFill>
                <a:latin typeface="Roboto" charset="0"/>
                <a:ea typeface="ＭＳ Ｐゴシック" charset="0"/>
                <a:cs typeface="Roboto" charset="0"/>
                <a:sym typeface="Roboto" charset="0"/>
              </a:rPr>
              <a:t>MANAGEMENT</a:t>
            </a:r>
            <a:endParaRPr lang="en-US"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11614150" y="12944475"/>
            <a:ext cx="114935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bg1"/>
                </a:solidFill>
                <a:latin typeface="Roboto" charset="0"/>
                <a:ea typeface="ＭＳ Ｐゴシック" charset="0"/>
                <a:cs typeface="Roboto" charset="0"/>
                <a:sym typeface="Roboto" charset="0"/>
              </a:rPr>
              <a:t>SERVICE</a:t>
            </a:r>
            <a:endParaRPr lang="en-US"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4658975" y="12944475"/>
            <a:ext cx="2030413"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b="1" dirty="0">
                <a:solidFill>
                  <a:schemeClr val="tx2"/>
                </a:solidFill>
                <a:latin typeface="Roboto" charset="0"/>
                <a:ea typeface="ＭＳ Ｐゴシック" charset="0"/>
                <a:cs typeface="Roboto" charset="0"/>
                <a:sym typeface="Roboto" charset="0"/>
              </a:rPr>
              <a:t>INFOGRAPHICS</a:t>
            </a:r>
            <a:endParaRPr lang="en-US" b="1" dirty="0">
              <a:solidFill>
                <a:schemeClr val="tx2"/>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8219738" y="12944475"/>
            <a:ext cx="1874837"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PORTOFOLIOS</a:t>
            </a:r>
            <a:endParaRPr lang="en-US">
              <a:solidFill>
                <a:schemeClr val="bg1"/>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21794788" y="12944475"/>
            <a:ext cx="1693862"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800">
                <a:solidFill>
                  <a:schemeClr val="bg1"/>
                </a:solidFill>
                <a:latin typeface="Roboto" charset="0"/>
                <a:ea typeface="ＭＳ Ｐゴシック" charset="0"/>
                <a:cs typeface="Roboto" charset="0"/>
                <a:sym typeface="Roboto" charset="0"/>
              </a:rPr>
              <a:t>CONTACT US</a:t>
            </a:r>
            <a:endParaRPr lang="en-US">
              <a:solidFill>
                <a:schemeClr val="bg1"/>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485688"/>
            <a:ext cx="24384000" cy="0"/>
          </a:xfrm>
          <a:prstGeom prst="line">
            <a:avLst/>
          </a:prstGeom>
          <a:noFill/>
          <a:ln w="38100" cap="flat" cmpd="sng">
            <a:solidFill>
              <a:schemeClr val="accent4"/>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68623"/>
                                        </p:tgtEl>
                                        <p:attrNameLst>
                                          <p:attrName>style.visibility</p:attrName>
                                        </p:attrNameLst>
                                      </p:cBhvr>
                                      <p:to>
                                        <p:strVal val="visible"/>
                                      </p:to>
                                    </p:set>
                                    <p:anim calcmode="lin" valueType="num">
                                      <p:cBhvr>
                                        <p:cTn id="49" dur="500" fill="hold"/>
                                        <p:tgtEl>
                                          <p:spTgt spid="68623"/>
                                        </p:tgtEl>
                                        <p:attrNameLst>
                                          <p:attrName>ppt_w</p:attrName>
                                        </p:attrNameLst>
                                      </p:cBhvr>
                                      <p:tavLst>
                                        <p:tav tm="0">
                                          <p:val>
                                            <p:fltVal val="0"/>
                                          </p:val>
                                        </p:tav>
                                        <p:tav tm="100000">
                                          <p:val>
                                            <p:strVal val="#ppt_w"/>
                                          </p:val>
                                        </p:tav>
                                      </p:tavLst>
                                    </p:anim>
                                    <p:anim calcmode="lin" valueType="num">
                                      <p:cBhvr>
                                        <p:cTn id="50" dur="500" fill="hold"/>
                                        <p:tgtEl>
                                          <p:spTgt spid="6862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8623" grpId="0" animBg="1"/>
      <p:bldP spid="16" grpId="0" animBg="1"/>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3BDC56-C3EA-4BFC-955C-DEF084FFF98D}" type="slidenum">
              <a:rPr lang="en-US" sz="2000">
                <a:solidFill>
                  <a:schemeClr val="bg1"/>
                </a:solidFill>
              </a:rPr>
              <a:pPr algn="ctr" eaLnBrk="1">
                <a:lnSpc>
                  <a:spcPct val="100000"/>
                </a:lnSpc>
              </a:pPr>
              <a:t>64</a:t>
            </a:fld>
            <a:endParaRPr lang="en-US">
              <a:solidFill>
                <a:schemeClr val="bg1"/>
              </a:solidFill>
            </a:endParaRPr>
          </a:p>
        </p:txBody>
      </p:sp>
      <p:sp>
        <p:nvSpPr>
          <p:cNvPr id="69636" name="AutoShape 4"/>
          <p:cNvSpPr>
            <a:spLocks/>
          </p:cNvSpPr>
          <p:nvPr/>
        </p:nvSpPr>
        <p:spPr bwMode="auto">
          <a:xfrm rot="10800000" flipH="1">
            <a:off x="1773238" y="8805863"/>
            <a:ext cx="8205787" cy="135096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5"/>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9637" name="AutoShape 5"/>
          <p:cNvSpPr>
            <a:spLocks/>
          </p:cNvSpPr>
          <p:nvPr/>
        </p:nvSpPr>
        <p:spPr bwMode="auto">
          <a:xfrm>
            <a:off x="1773238" y="4659313"/>
            <a:ext cx="8205787" cy="135096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9638" name="AutoShape 6"/>
          <p:cNvSpPr>
            <a:spLocks/>
          </p:cNvSpPr>
          <p:nvPr/>
        </p:nvSpPr>
        <p:spPr bwMode="auto">
          <a:xfrm rot="10800000">
            <a:off x="14343063" y="8780463"/>
            <a:ext cx="8205787" cy="135096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69639" name="AutoShape 7"/>
          <p:cNvSpPr>
            <a:spLocks/>
          </p:cNvSpPr>
          <p:nvPr/>
        </p:nvSpPr>
        <p:spPr bwMode="auto">
          <a:xfrm>
            <a:off x="16084550" y="3984625"/>
            <a:ext cx="29559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Complete a Mission</a:t>
            </a:r>
            <a:endParaRPr lang="en-US">
              <a:solidFill>
                <a:schemeClr val="bg1"/>
              </a:solidFill>
              <a:latin typeface="Roboto" charset="0"/>
              <a:ea typeface="ＭＳ Ｐゴシック" charset="0"/>
              <a:cs typeface="Roboto" charset="0"/>
              <a:sym typeface="Roboto" charset="0"/>
            </a:endParaRPr>
          </a:p>
        </p:txBody>
      </p:sp>
      <p:sp>
        <p:nvSpPr>
          <p:cNvPr id="69640" name="AutoShape 8"/>
          <p:cNvSpPr>
            <a:spLocks/>
          </p:cNvSpPr>
          <p:nvPr/>
        </p:nvSpPr>
        <p:spPr bwMode="auto">
          <a:xfrm>
            <a:off x="16084550" y="9436100"/>
            <a:ext cx="3524274"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Target to success</a:t>
            </a:r>
            <a:endParaRPr lang="en-US" dirty="0">
              <a:solidFill>
                <a:schemeClr val="bg1"/>
              </a:solidFill>
              <a:latin typeface="Roboto" charset="0"/>
              <a:ea typeface="ＭＳ Ｐゴシック" charset="0"/>
              <a:cs typeface="Roboto" charset="0"/>
              <a:sym typeface="Roboto" charset="0"/>
            </a:endParaRPr>
          </a:p>
        </p:txBody>
      </p:sp>
      <p:graphicFrame>
        <p:nvGraphicFramePr>
          <p:cNvPr id="3" name="Object 9"/>
          <p:cNvGraphicFramePr>
            <a:graphicFrameLocks noChangeAspect="1"/>
          </p:cNvGraphicFramePr>
          <p:nvPr>
            <p:extLst>
              <p:ext uri="{D42A27DB-BD31-4B8C-83A1-F6EECF244321}">
                <p14:modId xmlns:p14="http://schemas.microsoft.com/office/powerpoint/2010/main" val="3604749415"/>
              </p:ext>
            </p:extLst>
          </p:nvPr>
        </p:nvGraphicFramePr>
        <p:xfrm>
          <a:off x="9244013" y="4565650"/>
          <a:ext cx="5918200" cy="5918200"/>
        </p:xfrm>
        <a:graphic>
          <a:graphicData uri="http://schemas.openxmlformats.org/drawingml/2006/chart">
            <c:chart xmlns:c="http://schemas.openxmlformats.org/drawingml/2006/chart" xmlns:r="http://schemas.openxmlformats.org/officeDocument/2006/relationships" r:id="rId3"/>
          </a:graphicData>
        </a:graphic>
      </p:graphicFrame>
      <p:sp>
        <p:nvSpPr>
          <p:cNvPr id="69642" name="AutoShape 10"/>
          <p:cNvSpPr>
            <a:spLocks/>
          </p:cNvSpPr>
          <p:nvPr/>
        </p:nvSpPr>
        <p:spPr bwMode="auto">
          <a:xfrm>
            <a:off x="10361613" y="6179220"/>
            <a:ext cx="8397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IDEA</a:t>
            </a:r>
            <a:endParaRPr lang="en-US" dirty="0">
              <a:solidFill>
                <a:schemeClr val="bg1"/>
              </a:solidFill>
              <a:latin typeface="Roboto" charset="0"/>
              <a:ea typeface="ＭＳ Ｐゴシック" charset="0"/>
              <a:cs typeface="Roboto" charset="0"/>
              <a:sym typeface="Roboto" charset="0"/>
            </a:endParaRPr>
          </a:p>
        </p:txBody>
      </p:sp>
      <p:sp>
        <p:nvSpPr>
          <p:cNvPr id="69643" name="AutoShape 11"/>
          <p:cNvSpPr>
            <a:spLocks/>
          </p:cNvSpPr>
          <p:nvPr/>
        </p:nvSpPr>
        <p:spPr bwMode="auto">
          <a:xfrm>
            <a:off x="10160000" y="8433470"/>
            <a:ext cx="12446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VISION</a:t>
            </a:r>
            <a:endParaRPr lang="en-US" dirty="0">
              <a:solidFill>
                <a:schemeClr val="bg1"/>
              </a:solidFill>
              <a:latin typeface="Roboto" charset="0"/>
              <a:ea typeface="ＭＳ Ｐゴシック" charset="0"/>
              <a:cs typeface="Roboto" charset="0"/>
              <a:sym typeface="Roboto" charset="0"/>
            </a:endParaRPr>
          </a:p>
        </p:txBody>
      </p:sp>
      <p:sp>
        <p:nvSpPr>
          <p:cNvPr id="69644" name="AutoShape 12"/>
          <p:cNvSpPr>
            <a:spLocks/>
          </p:cNvSpPr>
          <p:nvPr/>
        </p:nvSpPr>
        <p:spPr bwMode="auto">
          <a:xfrm>
            <a:off x="12706350" y="6179220"/>
            <a:ext cx="15763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MISSION</a:t>
            </a:r>
            <a:endParaRPr lang="en-US" dirty="0">
              <a:solidFill>
                <a:schemeClr val="bg1"/>
              </a:solidFill>
              <a:latin typeface="Roboto" charset="0"/>
              <a:ea typeface="ＭＳ Ｐゴシック" charset="0"/>
              <a:cs typeface="Roboto" charset="0"/>
              <a:sym typeface="Roboto" charset="0"/>
            </a:endParaRPr>
          </a:p>
        </p:txBody>
      </p:sp>
      <p:sp>
        <p:nvSpPr>
          <p:cNvPr id="69645" name="AutoShape 13"/>
          <p:cNvSpPr>
            <a:spLocks/>
          </p:cNvSpPr>
          <p:nvPr/>
        </p:nvSpPr>
        <p:spPr bwMode="auto">
          <a:xfrm>
            <a:off x="12646025" y="8433470"/>
            <a:ext cx="169703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SUCCESS</a:t>
            </a:r>
            <a:endParaRPr lang="en-US">
              <a:solidFill>
                <a:schemeClr val="bg1"/>
              </a:solidFill>
              <a:latin typeface="Roboto" charset="0"/>
              <a:ea typeface="ＭＳ Ｐゴシック" charset="0"/>
              <a:cs typeface="Roboto" charset="0"/>
              <a:sym typeface="Roboto" charset="0"/>
            </a:endParaRPr>
          </a:p>
        </p:txBody>
      </p:sp>
      <p:sp>
        <p:nvSpPr>
          <p:cNvPr id="69646" name="AutoShape 14"/>
          <p:cNvSpPr>
            <a:spLocks/>
          </p:cNvSpPr>
          <p:nvPr/>
        </p:nvSpPr>
        <p:spPr bwMode="auto">
          <a:xfrm>
            <a:off x="16084550" y="4830763"/>
            <a:ext cx="6156325" cy="151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7" name="AutoShape 15"/>
          <p:cNvSpPr>
            <a:spLocks/>
          </p:cNvSpPr>
          <p:nvPr/>
        </p:nvSpPr>
        <p:spPr bwMode="auto">
          <a:xfrm>
            <a:off x="16084550" y="10291763"/>
            <a:ext cx="6156325" cy="151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8" name="AutoShape 16"/>
          <p:cNvSpPr>
            <a:spLocks/>
          </p:cNvSpPr>
          <p:nvPr/>
        </p:nvSpPr>
        <p:spPr bwMode="auto">
          <a:xfrm>
            <a:off x="4695825" y="3984625"/>
            <a:ext cx="332422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New Fresh Idea to Sell</a:t>
            </a:r>
            <a:endParaRPr lang="en-US" dirty="0">
              <a:solidFill>
                <a:schemeClr val="bg1"/>
              </a:solidFill>
              <a:latin typeface="Roboto" charset="0"/>
              <a:ea typeface="ＭＳ Ｐゴシック" charset="0"/>
              <a:cs typeface="Roboto" charset="0"/>
              <a:sym typeface="Roboto" charset="0"/>
            </a:endParaRPr>
          </a:p>
        </p:txBody>
      </p:sp>
      <p:sp>
        <p:nvSpPr>
          <p:cNvPr id="69649" name="AutoShape 17"/>
          <p:cNvSpPr>
            <a:spLocks/>
          </p:cNvSpPr>
          <p:nvPr/>
        </p:nvSpPr>
        <p:spPr bwMode="auto">
          <a:xfrm>
            <a:off x="6084888" y="9436100"/>
            <a:ext cx="1935162"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Find a Vision</a:t>
            </a:r>
            <a:endParaRPr lang="en-US">
              <a:solidFill>
                <a:schemeClr val="bg1"/>
              </a:solidFill>
              <a:latin typeface="Roboto" charset="0"/>
              <a:ea typeface="ＭＳ Ｐゴシック" charset="0"/>
              <a:cs typeface="Roboto" charset="0"/>
              <a:sym typeface="Roboto" charset="0"/>
            </a:endParaRPr>
          </a:p>
        </p:txBody>
      </p:sp>
      <p:sp>
        <p:nvSpPr>
          <p:cNvPr id="69650" name="AutoShape 18"/>
          <p:cNvSpPr>
            <a:spLocks/>
          </p:cNvSpPr>
          <p:nvPr/>
        </p:nvSpPr>
        <p:spPr bwMode="auto">
          <a:xfrm>
            <a:off x="1863725" y="4830763"/>
            <a:ext cx="6156325" cy="151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51" name="AutoShape 19"/>
          <p:cNvSpPr>
            <a:spLocks/>
          </p:cNvSpPr>
          <p:nvPr/>
        </p:nvSpPr>
        <p:spPr bwMode="auto">
          <a:xfrm>
            <a:off x="1863725" y="10291763"/>
            <a:ext cx="6156325" cy="151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a:t>
            </a:r>
          </a:p>
        </p:txBody>
      </p:sp>
      <p:sp>
        <p:nvSpPr>
          <p:cNvPr id="69652" name="AutoShape 20"/>
          <p:cNvSpPr>
            <a:spLocks/>
          </p:cNvSpPr>
          <p:nvPr/>
        </p:nvSpPr>
        <p:spPr bwMode="auto">
          <a:xfrm flipH="1">
            <a:off x="14343063" y="4659313"/>
            <a:ext cx="8205787" cy="135096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9642"/>
                                        </p:tgtEl>
                                        <p:attrNameLst>
                                          <p:attrName>style.visibility</p:attrName>
                                        </p:attrNameLst>
                                      </p:cBhvr>
                                      <p:to>
                                        <p:strVal val="visible"/>
                                      </p:to>
                                    </p:set>
                                    <p:animEffect transition="in" filter="fade">
                                      <p:cBhvr>
                                        <p:cTn id="14" dur="400"/>
                                        <p:tgtEl>
                                          <p:spTgt spid="69642"/>
                                        </p:tgtEl>
                                      </p:cBhvr>
                                    </p:animEffect>
                                  </p:childTnLst>
                                </p:cTn>
                              </p:par>
                            </p:childTnLst>
                          </p:cTn>
                        </p:par>
                        <p:par>
                          <p:cTn id="15" fill="hold">
                            <p:stCondLst>
                              <p:cond delay="900"/>
                            </p:stCondLst>
                            <p:childTnLst>
                              <p:par>
                                <p:cTn id="16" presetID="10" presetClass="entr" presetSubtype="0" fill="hold" grpId="0" nodeType="afterEffect">
                                  <p:stCondLst>
                                    <p:cond delay="0"/>
                                  </p:stCondLst>
                                  <p:childTnLst>
                                    <p:set>
                                      <p:cBhvr>
                                        <p:cTn id="17" dur="1" fill="hold">
                                          <p:stCondLst>
                                            <p:cond delay="0"/>
                                          </p:stCondLst>
                                        </p:cTn>
                                        <p:tgtEl>
                                          <p:spTgt spid="69644"/>
                                        </p:tgtEl>
                                        <p:attrNameLst>
                                          <p:attrName>style.visibility</p:attrName>
                                        </p:attrNameLst>
                                      </p:cBhvr>
                                      <p:to>
                                        <p:strVal val="visible"/>
                                      </p:to>
                                    </p:set>
                                    <p:animEffect transition="in" filter="fade">
                                      <p:cBhvr>
                                        <p:cTn id="18" dur="400"/>
                                        <p:tgtEl>
                                          <p:spTgt spid="69644"/>
                                        </p:tgtEl>
                                      </p:cBhvr>
                                    </p:animEffect>
                                  </p:childTnLst>
                                </p:cTn>
                              </p:par>
                            </p:childTnLst>
                          </p:cTn>
                        </p:par>
                        <p:par>
                          <p:cTn id="19" fill="hold">
                            <p:stCondLst>
                              <p:cond delay="1300"/>
                            </p:stCondLst>
                            <p:childTnLst>
                              <p:par>
                                <p:cTn id="20" presetID="10" presetClass="entr" presetSubtype="0" fill="hold" grpId="0" nodeType="afterEffect">
                                  <p:stCondLst>
                                    <p:cond delay="0"/>
                                  </p:stCondLst>
                                  <p:childTnLst>
                                    <p:set>
                                      <p:cBhvr>
                                        <p:cTn id="21" dur="1" fill="hold">
                                          <p:stCondLst>
                                            <p:cond delay="0"/>
                                          </p:stCondLst>
                                        </p:cTn>
                                        <p:tgtEl>
                                          <p:spTgt spid="69643"/>
                                        </p:tgtEl>
                                        <p:attrNameLst>
                                          <p:attrName>style.visibility</p:attrName>
                                        </p:attrNameLst>
                                      </p:cBhvr>
                                      <p:to>
                                        <p:strVal val="visible"/>
                                      </p:to>
                                    </p:set>
                                    <p:animEffect transition="in" filter="fade">
                                      <p:cBhvr>
                                        <p:cTn id="22" dur="400"/>
                                        <p:tgtEl>
                                          <p:spTgt spid="69643"/>
                                        </p:tgtEl>
                                      </p:cBhvr>
                                    </p:animEffect>
                                  </p:childTnLst>
                                </p:cTn>
                              </p:par>
                            </p:childTnLst>
                          </p:cTn>
                        </p:par>
                        <p:par>
                          <p:cTn id="23" fill="hold">
                            <p:stCondLst>
                              <p:cond delay="1700"/>
                            </p:stCondLst>
                            <p:childTnLst>
                              <p:par>
                                <p:cTn id="24" presetID="10" presetClass="entr" presetSubtype="0" fill="hold" grpId="0" nodeType="afterEffect">
                                  <p:stCondLst>
                                    <p:cond delay="0"/>
                                  </p:stCondLst>
                                  <p:childTnLst>
                                    <p:set>
                                      <p:cBhvr>
                                        <p:cTn id="25" dur="1" fill="hold">
                                          <p:stCondLst>
                                            <p:cond delay="0"/>
                                          </p:stCondLst>
                                        </p:cTn>
                                        <p:tgtEl>
                                          <p:spTgt spid="69645"/>
                                        </p:tgtEl>
                                        <p:attrNameLst>
                                          <p:attrName>style.visibility</p:attrName>
                                        </p:attrNameLst>
                                      </p:cBhvr>
                                      <p:to>
                                        <p:strVal val="visible"/>
                                      </p:to>
                                    </p:set>
                                    <p:animEffect transition="in" filter="fade">
                                      <p:cBhvr>
                                        <p:cTn id="26" dur="400"/>
                                        <p:tgtEl>
                                          <p:spTgt spid="69645"/>
                                        </p:tgtEl>
                                      </p:cBhvr>
                                    </p:animEffect>
                                  </p:childTnLst>
                                </p:cTn>
                              </p:par>
                            </p:childTnLst>
                          </p:cTn>
                        </p:par>
                        <p:par>
                          <p:cTn id="27" fill="hold">
                            <p:stCondLst>
                              <p:cond delay="2100"/>
                            </p:stCondLst>
                            <p:childTnLst>
                              <p:par>
                                <p:cTn id="28" presetID="22" presetClass="entr" presetSubtype="2" fill="hold" grpId="0" nodeType="afterEffect">
                                  <p:stCondLst>
                                    <p:cond delay="0"/>
                                  </p:stCondLst>
                                  <p:childTnLst>
                                    <p:set>
                                      <p:cBhvr>
                                        <p:cTn id="29" dur="1" fill="hold">
                                          <p:stCondLst>
                                            <p:cond delay="0"/>
                                          </p:stCondLst>
                                        </p:cTn>
                                        <p:tgtEl>
                                          <p:spTgt spid="69637"/>
                                        </p:tgtEl>
                                        <p:attrNameLst>
                                          <p:attrName>style.visibility</p:attrName>
                                        </p:attrNameLst>
                                      </p:cBhvr>
                                      <p:to>
                                        <p:strVal val="visible"/>
                                      </p:to>
                                    </p:set>
                                    <p:animEffect transition="in" filter="wipe(right)">
                                      <p:cBhvr>
                                        <p:cTn id="30" dur="500"/>
                                        <p:tgtEl>
                                          <p:spTgt spid="69637"/>
                                        </p:tgtEl>
                                      </p:cBhvr>
                                    </p:animEffect>
                                  </p:childTnLst>
                                </p:cTn>
                              </p:par>
                            </p:childTnLst>
                          </p:cTn>
                        </p:par>
                        <p:par>
                          <p:cTn id="31" fill="hold" nodeType="afterGroup">
                            <p:stCondLst>
                              <p:cond delay="2600"/>
                            </p:stCondLst>
                            <p:childTnLst>
                              <p:par>
                                <p:cTn id="32" presetID="10" presetClass="entr" presetSubtype="0" fill="hold" grpId="0" nodeType="afterEffect">
                                  <p:stCondLst>
                                    <p:cond delay="0"/>
                                  </p:stCondLst>
                                  <p:childTnLst>
                                    <p:set>
                                      <p:cBhvr>
                                        <p:cTn id="33" dur="1" fill="hold">
                                          <p:stCondLst>
                                            <p:cond delay="0"/>
                                          </p:stCondLst>
                                        </p:cTn>
                                        <p:tgtEl>
                                          <p:spTgt spid="69648"/>
                                        </p:tgtEl>
                                        <p:attrNameLst>
                                          <p:attrName>style.visibility</p:attrName>
                                        </p:attrNameLst>
                                      </p:cBhvr>
                                      <p:to>
                                        <p:strVal val="visible"/>
                                      </p:to>
                                    </p:set>
                                    <p:animEffect transition="in" filter="fade">
                                      <p:cBhvr>
                                        <p:cTn id="34" dur="400"/>
                                        <p:tgtEl>
                                          <p:spTgt spid="69648"/>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69650"/>
                                        </p:tgtEl>
                                        <p:attrNameLst>
                                          <p:attrName>style.visibility</p:attrName>
                                        </p:attrNameLst>
                                      </p:cBhvr>
                                      <p:to>
                                        <p:strVal val="visible"/>
                                      </p:to>
                                    </p:set>
                                    <p:animEffect transition="in" filter="fade">
                                      <p:cBhvr>
                                        <p:cTn id="38" dur="400"/>
                                        <p:tgtEl>
                                          <p:spTgt spid="6965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69652"/>
                                        </p:tgtEl>
                                        <p:attrNameLst>
                                          <p:attrName>style.visibility</p:attrName>
                                        </p:attrNameLst>
                                      </p:cBhvr>
                                      <p:to>
                                        <p:strVal val="visible"/>
                                      </p:to>
                                    </p:set>
                                    <p:animEffect transition="in" filter="wipe(left)">
                                      <p:cBhvr>
                                        <p:cTn id="43" dur="500"/>
                                        <p:tgtEl>
                                          <p:spTgt spid="69652"/>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69639"/>
                                        </p:tgtEl>
                                        <p:attrNameLst>
                                          <p:attrName>style.visibility</p:attrName>
                                        </p:attrNameLst>
                                      </p:cBhvr>
                                      <p:to>
                                        <p:strVal val="visible"/>
                                      </p:to>
                                    </p:set>
                                    <p:animEffect transition="in" filter="fade">
                                      <p:cBhvr>
                                        <p:cTn id="47" dur="400"/>
                                        <p:tgtEl>
                                          <p:spTgt spid="69639"/>
                                        </p:tgtEl>
                                      </p:cBhvr>
                                    </p:animEffect>
                                  </p:childTnLst>
                                </p:cTn>
                              </p:par>
                            </p:childTnLst>
                          </p:cTn>
                        </p:par>
                        <p:par>
                          <p:cTn id="48" fill="hold">
                            <p:stCondLst>
                              <p:cond delay="900"/>
                            </p:stCondLst>
                            <p:childTnLst>
                              <p:par>
                                <p:cTn id="49" presetID="10" presetClass="entr" presetSubtype="0" fill="hold" grpId="0" nodeType="afterEffect">
                                  <p:stCondLst>
                                    <p:cond delay="0"/>
                                  </p:stCondLst>
                                  <p:childTnLst>
                                    <p:set>
                                      <p:cBhvr>
                                        <p:cTn id="50" dur="1" fill="hold">
                                          <p:stCondLst>
                                            <p:cond delay="0"/>
                                          </p:stCondLst>
                                        </p:cTn>
                                        <p:tgtEl>
                                          <p:spTgt spid="69646"/>
                                        </p:tgtEl>
                                        <p:attrNameLst>
                                          <p:attrName>style.visibility</p:attrName>
                                        </p:attrNameLst>
                                      </p:cBhvr>
                                      <p:to>
                                        <p:strVal val="visible"/>
                                      </p:to>
                                    </p:set>
                                    <p:animEffect transition="in" filter="fade">
                                      <p:cBhvr>
                                        <p:cTn id="51" dur="400"/>
                                        <p:tgtEl>
                                          <p:spTgt spid="6964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2" fill="hold" grpId="0" nodeType="clickEffect">
                                  <p:stCondLst>
                                    <p:cond delay="0"/>
                                  </p:stCondLst>
                                  <p:childTnLst>
                                    <p:set>
                                      <p:cBhvr>
                                        <p:cTn id="55" dur="1" fill="hold">
                                          <p:stCondLst>
                                            <p:cond delay="0"/>
                                          </p:stCondLst>
                                        </p:cTn>
                                        <p:tgtEl>
                                          <p:spTgt spid="69636"/>
                                        </p:tgtEl>
                                        <p:attrNameLst>
                                          <p:attrName>style.visibility</p:attrName>
                                        </p:attrNameLst>
                                      </p:cBhvr>
                                      <p:to>
                                        <p:strVal val="visible"/>
                                      </p:to>
                                    </p:set>
                                    <p:animEffect transition="in" filter="wipe(right)">
                                      <p:cBhvr>
                                        <p:cTn id="56" dur="500"/>
                                        <p:tgtEl>
                                          <p:spTgt spid="69636"/>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69649"/>
                                        </p:tgtEl>
                                        <p:attrNameLst>
                                          <p:attrName>style.visibility</p:attrName>
                                        </p:attrNameLst>
                                      </p:cBhvr>
                                      <p:to>
                                        <p:strVal val="visible"/>
                                      </p:to>
                                    </p:set>
                                    <p:animEffect transition="in" filter="fade">
                                      <p:cBhvr>
                                        <p:cTn id="60" dur="400"/>
                                        <p:tgtEl>
                                          <p:spTgt spid="69649"/>
                                        </p:tgtEl>
                                      </p:cBhvr>
                                    </p:animEffect>
                                  </p:childTnLst>
                                </p:cTn>
                              </p:par>
                            </p:childTnLst>
                          </p:cTn>
                        </p:par>
                        <p:par>
                          <p:cTn id="61" fill="hold">
                            <p:stCondLst>
                              <p:cond delay="900"/>
                            </p:stCondLst>
                            <p:childTnLst>
                              <p:par>
                                <p:cTn id="62" presetID="10" presetClass="entr" presetSubtype="0" fill="hold" grpId="0" nodeType="afterEffect">
                                  <p:stCondLst>
                                    <p:cond delay="0"/>
                                  </p:stCondLst>
                                  <p:childTnLst>
                                    <p:set>
                                      <p:cBhvr>
                                        <p:cTn id="63" dur="1" fill="hold">
                                          <p:stCondLst>
                                            <p:cond delay="0"/>
                                          </p:stCondLst>
                                        </p:cTn>
                                        <p:tgtEl>
                                          <p:spTgt spid="69651"/>
                                        </p:tgtEl>
                                        <p:attrNameLst>
                                          <p:attrName>style.visibility</p:attrName>
                                        </p:attrNameLst>
                                      </p:cBhvr>
                                      <p:to>
                                        <p:strVal val="visible"/>
                                      </p:to>
                                    </p:set>
                                    <p:animEffect transition="in" filter="fade">
                                      <p:cBhvr>
                                        <p:cTn id="64" dur="400"/>
                                        <p:tgtEl>
                                          <p:spTgt spid="6965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69638"/>
                                        </p:tgtEl>
                                        <p:attrNameLst>
                                          <p:attrName>style.visibility</p:attrName>
                                        </p:attrNameLst>
                                      </p:cBhvr>
                                      <p:to>
                                        <p:strVal val="visible"/>
                                      </p:to>
                                    </p:set>
                                    <p:animEffect transition="in" filter="wipe(left)">
                                      <p:cBhvr>
                                        <p:cTn id="69" dur="500"/>
                                        <p:tgtEl>
                                          <p:spTgt spid="69638"/>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69640"/>
                                        </p:tgtEl>
                                        <p:attrNameLst>
                                          <p:attrName>style.visibility</p:attrName>
                                        </p:attrNameLst>
                                      </p:cBhvr>
                                      <p:to>
                                        <p:strVal val="visible"/>
                                      </p:to>
                                    </p:set>
                                    <p:animEffect transition="in" filter="fade">
                                      <p:cBhvr>
                                        <p:cTn id="73" dur="400"/>
                                        <p:tgtEl>
                                          <p:spTgt spid="69640"/>
                                        </p:tgtEl>
                                      </p:cBhvr>
                                    </p:animEffect>
                                  </p:childTnLst>
                                </p:cTn>
                              </p:par>
                            </p:childTnLst>
                          </p:cTn>
                        </p:par>
                        <p:par>
                          <p:cTn id="74" fill="hold">
                            <p:stCondLst>
                              <p:cond delay="900"/>
                            </p:stCondLst>
                            <p:childTnLst>
                              <p:par>
                                <p:cTn id="75" presetID="10" presetClass="entr" presetSubtype="0" fill="hold" grpId="0" nodeType="afterEffect">
                                  <p:stCondLst>
                                    <p:cond delay="0"/>
                                  </p:stCondLst>
                                  <p:childTnLst>
                                    <p:set>
                                      <p:cBhvr>
                                        <p:cTn id="76" dur="1" fill="hold">
                                          <p:stCondLst>
                                            <p:cond delay="0"/>
                                          </p:stCondLst>
                                        </p:cTn>
                                        <p:tgtEl>
                                          <p:spTgt spid="69647"/>
                                        </p:tgtEl>
                                        <p:attrNameLst>
                                          <p:attrName>style.visibility</p:attrName>
                                        </p:attrNameLst>
                                      </p:cBhvr>
                                      <p:to>
                                        <p:strVal val="visible"/>
                                      </p:to>
                                    </p:set>
                                    <p:animEffect transition="in" filter="fade">
                                      <p:cBhvr>
                                        <p:cTn id="77" dur="400"/>
                                        <p:tgtEl>
                                          <p:spTgt spid="696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p:bldP spid="69640" grpId="0"/>
      <p:bldGraphic spid="3" grpId="0">
        <p:bldAsOne/>
      </p:bldGraphic>
      <p:bldP spid="69642" grpId="0"/>
      <p:bldP spid="69643" grpId="0"/>
      <p:bldP spid="69644" grpId="0"/>
      <p:bldP spid="69645" grpId="0"/>
      <p:bldP spid="69646" grpId="0"/>
      <p:bldP spid="69647" grpId="0"/>
      <p:bldP spid="69648" grpId="0"/>
      <p:bldP spid="69649" grpId="0"/>
      <p:bldP spid="69650" grpId="0"/>
      <p:bldP spid="69651" grpId="0"/>
      <p:bldP spid="6965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C1BE26-AE70-4EB6-B996-FC9536941FBC}" type="slidenum">
              <a:rPr lang="en-US" sz="2000">
                <a:solidFill>
                  <a:schemeClr val="bg1"/>
                </a:solidFill>
              </a:rPr>
              <a:pPr algn="ctr" eaLnBrk="1">
                <a:lnSpc>
                  <a:spcPct val="100000"/>
                </a:lnSpc>
              </a:pPr>
              <a:t>65</a:t>
            </a:fld>
            <a:endParaRPr lang="en-US">
              <a:solidFill>
                <a:schemeClr val="bg1"/>
              </a:solidFill>
            </a:endParaRPr>
          </a:p>
        </p:txBody>
      </p:sp>
      <p:sp>
        <p:nvSpPr>
          <p:cNvPr id="70660" name="AutoShape 4"/>
          <p:cNvSpPr>
            <a:spLocks/>
          </p:cNvSpPr>
          <p:nvPr/>
        </p:nvSpPr>
        <p:spPr bwMode="auto">
          <a:xfrm>
            <a:off x="17041813" y="5187950"/>
            <a:ext cx="5148262" cy="181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1" name="AutoShape 5"/>
          <p:cNvSpPr>
            <a:spLocks/>
          </p:cNvSpPr>
          <p:nvPr/>
        </p:nvSpPr>
        <p:spPr bwMode="auto">
          <a:xfrm>
            <a:off x="2195513" y="5168900"/>
            <a:ext cx="5148262" cy="1819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70662" name="AutoShape 6"/>
          <p:cNvSpPr>
            <a:spLocks/>
          </p:cNvSpPr>
          <p:nvPr/>
        </p:nvSpPr>
        <p:spPr bwMode="auto">
          <a:xfrm>
            <a:off x="17041813" y="9355138"/>
            <a:ext cx="5148262" cy="171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3" name="AutoShape 7"/>
          <p:cNvSpPr>
            <a:spLocks/>
          </p:cNvSpPr>
          <p:nvPr/>
        </p:nvSpPr>
        <p:spPr bwMode="auto">
          <a:xfrm>
            <a:off x="2195513" y="9356725"/>
            <a:ext cx="5148262"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70664" name="AutoShape 8"/>
          <p:cNvSpPr>
            <a:spLocks/>
          </p:cNvSpPr>
          <p:nvPr/>
        </p:nvSpPr>
        <p:spPr bwMode="auto">
          <a:xfrm>
            <a:off x="2192338" y="43894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Ranger 1 Report</a:t>
            </a:r>
            <a:endParaRPr lang="en-US" dirty="0">
              <a:solidFill>
                <a:schemeClr val="bg1"/>
              </a:solidFill>
              <a:latin typeface="Roboto" charset="0"/>
              <a:ea typeface="ＭＳ Ｐゴシック" charset="0"/>
              <a:cs typeface="Roboto" charset="0"/>
              <a:sym typeface="Roboto" charset="0"/>
            </a:endParaRPr>
          </a:p>
        </p:txBody>
      </p:sp>
      <p:sp>
        <p:nvSpPr>
          <p:cNvPr id="70665" name="AutoShape 9"/>
          <p:cNvSpPr>
            <a:spLocks/>
          </p:cNvSpPr>
          <p:nvPr/>
        </p:nvSpPr>
        <p:spPr bwMode="auto">
          <a:xfrm>
            <a:off x="2192338" y="858520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Ranger 3 Report</a:t>
            </a:r>
            <a:endParaRPr lang="en-US" dirty="0">
              <a:solidFill>
                <a:schemeClr val="bg1"/>
              </a:solidFill>
              <a:latin typeface="Roboto" charset="0"/>
              <a:ea typeface="ＭＳ Ｐゴシック" charset="0"/>
              <a:cs typeface="Roboto" charset="0"/>
              <a:sym typeface="Roboto" charset="0"/>
            </a:endParaRPr>
          </a:p>
        </p:txBody>
      </p:sp>
      <p:sp>
        <p:nvSpPr>
          <p:cNvPr id="70666" name="AutoShape 10"/>
          <p:cNvSpPr>
            <a:spLocks/>
          </p:cNvSpPr>
          <p:nvPr/>
        </p:nvSpPr>
        <p:spPr bwMode="auto">
          <a:xfrm>
            <a:off x="17035463" y="43894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800">
                <a:solidFill>
                  <a:schemeClr val="bg1"/>
                </a:solidFill>
                <a:latin typeface="Roboto" charset="0"/>
                <a:ea typeface="ＭＳ Ｐゴシック" charset="0"/>
                <a:cs typeface="Roboto" charset="0"/>
                <a:sym typeface="Roboto" charset="0"/>
              </a:rPr>
              <a:t>Ranger 2 Report</a:t>
            </a:r>
            <a:endParaRPr lang="en-US">
              <a:solidFill>
                <a:schemeClr val="bg1"/>
              </a:solidFill>
              <a:latin typeface="Roboto" charset="0"/>
              <a:ea typeface="ＭＳ Ｐゴシック" charset="0"/>
              <a:cs typeface="Roboto" charset="0"/>
              <a:sym typeface="Roboto" charset="0"/>
            </a:endParaRPr>
          </a:p>
        </p:txBody>
      </p:sp>
      <p:sp>
        <p:nvSpPr>
          <p:cNvPr id="70667" name="AutoShape 11"/>
          <p:cNvSpPr>
            <a:spLocks/>
          </p:cNvSpPr>
          <p:nvPr/>
        </p:nvSpPr>
        <p:spPr bwMode="auto">
          <a:xfrm>
            <a:off x="17035463" y="858520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800">
                <a:solidFill>
                  <a:schemeClr val="bg1"/>
                </a:solidFill>
                <a:latin typeface="Roboto" charset="0"/>
                <a:ea typeface="ＭＳ Ｐゴシック" charset="0"/>
                <a:cs typeface="Roboto" charset="0"/>
                <a:sym typeface="Roboto" charset="0"/>
              </a:rPr>
              <a:t>Ranger 4 Report</a:t>
            </a:r>
            <a:endParaRPr lang="en-US">
              <a:solidFill>
                <a:schemeClr val="bg1"/>
              </a:solidFill>
              <a:latin typeface="Roboto" charset="0"/>
              <a:ea typeface="ＭＳ Ｐゴシック" charset="0"/>
              <a:cs typeface="Roboto" charset="0"/>
              <a:sym typeface="Roboto" charset="0"/>
            </a:endParaRPr>
          </a:p>
        </p:txBody>
      </p:sp>
      <p:sp>
        <p:nvSpPr>
          <p:cNvPr id="70668" name="AutoShape 12"/>
          <p:cNvSpPr>
            <a:spLocks/>
          </p:cNvSpPr>
          <p:nvPr/>
        </p:nvSpPr>
        <p:spPr bwMode="auto">
          <a:xfrm rot="-2700000">
            <a:off x="10631488" y="4133850"/>
            <a:ext cx="2992437" cy="2992438"/>
          </a:xfrm>
          <a:custGeom>
            <a:avLst/>
            <a:gdLst>
              <a:gd name="T0" fmla="*/ 1496219 w 21430"/>
              <a:gd name="T1" fmla="*/ 1509904 h 21430"/>
              <a:gd name="T2" fmla="*/ 1496219 w 21430"/>
              <a:gd name="T3" fmla="*/ 1509904 h 21430"/>
              <a:gd name="T4" fmla="*/ 1496219 w 21430"/>
              <a:gd name="T5" fmla="*/ 1509904 h 21430"/>
              <a:gd name="T6" fmla="*/ 1496219 w 21430"/>
              <a:gd name="T7" fmla="*/ 150990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70669" name="AutoShape 13"/>
          <p:cNvSpPr>
            <a:spLocks/>
          </p:cNvSpPr>
          <p:nvPr/>
        </p:nvSpPr>
        <p:spPr bwMode="auto">
          <a:xfrm rot="-2700000">
            <a:off x="10656888" y="8688388"/>
            <a:ext cx="2992437" cy="2990850"/>
          </a:xfrm>
          <a:custGeom>
            <a:avLst/>
            <a:gdLst>
              <a:gd name="T0" fmla="*/ 1496219 w 21430"/>
              <a:gd name="T1" fmla="*/ 1509102 h 21430"/>
              <a:gd name="T2" fmla="*/ 1496219 w 21430"/>
              <a:gd name="T3" fmla="*/ 1509102 h 21430"/>
              <a:gd name="T4" fmla="*/ 1496219 w 21430"/>
              <a:gd name="T5" fmla="*/ 1509102 h 21430"/>
              <a:gd name="T6" fmla="*/ 1496219 w 21430"/>
              <a:gd name="T7" fmla="*/ 150910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70670" name="AutoShape 14"/>
          <p:cNvSpPr>
            <a:spLocks/>
          </p:cNvSpPr>
          <p:nvPr/>
        </p:nvSpPr>
        <p:spPr bwMode="auto">
          <a:xfrm rot="-2700000">
            <a:off x="12927013" y="6429375"/>
            <a:ext cx="2992437" cy="2992438"/>
          </a:xfrm>
          <a:custGeom>
            <a:avLst/>
            <a:gdLst>
              <a:gd name="T0" fmla="*/ 1496219 w 21430"/>
              <a:gd name="T1" fmla="*/ 1506273 h 21430"/>
              <a:gd name="T2" fmla="*/ 1496219 w 21430"/>
              <a:gd name="T3" fmla="*/ 1506273 h 21430"/>
              <a:gd name="T4" fmla="*/ 1496219 w 21430"/>
              <a:gd name="T5" fmla="*/ 1506273 h 21430"/>
              <a:gd name="T6" fmla="*/ 1496219 w 21430"/>
              <a:gd name="T7" fmla="*/ 1506273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70671" name="AutoShape 15"/>
          <p:cNvSpPr>
            <a:spLocks/>
          </p:cNvSpPr>
          <p:nvPr/>
        </p:nvSpPr>
        <p:spPr bwMode="auto">
          <a:xfrm rot="-2700000">
            <a:off x="8372475" y="6405563"/>
            <a:ext cx="2992438" cy="2992437"/>
          </a:xfrm>
          <a:custGeom>
            <a:avLst/>
            <a:gdLst>
              <a:gd name="T0" fmla="*/ 1496219 w 21430"/>
              <a:gd name="T1" fmla="*/ 1506272 h 21430"/>
              <a:gd name="T2" fmla="*/ 1496219 w 21430"/>
              <a:gd name="T3" fmla="*/ 1506272 h 21430"/>
              <a:gd name="T4" fmla="*/ 1496219 w 21430"/>
              <a:gd name="T5" fmla="*/ 1506272 h 21430"/>
              <a:gd name="T6" fmla="*/ 1496219 w 21430"/>
              <a:gd name="T7" fmla="*/ 150627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70672" name="AutoShape 16"/>
          <p:cNvSpPr>
            <a:spLocks/>
          </p:cNvSpPr>
          <p:nvPr/>
        </p:nvSpPr>
        <p:spPr bwMode="auto">
          <a:xfrm>
            <a:off x="11752263" y="5257800"/>
            <a:ext cx="800100" cy="912813"/>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0673" name="AutoShape 17"/>
          <p:cNvSpPr>
            <a:spLocks/>
          </p:cNvSpPr>
          <p:nvPr/>
        </p:nvSpPr>
        <p:spPr bwMode="auto">
          <a:xfrm>
            <a:off x="9434513" y="7497763"/>
            <a:ext cx="855662" cy="655637"/>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0674" name="AutoShape 18"/>
          <p:cNvSpPr>
            <a:spLocks/>
          </p:cNvSpPr>
          <p:nvPr/>
        </p:nvSpPr>
        <p:spPr bwMode="auto">
          <a:xfrm>
            <a:off x="13858875" y="7240588"/>
            <a:ext cx="871538" cy="912812"/>
          </a:xfrm>
          <a:custGeom>
            <a:avLst/>
            <a:gdLst>
              <a:gd name="T0" fmla="*/ 435769 w 21600"/>
              <a:gd name="T1" fmla="*/ 469523 h 21294"/>
              <a:gd name="T2" fmla="*/ 435769 w 21600"/>
              <a:gd name="T3" fmla="*/ 469523 h 21294"/>
              <a:gd name="T4" fmla="*/ 435769 w 21600"/>
              <a:gd name="T5" fmla="*/ 469523 h 21294"/>
              <a:gd name="T6" fmla="*/ 435769 w 21600"/>
              <a:gd name="T7" fmla="*/ 46952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0675" name="AutoShape 19"/>
          <p:cNvSpPr>
            <a:spLocks/>
          </p:cNvSpPr>
          <p:nvPr/>
        </p:nvSpPr>
        <p:spPr bwMode="auto">
          <a:xfrm>
            <a:off x="11696700" y="9732963"/>
            <a:ext cx="911225" cy="914400"/>
          </a:xfrm>
          <a:custGeom>
            <a:avLst/>
            <a:gdLst>
              <a:gd name="T0" fmla="*/ 455613 w 21600"/>
              <a:gd name="T1" fmla="*/ 457200 h 21600"/>
              <a:gd name="T2" fmla="*/ 455613 w 21600"/>
              <a:gd name="T3" fmla="*/ 457200 h 21600"/>
              <a:gd name="T4" fmla="*/ 455613 w 21600"/>
              <a:gd name="T5" fmla="*/ 457200 h 21600"/>
              <a:gd name="T6" fmla="*/ 455613 w 21600"/>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0676" name="AutoShape 20"/>
          <p:cNvSpPr>
            <a:spLocks/>
          </p:cNvSpPr>
          <p:nvPr/>
        </p:nvSpPr>
        <p:spPr bwMode="auto">
          <a:xfrm rot="-2700000">
            <a:off x="9221788" y="9734550"/>
            <a:ext cx="1384300" cy="655638"/>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70677" name="AutoShape 21"/>
          <p:cNvSpPr>
            <a:spLocks/>
          </p:cNvSpPr>
          <p:nvPr/>
        </p:nvSpPr>
        <p:spPr bwMode="auto">
          <a:xfrm rot="-2700000">
            <a:off x="13603288" y="5353050"/>
            <a:ext cx="1384300" cy="657225"/>
          </a:xfrm>
          <a:custGeom>
            <a:avLst/>
            <a:gdLst>
              <a:gd name="T0" fmla="*/ 692150 w 21600"/>
              <a:gd name="T1" fmla="*/ 331684 h 21400"/>
              <a:gd name="T2" fmla="*/ 692150 w 21600"/>
              <a:gd name="T3" fmla="*/ 331684 h 21400"/>
              <a:gd name="T4" fmla="*/ 692150 w 21600"/>
              <a:gd name="T5" fmla="*/ 331684 h 21400"/>
              <a:gd name="T6" fmla="*/ 692150 w 21600"/>
              <a:gd name="T7" fmla="*/ 331684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70678" name="AutoShape 22"/>
          <p:cNvSpPr>
            <a:spLocks/>
          </p:cNvSpPr>
          <p:nvPr/>
        </p:nvSpPr>
        <p:spPr bwMode="auto">
          <a:xfrm rot="-8100000">
            <a:off x="13602494" y="9733756"/>
            <a:ext cx="1384300" cy="655638"/>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70679" name="AutoShape 23"/>
          <p:cNvSpPr>
            <a:spLocks/>
          </p:cNvSpPr>
          <p:nvPr/>
        </p:nvSpPr>
        <p:spPr bwMode="auto">
          <a:xfrm rot="-8100000">
            <a:off x="9222582" y="5353844"/>
            <a:ext cx="1384300" cy="655637"/>
          </a:xfrm>
          <a:custGeom>
            <a:avLst/>
            <a:gdLst>
              <a:gd name="T0" fmla="*/ 692150 w 21600"/>
              <a:gd name="T1" fmla="*/ 330882 h 21400"/>
              <a:gd name="T2" fmla="*/ 692150 w 21600"/>
              <a:gd name="T3" fmla="*/ 330882 h 21400"/>
              <a:gd name="T4" fmla="*/ 692150 w 21600"/>
              <a:gd name="T5" fmla="*/ 330882 h 21400"/>
              <a:gd name="T6" fmla="*/ 692150 w 21600"/>
              <a:gd name="T7" fmla="*/ 330882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3ABD90B-5ADA-404F-9272-9ED1695027A9}" type="slidenum">
              <a:rPr lang="en-US" sz="2000">
                <a:solidFill>
                  <a:schemeClr val="bg1"/>
                </a:solidFill>
              </a:rPr>
              <a:pPr algn="ctr" eaLnBrk="1">
                <a:lnSpc>
                  <a:spcPct val="100000"/>
                </a:lnSpc>
              </a:pPr>
              <a:t>66</a:t>
            </a:fld>
            <a:endParaRPr lang="en-US">
              <a:solidFill>
                <a:schemeClr val="bg1"/>
              </a:solidFill>
            </a:endParaRPr>
          </a:p>
        </p:txBody>
      </p:sp>
      <p:sp>
        <p:nvSpPr>
          <p:cNvPr id="71684" name="AutoShape 4"/>
          <p:cNvSpPr>
            <a:spLocks/>
          </p:cNvSpPr>
          <p:nvPr/>
        </p:nvSpPr>
        <p:spPr bwMode="auto">
          <a:xfrm>
            <a:off x="5876925" y="5808663"/>
            <a:ext cx="3621088" cy="3621087"/>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a:solidFill>
                <a:schemeClr val="bg1"/>
              </a:solidFill>
            </a:endParaRPr>
          </a:p>
        </p:txBody>
      </p:sp>
      <p:sp>
        <p:nvSpPr>
          <p:cNvPr id="71685" name="AutoShape 5"/>
          <p:cNvSpPr>
            <a:spLocks/>
          </p:cNvSpPr>
          <p:nvPr/>
        </p:nvSpPr>
        <p:spPr bwMode="auto">
          <a:xfrm>
            <a:off x="8848725" y="5808663"/>
            <a:ext cx="3619500" cy="3621087"/>
          </a:xfrm>
          <a:custGeom>
            <a:avLst/>
            <a:gdLst>
              <a:gd name="T0" fmla="*/ 1809658 w 19679"/>
              <a:gd name="T1" fmla="*/ 1987283 h 19679"/>
              <a:gd name="T2" fmla="*/ 1809658 w 19679"/>
              <a:gd name="T3" fmla="*/ 1987283 h 19679"/>
              <a:gd name="T4" fmla="*/ 1809658 w 19679"/>
              <a:gd name="T5" fmla="*/ 1987283 h 19679"/>
              <a:gd name="T6" fmla="*/ 1809658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a:solidFill>
                <a:schemeClr val="bg1"/>
              </a:solidFill>
            </a:endParaRPr>
          </a:p>
        </p:txBody>
      </p:sp>
      <p:sp>
        <p:nvSpPr>
          <p:cNvPr id="71686" name="AutoShape 6"/>
          <p:cNvSpPr>
            <a:spLocks/>
          </p:cNvSpPr>
          <p:nvPr/>
        </p:nvSpPr>
        <p:spPr bwMode="auto">
          <a:xfrm>
            <a:off x="11837988" y="5808663"/>
            <a:ext cx="3621087" cy="3621087"/>
          </a:xfrm>
          <a:custGeom>
            <a:avLst/>
            <a:gdLst>
              <a:gd name="T0" fmla="*/ 1810451 w 19679"/>
              <a:gd name="T1" fmla="*/ 1987283 h 19679"/>
              <a:gd name="T2" fmla="*/ 1810451 w 19679"/>
              <a:gd name="T3" fmla="*/ 1987283 h 19679"/>
              <a:gd name="T4" fmla="*/ 1810451 w 19679"/>
              <a:gd name="T5" fmla="*/ 1987283 h 19679"/>
              <a:gd name="T6" fmla="*/ 1810451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a:solidFill>
                <a:schemeClr val="bg1"/>
              </a:solidFill>
            </a:endParaRPr>
          </a:p>
        </p:txBody>
      </p:sp>
      <p:sp>
        <p:nvSpPr>
          <p:cNvPr id="71687" name="AutoShape 7"/>
          <p:cNvSpPr>
            <a:spLocks/>
          </p:cNvSpPr>
          <p:nvPr/>
        </p:nvSpPr>
        <p:spPr bwMode="auto">
          <a:xfrm>
            <a:off x="14884400" y="5808663"/>
            <a:ext cx="3621088" cy="3621087"/>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a:solidFill>
                <a:schemeClr val="bg1"/>
              </a:solidFill>
            </a:endParaRPr>
          </a:p>
        </p:txBody>
      </p:sp>
      <p:pic>
        <p:nvPicPr>
          <p:cNvPr id="71688" name="Picture 8"/>
          <p:cNvPicPr>
            <a:picLocks noChangeAspect="1"/>
          </p:cNvPicPr>
          <p:nvPr/>
        </p:nvPicPr>
        <p:blipFill>
          <a:blip r:embed="rId2">
            <a:extLst>
              <a:ext uri="{BEBA8EAE-BF5A-486C-A8C5-ECC9F3942E4B}">
                <a14:imgProps xmlns:a14="http://schemas.microsoft.com/office/drawing/2010/main">
                  <a14:imgLayer r:embed="rId3">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7078663" y="4452144"/>
            <a:ext cx="1036637" cy="10287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89" name="Picture 9"/>
          <p:cNvPicPr>
            <a:picLocks noChangeAspect="1"/>
          </p:cNvPicPr>
          <p:nvPr/>
        </p:nvPicPr>
        <p:blipFill>
          <a:blip r:embed="rId4">
            <a:extLst>
              <a:ext uri="{BEBA8EAE-BF5A-486C-A8C5-ECC9F3942E4B}">
                <a14:imgProps xmlns:a14="http://schemas.microsoft.com/office/drawing/2010/main">
                  <a14:imgLayer r:embed="rId5">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flipH="1">
            <a:off x="9645650" y="9626600"/>
            <a:ext cx="1036638" cy="1092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90" name="Picture 10"/>
          <p:cNvPicPr>
            <a:picLocks noChangeAspect="1"/>
          </p:cNvPicPr>
          <p:nvPr/>
        </p:nvPicPr>
        <p:blipFill>
          <a:blip r:embed="rId6">
            <a:extLst>
              <a:ext uri="{BEBA8EAE-BF5A-486C-A8C5-ECC9F3942E4B}">
                <a14:imgProps xmlns:a14="http://schemas.microsoft.com/office/drawing/2010/main">
                  <a14:imgLayer r:embed="rId7">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flipH="1">
            <a:off x="16197263" y="4524375"/>
            <a:ext cx="1036637" cy="10271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91" name="Picture 11"/>
          <p:cNvPicPr>
            <a:picLocks noChangeAspect="1"/>
          </p:cNvPicPr>
          <p:nvPr/>
        </p:nvPicPr>
        <p:blipFill>
          <a:blip r:embed="rId8">
            <a:extLst>
              <a:ext uri="{BEBA8EAE-BF5A-486C-A8C5-ECC9F3942E4B}">
                <a14:imgProps xmlns:a14="http://schemas.microsoft.com/office/drawing/2010/main">
                  <a14:imgLayer r:embed="rId9">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a:off x="13531850" y="9642475"/>
            <a:ext cx="1041400" cy="10287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71692" name="AutoShape 12"/>
          <p:cNvSpPr>
            <a:spLocks/>
          </p:cNvSpPr>
          <p:nvPr/>
        </p:nvSpPr>
        <p:spPr bwMode="auto">
          <a:xfrm>
            <a:off x="10282238" y="7162800"/>
            <a:ext cx="798512" cy="912813"/>
          </a:xfrm>
          <a:custGeom>
            <a:avLst/>
            <a:gdLst>
              <a:gd name="T0" fmla="*/ 399256 w 21600"/>
              <a:gd name="T1" fmla="*/ 456407 h 21600"/>
              <a:gd name="T2" fmla="*/ 399256 w 21600"/>
              <a:gd name="T3" fmla="*/ 456407 h 21600"/>
              <a:gd name="T4" fmla="*/ 399256 w 21600"/>
              <a:gd name="T5" fmla="*/ 456407 h 21600"/>
              <a:gd name="T6" fmla="*/ 39925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1693" name="AutoShape 13"/>
          <p:cNvSpPr>
            <a:spLocks/>
          </p:cNvSpPr>
          <p:nvPr/>
        </p:nvSpPr>
        <p:spPr bwMode="auto">
          <a:xfrm>
            <a:off x="7259638" y="7291388"/>
            <a:ext cx="855662" cy="655637"/>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1694" name="AutoShape 14"/>
          <p:cNvSpPr>
            <a:spLocks/>
          </p:cNvSpPr>
          <p:nvPr/>
        </p:nvSpPr>
        <p:spPr bwMode="auto">
          <a:xfrm>
            <a:off x="13212763" y="7162800"/>
            <a:ext cx="871537" cy="912813"/>
          </a:xfrm>
          <a:custGeom>
            <a:avLst/>
            <a:gdLst>
              <a:gd name="T0" fmla="*/ 435769 w 21600"/>
              <a:gd name="T1" fmla="*/ 469524 h 21294"/>
              <a:gd name="T2" fmla="*/ 435769 w 21600"/>
              <a:gd name="T3" fmla="*/ 469524 h 21294"/>
              <a:gd name="T4" fmla="*/ 435769 w 21600"/>
              <a:gd name="T5" fmla="*/ 469524 h 21294"/>
              <a:gd name="T6" fmla="*/ 435769 w 21600"/>
              <a:gd name="T7" fmla="*/ 4695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1695" name="AutoShape 15"/>
          <p:cNvSpPr>
            <a:spLocks/>
          </p:cNvSpPr>
          <p:nvPr/>
        </p:nvSpPr>
        <p:spPr bwMode="auto">
          <a:xfrm>
            <a:off x="16238538" y="7162800"/>
            <a:ext cx="912812" cy="912813"/>
          </a:xfrm>
          <a:custGeom>
            <a:avLst/>
            <a:gdLst>
              <a:gd name="T0" fmla="*/ 456406 w 21600"/>
              <a:gd name="T1" fmla="*/ 456407 h 21600"/>
              <a:gd name="T2" fmla="*/ 456406 w 21600"/>
              <a:gd name="T3" fmla="*/ 456407 h 21600"/>
              <a:gd name="T4" fmla="*/ 456406 w 21600"/>
              <a:gd name="T5" fmla="*/ 456407 h 21600"/>
              <a:gd name="T6" fmla="*/ 45640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1696" name="AutoShape 16"/>
          <p:cNvSpPr>
            <a:spLocks/>
          </p:cNvSpPr>
          <p:nvPr/>
        </p:nvSpPr>
        <p:spPr bwMode="auto">
          <a:xfrm>
            <a:off x="1543050" y="4154488"/>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1697" name="AutoShape 17"/>
          <p:cNvSpPr>
            <a:spLocks/>
          </p:cNvSpPr>
          <p:nvPr/>
        </p:nvSpPr>
        <p:spPr bwMode="auto">
          <a:xfrm>
            <a:off x="1543050" y="3425825"/>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Bold" panose="02000000000000000000" pitchFamily="2" charset="0"/>
                <a:ea typeface="Roboto Bold" panose="02000000000000000000" pitchFamily="2" charset="0"/>
                <a:cs typeface="Roboto" charset="0"/>
                <a:sym typeface="Roboto" charset="0"/>
              </a:rPr>
              <a:t>Food Report</a:t>
            </a:r>
            <a:endParaRPr lang="en-US" dirty="0">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71698" name="AutoShape 18"/>
          <p:cNvSpPr>
            <a:spLocks/>
          </p:cNvSpPr>
          <p:nvPr/>
        </p:nvSpPr>
        <p:spPr bwMode="auto">
          <a:xfrm>
            <a:off x="4113213" y="10810875"/>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699" name="AutoShape 19"/>
          <p:cNvSpPr>
            <a:spLocks/>
          </p:cNvSpPr>
          <p:nvPr/>
        </p:nvSpPr>
        <p:spPr bwMode="auto">
          <a:xfrm>
            <a:off x="4113213" y="10080625"/>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Bold" panose="02000000000000000000" pitchFamily="2" charset="0"/>
                <a:ea typeface="Roboto Bold" panose="02000000000000000000" pitchFamily="2" charset="0"/>
                <a:cs typeface="Roboto" charset="0"/>
                <a:sym typeface="Roboto" charset="0"/>
              </a:rPr>
              <a:t>Live Report</a:t>
            </a:r>
            <a:endParaRPr lang="en-US">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71700" name="AutoShape 20"/>
          <p:cNvSpPr>
            <a:spLocks/>
          </p:cNvSpPr>
          <p:nvPr/>
        </p:nvSpPr>
        <p:spPr bwMode="auto">
          <a:xfrm>
            <a:off x="17687925" y="4346575"/>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1" name="AutoShape 21"/>
          <p:cNvSpPr>
            <a:spLocks/>
          </p:cNvSpPr>
          <p:nvPr/>
        </p:nvSpPr>
        <p:spPr bwMode="auto">
          <a:xfrm>
            <a:off x="17687925" y="3616325"/>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Bold" panose="02000000000000000000" pitchFamily="2" charset="0"/>
                <a:ea typeface="Roboto Bold" panose="02000000000000000000" pitchFamily="2" charset="0"/>
                <a:cs typeface="Roboto" charset="0"/>
                <a:sym typeface="Roboto" charset="0"/>
              </a:rPr>
              <a:t>Transportation Report</a:t>
            </a:r>
            <a:endParaRPr lang="en-US">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71702" name="AutoShape 22"/>
          <p:cNvSpPr>
            <a:spLocks/>
          </p:cNvSpPr>
          <p:nvPr/>
        </p:nvSpPr>
        <p:spPr bwMode="auto">
          <a:xfrm>
            <a:off x="15111413" y="10810875"/>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3" name="AutoShape 23"/>
          <p:cNvSpPr>
            <a:spLocks/>
          </p:cNvSpPr>
          <p:nvPr/>
        </p:nvSpPr>
        <p:spPr bwMode="auto">
          <a:xfrm>
            <a:off x="15111413" y="10080625"/>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Bold" panose="02000000000000000000" pitchFamily="2" charset="0"/>
                <a:ea typeface="Roboto Bold" panose="02000000000000000000" pitchFamily="2" charset="0"/>
                <a:cs typeface="Roboto" charset="0"/>
                <a:sym typeface="Roboto" charset="0"/>
              </a:rPr>
              <a:t>Human Report</a:t>
            </a:r>
            <a:endParaRPr lang="en-US">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1684"/>
                                        </p:tgtEl>
                                        <p:attrNameLst>
                                          <p:attrName>style.visibility</p:attrName>
                                        </p:attrNameLst>
                                      </p:cBhvr>
                                      <p:to>
                                        <p:strVal val="visible"/>
                                      </p:to>
                                    </p:set>
                                    <p:anim calcmode="lin" valueType="num">
                                      <p:cBhvr>
                                        <p:cTn id="7" dur="500" fill="hold"/>
                                        <p:tgtEl>
                                          <p:spTgt spid="71684"/>
                                        </p:tgtEl>
                                        <p:attrNameLst>
                                          <p:attrName>ppt_w</p:attrName>
                                        </p:attrNameLst>
                                      </p:cBhvr>
                                      <p:tavLst>
                                        <p:tav tm="0">
                                          <p:val>
                                            <p:fltVal val="0"/>
                                          </p:val>
                                        </p:tav>
                                        <p:tav tm="100000">
                                          <p:val>
                                            <p:strVal val="#ppt_w"/>
                                          </p:val>
                                        </p:tav>
                                      </p:tavLst>
                                    </p:anim>
                                    <p:anim calcmode="lin" valueType="num">
                                      <p:cBhvr>
                                        <p:cTn id="8" dur="500" fill="hold"/>
                                        <p:tgtEl>
                                          <p:spTgt spid="716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71693"/>
                                        </p:tgtEl>
                                        <p:attrNameLst>
                                          <p:attrName>style.visibility</p:attrName>
                                        </p:attrNameLst>
                                      </p:cBhvr>
                                      <p:to>
                                        <p:strVal val="visible"/>
                                      </p:to>
                                    </p:set>
                                    <p:anim calcmode="lin" valueType="num">
                                      <p:cBhvr>
                                        <p:cTn id="12" dur="500" fill="hold"/>
                                        <p:tgtEl>
                                          <p:spTgt spid="71693"/>
                                        </p:tgtEl>
                                        <p:attrNameLst>
                                          <p:attrName>ppt_w</p:attrName>
                                        </p:attrNameLst>
                                      </p:cBhvr>
                                      <p:tavLst>
                                        <p:tav tm="0">
                                          <p:val>
                                            <p:fltVal val="0"/>
                                          </p:val>
                                        </p:tav>
                                        <p:tav tm="100000">
                                          <p:val>
                                            <p:strVal val="#ppt_w"/>
                                          </p:val>
                                        </p:tav>
                                      </p:tavLst>
                                    </p:anim>
                                    <p:anim calcmode="lin" valueType="num">
                                      <p:cBhvr>
                                        <p:cTn id="13" dur="500" fill="hold"/>
                                        <p:tgtEl>
                                          <p:spTgt spid="7169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2" presetClass="entr" presetSubtype="2" fill="hold" nodeType="afterEffect">
                                  <p:stCondLst>
                                    <p:cond delay="0"/>
                                  </p:stCondLst>
                                  <p:childTnLst>
                                    <p:set>
                                      <p:cBhvr>
                                        <p:cTn id="16" dur="1" fill="hold">
                                          <p:stCondLst>
                                            <p:cond delay="0"/>
                                          </p:stCondLst>
                                        </p:cTn>
                                        <p:tgtEl>
                                          <p:spTgt spid="71688"/>
                                        </p:tgtEl>
                                        <p:attrNameLst>
                                          <p:attrName>style.visibility</p:attrName>
                                        </p:attrNameLst>
                                      </p:cBhvr>
                                      <p:to>
                                        <p:strVal val="visible"/>
                                      </p:to>
                                    </p:set>
                                    <p:animEffect transition="in" filter="wipe(right)">
                                      <p:cBhvr>
                                        <p:cTn id="17" dur="500"/>
                                        <p:tgtEl>
                                          <p:spTgt spid="71688"/>
                                        </p:tgtEl>
                                      </p:cBhvr>
                                    </p:animEffect>
                                  </p:childTnLst>
                                </p:cTn>
                              </p:par>
                            </p:childTnLst>
                          </p:cTn>
                        </p:par>
                        <p:par>
                          <p:cTn id="18" fill="hold" nodeType="afterGroup">
                            <p:stCondLst>
                              <p:cond delay="1600"/>
                            </p:stCondLst>
                            <p:childTnLst>
                              <p:par>
                                <p:cTn id="19" presetID="10" presetClass="entr" presetSubtype="0" fill="hold" grpId="0" nodeType="afterEffect">
                                  <p:stCondLst>
                                    <p:cond delay="0"/>
                                  </p:stCondLst>
                                  <p:childTnLst>
                                    <p:set>
                                      <p:cBhvr>
                                        <p:cTn id="20" dur="1" fill="hold">
                                          <p:stCondLst>
                                            <p:cond delay="0"/>
                                          </p:stCondLst>
                                        </p:cTn>
                                        <p:tgtEl>
                                          <p:spTgt spid="71697"/>
                                        </p:tgtEl>
                                        <p:attrNameLst>
                                          <p:attrName>style.visibility</p:attrName>
                                        </p:attrNameLst>
                                      </p:cBhvr>
                                      <p:to>
                                        <p:strVal val="visible"/>
                                      </p:to>
                                    </p:set>
                                    <p:animEffect transition="in" filter="fade">
                                      <p:cBhvr>
                                        <p:cTn id="21" dur="400"/>
                                        <p:tgtEl>
                                          <p:spTgt spid="7169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71696"/>
                                        </p:tgtEl>
                                        <p:attrNameLst>
                                          <p:attrName>style.visibility</p:attrName>
                                        </p:attrNameLst>
                                      </p:cBhvr>
                                      <p:to>
                                        <p:strVal val="visible"/>
                                      </p:to>
                                    </p:set>
                                    <p:animEffect transition="in" filter="fade">
                                      <p:cBhvr>
                                        <p:cTn id="25" dur="400"/>
                                        <p:tgtEl>
                                          <p:spTgt spid="71696"/>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71685"/>
                                        </p:tgtEl>
                                        <p:attrNameLst>
                                          <p:attrName>style.visibility</p:attrName>
                                        </p:attrNameLst>
                                      </p:cBhvr>
                                      <p:to>
                                        <p:strVal val="visible"/>
                                      </p:to>
                                    </p:set>
                                    <p:anim calcmode="lin" valueType="num">
                                      <p:cBhvr>
                                        <p:cTn id="30" dur="500" fill="hold"/>
                                        <p:tgtEl>
                                          <p:spTgt spid="71685"/>
                                        </p:tgtEl>
                                        <p:attrNameLst>
                                          <p:attrName>ppt_w</p:attrName>
                                        </p:attrNameLst>
                                      </p:cBhvr>
                                      <p:tavLst>
                                        <p:tav tm="0">
                                          <p:val>
                                            <p:fltVal val="0"/>
                                          </p:val>
                                        </p:tav>
                                        <p:tav tm="100000">
                                          <p:val>
                                            <p:strVal val="#ppt_w"/>
                                          </p:val>
                                        </p:tav>
                                      </p:tavLst>
                                    </p:anim>
                                    <p:anim calcmode="lin" valueType="num">
                                      <p:cBhvr>
                                        <p:cTn id="31" dur="500" fill="hold"/>
                                        <p:tgtEl>
                                          <p:spTgt spid="71685"/>
                                        </p:tgtEl>
                                        <p:attrNameLst>
                                          <p:attrName>ppt_h</p:attrName>
                                        </p:attrNameLst>
                                      </p:cBhvr>
                                      <p:tavLst>
                                        <p:tav tm="0">
                                          <p:val>
                                            <p:fltVal val="0"/>
                                          </p:val>
                                        </p:tav>
                                        <p:tav tm="100000">
                                          <p:val>
                                            <p:strVal val="#ppt_h"/>
                                          </p:val>
                                        </p:tav>
                                      </p:tavLst>
                                    </p:anim>
                                  </p:childTnLst>
                                </p:cTn>
                              </p:par>
                            </p:childTnLst>
                          </p:cTn>
                        </p:par>
                        <p:par>
                          <p:cTn id="32" fill="hold" nodeType="afterGroup">
                            <p:stCondLst>
                              <p:cond delay="500"/>
                            </p:stCondLst>
                            <p:childTnLst>
                              <p:par>
                                <p:cTn id="33" presetID="23" presetClass="entr" presetSubtype="16" fill="hold" grpId="0" nodeType="afterEffect">
                                  <p:stCondLst>
                                    <p:cond delay="100"/>
                                  </p:stCondLst>
                                  <p:childTnLst>
                                    <p:set>
                                      <p:cBhvr>
                                        <p:cTn id="34" dur="1" fill="hold">
                                          <p:stCondLst>
                                            <p:cond delay="0"/>
                                          </p:stCondLst>
                                        </p:cTn>
                                        <p:tgtEl>
                                          <p:spTgt spid="71692"/>
                                        </p:tgtEl>
                                        <p:attrNameLst>
                                          <p:attrName>style.visibility</p:attrName>
                                        </p:attrNameLst>
                                      </p:cBhvr>
                                      <p:to>
                                        <p:strVal val="visible"/>
                                      </p:to>
                                    </p:set>
                                    <p:anim calcmode="lin" valueType="num">
                                      <p:cBhvr>
                                        <p:cTn id="35" dur="500" fill="hold"/>
                                        <p:tgtEl>
                                          <p:spTgt spid="71692"/>
                                        </p:tgtEl>
                                        <p:attrNameLst>
                                          <p:attrName>ppt_w</p:attrName>
                                        </p:attrNameLst>
                                      </p:cBhvr>
                                      <p:tavLst>
                                        <p:tav tm="0">
                                          <p:val>
                                            <p:fltVal val="0"/>
                                          </p:val>
                                        </p:tav>
                                        <p:tav tm="100000">
                                          <p:val>
                                            <p:strVal val="#ppt_w"/>
                                          </p:val>
                                        </p:tav>
                                      </p:tavLst>
                                    </p:anim>
                                    <p:anim calcmode="lin" valueType="num">
                                      <p:cBhvr>
                                        <p:cTn id="36" dur="500" fill="hold"/>
                                        <p:tgtEl>
                                          <p:spTgt spid="71692"/>
                                        </p:tgtEl>
                                        <p:attrNameLst>
                                          <p:attrName>ppt_h</p:attrName>
                                        </p:attrNameLst>
                                      </p:cBhvr>
                                      <p:tavLst>
                                        <p:tav tm="0">
                                          <p:val>
                                            <p:fltVal val="0"/>
                                          </p:val>
                                        </p:tav>
                                        <p:tav tm="100000">
                                          <p:val>
                                            <p:strVal val="#ppt_h"/>
                                          </p:val>
                                        </p:tav>
                                      </p:tavLst>
                                    </p:anim>
                                  </p:childTnLst>
                                </p:cTn>
                              </p:par>
                            </p:childTnLst>
                          </p:cTn>
                        </p:par>
                        <p:par>
                          <p:cTn id="37" fill="hold" nodeType="afterGroup">
                            <p:stCondLst>
                              <p:cond delay="1100"/>
                            </p:stCondLst>
                            <p:childTnLst>
                              <p:par>
                                <p:cTn id="38" presetID="22" presetClass="entr" presetSubtype="2" fill="hold" nodeType="afterEffect">
                                  <p:stCondLst>
                                    <p:cond delay="0"/>
                                  </p:stCondLst>
                                  <p:childTnLst>
                                    <p:set>
                                      <p:cBhvr>
                                        <p:cTn id="39" dur="1" fill="hold">
                                          <p:stCondLst>
                                            <p:cond delay="0"/>
                                          </p:stCondLst>
                                        </p:cTn>
                                        <p:tgtEl>
                                          <p:spTgt spid="71689"/>
                                        </p:tgtEl>
                                        <p:attrNameLst>
                                          <p:attrName>style.visibility</p:attrName>
                                        </p:attrNameLst>
                                      </p:cBhvr>
                                      <p:to>
                                        <p:strVal val="visible"/>
                                      </p:to>
                                    </p:set>
                                    <p:animEffect transition="in" filter="wipe(right)">
                                      <p:cBhvr>
                                        <p:cTn id="40" dur="500"/>
                                        <p:tgtEl>
                                          <p:spTgt spid="71689"/>
                                        </p:tgtEl>
                                      </p:cBhvr>
                                    </p:animEffect>
                                  </p:childTnLst>
                                </p:cTn>
                              </p:par>
                            </p:childTnLst>
                          </p:cTn>
                        </p:par>
                        <p:par>
                          <p:cTn id="41" fill="hold">
                            <p:stCondLst>
                              <p:cond delay="1600"/>
                            </p:stCondLst>
                            <p:childTnLst>
                              <p:par>
                                <p:cTn id="42" presetID="10" presetClass="entr" presetSubtype="0" fill="hold" grpId="0" nodeType="afterEffect">
                                  <p:stCondLst>
                                    <p:cond delay="0"/>
                                  </p:stCondLst>
                                  <p:childTnLst>
                                    <p:set>
                                      <p:cBhvr>
                                        <p:cTn id="43" dur="1" fill="hold">
                                          <p:stCondLst>
                                            <p:cond delay="0"/>
                                          </p:stCondLst>
                                        </p:cTn>
                                        <p:tgtEl>
                                          <p:spTgt spid="71699"/>
                                        </p:tgtEl>
                                        <p:attrNameLst>
                                          <p:attrName>style.visibility</p:attrName>
                                        </p:attrNameLst>
                                      </p:cBhvr>
                                      <p:to>
                                        <p:strVal val="visible"/>
                                      </p:to>
                                    </p:set>
                                    <p:animEffect transition="in" filter="fade">
                                      <p:cBhvr>
                                        <p:cTn id="44" dur="400"/>
                                        <p:tgtEl>
                                          <p:spTgt spid="71699"/>
                                        </p:tgtEl>
                                      </p:cBhvr>
                                    </p:animEffect>
                                  </p:childTnLst>
                                </p:cTn>
                              </p:par>
                            </p:childTnLst>
                          </p:cTn>
                        </p:par>
                        <p:par>
                          <p:cTn id="45" fill="hold">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71698"/>
                                        </p:tgtEl>
                                        <p:attrNameLst>
                                          <p:attrName>style.visibility</p:attrName>
                                        </p:attrNameLst>
                                      </p:cBhvr>
                                      <p:to>
                                        <p:strVal val="visible"/>
                                      </p:to>
                                    </p:set>
                                    <p:animEffect transition="in" filter="fade">
                                      <p:cBhvr>
                                        <p:cTn id="48" dur="400"/>
                                        <p:tgtEl>
                                          <p:spTgt spid="71698"/>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71686"/>
                                        </p:tgtEl>
                                        <p:attrNameLst>
                                          <p:attrName>style.visibility</p:attrName>
                                        </p:attrNameLst>
                                      </p:cBhvr>
                                      <p:to>
                                        <p:strVal val="visible"/>
                                      </p:to>
                                    </p:set>
                                    <p:anim calcmode="lin" valueType="num">
                                      <p:cBhvr>
                                        <p:cTn id="53" dur="500" fill="hold"/>
                                        <p:tgtEl>
                                          <p:spTgt spid="71686"/>
                                        </p:tgtEl>
                                        <p:attrNameLst>
                                          <p:attrName>ppt_w</p:attrName>
                                        </p:attrNameLst>
                                      </p:cBhvr>
                                      <p:tavLst>
                                        <p:tav tm="0">
                                          <p:val>
                                            <p:fltVal val="0"/>
                                          </p:val>
                                        </p:tav>
                                        <p:tav tm="100000">
                                          <p:val>
                                            <p:strVal val="#ppt_w"/>
                                          </p:val>
                                        </p:tav>
                                      </p:tavLst>
                                    </p:anim>
                                    <p:anim calcmode="lin" valueType="num">
                                      <p:cBhvr>
                                        <p:cTn id="54" dur="500" fill="hold"/>
                                        <p:tgtEl>
                                          <p:spTgt spid="71686"/>
                                        </p:tgtEl>
                                        <p:attrNameLst>
                                          <p:attrName>ppt_h</p:attrName>
                                        </p:attrNameLst>
                                      </p:cBhvr>
                                      <p:tavLst>
                                        <p:tav tm="0">
                                          <p:val>
                                            <p:fltVal val="0"/>
                                          </p:val>
                                        </p:tav>
                                        <p:tav tm="100000">
                                          <p:val>
                                            <p:strVal val="#ppt_h"/>
                                          </p:val>
                                        </p:tav>
                                      </p:tavLst>
                                    </p:anim>
                                  </p:childTnLst>
                                </p:cTn>
                              </p:par>
                            </p:childTnLst>
                          </p:cTn>
                        </p:par>
                        <p:par>
                          <p:cTn id="55" fill="hold" nodeType="afterGroup">
                            <p:stCondLst>
                              <p:cond delay="500"/>
                            </p:stCondLst>
                            <p:childTnLst>
                              <p:par>
                                <p:cTn id="56" presetID="23" presetClass="entr" presetSubtype="16" fill="hold" grpId="0" nodeType="afterEffect">
                                  <p:stCondLst>
                                    <p:cond delay="100"/>
                                  </p:stCondLst>
                                  <p:childTnLst>
                                    <p:set>
                                      <p:cBhvr>
                                        <p:cTn id="57" dur="1" fill="hold">
                                          <p:stCondLst>
                                            <p:cond delay="0"/>
                                          </p:stCondLst>
                                        </p:cTn>
                                        <p:tgtEl>
                                          <p:spTgt spid="71694"/>
                                        </p:tgtEl>
                                        <p:attrNameLst>
                                          <p:attrName>style.visibility</p:attrName>
                                        </p:attrNameLst>
                                      </p:cBhvr>
                                      <p:to>
                                        <p:strVal val="visible"/>
                                      </p:to>
                                    </p:set>
                                    <p:anim calcmode="lin" valueType="num">
                                      <p:cBhvr>
                                        <p:cTn id="58" dur="500" fill="hold"/>
                                        <p:tgtEl>
                                          <p:spTgt spid="71694"/>
                                        </p:tgtEl>
                                        <p:attrNameLst>
                                          <p:attrName>ppt_w</p:attrName>
                                        </p:attrNameLst>
                                      </p:cBhvr>
                                      <p:tavLst>
                                        <p:tav tm="0">
                                          <p:val>
                                            <p:fltVal val="0"/>
                                          </p:val>
                                        </p:tav>
                                        <p:tav tm="100000">
                                          <p:val>
                                            <p:strVal val="#ppt_w"/>
                                          </p:val>
                                        </p:tav>
                                      </p:tavLst>
                                    </p:anim>
                                    <p:anim calcmode="lin" valueType="num">
                                      <p:cBhvr>
                                        <p:cTn id="59" dur="500" fill="hold"/>
                                        <p:tgtEl>
                                          <p:spTgt spid="716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100"/>
                            </p:stCondLst>
                            <p:childTnLst>
                              <p:par>
                                <p:cTn id="61" presetID="22" presetClass="entr" presetSubtype="8" fill="hold" nodeType="afterEffect">
                                  <p:stCondLst>
                                    <p:cond delay="0"/>
                                  </p:stCondLst>
                                  <p:childTnLst>
                                    <p:set>
                                      <p:cBhvr>
                                        <p:cTn id="62" dur="1" fill="hold">
                                          <p:stCondLst>
                                            <p:cond delay="0"/>
                                          </p:stCondLst>
                                        </p:cTn>
                                        <p:tgtEl>
                                          <p:spTgt spid="71691"/>
                                        </p:tgtEl>
                                        <p:attrNameLst>
                                          <p:attrName>style.visibility</p:attrName>
                                        </p:attrNameLst>
                                      </p:cBhvr>
                                      <p:to>
                                        <p:strVal val="visible"/>
                                      </p:to>
                                    </p:set>
                                    <p:animEffect transition="in" filter="wipe(left)">
                                      <p:cBhvr>
                                        <p:cTn id="63" dur="500"/>
                                        <p:tgtEl>
                                          <p:spTgt spid="71691"/>
                                        </p:tgtEl>
                                      </p:cBhvr>
                                    </p:animEffect>
                                  </p:childTnLst>
                                </p:cTn>
                              </p:par>
                            </p:childTnLst>
                          </p:cTn>
                        </p:par>
                        <p:par>
                          <p:cTn id="64" fill="hold">
                            <p:stCondLst>
                              <p:cond delay="1600"/>
                            </p:stCondLst>
                            <p:childTnLst>
                              <p:par>
                                <p:cTn id="65" presetID="10" presetClass="entr" presetSubtype="0" fill="hold" grpId="0" nodeType="afterEffect">
                                  <p:stCondLst>
                                    <p:cond delay="0"/>
                                  </p:stCondLst>
                                  <p:childTnLst>
                                    <p:set>
                                      <p:cBhvr>
                                        <p:cTn id="66" dur="1" fill="hold">
                                          <p:stCondLst>
                                            <p:cond delay="0"/>
                                          </p:stCondLst>
                                        </p:cTn>
                                        <p:tgtEl>
                                          <p:spTgt spid="71703"/>
                                        </p:tgtEl>
                                        <p:attrNameLst>
                                          <p:attrName>style.visibility</p:attrName>
                                        </p:attrNameLst>
                                      </p:cBhvr>
                                      <p:to>
                                        <p:strVal val="visible"/>
                                      </p:to>
                                    </p:set>
                                    <p:animEffect transition="in" filter="fade">
                                      <p:cBhvr>
                                        <p:cTn id="67" dur="400"/>
                                        <p:tgtEl>
                                          <p:spTgt spid="71703"/>
                                        </p:tgtEl>
                                      </p:cBhvr>
                                    </p:animEffect>
                                  </p:childTnLst>
                                </p:cTn>
                              </p:par>
                            </p:childTnLst>
                          </p:cTn>
                        </p:par>
                        <p:par>
                          <p:cTn id="68" fill="hold">
                            <p:stCondLst>
                              <p:cond delay="2000"/>
                            </p:stCondLst>
                            <p:childTnLst>
                              <p:par>
                                <p:cTn id="69" presetID="10" presetClass="entr" presetSubtype="0" fill="hold" grpId="0" nodeType="afterEffect">
                                  <p:stCondLst>
                                    <p:cond delay="0"/>
                                  </p:stCondLst>
                                  <p:childTnLst>
                                    <p:set>
                                      <p:cBhvr>
                                        <p:cTn id="70" dur="1" fill="hold">
                                          <p:stCondLst>
                                            <p:cond delay="0"/>
                                          </p:stCondLst>
                                        </p:cTn>
                                        <p:tgtEl>
                                          <p:spTgt spid="71702"/>
                                        </p:tgtEl>
                                        <p:attrNameLst>
                                          <p:attrName>style.visibility</p:attrName>
                                        </p:attrNameLst>
                                      </p:cBhvr>
                                      <p:to>
                                        <p:strVal val="visible"/>
                                      </p:to>
                                    </p:set>
                                    <p:animEffect transition="in" filter="fade">
                                      <p:cBhvr>
                                        <p:cTn id="71" dur="400"/>
                                        <p:tgtEl>
                                          <p:spTgt spid="71702"/>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71687"/>
                                        </p:tgtEl>
                                        <p:attrNameLst>
                                          <p:attrName>style.visibility</p:attrName>
                                        </p:attrNameLst>
                                      </p:cBhvr>
                                      <p:to>
                                        <p:strVal val="visible"/>
                                      </p:to>
                                    </p:set>
                                    <p:anim calcmode="lin" valueType="num">
                                      <p:cBhvr>
                                        <p:cTn id="76" dur="500" fill="hold"/>
                                        <p:tgtEl>
                                          <p:spTgt spid="71687"/>
                                        </p:tgtEl>
                                        <p:attrNameLst>
                                          <p:attrName>ppt_w</p:attrName>
                                        </p:attrNameLst>
                                      </p:cBhvr>
                                      <p:tavLst>
                                        <p:tav tm="0">
                                          <p:val>
                                            <p:fltVal val="0"/>
                                          </p:val>
                                        </p:tav>
                                        <p:tav tm="100000">
                                          <p:val>
                                            <p:strVal val="#ppt_w"/>
                                          </p:val>
                                        </p:tav>
                                      </p:tavLst>
                                    </p:anim>
                                    <p:anim calcmode="lin" valueType="num">
                                      <p:cBhvr>
                                        <p:cTn id="77" dur="500" fill="hold"/>
                                        <p:tgtEl>
                                          <p:spTgt spid="71687"/>
                                        </p:tgtEl>
                                        <p:attrNameLst>
                                          <p:attrName>ppt_h</p:attrName>
                                        </p:attrNameLst>
                                      </p:cBhvr>
                                      <p:tavLst>
                                        <p:tav tm="0">
                                          <p:val>
                                            <p:fltVal val="0"/>
                                          </p:val>
                                        </p:tav>
                                        <p:tav tm="100000">
                                          <p:val>
                                            <p:strVal val="#ppt_h"/>
                                          </p:val>
                                        </p:tav>
                                      </p:tavLst>
                                    </p:anim>
                                  </p:childTnLst>
                                </p:cTn>
                              </p:par>
                            </p:childTnLst>
                          </p:cTn>
                        </p:par>
                        <p:par>
                          <p:cTn id="78" fill="hold" nodeType="afterGroup">
                            <p:stCondLst>
                              <p:cond delay="500"/>
                            </p:stCondLst>
                            <p:childTnLst>
                              <p:par>
                                <p:cTn id="79" presetID="23" presetClass="entr" presetSubtype="16" fill="hold" grpId="0" nodeType="afterEffect">
                                  <p:stCondLst>
                                    <p:cond delay="100"/>
                                  </p:stCondLst>
                                  <p:childTnLst>
                                    <p:set>
                                      <p:cBhvr>
                                        <p:cTn id="80" dur="1" fill="hold">
                                          <p:stCondLst>
                                            <p:cond delay="0"/>
                                          </p:stCondLst>
                                        </p:cTn>
                                        <p:tgtEl>
                                          <p:spTgt spid="71695"/>
                                        </p:tgtEl>
                                        <p:attrNameLst>
                                          <p:attrName>style.visibility</p:attrName>
                                        </p:attrNameLst>
                                      </p:cBhvr>
                                      <p:to>
                                        <p:strVal val="visible"/>
                                      </p:to>
                                    </p:set>
                                    <p:anim calcmode="lin" valueType="num">
                                      <p:cBhvr>
                                        <p:cTn id="81" dur="500" fill="hold"/>
                                        <p:tgtEl>
                                          <p:spTgt spid="71695"/>
                                        </p:tgtEl>
                                        <p:attrNameLst>
                                          <p:attrName>ppt_w</p:attrName>
                                        </p:attrNameLst>
                                      </p:cBhvr>
                                      <p:tavLst>
                                        <p:tav tm="0">
                                          <p:val>
                                            <p:fltVal val="0"/>
                                          </p:val>
                                        </p:tav>
                                        <p:tav tm="100000">
                                          <p:val>
                                            <p:strVal val="#ppt_w"/>
                                          </p:val>
                                        </p:tav>
                                      </p:tavLst>
                                    </p:anim>
                                    <p:anim calcmode="lin" valueType="num">
                                      <p:cBhvr>
                                        <p:cTn id="82" dur="500" fill="hold"/>
                                        <p:tgtEl>
                                          <p:spTgt spid="71695"/>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100"/>
                            </p:stCondLst>
                            <p:childTnLst>
                              <p:par>
                                <p:cTn id="84" presetID="22" presetClass="entr" presetSubtype="8" fill="hold" nodeType="afterEffect">
                                  <p:stCondLst>
                                    <p:cond delay="0"/>
                                  </p:stCondLst>
                                  <p:childTnLst>
                                    <p:set>
                                      <p:cBhvr>
                                        <p:cTn id="85" dur="1" fill="hold">
                                          <p:stCondLst>
                                            <p:cond delay="0"/>
                                          </p:stCondLst>
                                        </p:cTn>
                                        <p:tgtEl>
                                          <p:spTgt spid="71690"/>
                                        </p:tgtEl>
                                        <p:attrNameLst>
                                          <p:attrName>style.visibility</p:attrName>
                                        </p:attrNameLst>
                                      </p:cBhvr>
                                      <p:to>
                                        <p:strVal val="visible"/>
                                      </p:to>
                                    </p:set>
                                    <p:animEffect transition="in" filter="wipe(left)">
                                      <p:cBhvr>
                                        <p:cTn id="86" dur="500"/>
                                        <p:tgtEl>
                                          <p:spTgt spid="71690"/>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71701"/>
                                        </p:tgtEl>
                                        <p:attrNameLst>
                                          <p:attrName>style.visibility</p:attrName>
                                        </p:attrNameLst>
                                      </p:cBhvr>
                                      <p:to>
                                        <p:strVal val="visible"/>
                                      </p:to>
                                    </p:set>
                                    <p:animEffect transition="in" filter="fade">
                                      <p:cBhvr>
                                        <p:cTn id="90" dur="400"/>
                                        <p:tgtEl>
                                          <p:spTgt spid="71701"/>
                                        </p:tgtEl>
                                      </p:cBhvr>
                                    </p:animEffect>
                                  </p:childTnLst>
                                </p:cTn>
                              </p:par>
                            </p:childTnLst>
                          </p:cTn>
                        </p:par>
                        <p:par>
                          <p:cTn id="91" fill="hold">
                            <p:stCondLst>
                              <p:cond delay="2000"/>
                            </p:stCondLst>
                            <p:childTnLst>
                              <p:par>
                                <p:cTn id="92" presetID="10" presetClass="entr" presetSubtype="0" fill="hold" grpId="0" nodeType="afterEffect">
                                  <p:stCondLst>
                                    <p:cond delay="0"/>
                                  </p:stCondLst>
                                  <p:childTnLst>
                                    <p:set>
                                      <p:cBhvr>
                                        <p:cTn id="93" dur="1" fill="hold">
                                          <p:stCondLst>
                                            <p:cond delay="0"/>
                                          </p:stCondLst>
                                        </p:cTn>
                                        <p:tgtEl>
                                          <p:spTgt spid="71700"/>
                                        </p:tgtEl>
                                        <p:attrNameLst>
                                          <p:attrName>style.visibility</p:attrName>
                                        </p:attrNameLst>
                                      </p:cBhvr>
                                      <p:to>
                                        <p:strVal val="visible"/>
                                      </p:to>
                                    </p:set>
                                    <p:animEffect transition="in" filter="fade">
                                      <p:cBhvr>
                                        <p:cTn id="94" dur="400"/>
                                        <p:tgtEl>
                                          <p:spTgt spid="717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animBg="1"/>
      <p:bldP spid="71685" grpId="0" animBg="1"/>
      <p:bldP spid="71686" grpId="0" animBg="1"/>
      <p:bldP spid="71687" grpId="0" animBg="1"/>
      <p:bldP spid="71692" grpId="0" animBg="1"/>
      <p:bldP spid="71693" grpId="0" animBg="1"/>
      <p:bldP spid="71694" grpId="0" animBg="1"/>
      <p:bldP spid="71695" grpId="0" animBg="1"/>
      <p:bldP spid="71696" grpId="0"/>
      <p:bldP spid="71697" grpId="0"/>
      <p:bldP spid="71698" grpId="0"/>
      <p:bldP spid="71699" grpId="0"/>
      <p:bldP spid="71700" grpId="0"/>
      <p:bldP spid="71701" grpId="0"/>
      <p:bldP spid="71702" grpId="0"/>
      <p:bldP spid="7170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28581AE-F8B6-4A6F-8E8A-C554FA618AD0}" type="slidenum">
              <a:rPr lang="en-US" sz="2000">
                <a:solidFill>
                  <a:schemeClr val="bg1"/>
                </a:solidFill>
              </a:rPr>
              <a:pPr algn="ctr" eaLnBrk="1">
                <a:lnSpc>
                  <a:spcPct val="100000"/>
                </a:lnSpc>
              </a:pPr>
              <a:t>67</a:t>
            </a:fld>
            <a:endParaRPr lang="en-US">
              <a:solidFill>
                <a:schemeClr val="bg1"/>
              </a:solidFill>
            </a:endParaRPr>
          </a:p>
        </p:txBody>
      </p:sp>
      <p:sp>
        <p:nvSpPr>
          <p:cNvPr id="72708" name="AutoShape 4"/>
          <p:cNvSpPr>
            <a:spLocks/>
          </p:cNvSpPr>
          <p:nvPr/>
        </p:nvSpPr>
        <p:spPr bwMode="auto">
          <a:xfrm>
            <a:off x="8548688" y="6096000"/>
            <a:ext cx="3367087" cy="3367088"/>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a:solidFill>
                <a:schemeClr val="bg1"/>
              </a:solidFill>
            </a:endParaRPr>
          </a:p>
        </p:txBody>
      </p:sp>
      <p:sp>
        <p:nvSpPr>
          <p:cNvPr id="72709" name="AutoShape 5"/>
          <p:cNvSpPr>
            <a:spLocks/>
          </p:cNvSpPr>
          <p:nvPr/>
        </p:nvSpPr>
        <p:spPr bwMode="auto">
          <a:xfrm>
            <a:off x="10517188" y="4144963"/>
            <a:ext cx="3367087" cy="3367087"/>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a:solidFill>
                <a:schemeClr val="bg1"/>
              </a:solidFill>
            </a:endParaRPr>
          </a:p>
        </p:txBody>
      </p:sp>
      <p:sp>
        <p:nvSpPr>
          <p:cNvPr id="72710" name="AutoShape 6"/>
          <p:cNvSpPr>
            <a:spLocks/>
          </p:cNvSpPr>
          <p:nvPr/>
        </p:nvSpPr>
        <p:spPr bwMode="auto">
          <a:xfrm>
            <a:off x="12466638" y="6096000"/>
            <a:ext cx="3367087" cy="3368675"/>
          </a:xfrm>
          <a:custGeom>
            <a:avLst/>
            <a:gdLst>
              <a:gd name="T0" fmla="*/ 1683458 w 19679"/>
              <a:gd name="T1" fmla="*/ 1848757 h 19679"/>
              <a:gd name="T2" fmla="*/ 1683458 w 19679"/>
              <a:gd name="T3" fmla="*/ 1848757 h 19679"/>
              <a:gd name="T4" fmla="*/ 1683458 w 19679"/>
              <a:gd name="T5" fmla="*/ 1848757 h 19679"/>
              <a:gd name="T6" fmla="*/ 1683458 w 19679"/>
              <a:gd name="T7" fmla="*/ 1848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a:solidFill>
                <a:schemeClr val="bg1"/>
              </a:solidFill>
            </a:endParaRPr>
          </a:p>
        </p:txBody>
      </p:sp>
      <p:sp>
        <p:nvSpPr>
          <p:cNvPr id="72711" name="AutoShape 7"/>
          <p:cNvSpPr>
            <a:spLocks/>
          </p:cNvSpPr>
          <p:nvPr/>
        </p:nvSpPr>
        <p:spPr bwMode="auto">
          <a:xfrm>
            <a:off x="10517188" y="8047038"/>
            <a:ext cx="3367087" cy="3367087"/>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a:solidFill>
                <a:schemeClr val="bg1"/>
              </a:solidFill>
            </a:endParaRPr>
          </a:p>
        </p:txBody>
      </p:sp>
      <p:sp>
        <p:nvSpPr>
          <p:cNvPr id="72712" name="AutoShape 8"/>
          <p:cNvSpPr>
            <a:spLocks/>
          </p:cNvSpPr>
          <p:nvPr/>
        </p:nvSpPr>
        <p:spPr bwMode="auto">
          <a:xfrm>
            <a:off x="14487525" y="4411663"/>
            <a:ext cx="1079500" cy="1079500"/>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72713" name="AutoShape 9"/>
          <p:cNvSpPr>
            <a:spLocks/>
          </p:cNvSpPr>
          <p:nvPr/>
        </p:nvSpPr>
        <p:spPr bwMode="auto">
          <a:xfrm>
            <a:off x="8815388" y="4411663"/>
            <a:ext cx="1079500" cy="1079500"/>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72714" name="AutoShape 10"/>
          <p:cNvSpPr>
            <a:spLocks/>
          </p:cNvSpPr>
          <p:nvPr/>
        </p:nvSpPr>
        <p:spPr bwMode="auto">
          <a:xfrm>
            <a:off x="14487525" y="10067925"/>
            <a:ext cx="1079500" cy="1079500"/>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72715" name="AutoShape 11"/>
          <p:cNvSpPr>
            <a:spLocks/>
          </p:cNvSpPr>
          <p:nvPr/>
        </p:nvSpPr>
        <p:spPr bwMode="auto">
          <a:xfrm>
            <a:off x="8815388" y="10067925"/>
            <a:ext cx="1079500" cy="1079500"/>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72716" name="AutoShape 12"/>
          <p:cNvSpPr>
            <a:spLocks/>
          </p:cNvSpPr>
          <p:nvPr/>
        </p:nvSpPr>
        <p:spPr bwMode="auto">
          <a:xfrm>
            <a:off x="16519525" y="4889500"/>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17" name="AutoShape 13"/>
          <p:cNvSpPr>
            <a:spLocks/>
          </p:cNvSpPr>
          <p:nvPr/>
        </p:nvSpPr>
        <p:spPr bwMode="auto">
          <a:xfrm>
            <a:off x="16519525" y="4159250"/>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Transportation</a:t>
            </a:r>
            <a:endParaRPr lang="en-US">
              <a:solidFill>
                <a:schemeClr val="bg1"/>
              </a:solidFill>
              <a:latin typeface="Roboto" charset="0"/>
              <a:ea typeface="ＭＳ Ｐゴシック" charset="0"/>
              <a:cs typeface="Roboto" charset="0"/>
              <a:sym typeface="Roboto" charset="0"/>
            </a:endParaRPr>
          </a:p>
        </p:txBody>
      </p:sp>
      <p:sp>
        <p:nvSpPr>
          <p:cNvPr id="72718" name="AutoShape 14"/>
          <p:cNvSpPr>
            <a:spLocks/>
          </p:cNvSpPr>
          <p:nvPr/>
        </p:nvSpPr>
        <p:spPr bwMode="auto">
          <a:xfrm>
            <a:off x="16519525" y="10025063"/>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2719" name="AutoShape 15"/>
          <p:cNvSpPr>
            <a:spLocks/>
          </p:cNvSpPr>
          <p:nvPr/>
        </p:nvSpPr>
        <p:spPr bwMode="auto">
          <a:xfrm>
            <a:off x="16519525" y="9296400"/>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Living Cost</a:t>
            </a:r>
            <a:endParaRPr lang="en-US">
              <a:solidFill>
                <a:schemeClr val="bg1"/>
              </a:solidFill>
              <a:latin typeface="Roboto" charset="0"/>
              <a:ea typeface="ＭＳ Ｐゴシック" charset="0"/>
              <a:cs typeface="Roboto" charset="0"/>
              <a:sym typeface="Roboto" charset="0"/>
            </a:endParaRPr>
          </a:p>
        </p:txBody>
      </p:sp>
      <p:sp>
        <p:nvSpPr>
          <p:cNvPr id="72720" name="AutoShape 16"/>
          <p:cNvSpPr>
            <a:spLocks/>
          </p:cNvSpPr>
          <p:nvPr/>
        </p:nvSpPr>
        <p:spPr bwMode="auto">
          <a:xfrm>
            <a:off x="2697163" y="488950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1" name="AutoShape 17"/>
          <p:cNvSpPr>
            <a:spLocks/>
          </p:cNvSpPr>
          <p:nvPr/>
        </p:nvSpPr>
        <p:spPr bwMode="auto">
          <a:xfrm>
            <a:off x="2697163" y="4159250"/>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Human Quality</a:t>
            </a:r>
            <a:endParaRPr lang="en-US">
              <a:solidFill>
                <a:schemeClr val="bg1"/>
              </a:solidFill>
              <a:latin typeface="Roboto" charset="0"/>
              <a:ea typeface="ＭＳ Ｐゴシック" charset="0"/>
              <a:cs typeface="Roboto" charset="0"/>
              <a:sym typeface="Roboto" charset="0"/>
            </a:endParaRPr>
          </a:p>
        </p:txBody>
      </p:sp>
      <p:sp>
        <p:nvSpPr>
          <p:cNvPr id="72722" name="AutoShape 18"/>
          <p:cNvSpPr>
            <a:spLocks/>
          </p:cNvSpPr>
          <p:nvPr/>
        </p:nvSpPr>
        <p:spPr bwMode="auto">
          <a:xfrm>
            <a:off x="2697163" y="10025063"/>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3" name="AutoShape 19"/>
          <p:cNvSpPr>
            <a:spLocks/>
          </p:cNvSpPr>
          <p:nvPr/>
        </p:nvSpPr>
        <p:spPr bwMode="auto">
          <a:xfrm>
            <a:off x="2697163" y="9296400"/>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Food Stock</a:t>
            </a:r>
            <a:endParaRPr lang="en-US">
              <a:solidFill>
                <a:schemeClr val="bg1"/>
              </a:solidFill>
              <a:latin typeface="Roboto" charset="0"/>
              <a:ea typeface="ＭＳ Ｐゴシック" charset="0"/>
              <a:cs typeface="Roboto" charset="0"/>
              <a:sym typeface="Roboto" charset="0"/>
            </a:endParaRPr>
          </a:p>
        </p:txBody>
      </p:sp>
      <p:sp>
        <p:nvSpPr>
          <p:cNvPr id="72724" name="AutoShape 20"/>
          <p:cNvSpPr>
            <a:spLocks/>
          </p:cNvSpPr>
          <p:nvPr/>
        </p:nvSpPr>
        <p:spPr bwMode="auto">
          <a:xfrm>
            <a:off x="11745913" y="9274175"/>
            <a:ext cx="800100" cy="912813"/>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2725" name="AutoShape 21"/>
          <p:cNvSpPr>
            <a:spLocks/>
          </p:cNvSpPr>
          <p:nvPr/>
        </p:nvSpPr>
        <p:spPr bwMode="auto">
          <a:xfrm>
            <a:off x="9804400" y="7451725"/>
            <a:ext cx="855663" cy="655638"/>
          </a:xfrm>
          <a:custGeom>
            <a:avLst/>
            <a:gdLst>
              <a:gd name="T0" fmla="*/ 427832 w 21600"/>
              <a:gd name="T1" fmla="*/ 327819 h 21600"/>
              <a:gd name="T2" fmla="*/ 427832 w 21600"/>
              <a:gd name="T3" fmla="*/ 327819 h 21600"/>
              <a:gd name="T4" fmla="*/ 427832 w 21600"/>
              <a:gd name="T5" fmla="*/ 327819 h 21600"/>
              <a:gd name="T6" fmla="*/ 427832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2726" name="AutoShape 22"/>
          <p:cNvSpPr>
            <a:spLocks/>
          </p:cNvSpPr>
          <p:nvPr/>
        </p:nvSpPr>
        <p:spPr bwMode="auto">
          <a:xfrm>
            <a:off x="11745913" y="5181600"/>
            <a:ext cx="871537" cy="914400"/>
          </a:xfrm>
          <a:custGeom>
            <a:avLst/>
            <a:gdLst>
              <a:gd name="T0" fmla="*/ 435769 w 21600"/>
              <a:gd name="T1" fmla="*/ 470340 h 21294"/>
              <a:gd name="T2" fmla="*/ 435769 w 21600"/>
              <a:gd name="T3" fmla="*/ 470340 h 21294"/>
              <a:gd name="T4" fmla="*/ 435769 w 21600"/>
              <a:gd name="T5" fmla="*/ 470340 h 21294"/>
              <a:gd name="T6" fmla="*/ 435769 w 21600"/>
              <a:gd name="T7" fmla="*/ 470340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2727" name="AutoShape 23"/>
          <p:cNvSpPr>
            <a:spLocks/>
          </p:cNvSpPr>
          <p:nvPr/>
        </p:nvSpPr>
        <p:spPr bwMode="auto">
          <a:xfrm>
            <a:off x="13693775" y="7194550"/>
            <a:ext cx="912813" cy="912813"/>
          </a:xfrm>
          <a:custGeom>
            <a:avLst/>
            <a:gdLst>
              <a:gd name="T0" fmla="*/ 456407 w 21600"/>
              <a:gd name="T1" fmla="*/ 456407 h 21600"/>
              <a:gd name="T2" fmla="*/ 456407 w 21600"/>
              <a:gd name="T3" fmla="*/ 456407 h 21600"/>
              <a:gd name="T4" fmla="*/ 456407 w 21600"/>
              <a:gd name="T5" fmla="*/ 456407 h 21600"/>
              <a:gd name="T6" fmla="*/ 456407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ct 9"/>
          <p:cNvGraphicFramePr>
            <a:graphicFrameLocks noChangeAspect="1"/>
          </p:cNvGraphicFramePr>
          <p:nvPr>
            <p:extLst>
              <p:ext uri="{D42A27DB-BD31-4B8C-83A1-F6EECF244321}">
                <p14:modId xmlns:p14="http://schemas.microsoft.com/office/powerpoint/2010/main" val="3758467732"/>
              </p:ext>
            </p:extLst>
          </p:nvPr>
        </p:nvGraphicFramePr>
        <p:xfrm>
          <a:off x="9244013" y="4565650"/>
          <a:ext cx="5918200" cy="5918200"/>
        </p:xfrm>
        <a:graphic>
          <a:graphicData uri="http://schemas.openxmlformats.org/drawingml/2006/chart">
            <c:chart xmlns:c="http://schemas.openxmlformats.org/drawingml/2006/chart" xmlns:r="http://schemas.openxmlformats.org/officeDocument/2006/relationships" r:id="rId2"/>
          </a:graphicData>
        </a:graphic>
      </p:graphicFrame>
      <p:sp>
        <p:nvSpPr>
          <p:cNvPr id="737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157225-8CA9-4516-AE8C-77A17B241C24}" type="slidenum">
              <a:rPr lang="en-US" sz="2000">
                <a:solidFill>
                  <a:schemeClr val="bg1"/>
                </a:solidFill>
              </a:rPr>
              <a:pPr algn="ctr" eaLnBrk="1">
                <a:lnSpc>
                  <a:spcPct val="100000"/>
                </a:lnSpc>
              </a:pPr>
              <a:t>68</a:t>
            </a:fld>
            <a:endParaRPr lang="en-US">
              <a:solidFill>
                <a:schemeClr val="bg1"/>
              </a:solidFill>
            </a:endParaRPr>
          </a:p>
        </p:txBody>
      </p:sp>
      <p:sp>
        <p:nvSpPr>
          <p:cNvPr id="73733" name="AutoShape 5"/>
          <p:cNvSpPr>
            <a:spLocks/>
          </p:cNvSpPr>
          <p:nvPr/>
        </p:nvSpPr>
        <p:spPr bwMode="auto">
          <a:xfrm>
            <a:off x="15055850" y="3905250"/>
            <a:ext cx="1635125" cy="1635125"/>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73734" name="AutoShape 6"/>
          <p:cNvSpPr>
            <a:spLocks/>
          </p:cNvSpPr>
          <p:nvPr/>
        </p:nvSpPr>
        <p:spPr bwMode="auto">
          <a:xfrm>
            <a:off x="15400338" y="4398963"/>
            <a:ext cx="96361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37%</a:t>
            </a:r>
            <a:endParaRPr lang="en-US" dirty="0">
              <a:solidFill>
                <a:schemeClr val="bg1"/>
              </a:solidFill>
              <a:latin typeface="Roboto" charset="0"/>
              <a:ea typeface="ＭＳ Ｐゴシック" charset="0"/>
              <a:cs typeface="Roboto" charset="0"/>
              <a:sym typeface="Roboto" charset="0"/>
            </a:endParaRPr>
          </a:p>
        </p:txBody>
      </p:sp>
      <p:sp>
        <p:nvSpPr>
          <p:cNvPr id="73735" name="AutoShape 7"/>
          <p:cNvSpPr>
            <a:spLocks/>
          </p:cNvSpPr>
          <p:nvPr/>
        </p:nvSpPr>
        <p:spPr bwMode="auto">
          <a:xfrm>
            <a:off x="7637463" y="3890963"/>
            <a:ext cx="1636712" cy="1635125"/>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73736" name="AutoShape 8"/>
          <p:cNvSpPr>
            <a:spLocks/>
          </p:cNvSpPr>
          <p:nvPr/>
        </p:nvSpPr>
        <p:spPr bwMode="auto">
          <a:xfrm>
            <a:off x="7974013" y="4386263"/>
            <a:ext cx="96361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32%</a:t>
            </a:r>
            <a:endParaRPr lang="en-US" dirty="0">
              <a:solidFill>
                <a:schemeClr val="bg1"/>
              </a:solidFill>
              <a:latin typeface="Roboto" charset="0"/>
              <a:ea typeface="ＭＳ Ｐゴシック" charset="0"/>
              <a:cs typeface="Roboto" charset="0"/>
              <a:sym typeface="Roboto" charset="0"/>
            </a:endParaRPr>
          </a:p>
        </p:txBody>
      </p:sp>
      <p:sp>
        <p:nvSpPr>
          <p:cNvPr id="73737" name="AutoShape 9"/>
          <p:cNvSpPr>
            <a:spLocks/>
          </p:cNvSpPr>
          <p:nvPr/>
        </p:nvSpPr>
        <p:spPr bwMode="auto">
          <a:xfrm>
            <a:off x="7637463" y="9336088"/>
            <a:ext cx="1636712" cy="1635125"/>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73738" name="AutoShape 10"/>
          <p:cNvSpPr>
            <a:spLocks/>
          </p:cNvSpPr>
          <p:nvPr/>
        </p:nvSpPr>
        <p:spPr bwMode="auto">
          <a:xfrm>
            <a:off x="7974013" y="9817100"/>
            <a:ext cx="96361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48%</a:t>
            </a:r>
            <a:endParaRPr lang="en-US">
              <a:solidFill>
                <a:schemeClr val="bg1"/>
              </a:solidFill>
              <a:latin typeface="Roboto" charset="0"/>
              <a:ea typeface="ＭＳ Ｐゴシック" charset="0"/>
              <a:cs typeface="Roboto" charset="0"/>
              <a:sym typeface="Roboto" charset="0"/>
            </a:endParaRPr>
          </a:p>
        </p:txBody>
      </p:sp>
      <p:sp>
        <p:nvSpPr>
          <p:cNvPr id="73739" name="AutoShape 11"/>
          <p:cNvSpPr>
            <a:spLocks/>
          </p:cNvSpPr>
          <p:nvPr/>
        </p:nvSpPr>
        <p:spPr bwMode="auto">
          <a:xfrm>
            <a:off x="17529175" y="4348163"/>
            <a:ext cx="49180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0" name="AutoShape 12"/>
          <p:cNvSpPr>
            <a:spLocks/>
          </p:cNvSpPr>
          <p:nvPr/>
        </p:nvSpPr>
        <p:spPr bwMode="auto">
          <a:xfrm>
            <a:off x="17529175" y="3687763"/>
            <a:ext cx="49180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Music</a:t>
            </a:r>
            <a:endParaRPr lang="en-US">
              <a:solidFill>
                <a:schemeClr val="bg1"/>
              </a:solidFill>
              <a:latin typeface="Roboto" charset="0"/>
              <a:ea typeface="ＭＳ Ｐゴシック" charset="0"/>
              <a:cs typeface="Roboto" charset="0"/>
              <a:sym typeface="Roboto" charset="0"/>
            </a:endParaRPr>
          </a:p>
        </p:txBody>
      </p:sp>
      <p:sp>
        <p:nvSpPr>
          <p:cNvPr id="73741" name="AutoShape 13"/>
          <p:cNvSpPr>
            <a:spLocks/>
          </p:cNvSpPr>
          <p:nvPr/>
        </p:nvSpPr>
        <p:spPr bwMode="auto">
          <a:xfrm>
            <a:off x="17529175" y="10271125"/>
            <a:ext cx="49180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2" name="AutoShape 14"/>
          <p:cNvSpPr>
            <a:spLocks/>
          </p:cNvSpPr>
          <p:nvPr/>
        </p:nvSpPr>
        <p:spPr bwMode="auto">
          <a:xfrm>
            <a:off x="17529175" y="9610725"/>
            <a:ext cx="49180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Video and Multimedia</a:t>
            </a:r>
            <a:endParaRPr lang="en-US">
              <a:solidFill>
                <a:schemeClr val="bg1"/>
              </a:solidFill>
              <a:latin typeface="Roboto" charset="0"/>
              <a:ea typeface="ＭＳ Ｐゴシック" charset="0"/>
              <a:cs typeface="Roboto" charset="0"/>
              <a:sym typeface="Roboto" charset="0"/>
            </a:endParaRPr>
          </a:p>
        </p:txBody>
      </p:sp>
      <p:sp>
        <p:nvSpPr>
          <p:cNvPr id="73743" name="AutoShape 15"/>
          <p:cNvSpPr>
            <a:spLocks/>
          </p:cNvSpPr>
          <p:nvPr/>
        </p:nvSpPr>
        <p:spPr bwMode="auto">
          <a:xfrm>
            <a:off x="1936750" y="4348163"/>
            <a:ext cx="491966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3744" name="AutoShape 16"/>
          <p:cNvSpPr>
            <a:spLocks/>
          </p:cNvSpPr>
          <p:nvPr/>
        </p:nvSpPr>
        <p:spPr bwMode="auto">
          <a:xfrm>
            <a:off x="1936750" y="3687763"/>
            <a:ext cx="4919663"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Chat and Social</a:t>
            </a:r>
            <a:endParaRPr lang="en-US">
              <a:solidFill>
                <a:schemeClr val="bg1"/>
              </a:solidFill>
              <a:latin typeface="Roboto" charset="0"/>
              <a:ea typeface="ＭＳ Ｐゴシック" charset="0"/>
              <a:cs typeface="Roboto" charset="0"/>
              <a:sym typeface="Roboto" charset="0"/>
            </a:endParaRPr>
          </a:p>
        </p:txBody>
      </p:sp>
      <p:sp>
        <p:nvSpPr>
          <p:cNvPr id="73745" name="AutoShape 17"/>
          <p:cNvSpPr>
            <a:spLocks/>
          </p:cNvSpPr>
          <p:nvPr/>
        </p:nvSpPr>
        <p:spPr bwMode="auto">
          <a:xfrm>
            <a:off x="1936750" y="10271125"/>
            <a:ext cx="491966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6" name="AutoShape 18"/>
          <p:cNvSpPr>
            <a:spLocks/>
          </p:cNvSpPr>
          <p:nvPr/>
        </p:nvSpPr>
        <p:spPr bwMode="auto">
          <a:xfrm>
            <a:off x="1936750" y="9610725"/>
            <a:ext cx="4919663"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Branding Design</a:t>
            </a:r>
            <a:endParaRPr lang="en-US">
              <a:solidFill>
                <a:schemeClr val="bg1"/>
              </a:solidFill>
              <a:latin typeface="Roboto" charset="0"/>
              <a:ea typeface="ＭＳ Ｐゴシック" charset="0"/>
              <a:cs typeface="Roboto" charset="0"/>
              <a:sym typeface="Roboto" charset="0"/>
            </a:endParaRPr>
          </a:p>
        </p:txBody>
      </p:sp>
      <p:sp>
        <p:nvSpPr>
          <p:cNvPr id="73747" name="AutoShape 19"/>
          <p:cNvSpPr>
            <a:spLocks/>
          </p:cNvSpPr>
          <p:nvPr/>
        </p:nvSpPr>
        <p:spPr bwMode="auto">
          <a:xfrm>
            <a:off x="10382250" y="5745163"/>
            <a:ext cx="3616325" cy="3616325"/>
          </a:xfrm>
          <a:custGeom>
            <a:avLst/>
            <a:gdLst>
              <a:gd name="T0" fmla="*/ 1808071 w 19679"/>
              <a:gd name="T1" fmla="*/ 1984669 h 19679"/>
              <a:gd name="T2" fmla="*/ 1808071 w 19679"/>
              <a:gd name="T3" fmla="*/ 1984669 h 19679"/>
              <a:gd name="T4" fmla="*/ 1808071 w 19679"/>
              <a:gd name="T5" fmla="*/ 1984669 h 19679"/>
              <a:gd name="T6" fmla="*/ 1808071 w 19679"/>
              <a:gd name="T7" fmla="*/ 1984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73748" name="AutoShape 20"/>
          <p:cNvSpPr>
            <a:spLocks/>
          </p:cNvSpPr>
          <p:nvPr/>
        </p:nvSpPr>
        <p:spPr bwMode="auto">
          <a:xfrm rot="2700000">
            <a:off x="14019213" y="5237163"/>
            <a:ext cx="692150" cy="419100"/>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73749" name="AutoShape 21"/>
          <p:cNvSpPr>
            <a:spLocks/>
          </p:cNvSpPr>
          <p:nvPr/>
        </p:nvSpPr>
        <p:spPr bwMode="auto">
          <a:xfrm rot="-7585944">
            <a:off x="9434513" y="9123363"/>
            <a:ext cx="692150" cy="419100"/>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73750" name="AutoShape 22"/>
          <p:cNvSpPr>
            <a:spLocks/>
          </p:cNvSpPr>
          <p:nvPr/>
        </p:nvSpPr>
        <p:spPr bwMode="auto">
          <a:xfrm rot="-2745181">
            <a:off x="9658350" y="5235575"/>
            <a:ext cx="692150" cy="419100"/>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73751" name="AutoShape 23"/>
          <p:cNvSpPr>
            <a:spLocks/>
          </p:cNvSpPr>
          <p:nvPr/>
        </p:nvSpPr>
        <p:spPr bwMode="auto">
          <a:xfrm rot="7383037" flipH="1">
            <a:off x="14285913" y="9123363"/>
            <a:ext cx="692150" cy="419100"/>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73752" name="AutoShape 24"/>
          <p:cNvSpPr>
            <a:spLocks/>
          </p:cNvSpPr>
          <p:nvPr/>
        </p:nvSpPr>
        <p:spPr bwMode="auto">
          <a:xfrm>
            <a:off x="15055850" y="9336088"/>
            <a:ext cx="1635125" cy="1635125"/>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73753" name="AutoShape 25"/>
          <p:cNvSpPr>
            <a:spLocks/>
          </p:cNvSpPr>
          <p:nvPr/>
        </p:nvSpPr>
        <p:spPr bwMode="auto">
          <a:xfrm>
            <a:off x="15390813" y="9817100"/>
            <a:ext cx="963612"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35%</a:t>
            </a:r>
            <a:endParaRPr lang="en-US">
              <a:solidFill>
                <a:schemeClr val="bg1"/>
              </a:solidFill>
              <a:latin typeface="Roboto" charset="0"/>
              <a:ea typeface="ＭＳ Ｐゴシック" charset="0"/>
              <a:cs typeface="Roboto" charset="0"/>
              <a:sym typeface="Roboto" charset="0"/>
            </a:endParaRPr>
          </a:p>
        </p:txBody>
      </p:sp>
      <p:sp>
        <p:nvSpPr>
          <p:cNvPr id="73754" name="AutoShape 26"/>
          <p:cNvSpPr>
            <a:spLocks/>
          </p:cNvSpPr>
          <p:nvPr/>
        </p:nvSpPr>
        <p:spPr bwMode="auto">
          <a:xfrm>
            <a:off x="10720388" y="7200900"/>
            <a:ext cx="2967037"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Tittle Here</a:t>
            </a:r>
            <a:endParaRPr lang="en-US" dirty="0">
              <a:solidFill>
                <a:schemeClr val="bg1"/>
              </a:solidFill>
              <a:latin typeface="Roboto" charset="0"/>
              <a:ea typeface="ＭＳ Ｐゴシック" charset="0"/>
              <a:cs typeface="Roboto" charset="0"/>
              <a:sym typeface="Roboto" charset="0"/>
            </a:endParaRPr>
          </a:p>
        </p:txBody>
      </p:sp>
      <p:sp>
        <p:nvSpPr>
          <p:cNvPr id="73755" name="AutoShape 27"/>
          <p:cNvSpPr>
            <a:spLocks/>
          </p:cNvSpPr>
          <p:nvPr/>
        </p:nvSpPr>
        <p:spPr bwMode="auto">
          <a:xfrm>
            <a:off x="10000457" y="8600733"/>
            <a:ext cx="573088" cy="655637"/>
          </a:xfrm>
          <a:custGeom>
            <a:avLst/>
            <a:gdLst>
              <a:gd name="T0" fmla="*/ 286544 w 21600"/>
              <a:gd name="T1" fmla="*/ 327819 h 21600"/>
              <a:gd name="T2" fmla="*/ 286544 w 21600"/>
              <a:gd name="T3" fmla="*/ 327819 h 21600"/>
              <a:gd name="T4" fmla="*/ 286544 w 21600"/>
              <a:gd name="T5" fmla="*/ 327819 h 21600"/>
              <a:gd name="T6" fmla="*/ 2865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73756" name="AutoShape 28"/>
          <p:cNvSpPr>
            <a:spLocks/>
          </p:cNvSpPr>
          <p:nvPr/>
        </p:nvSpPr>
        <p:spPr bwMode="auto">
          <a:xfrm>
            <a:off x="10155238" y="5661025"/>
            <a:ext cx="612775" cy="469900"/>
          </a:xfrm>
          <a:custGeom>
            <a:avLst/>
            <a:gdLst>
              <a:gd name="T0" fmla="*/ 306388 w 21600"/>
              <a:gd name="T1" fmla="*/ 234950 h 21600"/>
              <a:gd name="T2" fmla="*/ 306388 w 21600"/>
              <a:gd name="T3" fmla="*/ 234950 h 21600"/>
              <a:gd name="T4" fmla="*/ 306388 w 21600"/>
              <a:gd name="T5" fmla="*/ 234950 h 21600"/>
              <a:gd name="T6" fmla="*/ 306388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73757" name="AutoShape 29"/>
          <p:cNvSpPr>
            <a:spLocks/>
          </p:cNvSpPr>
          <p:nvPr/>
        </p:nvSpPr>
        <p:spPr bwMode="auto">
          <a:xfrm>
            <a:off x="13687425" y="5568950"/>
            <a:ext cx="623888" cy="654050"/>
          </a:xfrm>
          <a:custGeom>
            <a:avLst/>
            <a:gdLst>
              <a:gd name="T0" fmla="*/ 311944 w 21600"/>
              <a:gd name="T1" fmla="*/ 336424 h 21294"/>
              <a:gd name="T2" fmla="*/ 311944 w 21600"/>
              <a:gd name="T3" fmla="*/ 336424 h 21294"/>
              <a:gd name="T4" fmla="*/ 311944 w 21600"/>
              <a:gd name="T5" fmla="*/ 336424 h 21294"/>
              <a:gd name="T6" fmla="*/ 311944 w 21600"/>
              <a:gd name="T7" fmla="*/ 3364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73758" name="AutoShape 30"/>
          <p:cNvSpPr>
            <a:spLocks/>
          </p:cNvSpPr>
          <p:nvPr/>
        </p:nvSpPr>
        <p:spPr bwMode="auto">
          <a:xfrm>
            <a:off x="13608050" y="8707438"/>
            <a:ext cx="654050" cy="654050"/>
          </a:xfrm>
          <a:custGeom>
            <a:avLst/>
            <a:gdLst>
              <a:gd name="T0" fmla="*/ 327025 w 21600"/>
              <a:gd name="T1" fmla="*/ 327025 h 21600"/>
              <a:gd name="T2" fmla="*/ 327025 w 21600"/>
              <a:gd name="T3" fmla="*/ 327025 h 21600"/>
              <a:gd name="T4" fmla="*/ 327025 w 21600"/>
              <a:gd name="T5" fmla="*/ 327025 h 21600"/>
              <a:gd name="T6" fmla="*/ 327025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599"/>
                </a:lnTo>
                <a:lnTo>
                  <a:pt x="11352" y="20944"/>
                </a:lnTo>
                <a:cubicBezTo>
                  <a:pt x="11174" y="21360"/>
                  <a:pt x="10989" y="21599"/>
                  <a:pt x="10799" y="21599"/>
                </a:cubicBezTo>
                <a:cubicBezTo>
                  <a:pt x="10610" y="21599"/>
                  <a:pt x="10425" y="21360"/>
                  <a:pt x="10245" y="20944"/>
                </a:cubicBezTo>
                <a:lnTo>
                  <a:pt x="6747" y="21599"/>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73754"/>
                                        </p:tgtEl>
                                        <p:attrNameLst>
                                          <p:attrName>style.visibility</p:attrName>
                                        </p:attrNameLst>
                                      </p:cBhvr>
                                      <p:to>
                                        <p:strVal val="visible"/>
                                      </p:to>
                                    </p:set>
                                    <p:animEffect transition="in" filter="dissolve">
                                      <p:cBhvr>
                                        <p:cTn id="7" dur="500"/>
                                        <p:tgtEl>
                                          <p:spTgt spid="73754"/>
                                        </p:tgtEl>
                                      </p:cBhvr>
                                    </p:animEffect>
                                  </p:childTnLst>
                                </p:cTn>
                              </p:par>
                            </p:childTnLst>
                          </p:cTn>
                        </p:par>
                        <p:par>
                          <p:cTn id="8" fill="hold">
                            <p:stCondLst>
                              <p:cond delay="600"/>
                            </p:stCondLst>
                            <p:childTnLst>
                              <p:par>
                                <p:cTn id="9" presetID="49" presetClass="entr" presetSubtype="0" decel="10000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p:cTn id="11" dur="500" fill="hold"/>
                                        <p:tgtEl>
                                          <p:spTgt spid="37"/>
                                        </p:tgtEl>
                                        <p:attrNameLst>
                                          <p:attrName>ppt_w</p:attrName>
                                        </p:attrNameLst>
                                      </p:cBhvr>
                                      <p:tavLst>
                                        <p:tav tm="0">
                                          <p:val>
                                            <p:fltVal val="0"/>
                                          </p:val>
                                        </p:tav>
                                        <p:tav tm="100000">
                                          <p:val>
                                            <p:strVal val="#ppt_w"/>
                                          </p:val>
                                        </p:tav>
                                      </p:tavLst>
                                    </p:anim>
                                    <p:anim calcmode="lin" valueType="num">
                                      <p:cBhvr>
                                        <p:cTn id="12" dur="500" fill="hold"/>
                                        <p:tgtEl>
                                          <p:spTgt spid="37"/>
                                        </p:tgtEl>
                                        <p:attrNameLst>
                                          <p:attrName>ppt_h</p:attrName>
                                        </p:attrNameLst>
                                      </p:cBhvr>
                                      <p:tavLst>
                                        <p:tav tm="0">
                                          <p:val>
                                            <p:fltVal val="0"/>
                                          </p:val>
                                        </p:tav>
                                        <p:tav tm="100000">
                                          <p:val>
                                            <p:strVal val="#ppt_h"/>
                                          </p:val>
                                        </p:tav>
                                      </p:tavLst>
                                    </p:anim>
                                    <p:anim calcmode="lin" valueType="num">
                                      <p:cBhvr>
                                        <p:cTn id="13" dur="500" fill="hold"/>
                                        <p:tgtEl>
                                          <p:spTgt spid="37"/>
                                        </p:tgtEl>
                                        <p:attrNameLst>
                                          <p:attrName>style.rotation</p:attrName>
                                        </p:attrNameLst>
                                      </p:cBhvr>
                                      <p:tavLst>
                                        <p:tav tm="0">
                                          <p:val>
                                            <p:fltVal val="360"/>
                                          </p:val>
                                        </p:tav>
                                        <p:tav tm="100000">
                                          <p:val>
                                            <p:fltVal val="0"/>
                                          </p:val>
                                        </p:tav>
                                      </p:tavLst>
                                    </p:anim>
                                    <p:animEffect transition="in" filter="fade">
                                      <p:cBhvr>
                                        <p:cTn id="14" dur="500"/>
                                        <p:tgtEl>
                                          <p:spTgt spid="37"/>
                                        </p:tgtEl>
                                      </p:cBhvr>
                                    </p:animEffect>
                                  </p:childTnLst>
                                </p:cTn>
                              </p:par>
                            </p:childTnLst>
                          </p:cTn>
                        </p:par>
                        <p:par>
                          <p:cTn id="15" fill="hold" nodeType="afterGroup">
                            <p:stCondLst>
                              <p:cond delay="1100"/>
                            </p:stCondLst>
                            <p:childTnLst>
                              <p:par>
                                <p:cTn id="16" presetID="10" presetClass="entr" presetSubtype="0" fill="hold" grpId="0" nodeType="afterEffect">
                                  <p:stCondLst>
                                    <p:cond delay="0"/>
                                  </p:stCondLst>
                                  <p:childTnLst>
                                    <p:set>
                                      <p:cBhvr>
                                        <p:cTn id="17" dur="1" fill="hold">
                                          <p:stCondLst>
                                            <p:cond delay="0"/>
                                          </p:stCondLst>
                                        </p:cTn>
                                        <p:tgtEl>
                                          <p:spTgt spid="73756"/>
                                        </p:tgtEl>
                                        <p:attrNameLst>
                                          <p:attrName>style.visibility</p:attrName>
                                        </p:attrNameLst>
                                      </p:cBhvr>
                                      <p:to>
                                        <p:strVal val="visible"/>
                                      </p:to>
                                    </p:set>
                                    <p:animEffect transition="in" filter="fade">
                                      <p:cBhvr>
                                        <p:cTn id="18" dur="400"/>
                                        <p:tgtEl>
                                          <p:spTgt spid="7375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3757"/>
                                        </p:tgtEl>
                                        <p:attrNameLst>
                                          <p:attrName>style.visibility</p:attrName>
                                        </p:attrNameLst>
                                      </p:cBhvr>
                                      <p:to>
                                        <p:strVal val="visible"/>
                                      </p:to>
                                    </p:set>
                                    <p:animEffect transition="in" filter="fade">
                                      <p:cBhvr>
                                        <p:cTn id="22" dur="400"/>
                                        <p:tgtEl>
                                          <p:spTgt spid="73757"/>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73758"/>
                                        </p:tgtEl>
                                        <p:attrNameLst>
                                          <p:attrName>style.visibility</p:attrName>
                                        </p:attrNameLst>
                                      </p:cBhvr>
                                      <p:to>
                                        <p:strVal val="visible"/>
                                      </p:to>
                                    </p:set>
                                    <p:animEffect transition="in" filter="fade">
                                      <p:cBhvr>
                                        <p:cTn id="26" dur="400"/>
                                        <p:tgtEl>
                                          <p:spTgt spid="73758"/>
                                        </p:tgtEl>
                                      </p:cBhvr>
                                    </p:animEffect>
                                  </p:childTnLst>
                                </p:cTn>
                              </p:par>
                            </p:childTnLst>
                          </p:cTn>
                        </p:par>
                        <p:par>
                          <p:cTn id="27" fill="hold">
                            <p:stCondLst>
                              <p:cond delay="2300"/>
                            </p:stCondLst>
                            <p:childTnLst>
                              <p:par>
                                <p:cTn id="28" presetID="10" presetClass="entr" presetSubtype="0" fill="hold" grpId="0" nodeType="afterEffect">
                                  <p:stCondLst>
                                    <p:cond delay="0"/>
                                  </p:stCondLst>
                                  <p:childTnLst>
                                    <p:set>
                                      <p:cBhvr>
                                        <p:cTn id="29" dur="1" fill="hold">
                                          <p:stCondLst>
                                            <p:cond delay="0"/>
                                          </p:stCondLst>
                                        </p:cTn>
                                        <p:tgtEl>
                                          <p:spTgt spid="73755"/>
                                        </p:tgtEl>
                                        <p:attrNameLst>
                                          <p:attrName>style.visibility</p:attrName>
                                        </p:attrNameLst>
                                      </p:cBhvr>
                                      <p:to>
                                        <p:strVal val="visible"/>
                                      </p:to>
                                    </p:set>
                                    <p:animEffect transition="in" filter="fade">
                                      <p:cBhvr>
                                        <p:cTn id="30" dur="400"/>
                                        <p:tgtEl>
                                          <p:spTgt spid="73755"/>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73750"/>
                                        </p:tgtEl>
                                        <p:attrNameLst>
                                          <p:attrName>style.visibility</p:attrName>
                                        </p:attrNameLst>
                                      </p:cBhvr>
                                      <p:to>
                                        <p:strVal val="visible"/>
                                      </p:to>
                                    </p:set>
                                    <p:animEffect transition="in" filter="fade">
                                      <p:cBhvr>
                                        <p:cTn id="34" dur="400"/>
                                        <p:tgtEl>
                                          <p:spTgt spid="73750"/>
                                        </p:tgtEl>
                                      </p:cBhvr>
                                    </p:animEffect>
                                  </p:childTnLst>
                                </p:cTn>
                              </p:par>
                            </p:childTnLst>
                          </p:cTn>
                        </p:par>
                        <p:par>
                          <p:cTn id="35" fill="hold">
                            <p:stCondLst>
                              <p:cond delay="3100"/>
                            </p:stCondLst>
                            <p:childTnLst>
                              <p:par>
                                <p:cTn id="36" presetID="23" presetClass="entr" presetSubtype="16" fill="hold" grpId="0" nodeType="afterEffect">
                                  <p:stCondLst>
                                    <p:cond delay="0"/>
                                  </p:stCondLst>
                                  <p:childTnLst>
                                    <p:set>
                                      <p:cBhvr>
                                        <p:cTn id="37" dur="1" fill="hold">
                                          <p:stCondLst>
                                            <p:cond delay="0"/>
                                          </p:stCondLst>
                                        </p:cTn>
                                        <p:tgtEl>
                                          <p:spTgt spid="73735"/>
                                        </p:tgtEl>
                                        <p:attrNameLst>
                                          <p:attrName>style.visibility</p:attrName>
                                        </p:attrNameLst>
                                      </p:cBhvr>
                                      <p:to>
                                        <p:strVal val="visible"/>
                                      </p:to>
                                    </p:set>
                                    <p:anim calcmode="lin" valueType="num">
                                      <p:cBhvr>
                                        <p:cTn id="38" dur="400" fill="hold"/>
                                        <p:tgtEl>
                                          <p:spTgt spid="73735"/>
                                        </p:tgtEl>
                                        <p:attrNameLst>
                                          <p:attrName>ppt_w</p:attrName>
                                        </p:attrNameLst>
                                      </p:cBhvr>
                                      <p:tavLst>
                                        <p:tav tm="0">
                                          <p:val>
                                            <p:fltVal val="0"/>
                                          </p:val>
                                        </p:tav>
                                        <p:tav tm="100000">
                                          <p:val>
                                            <p:strVal val="#ppt_w"/>
                                          </p:val>
                                        </p:tav>
                                      </p:tavLst>
                                    </p:anim>
                                    <p:anim calcmode="lin" valueType="num">
                                      <p:cBhvr>
                                        <p:cTn id="39" dur="400" fill="hold"/>
                                        <p:tgtEl>
                                          <p:spTgt spid="73735"/>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500"/>
                            </p:stCondLst>
                            <p:childTnLst>
                              <p:par>
                                <p:cTn id="41" presetID="23" presetClass="entr" presetSubtype="16" fill="hold" grpId="0" nodeType="afterEffect">
                                  <p:stCondLst>
                                    <p:cond delay="0"/>
                                  </p:stCondLst>
                                  <p:childTnLst>
                                    <p:set>
                                      <p:cBhvr>
                                        <p:cTn id="42" dur="1" fill="hold">
                                          <p:stCondLst>
                                            <p:cond delay="0"/>
                                          </p:stCondLst>
                                        </p:cTn>
                                        <p:tgtEl>
                                          <p:spTgt spid="73736"/>
                                        </p:tgtEl>
                                        <p:attrNameLst>
                                          <p:attrName>style.visibility</p:attrName>
                                        </p:attrNameLst>
                                      </p:cBhvr>
                                      <p:to>
                                        <p:strVal val="visible"/>
                                      </p:to>
                                    </p:set>
                                    <p:anim calcmode="lin" valueType="num">
                                      <p:cBhvr>
                                        <p:cTn id="43" dur="400" fill="hold"/>
                                        <p:tgtEl>
                                          <p:spTgt spid="73736"/>
                                        </p:tgtEl>
                                        <p:attrNameLst>
                                          <p:attrName>ppt_w</p:attrName>
                                        </p:attrNameLst>
                                      </p:cBhvr>
                                      <p:tavLst>
                                        <p:tav tm="0">
                                          <p:val>
                                            <p:fltVal val="0"/>
                                          </p:val>
                                        </p:tav>
                                        <p:tav tm="100000">
                                          <p:val>
                                            <p:strVal val="#ppt_w"/>
                                          </p:val>
                                        </p:tav>
                                      </p:tavLst>
                                    </p:anim>
                                    <p:anim calcmode="lin" valueType="num">
                                      <p:cBhvr>
                                        <p:cTn id="44" dur="400" fill="hold"/>
                                        <p:tgtEl>
                                          <p:spTgt spid="73736"/>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900"/>
                            </p:stCondLst>
                            <p:childTnLst>
                              <p:par>
                                <p:cTn id="46" presetID="9" presetClass="entr" presetSubtype="0" fill="hold" grpId="0" nodeType="afterEffect">
                                  <p:stCondLst>
                                    <p:cond delay="100"/>
                                  </p:stCondLst>
                                  <p:childTnLst>
                                    <p:set>
                                      <p:cBhvr>
                                        <p:cTn id="47" dur="1" fill="hold">
                                          <p:stCondLst>
                                            <p:cond delay="0"/>
                                          </p:stCondLst>
                                        </p:cTn>
                                        <p:tgtEl>
                                          <p:spTgt spid="73744"/>
                                        </p:tgtEl>
                                        <p:attrNameLst>
                                          <p:attrName>style.visibility</p:attrName>
                                        </p:attrNameLst>
                                      </p:cBhvr>
                                      <p:to>
                                        <p:strVal val="visible"/>
                                      </p:to>
                                    </p:set>
                                    <p:animEffect transition="in" filter="dissolve">
                                      <p:cBhvr>
                                        <p:cTn id="48" dur="500"/>
                                        <p:tgtEl>
                                          <p:spTgt spid="73744"/>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73748"/>
                                        </p:tgtEl>
                                        <p:attrNameLst>
                                          <p:attrName>style.visibility</p:attrName>
                                        </p:attrNameLst>
                                      </p:cBhvr>
                                      <p:to>
                                        <p:strVal val="visible"/>
                                      </p:to>
                                    </p:set>
                                    <p:animEffect transition="in" filter="fade">
                                      <p:cBhvr>
                                        <p:cTn id="52" dur="400"/>
                                        <p:tgtEl>
                                          <p:spTgt spid="73748"/>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73743"/>
                                        </p:tgtEl>
                                        <p:attrNameLst>
                                          <p:attrName>style.visibility</p:attrName>
                                        </p:attrNameLst>
                                      </p:cBhvr>
                                      <p:to>
                                        <p:strVal val="visible"/>
                                      </p:to>
                                    </p:set>
                                    <p:animEffect transition="in" filter="dissolve">
                                      <p:cBhvr>
                                        <p:cTn id="55" dur="500"/>
                                        <p:tgtEl>
                                          <p:spTgt spid="73743"/>
                                        </p:tgtEl>
                                      </p:cBhvr>
                                    </p:animEffect>
                                  </p:childTnLst>
                                </p:cTn>
                              </p:par>
                            </p:childTnLst>
                          </p:cTn>
                        </p:par>
                        <p:par>
                          <p:cTn id="56" fill="hold" nodeType="afterGroup">
                            <p:stCondLst>
                              <p:cond delay="5000"/>
                            </p:stCondLst>
                            <p:childTnLst>
                              <p:par>
                                <p:cTn id="57" presetID="23" presetClass="entr" presetSubtype="16" fill="hold" grpId="0" nodeType="afterEffect">
                                  <p:stCondLst>
                                    <p:cond delay="0"/>
                                  </p:stCondLst>
                                  <p:childTnLst>
                                    <p:set>
                                      <p:cBhvr>
                                        <p:cTn id="58" dur="1" fill="hold">
                                          <p:stCondLst>
                                            <p:cond delay="0"/>
                                          </p:stCondLst>
                                        </p:cTn>
                                        <p:tgtEl>
                                          <p:spTgt spid="73733"/>
                                        </p:tgtEl>
                                        <p:attrNameLst>
                                          <p:attrName>style.visibility</p:attrName>
                                        </p:attrNameLst>
                                      </p:cBhvr>
                                      <p:to>
                                        <p:strVal val="visible"/>
                                      </p:to>
                                    </p:set>
                                    <p:anim calcmode="lin" valueType="num">
                                      <p:cBhvr>
                                        <p:cTn id="59" dur="500" fill="hold"/>
                                        <p:tgtEl>
                                          <p:spTgt spid="73733"/>
                                        </p:tgtEl>
                                        <p:attrNameLst>
                                          <p:attrName>ppt_w</p:attrName>
                                        </p:attrNameLst>
                                      </p:cBhvr>
                                      <p:tavLst>
                                        <p:tav tm="0">
                                          <p:val>
                                            <p:fltVal val="0"/>
                                          </p:val>
                                        </p:tav>
                                        <p:tav tm="100000">
                                          <p:val>
                                            <p:strVal val="#ppt_w"/>
                                          </p:val>
                                        </p:tav>
                                      </p:tavLst>
                                    </p:anim>
                                    <p:anim calcmode="lin" valueType="num">
                                      <p:cBhvr>
                                        <p:cTn id="60" dur="500" fill="hold"/>
                                        <p:tgtEl>
                                          <p:spTgt spid="73733"/>
                                        </p:tgtEl>
                                        <p:attrNameLst>
                                          <p:attrName>ppt_h</p:attrName>
                                        </p:attrNameLst>
                                      </p:cBhvr>
                                      <p:tavLst>
                                        <p:tav tm="0">
                                          <p:val>
                                            <p:fltVal val="0"/>
                                          </p:val>
                                        </p:tav>
                                        <p:tav tm="100000">
                                          <p:val>
                                            <p:strVal val="#ppt_h"/>
                                          </p:val>
                                        </p:tav>
                                      </p:tavLst>
                                    </p:anim>
                                  </p:childTnLst>
                                </p:cTn>
                              </p:par>
                            </p:childTnLst>
                          </p:cTn>
                        </p:par>
                        <p:par>
                          <p:cTn id="61" fill="hold" nodeType="afterGroup">
                            <p:stCondLst>
                              <p:cond delay="5500"/>
                            </p:stCondLst>
                            <p:childTnLst>
                              <p:par>
                                <p:cTn id="62" presetID="23" presetClass="entr" presetSubtype="16" fill="hold" grpId="0" nodeType="afterEffect">
                                  <p:stCondLst>
                                    <p:cond delay="100"/>
                                  </p:stCondLst>
                                  <p:childTnLst>
                                    <p:set>
                                      <p:cBhvr>
                                        <p:cTn id="63" dur="1" fill="hold">
                                          <p:stCondLst>
                                            <p:cond delay="0"/>
                                          </p:stCondLst>
                                        </p:cTn>
                                        <p:tgtEl>
                                          <p:spTgt spid="73734"/>
                                        </p:tgtEl>
                                        <p:attrNameLst>
                                          <p:attrName>style.visibility</p:attrName>
                                        </p:attrNameLst>
                                      </p:cBhvr>
                                      <p:to>
                                        <p:strVal val="visible"/>
                                      </p:to>
                                    </p:set>
                                    <p:anim calcmode="lin" valueType="num">
                                      <p:cBhvr>
                                        <p:cTn id="64" dur="500" fill="hold"/>
                                        <p:tgtEl>
                                          <p:spTgt spid="73734"/>
                                        </p:tgtEl>
                                        <p:attrNameLst>
                                          <p:attrName>ppt_w</p:attrName>
                                        </p:attrNameLst>
                                      </p:cBhvr>
                                      <p:tavLst>
                                        <p:tav tm="0">
                                          <p:val>
                                            <p:fltVal val="0"/>
                                          </p:val>
                                        </p:tav>
                                        <p:tav tm="100000">
                                          <p:val>
                                            <p:strVal val="#ppt_w"/>
                                          </p:val>
                                        </p:tav>
                                      </p:tavLst>
                                    </p:anim>
                                    <p:anim calcmode="lin" valueType="num">
                                      <p:cBhvr>
                                        <p:cTn id="65" dur="500" fill="hold"/>
                                        <p:tgtEl>
                                          <p:spTgt spid="73734"/>
                                        </p:tgtEl>
                                        <p:attrNameLst>
                                          <p:attrName>ppt_h</p:attrName>
                                        </p:attrNameLst>
                                      </p:cBhvr>
                                      <p:tavLst>
                                        <p:tav tm="0">
                                          <p:val>
                                            <p:fltVal val="0"/>
                                          </p:val>
                                        </p:tav>
                                        <p:tav tm="100000">
                                          <p:val>
                                            <p:strVal val="#ppt_h"/>
                                          </p:val>
                                        </p:tav>
                                      </p:tavLst>
                                    </p:anim>
                                  </p:childTnLst>
                                </p:cTn>
                              </p:par>
                            </p:childTnLst>
                          </p:cTn>
                        </p:par>
                        <p:par>
                          <p:cTn id="66" fill="hold" nodeType="afterGroup">
                            <p:stCondLst>
                              <p:cond delay="6100"/>
                            </p:stCondLst>
                            <p:childTnLst>
                              <p:par>
                                <p:cTn id="67" presetID="9" presetClass="entr" presetSubtype="0" fill="hold" grpId="0" nodeType="afterEffect">
                                  <p:stCondLst>
                                    <p:cond delay="100"/>
                                  </p:stCondLst>
                                  <p:childTnLst>
                                    <p:set>
                                      <p:cBhvr>
                                        <p:cTn id="68" dur="1" fill="hold">
                                          <p:stCondLst>
                                            <p:cond delay="0"/>
                                          </p:stCondLst>
                                        </p:cTn>
                                        <p:tgtEl>
                                          <p:spTgt spid="73740"/>
                                        </p:tgtEl>
                                        <p:attrNameLst>
                                          <p:attrName>style.visibility</p:attrName>
                                        </p:attrNameLst>
                                      </p:cBhvr>
                                      <p:to>
                                        <p:strVal val="visible"/>
                                      </p:to>
                                    </p:set>
                                    <p:animEffect transition="in" filter="dissolve">
                                      <p:cBhvr>
                                        <p:cTn id="69" dur="500"/>
                                        <p:tgtEl>
                                          <p:spTgt spid="73740"/>
                                        </p:tgtEl>
                                      </p:cBhvr>
                                    </p:animEffect>
                                  </p:childTnLst>
                                </p:cTn>
                              </p:par>
                            </p:childTnLst>
                          </p:cTn>
                        </p:par>
                        <p:par>
                          <p:cTn id="70" fill="hold" nodeType="afterGroup">
                            <p:stCondLst>
                              <p:cond delay="6700"/>
                            </p:stCondLst>
                            <p:childTnLst>
                              <p:par>
                                <p:cTn id="71" presetID="9" presetClass="entr" presetSubtype="0" fill="hold" grpId="0" nodeType="afterEffect">
                                  <p:stCondLst>
                                    <p:cond delay="100"/>
                                  </p:stCondLst>
                                  <p:childTnLst>
                                    <p:set>
                                      <p:cBhvr>
                                        <p:cTn id="72" dur="1" fill="hold">
                                          <p:stCondLst>
                                            <p:cond delay="0"/>
                                          </p:stCondLst>
                                        </p:cTn>
                                        <p:tgtEl>
                                          <p:spTgt spid="73739"/>
                                        </p:tgtEl>
                                        <p:attrNameLst>
                                          <p:attrName>style.visibility</p:attrName>
                                        </p:attrNameLst>
                                      </p:cBhvr>
                                      <p:to>
                                        <p:strVal val="visible"/>
                                      </p:to>
                                    </p:set>
                                    <p:animEffect transition="in" filter="dissolve">
                                      <p:cBhvr>
                                        <p:cTn id="73" dur="500"/>
                                        <p:tgtEl>
                                          <p:spTgt spid="73739"/>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73751"/>
                                        </p:tgtEl>
                                        <p:attrNameLst>
                                          <p:attrName>style.visibility</p:attrName>
                                        </p:attrNameLst>
                                      </p:cBhvr>
                                      <p:to>
                                        <p:strVal val="visible"/>
                                      </p:to>
                                    </p:set>
                                    <p:animEffect transition="in" filter="fade">
                                      <p:cBhvr>
                                        <p:cTn id="76" dur="400"/>
                                        <p:tgtEl>
                                          <p:spTgt spid="73751"/>
                                        </p:tgtEl>
                                      </p:cBhvr>
                                    </p:animEffect>
                                  </p:childTnLst>
                                </p:cTn>
                              </p:par>
                            </p:childTnLst>
                          </p:cTn>
                        </p:par>
                        <p:par>
                          <p:cTn id="77" fill="hold">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73752"/>
                                        </p:tgtEl>
                                        <p:attrNameLst>
                                          <p:attrName>style.visibility</p:attrName>
                                        </p:attrNameLst>
                                      </p:cBhvr>
                                      <p:to>
                                        <p:strVal val="visible"/>
                                      </p:to>
                                    </p:set>
                                    <p:anim calcmode="lin" valueType="num">
                                      <p:cBhvr>
                                        <p:cTn id="80" dur="400" fill="hold"/>
                                        <p:tgtEl>
                                          <p:spTgt spid="73752"/>
                                        </p:tgtEl>
                                        <p:attrNameLst>
                                          <p:attrName>ppt_w</p:attrName>
                                        </p:attrNameLst>
                                      </p:cBhvr>
                                      <p:tavLst>
                                        <p:tav tm="0">
                                          <p:val>
                                            <p:fltVal val="0"/>
                                          </p:val>
                                        </p:tav>
                                        <p:tav tm="100000">
                                          <p:val>
                                            <p:strVal val="#ppt_w"/>
                                          </p:val>
                                        </p:tav>
                                      </p:tavLst>
                                    </p:anim>
                                    <p:anim calcmode="lin" valueType="num">
                                      <p:cBhvr>
                                        <p:cTn id="81" dur="400" fill="hold"/>
                                        <p:tgtEl>
                                          <p:spTgt spid="73752"/>
                                        </p:tgtEl>
                                        <p:attrNameLst>
                                          <p:attrName>ppt_h</p:attrName>
                                        </p:attrNameLst>
                                      </p:cBhvr>
                                      <p:tavLst>
                                        <p:tav tm="0">
                                          <p:val>
                                            <p:fltVal val="0"/>
                                          </p:val>
                                        </p:tav>
                                        <p:tav tm="100000">
                                          <p:val>
                                            <p:strVal val="#ppt_h"/>
                                          </p:val>
                                        </p:tav>
                                      </p:tavLst>
                                    </p:anim>
                                  </p:childTnLst>
                                </p:cTn>
                              </p:par>
                            </p:childTnLst>
                          </p:cTn>
                        </p:par>
                        <p:par>
                          <p:cTn id="82" fill="hold" nodeType="afterGroup">
                            <p:stCondLst>
                              <p:cond delay="7700"/>
                            </p:stCondLst>
                            <p:childTnLst>
                              <p:par>
                                <p:cTn id="83" presetID="23" presetClass="entr" presetSubtype="16" fill="hold" grpId="0" nodeType="afterEffect">
                                  <p:stCondLst>
                                    <p:cond delay="0"/>
                                  </p:stCondLst>
                                  <p:childTnLst>
                                    <p:set>
                                      <p:cBhvr>
                                        <p:cTn id="84" dur="1" fill="hold">
                                          <p:stCondLst>
                                            <p:cond delay="0"/>
                                          </p:stCondLst>
                                        </p:cTn>
                                        <p:tgtEl>
                                          <p:spTgt spid="73753"/>
                                        </p:tgtEl>
                                        <p:attrNameLst>
                                          <p:attrName>style.visibility</p:attrName>
                                        </p:attrNameLst>
                                      </p:cBhvr>
                                      <p:to>
                                        <p:strVal val="visible"/>
                                      </p:to>
                                    </p:set>
                                    <p:anim calcmode="lin" valueType="num">
                                      <p:cBhvr>
                                        <p:cTn id="85" dur="400" fill="hold"/>
                                        <p:tgtEl>
                                          <p:spTgt spid="73753"/>
                                        </p:tgtEl>
                                        <p:attrNameLst>
                                          <p:attrName>ppt_w</p:attrName>
                                        </p:attrNameLst>
                                      </p:cBhvr>
                                      <p:tavLst>
                                        <p:tav tm="0">
                                          <p:val>
                                            <p:fltVal val="0"/>
                                          </p:val>
                                        </p:tav>
                                        <p:tav tm="100000">
                                          <p:val>
                                            <p:strVal val="#ppt_w"/>
                                          </p:val>
                                        </p:tav>
                                      </p:tavLst>
                                    </p:anim>
                                    <p:anim calcmode="lin" valueType="num">
                                      <p:cBhvr>
                                        <p:cTn id="86" dur="400" fill="hold"/>
                                        <p:tgtEl>
                                          <p:spTgt spid="7375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8100"/>
                            </p:stCondLst>
                            <p:childTnLst>
                              <p:par>
                                <p:cTn id="88" presetID="9" presetClass="entr" presetSubtype="0" fill="hold" grpId="0" nodeType="afterEffect">
                                  <p:stCondLst>
                                    <p:cond delay="100"/>
                                  </p:stCondLst>
                                  <p:childTnLst>
                                    <p:set>
                                      <p:cBhvr>
                                        <p:cTn id="89" dur="1" fill="hold">
                                          <p:stCondLst>
                                            <p:cond delay="0"/>
                                          </p:stCondLst>
                                        </p:cTn>
                                        <p:tgtEl>
                                          <p:spTgt spid="73742"/>
                                        </p:tgtEl>
                                        <p:attrNameLst>
                                          <p:attrName>style.visibility</p:attrName>
                                        </p:attrNameLst>
                                      </p:cBhvr>
                                      <p:to>
                                        <p:strVal val="visible"/>
                                      </p:to>
                                    </p:set>
                                    <p:animEffect transition="in" filter="dissolve">
                                      <p:cBhvr>
                                        <p:cTn id="90" dur="500"/>
                                        <p:tgtEl>
                                          <p:spTgt spid="73742"/>
                                        </p:tgtEl>
                                      </p:cBhvr>
                                    </p:animEffect>
                                  </p:childTnLst>
                                </p:cTn>
                              </p:par>
                            </p:childTnLst>
                          </p:cTn>
                        </p:par>
                        <p:par>
                          <p:cTn id="91" fill="hold" nodeType="afterGroup">
                            <p:stCondLst>
                              <p:cond delay="8700"/>
                            </p:stCondLst>
                            <p:childTnLst>
                              <p:par>
                                <p:cTn id="92" presetID="9" presetClass="entr" presetSubtype="0" fill="hold" grpId="0" nodeType="afterEffect">
                                  <p:stCondLst>
                                    <p:cond delay="100"/>
                                  </p:stCondLst>
                                  <p:childTnLst>
                                    <p:set>
                                      <p:cBhvr>
                                        <p:cTn id="93" dur="1" fill="hold">
                                          <p:stCondLst>
                                            <p:cond delay="0"/>
                                          </p:stCondLst>
                                        </p:cTn>
                                        <p:tgtEl>
                                          <p:spTgt spid="73741"/>
                                        </p:tgtEl>
                                        <p:attrNameLst>
                                          <p:attrName>style.visibility</p:attrName>
                                        </p:attrNameLst>
                                      </p:cBhvr>
                                      <p:to>
                                        <p:strVal val="visible"/>
                                      </p:to>
                                    </p:set>
                                    <p:animEffect transition="in" filter="dissolve">
                                      <p:cBhvr>
                                        <p:cTn id="94" dur="500"/>
                                        <p:tgtEl>
                                          <p:spTgt spid="73741"/>
                                        </p:tgtEl>
                                      </p:cBhvr>
                                    </p:animEffect>
                                  </p:childTnLst>
                                </p:cTn>
                              </p:par>
                              <p:par>
                                <p:cTn id="95" presetID="10" presetClass="entr" presetSubtype="0" fill="hold" grpId="0" nodeType="withEffect">
                                  <p:stCondLst>
                                    <p:cond delay="100"/>
                                  </p:stCondLst>
                                  <p:childTnLst>
                                    <p:set>
                                      <p:cBhvr>
                                        <p:cTn id="96" dur="1" fill="hold">
                                          <p:stCondLst>
                                            <p:cond delay="0"/>
                                          </p:stCondLst>
                                        </p:cTn>
                                        <p:tgtEl>
                                          <p:spTgt spid="73749"/>
                                        </p:tgtEl>
                                        <p:attrNameLst>
                                          <p:attrName>style.visibility</p:attrName>
                                        </p:attrNameLst>
                                      </p:cBhvr>
                                      <p:to>
                                        <p:strVal val="visible"/>
                                      </p:to>
                                    </p:set>
                                    <p:animEffect transition="in" filter="fade">
                                      <p:cBhvr>
                                        <p:cTn id="97" dur="400"/>
                                        <p:tgtEl>
                                          <p:spTgt spid="73749"/>
                                        </p:tgtEl>
                                      </p:cBhvr>
                                    </p:animEffect>
                                  </p:childTnLst>
                                </p:cTn>
                              </p:par>
                            </p:childTnLst>
                          </p:cTn>
                        </p:par>
                        <p:par>
                          <p:cTn id="98" fill="hold">
                            <p:stCondLst>
                              <p:cond delay="9300"/>
                            </p:stCondLst>
                            <p:childTnLst>
                              <p:par>
                                <p:cTn id="99" presetID="23" presetClass="entr" presetSubtype="16" fill="hold" grpId="0" nodeType="afterEffect">
                                  <p:stCondLst>
                                    <p:cond delay="0"/>
                                  </p:stCondLst>
                                  <p:childTnLst>
                                    <p:set>
                                      <p:cBhvr>
                                        <p:cTn id="100" dur="1" fill="hold">
                                          <p:stCondLst>
                                            <p:cond delay="0"/>
                                          </p:stCondLst>
                                        </p:cTn>
                                        <p:tgtEl>
                                          <p:spTgt spid="73737"/>
                                        </p:tgtEl>
                                        <p:attrNameLst>
                                          <p:attrName>style.visibility</p:attrName>
                                        </p:attrNameLst>
                                      </p:cBhvr>
                                      <p:to>
                                        <p:strVal val="visible"/>
                                      </p:to>
                                    </p:set>
                                    <p:anim calcmode="lin" valueType="num">
                                      <p:cBhvr>
                                        <p:cTn id="101" dur="400" fill="hold"/>
                                        <p:tgtEl>
                                          <p:spTgt spid="73737"/>
                                        </p:tgtEl>
                                        <p:attrNameLst>
                                          <p:attrName>ppt_w</p:attrName>
                                        </p:attrNameLst>
                                      </p:cBhvr>
                                      <p:tavLst>
                                        <p:tav tm="0">
                                          <p:val>
                                            <p:fltVal val="0"/>
                                          </p:val>
                                        </p:tav>
                                        <p:tav tm="100000">
                                          <p:val>
                                            <p:strVal val="#ppt_w"/>
                                          </p:val>
                                        </p:tav>
                                      </p:tavLst>
                                    </p:anim>
                                    <p:anim calcmode="lin" valueType="num">
                                      <p:cBhvr>
                                        <p:cTn id="102" dur="400" fill="hold"/>
                                        <p:tgtEl>
                                          <p:spTgt spid="73737"/>
                                        </p:tgtEl>
                                        <p:attrNameLst>
                                          <p:attrName>ppt_h</p:attrName>
                                        </p:attrNameLst>
                                      </p:cBhvr>
                                      <p:tavLst>
                                        <p:tav tm="0">
                                          <p:val>
                                            <p:fltVal val="0"/>
                                          </p:val>
                                        </p:tav>
                                        <p:tav tm="100000">
                                          <p:val>
                                            <p:strVal val="#ppt_h"/>
                                          </p:val>
                                        </p:tav>
                                      </p:tavLst>
                                    </p:anim>
                                  </p:childTnLst>
                                </p:cTn>
                              </p:par>
                            </p:childTnLst>
                          </p:cTn>
                        </p:par>
                        <p:par>
                          <p:cTn id="103" fill="hold" nodeType="afterGroup">
                            <p:stCondLst>
                              <p:cond delay="9700"/>
                            </p:stCondLst>
                            <p:childTnLst>
                              <p:par>
                                <p:cTn id="104" presetID="23" presetClass="entr" presetSubtype="16" fill="hold" grpId="0" nodeType="afterEffect">
                                  <p:stCondLst>
                                    <p:cond delay="0"/>
                                  </p:stCondLst>
                                  <p:childTnLst>
                                    <p:set>
                                      <p:cBhvr>
                                        <p:cTn id="105" dur="1" fill="hold">
                                          <p:stCondLst>
                                            <p:cond delay="0"/>
                                          </p:stCondLst>
                                        </p:cTn>
                                        <p:tgtEl>
                                          <p:spTgt spid="73738"/>
                                        </p:tgtEl>
                                        <p:attrNameLst>
                                          <p:attrName>style.visibility</p:attrName>
                                        </p:attrNameLst>
                                      </p:cBhvr>
                                      <p:to>
                                        <p:strVal val="visible"/>
                                      </p:to>
                                    </p:set>
                                    <p:anim calcmode="lin" valueType="num">
                                      <p:cBhvr>
                                        <p:cTn id="106" dur="400" fill="hold"/>
                                        <p:tgtEl>
                                          <p:spTgt spid="73738"/>
                                        </p:tgtEl>
                                        <p:attrNameLst>
                                          <p:attrName>ppt_w</p:attrName>
                                        </p:attrNameLst>
                                      </p:cBhvr>
                                      <p:tavLst>
                                        <p:tav tm="0">
                                          <p:val>
                                            <p:fltVal val="0"/>
                                          </p:val>
                                        </p:tav>
                                        <p:tav tm="100000">
                                          <p:val>
                                            <p:strVal val="#ppt_w"/>
                                          </p:val>
                                        </p:tav>
                                      </p:tavLst>
                                    </p:anim>
                                    <p:anim calcmode="lin" valueType="num">
                                      <p:cBhvr>
                                        <p:cTn id="107" dur="400" fill="hold"/>
                                        <p:tgtEl>
                                          <p:spTgt spid="73738"/>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10100"/>
                            </p:stCondLst>
                            <p:childTnLst>
                              <p:par>
                                <p:cTn id="109" presetID="9" presetClass="entr" presetSubtype="0" fill="hold" grpId="0" nodeType="afterEffect">
                                  <p:stCondLst>
                                    <p:cond delay="100"/>
                                  </p:stCondLst>
                                  <p:childTnLst>
                                    <p:set>
                                      <p:cBhvr>
                                        <p:cTn id="110" dur="1" fill="hold">
                                          <p:stCondLst>
                                            <p:cond delay="0"/>
                                          </p:stCondLst>
                                        </p:cTn>
                                        <p:tgtEl>
                                          <p:spTgt spid="73746"/>
                                        </p:tgtEl>
                                        <p:attrNameLst>
                                          <p:attrName>style.visibility</p:attrName>
                                        </p:attrNameLst>
                                      </p:cBhvr>
                                      <p:to>
                                        <p:strVal val="visible"/>
                                      </p:to>
                                    </p:set>
                                    <p:animEffect transition="in" filter="dissolve">
                                      <p:cBhvr>
                                        <p:cTn id="111" dur="500"/>
                                        <p:tgtEl>
                                          <p:spTgt spid="73746"/>
                                        </p:tgtEl>
                                      </p:cBhvr>
                                    </p:animEffect>
                                  </p:childTnLst>
                                </p:cTn>
                              </p:par>
                            </p:childTnLst>
                          </p:cTn>
                        </p:par>
                        <p:par>
                          <p:cTn id="112" fill="hold" nodeType="afterGroup">
                            <p:stCondLst>
                              <p:cond delay="10700"/>
                            </p:stCondLst>
                            <p:childTnLst>
                              <p:par>
                                <p:cTn id="113" presetID="9" presetClass="entr" presetSubtype="0" fill="hold" grpId="0" nodeType="afterEffect">
                                  <p:stCondLst>
                                    <p:cond delay="100"/>
                                  </p:stCondLst>
                                  <p:childTnLst>
                                    <p:set>
                                      <p:cBhvr>
                                        <p:cTn id="114" dur="1" fill="hold">
                                          <p:stCondLst>
                                            <p:cond delay="0"/>
                                          </p:stCondLst>
                                        </p:cTn>
                                        <p:tgtEl>
                                          <p:spTgt spid="73745"/>
                                        </p:tgtEl>
                                        <p:attrNameLst>
                                          <p:attrName>style.visibility</p:attrName>
                                        </p:attrNameLst>
                                      </p:cBhvr>
                                      <p:to>
                                        <p:strVal val="visible"/>
                                      </p:to>
                                    </p:set>
                                    <p:animEffect transition="in" filter="dissolve">
                                      <p:cBhvr>
                                        <p:cTn id="115" dur="500"/>
                                        <p:tgtEl>
                                          <p:spTgt spid="73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7" grpId="0">
        <p:bldAsOne/>
      </p:bldGraphic>
      <p:bldP spid="73733" grpId="0" animBg="1"/>
      <p:bldP spid="73734" grpId="0" autoUpdateAnimBg="0"/>
      <p:bldP spid="73735" grpId="0" animBg="1"/>
      <p:bldP spid="73736" grpId="0" autoUpdateAnimBg="0"/>
      <p:bldP spid="73737" grpId="0" animBg="1"/>
      <p:bldP spid="73738" grpId="0" autoUpdateAnimBg="0"/>
      <p:bldP spid="73739" grpId="0" autoUpdateAnimBg="0"/>
      <p:bldP spid="73740" grpId="0" autoUpdateAnimBg="0"/>
      <p:bldP spid="73741" grpId="0" autoUpdateAnimBg="0"/>
      <p:bldP spid="73742" grpId="0" autoUpdateAnimBg="0"/>
      <p:bldP spid="73743" grpId="0" autoUpdateAnimBg="0"/>
      <p:bldP spid="73744" grpId="0" autoUpdateAnimBg="0"/>
      <p:bldP spid="73745" grpId="0" autoUpdateAnimBg="0"/>
      <p:bldP spid="73746" grpId="0" autoUpdateAnimBg="0"/>
      <p:bldP spid="73748" grpId="0" animBg="1"/>
      <p:bldP spid="73749" grpId="0" animBg="1"/>
      <p:bldP spid="73750" grpId="0" animBg="1"/>
      <p:bldP spid="73751" grpId="0" animBg="1"/>
      <p:bldP spid="73752" grpId="0" animBg="1"/>
      <p:bldP spid="73753" grpId="0" autoUpdateAnimBg="0"/>
      <p:bldP spid="73754" grpId="0" autoUpdateAnimBg="0"/>
      <p:bldP spid="73755" grpId="0" animBg="1"/>
      <p:bldP spid="73756" grpId="0" animBg="1"/>
      <p:bldP spid="73757" grpId="0" animBg="1"/>
      <p:bldP spid="7375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FF5E82-7DFF-4576-9E14-AEDBC84E2224}" type="slidenum">
              <a:rPr lang="en-US" sz="2000">
                <a:solidFill>
                  <a:schemeClr val="bg1"/>
                </a:solidFill>
              </a:rPr>
              <a:pPr algn="ctr" eaLnBrk="1">
                <a:lnSpc>
                  <a:spcPct val="100000"/>
                </a:lnSpc>
              </a:pPr>
              <a:t>69</a:t>
            </a:fld>
            <a:endParaRPr lang="en-US">
              <a:solidFill>
                <a:schemeClr val="bg1"/>
              </a:solidFill>
            </a:endParaRPr>
          </a:p>
        </p:txBody>
      </p:sp>
      <p:sp>
        <p:nvSpPr>
          <p:cNvPr id="74756" name="AutoShape 4"/>
          <p:cNvSpPr>
            <a:spLocks/>
          </p:cNvSpPr>
          <p:nvPr/>
        </p:nvSpPr>
        <p:spPr bwMode="auto">
          <a:xfrm>
            <a:off x="9793288" y="8535988"/>
            <a:ext cx="4902200" cy="3421062"/>
          </a:xfrm>
          <a:custGeom>
            <a:avLst/>
            <a:gdLst>
              <a:gd name="T0" fmla="*/ 2451100 w 21600"/>
              <a:gd name="T1" fmla="*/ 1710531 h 19708"/>
              <a:gd name="T2" fmla="*/ 2451100 w 21600"/>
              <a:gd name="T3" fmla="*/ 1710531 h 19708"/>
              <a:gd name="T4" fmla="*/ 2451100 w 21600"/>
              <a:gd name="T5" fmla="*/ 1710531 h 19708"/>
              <a:gd name="T6" fmla="*/ 2451100 w 21600"/>
              <a:gd name="T7" fmla="*/ 1710531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74757" name="AutoShape 5"/>
          <p:cNvSpPr>
            <a:spLocks/>
          </p:cNvSpPr>
          <p:nvPr/>
        </p:nvSpPr>
        <p:spPr bwMode="auto">
          <a:xfrm>
            <a:off x="8702675" y="5994400"/>
            <a:ext cx="3382963" cy="4829175"/>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74758" name="AutoShape 6"/>
          <p:cNvSpPr>
            <a:spLocks/>
          </p:cNvSpPr>
          <p:nvPr/>
        </p:nvSpPr>
        <p:spPr bwMode="auto">
          <a:xfrm rot="10800000" flipH="1">
            <a:off x="9793288" y="4883150"/>
            <a:ext cx="4902200" cy="3421063"/>
          </a:xfrm>
          <a:custGeom>
            <a:avLst/>
            <a:gdLst>
              <a:gd name="T0" fmla="*/ 2451100 w 21600"/>
              <a:gd name="T1" fmla="*/ 1710532 h 19708"/>
              <a:gd name="T2" fmla="*/ 2451100 w 21600"/>
              <a:gd name="T3" fmla="*/ 1710532 h 19708"/>
              <a:gd name="T4" fmla="*/ 2451100 w 21600"/>
              <a:gd name="T5" fmla="*/ 1710532 h 19708"/>
              <a:gd name="T6" fmla="*/ 2451100 w 21600"/>
              <a:gd name="T7" fmla="*/ 1710532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74759" name="AutoShape 7"/>
          <p:cNvSpPr>
            <a:spLocks/>
          </p:cNvSpPr>
          <p:nvPr/>
        </p:nvSpPr>
        <p:spPr bwMode="auto">
          <a:xfrm flipH="1">
            <a:off x="12296775" y="5994400"/>
            <a:ext cx="3382963" cy="4829175"/>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74760" name="AutoShape 8"/>
          <p:cNvSpPr>
            <a:spLocks/>
          </p:cNvSpPr>
          <p:nvPr/>
        </p:nvSpPr>
        <p:spPr bwMode="auto">
          <a:xfrm>
            <a:off x="9869488" y="8520113"/>
            <a:ext cx="2359025" cy="2427287"/>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50800" tIns="50800" rIns="50800" bIns="50800" anchor="ctr"/>
          <a:lstStyle/>
          <a:p>
            <a:endParaRPr lang="id-ID">
              <a:solidFill>
                <a:schemeClr val="bg1"/>
              </a:solidFill>
            </a:endParaRPr>
          </a:p>
        </p:txBody>
      </p:sp>
      <p:sp>
        <p:nvSpPr>
          <p:cNvPr id="74761" name="AutoShape 9"/>
          <p:cNvSpPr>
            <a:spLocks/>
          </p:cNvSpPr>
          <p:nvPr/>
        </p:nvSpPr>
        <p:spPr bwMode="auto">
          <a:xfrm flipH="1">
            <a:off x="12228513" y="8535988"/>
            <a:ext cx="2357437" cy="2428875"/>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4">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74762" name="AutoShape 10"/>
          <p:cNvSpPr>
            <a:spLocks/>
          </p:cNvSpPr>
          <p:nvPr/>
        </p:nvSpPr>
        <p:spPr bwMode="auto">
          <a:xfrm rot="10800000" flipH="1">
            <a:off x="9869488" y="5911850"/>
            <a:ext cx="2359025" cy="2427288"/>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74763" name="AutoShape 11"/>
          <p:cNvSpPr>
            <a:spLocks/>
          </p:cNvSpPr>
          <p:nvPr/>
        </p:nvSpPr>
        <p:spPr bwMode="auto">
          <a:xfrm rot="10800000">
            <a:off x="12228513" y="5927725"/>
            <a:ext cx="2357437" cy="2428875"/>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50800" tIns="50800" rIns="50800" bIns="50800" anchor="ctr"/>
          <a:lstStyle/>
          <a:p>
            <a:endParaRPr lang="id-ID">
              <a:solidFill>
                <a:schemeClr val="bg1"/>
              </a:solidFill>
            </a:endParaRPr>
          </a:p>
        </p:txBody>
      </p:sp>
      <p:sp>
        <p:nvSpPr>
          <p:cNvPr id="74764" name="AutoShape 12"/>
          <p:cNvSpPr>
            <a:spLocks/>
          </p:cNvSpPr>
          <p:nvPr/>
        </p:nvSpPr>
        <p:spPr bwMode="auto">
          <a:xfrm>
            <a:off x="12296775" y="6035675"/>
            <a:ext cx="2409825" cy="2374900"/>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50800" tIns="50800" rIns="50800" bIns="50800" anchor="ctr"/>
          <a:lstStyle/>
          <a:p>
            <a:endParaRPr lang="id-ID">
              <a:solidFill>
                <a:schemeClr val="bg1"/>
              </a:solidFill>
            </a:endParaRPr>
          </a:p>
        </p:txBody>
      </p:sp>
      <p:sp>
        <p:nvSpPr>
          <p:cNvPr id="74765" name="AutoShape 13"/>
          <p:cNvSpPr>
            <a:spLocks/>
          </p:cNvSpPr>
          <p:nvPr/>
        </p:nvSpPr>
        <p:spPr bwMode="auto">
          <a:xfrm rot="10800000" flipH="1">
            <a:off x="12296775" y="8410575"/>
            <a:ext cx="2409825" cy="2373313"/>
          </a:xfrm>
          <a:custGeom>
            <a:avLst/>
            <a:gdLst>
              <a:gd name="T0" fmla="*/ 1204913 w 21600"/>
              <a:gd name="T1" fmla="*/ 1186657 h 21600"/>
              <a:gd name="T2" fmla="*/ 1204913 w 21600"/>
              <a:gd name="T3" fmla="*/ 1186657 h 21600"/>
              <a:gd name="T4" fmla="*/ 1204913 w 21600"/>
              <a:gd name="T5" fmla="*/ 1186657 h 21600"/>
              <a:gd name="T6" fmla="*/ 1204913 w 21600"/>
              <a:gd name="T7" fmla="*/ 1186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74766" name="AutoShape 14"/>
          <p:cNvSpPr>
            <a:spLocks/>
          </p:cNvSpPr>
          <p:nvPr/>
        </p:nvSpPr>
        <p:spPr bwMode="auto">
          <a:xfrm flipH="1">
            <a:off x="9693275" y="6011863"/>
            <a:ext cx="2409825" cy="2373312"/>
          </a:xfrm>
          <a:custGeom>
            <a:avLst/>
            <a:gdLst>
              <a:gd name="T0" fmla="*/ 1204913 w 21600"/>
              <a:gd name="T1" fmla="*/ 1186656 h 21600"/>
              <a:gd name="T2" fmla="*/ 1204913 w 21600"/>
              <a:gd name="T3" fmla="*/ 1186656 h 21600"/>
              <a:gd name="T4" fmla="*/ 1204913 w 21600"/>
              <a:gd name="T5" fmla="*/ 1186656 h 21600"/>
              <a:gd name="T6" fmla="*/ 1204913 w 21600"/>
              <a:gd name="T7" fmla="*/ 1186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60000"/>
              <a:lumOff val="40000"/>
            </a:schemeClr>
          </a:solidFill>
          <a:ln>
            <a:noFill/>
          </a:ln>
          <a:effectLst/>
          <a:extLst/>
        </p:spPr>
        <p:txBody>
          <a:bodyPr lIns="50800" tIns="50800" rIns="50800" bIns="50800" anchor="ctr"/>
          <a:lstStyle/>
          <a:p>
            <a:endParaRPr lang="id-ID">
              <a:solidFill>
                <a:schemeClr val="bg1"/>
              </a:solidFill>
            </a:endParaRPr>
          </a:p>
        </p:txBody>
      </p:sp>
      <p:sp>
        <p:nvSpPr>
          <p:cNvPr id="74767" name="AutoShape 15"/>
          <p:cNvSpPr>
            <a:spLocks/>
          </p:cNvSpPr>
          <p:nvPr/>
        </p:nvSpPr>
        <p:spPr bwMode="auto">
          <a:xfrm rot="10800000">
            <a:off x="9693275" y="8385175"/>
            <a:ext cx="2409825" cy="2374900"/>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50800" tIns="50800" rIns="50800" bIns="50800" anchor="ctr"/>
          <a:lstStyle/>
          <a:p>
            <a:endParaRPr lang="id-ID">
              <a:solidFill>
                <a:schemeClr val="bg1"/>
              </a:solidFill>
            </a:endParaRPr>
          </a:p>
        </p:txBody>
      </p:sp>
      <p:sp>
        <p:nvSpPr>
          <p:cNvPr id="74768" name="AutoShape 16"/>
          <p:cNvSpPr>
            <a:spLocks/>
          </p:cNvSpPr>
          <p:nvPr/>
        </p:nvSpPr>
        <p:spPr bwMode="auto">
          <a:xfrm>
            <a:off x="9713913" y="7866063"/>
            <a:ext cx="747712"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dirty="0">
                <a:solidFill>
                  <a:schemeClr val="tx2"/>
                </a:solidFill>
                <a:latin typeface="Roboto" charset="0"/>
                <a:ea typeface="ＭＳ Ｐゴシック" charset="0"/>
                <a:cs typeface="Roboto" charset="0"/>
                <a:sym typeface="Roboto" charset="0"/>
              </a:rPr>
              <a:t>S</a:t>
            </a:r>
            <a:endParaRPr lang="en-US" dirty="0">
              <a:solidFill>
                <a:schemeClr val="tx2"/>
              </a:solidFill>
              <a:latin typeface="Roboto" charset="0"/>
              <a:ea typeface="ＭＳ Ｐゴシック" charset="0"/>
              <a:cs typeface="Roboto" charset="0"/>
              <a:sym typeface="Roboto" charset="0"/>
            </a:endParaRPr>
          </a:p>
        </p:txBody>
      </p:sp>
      <p:sp>
        <p:nvSpPr>
          <p:cNvPr id="74769" name="AutoShape 17"/>
          <p:cNvSpPr>
            <a:spLocks/>
          </p:cNvSpPr>
          <p:nvPr/>
        </p:nvSpPr>
        <p:spPr bwMode="auto">
          <a:xfrm>
            <a:off x="11817350" y="5741988"/>
            <a:ext cx="747713"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dirty="0">
                <a:solidFill>
                  <a:schemeClr val="tx2"/>
                </a:solidFill>
                <a:latin typeface="Roboto" charset="0"/>
                <a:ea typeface="ＭＳ Ｐゴシック" charset="0"/>
                <a:cs typeface="Roboto" charset="0"/>
                <a:sym typeface="Roboto" charset="0"/>
              </a:rPr>
              <a:t>W</a:t>
            </a:r>
            <a:endParaRPr lang="en-US" dirty="0">
              <a:solidFill>
                <a:schemeClr val="tx2"/>
              </a:solidFill>
              <a:latin typeface="Roboto" charset="0"/>
              <a:ea typeface="ＭＳ Ｐゴシック" charset="0"/>
              <a:cs typeface="Roboto" charset="0"/>
              <a:sym typeface="Roboto" charset="0"/>
            </a:endParaRPr>
          </a:p>
        </p:txBody>
      </p:sp>
      <p:sp>
        <p:nvSpPr>
          <p:cNvPr id="74770" name="AutoShape 18"/>
          <p:cNvSpPr>
            <a:spLocks/>
          </p:cNvSpPr>
          <p:nvPr/>
        </p:nvSpPr>
        <p:spPr bwMode="auto">
          <a:xfrm>
            <a:off x="14262100" y="7931150"/>
            <a:ext cx="747713"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tx2"/>
                </a:solidFill>
                <a:latin typeface="Roboto" charset="0"/>
                <a:ea typeface="ＭＳ Ｐゴシック" charset="0"/>
                <a:cs typeface="Roboto" charset="0"/>
                <a:sym typeface="Roboto" charset="0"/>
              </a:rPr>
              <a:t>O</a:t>
            </a:r>
            <a:endParaRPr lang="en-US">
              <a:solidFill>
                <a:schemeClr val="tx2"/>
              </a:solidFill>
              <a:latin typeface="Roboto" charset="0"/>
              <a:ea typeface="ＭＳ Ｐゴシック" charset="0"/>
              <a:cs typeface="Roboto" charset="0"/>
              <a:sym typeface="Roboto" charset="0"/>
            </a:endParaRPr>
          </a:p>
        </p:txBody>
      </p:sp>
      <p:sp>
        <p:nvSpPr>
          <p:cNvPr id="74771" name="AutoShape 19"/>
          <p:cNvSpPr>
            <a:spLocks/>
          </p:cNvSpPr>
          <p:nvPr/>
        </p:nvSpPr>
        <p:spPr bwMode="auto">
          <a:xfrm>
            <a:off x="11982450" y="10075863"/>
            <a:ext cx="747713" cy="976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tx2"/>
                </a:solidFill>
                <a:latin typeface="Roboto" charset="0"/>
                <a:ea typeface="ＭＳ Ｐゴシック" charset="0"/>
                <a:cs typeface="Roboto" charset="0"/>
                <a:sym typeface="Roboto" charset="0"/>
              </a:rPr>
              <a:t>T</a:t>
            </a:r>
            <a:endParaRPr lang="en-US">
              <a:solidFill>
                <a:schemeClr val="tx2"/>
              </a:solidFill>
              <a:latin typeface="Roboto" charset="0"/>
              <a:ea typeface="ＭＳ Ｐゴシック" charset="0"/>
              <a:cs typeface="Roboto" charset="0"/>
              <a:sym typeface="Roboto" charset="0"/>
            </a:endParaRPr>
          </a:p>
        </p:txBody>
      </p:sp>
      <p:sp>
        <p:nvSpPr>
          <p:cNvPr id="74772" name="AutoShape 20"/>
          <p:cNvSpPr>
            <a:spLocks/>
          </p:cNvSpPr>
          <p:nvPr/>
        </p:nvSpPr>
        <p:spPr bwMode="auto">
          <a:xfrm>
            <a:off x="16864013" y="5387975"/>
            <a:ext cx="6191250"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3" name="AutoShape 21"/>
          <p:cNvSpPr>
            <a:spLocks/>
          </p:cNvSpPr>
          <p:nvPr/>
        </p:nvSpPr>
        <p:spPr bwMode="auto">
          <a:xfrm>
            <a:off x="16864013" y="4821238"/>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Strenghts</a:t>
            </a:r>
            <a:endParaRPr lang="en-US">
              <a:solidFill>
                <a:schemeClr val="bg1"/>
              </a:solidFill>
              <a:latin typeface="Roboto" charset="0"/>
              <a:ea typeface="ＭＳ Ｐゴシック" charset="0"/>
              <a:cs typeface="Roboto" charset="0"/>
              <a:sym typeface="Roboto" charset="0"/>
            </a:endParaRPr>
          </a:p>
        </p:txBody>
      </p:sp>
      <p:sp>
        <p:nvSpPr>
          <p:cNvPr id="74774" name="AutoShape 22"/>
          <p:cNvSpPr>
            <a:spLocks/>
          </p:cNvSpPr>
          <p:nvPr/>
        </p:nvSpPr>
        <p:spPr bwMode="auto">
          <a:xfrm>
            <a:off x="16864013" y="7242175"/>
            <a:ext cx="6191250"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5" name="AutoShape 23"/>
          <p:cNvSpPr>
            <a:spLocks/>
          </p:cNvSpPr>
          <p:nvPr/>
        </p:nvSpPr>
        <p:spPr bwMode="auto">
          <a:xfrm>
            <a:off x="16864013" y="6675438"/>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Weakness</a:t>
            </a:r>
            <a:endParaRPr lang="en-US">
              <a:solidFill>
                <a:schemeClr val="bg1"/>
              </a:solidFill>
              <a:latin typeface="Roboto" charset="0"/>
              <a:ea typeface="ＭＳ Ｐゴシック" charset="0"/>
              <a:cs typeface="Roboto" charset="0"/>
              <a:sym typeface="Roboto" charset="0"/>
            </a:endParaRPr>
          </a:p>
        </p:txBody>
      </p:sp>
      <p:sp>
        <p:nvSpPr>
          <p:cNvPr id="74776" name="AutoShape 24"/>
          <p:cNvSpPr>
            <a:spLocks/>
          </p:cNvSpPr>
          <p:nvPr/>
        </p:nvSpPr>
        <p:spPr bwMode="auto">
          <a:xfrm>
            <a:off x="16864013" y="9096375"/>
            <a:ext cx="6191250"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7" name="AutoShape 25"/>
          <p:cNvSpPr>
            <a:spLocks/>
          </p:cNvSpPr>
          <p:nvPr/>
        </p:nvSpPr>
        <p:spPr bwMode="auto">
          <a:xfrm>
            <a:off x="16864013" y="8529638"/>
            <a:ext cx="228758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Opportunity</a:t>
            </a:r>
            <a:endParaRPr lang="en-US">
              <a:solidFill>
                <a:schemeClr val="bg1"/>
              </a:solidFill>
              <a:latin typeface="Roboto" charset="0"/>
              <a:ea typeface="ＭＳ Ｐゴシック" charset="0"/>
              <a:cs typeface="Roboto" charset="0"/>
              <a:sym typeface="Roboto" charset="0"/>
            </a:endParaRPr>
          </a:p>
        </p:txBody>
      </p:sp>
      <p:sp>
        <p:nvSpPr>
          <p:cNvPr id="74778" name="AutoShape 26"/>
          <p:cNvSpPr>
            <a:spLocks/>
          </p:cNvSpPr>
          <p:nvPr/>
        </p:nvSpPr>
        <p:spPr bwMode="auto">
          <a:xfrm>
            <a:off x="16864013" y="10963275"/>
            <a:ext cx="6191250"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9" name="AutoShape 27"/>
          <p:cNvSpPr>
            <a:spLocks/>
          </p:cNvSpPr>
          <p:nvPr/>
        </p:nvSpPr>
        <p:spPr bwMode="auto">
          <a:xfrm>
            <a:off x="16864013" y="10394950"/>
            <a:ext cx="22875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Thread</a:t>
            </a:r>
            <a:endParaRPr lang="en-US">
              <a:solidFill>
                <a:schemeClr val="bg1"/>
              </a:solidFill>
              <a:latin typeface="Roboto" charset="0"/>
              <a:ea typeface="ＭＳ Ｐゴシック" charset="0"/>
              <a:cs typeface="Roboto" charset="0"/>
              <a:sym typeface="Roboto" charset="0"/>
            </a:endParaRPr>
          </a:p>
        </p:txBody>
      </p:sp>
      <p:sp>
        <p:nvSpPr>
          <p:cNvPr id="74780" name="AutoShape 28"/>
          <p:cNvSpPr>
            <a:spLocks/>
          </p:cNvSpPr>
          <p:nvPr/>
        </p:nvSpPr>
        <p:spPr bwMode="auto">
          <a:xfrm>
            <a:off x="1465263" y="6551613"/>
            <a:ext cx="6529387" cy="401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a:t>
            </a:r>
            <a:r>
              <a:rPr lang="en-US" dirty="0" err="1">
                <a:solidFill>
                  <a:schemeClr val="bg1"/>
                </a:solidFill>
                <a:latin typeface="Roboto Light" panose="02000000000000000000" pitchFamily="2" charset="0"/>
                <a:ea typeface="Roboto Light" panose="02000000000000000000" pitchFamily="2" charset="0"/>
              </a:rPr>
              <a:t>which</a:t>
            </a:r>
            <a:r>
              <a:rPr lang="en-US" dirty="0">
                <a:solidFill>
                  <a:schemeClr val="bg1"/>
                </a:solidFill>
                <a:latin typeface="Roboto Light" panose="02000000000000000000" pitchFamily="2" charset="0"/>
                <a:ea typeface="Roboto Light" panose="02000000000000000000" pitchFamily="2" charset="0"/>
              </a:rPr>
              <a:t>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a:t>
            </a:r>
          </a:p>
        </p:txBody>
      </p:sp>
      <p:sp>
        <p:nvSpPr>
          <p:cNvPr id="74781" name="AutoShape 29"/>
          <p:cNvSpPr>
            <a:spLocks/>
          </p:cNvSpPr>
          <p:nvPr/>
        </p:nvSpPr>
        <p:spPr bwMode="auto">
          <a:xfrm>
            <a:off x="1465263" y="5126038"/>
            <a:ext cx="4019550"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dirty="0">
                <a:solidFill>
                  <a:schemeClr val="bg1"/>
                </a:solidFill>
                <a:latin typeface="Roboto" charset="0"/>
                <a:ea typeface="ＭＳ Ｐゴシック" charset="0"/>
                <a:cs typeface="Roboto" charset="0"/>
                <a:sym typeface="Roboto" charset="0"/>
              </a:rPr>
              <a:t>Title Name</a:t>
            </a:r>
            <a:endParaRPr lang="en-US"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AutoShape 4"/>
          <p:cNvSpPr>
            <a:spLocks/>
          </p:cNvSpPr>
          <p:nvPr/>
        </p:nvSpPr>
        <p:spPr bwMode="auto">
          <a:xfrm>
            <a:off x="812800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1269" name="AutoShape 5"/>
          <p:cNvSpPr>
            <a:spLocks/>
          </p:cNvSpPr>
          <p:nvPr/>
        </p:nvSpPr>
        <p:spPr bwMode="auto">
          <a:xfrm>
            <a:off x="1625600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11272" name="AutoShape 8"/>
          <p:cNvSpPr>
            <a:spLocks/>
          </p:cNvSpPr>
          <p:nvPr/>
        </p:nvSpPr>
        <p:spPr bwMode="auto">
          <a:xfrm>
            <a:off x="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34" name="AutoShape 4"/>
          <p:cNvSpPr>
            <a:spLocks/>
          </p:cNvSpPr>
          <p:nvPr/>
        </p:nvSpPr>
        <p:spPr bwMode="auto">
          <a:xfrm>
            <a:off x="812800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50800" tIns="50800" rIns="50800" bIns="50800" anchor="ctr"/>
          <a:lstStyle/>
          <a:p>
            <a:endParaRPr lang="id-ID">
              <a:solidFill>
                <a:schemeClr val="bg1"/>
              </a:solidFill>
            </a:endParaRPr>
          </a:p>
        </p:txBody>
      </p:sp>
      <p:sp>
        <p:nvSpPr>
          <p:cNvPr id="35" name="AutoShape 5"/>
          <p:cNvSpPr>
            <a:spLocks/>
          </p:cNvSpPr>
          <p:nvPr/>
        </p:nvSpPr>
        <p:spPr bwMode="auto">
          <a:xfrm>
            <a:off x="1625600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50800" tIns="50800" rIns="50800" bIns="50800" anchor="ctr"/>
          <a:lstStyle/>
          <a:p>
            <a:endParaRPr lang="id-ID">
              <a:solidFill>
                <a:schemeClr val="bg1"/>
              </a:solidFill>
            </a:endParaRPr>
          </a:p>
        </p:txBody>
      </p:sp>
      <p:sp>
        <p:nvSpPr>
          <p:cNvPr id="36" name="AutoShape 8"/>
          <p:cNvSpPr>
            <a:spLocks/>
          </p:cNvSpPr>
          <p:nvPr/>
        </p:nvSpPr>
        <p:spPr bwMode="auto">
          <a:xfrm>
            <a:off x="0" y="2557463"/>
            <a:ext cx="8128000" cy="6604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50800" tIns="50800" rIns="50800" bIns="50800" anchor="ctr"/>
          <a:lstStyle/>
          <a:p>
            <a:endParaRPr lang="id-ID">
              <a:solidFill>
                <a:schemeClr val="bg1"/>
              </a:solidFill>
            </a:endParaRPr>
          </a:p>
        </p:txBody>
      </p:sp>
      <p:sp>
        <p:nvSpPr>
          <p:cNvPr id="112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39F81A-8AC7-427A-801F-90C27D480565}" type="slidenum">
              <a:rPr lang="en-US" sz="2000">
                <a:solidFill>
                  <a:schemeClr val="bg1"/>
                </a:solidFill>
              </a:rPr>
              <a:pPr algn="ctr" eaLnBrk="1">
                <a:lnSpc>
                  <a:spcPct val="100000"/>
                </a:lnSpc>
              </a:pPr>
              <a:t>7</a:t>
            </a:fld>
            <a:endParaRPr lang="en-US">
              <a:solidFill>
                <a:schemeClr val="bg1"/>
              </a:solidFill>
            </a:endParaRPr>
          </a:p>
        </p:txBody>
      </p:sp>
      <p:sp>
        <p:nvSpPr>
          <p:cNvPr id="11274" name="AutoShape 10"/>
          <p:cNvSpPr>
            <a:spLocks/>
          </p:cNvSpPr>
          <p:nvPr/>
        </p:nvSpPr>
        <p:spPr bwMode="auto">
          <a:xfrm>
            <a:off x="1355725" y="9569450"/>
            <a:ext cx="21670963" cy="278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bg1"/>
                </a:solidFill>
                <a:latin typeface="Roboto Light" panose="02000000000000000000" pitchFamily="2" charset="0"/>
              </a:rPr>
              <a:t>Lorem</a:t>
            </a:r>
            <a:r>
              <a:rPr lang="en-US" dirty="0">
                <a:solidFill>
                  <a:schemeClr val="bg1"/>
                </a:solidFill>
                <a:latin typeface="Roboto Light" panose="02000000000000000000" pitchFamily="2" charset="0"/>
              </a:rPr>
              <a:t> </a:t>
            </a:r>
            <a:r>
              <a:rPr lang="en-US" dirty="0" err="1">
                <a:solidFill>
                  <a:schemeClr val="bg1"/>
                </a:solidFill>
                <a:latin typeface="Roboto Light" panose="02000000000000000000" pitchFamily="2" charset="0"/>
              </a:rPr>
              <a:t>ipsum</a:t>
            </a:r>
            <a:r>
              <a:rPr lang="en-US" dirty="0">
                <a:solidFill>
                  <a:schemeClr val="bg1"/>
                </a:solidFill>
                <a:latin typeface="Roboto Light" panose="02000000000000000000" pitchFamily="2" charset="0"/>
              </a:rPr>
              <a:t> </a:t>
            </a:r>
            <a:r>
              <a:rPr lang="en-US" dirty="0" err="1">
                <a:solidFill>
                  <a:schemeClr val="bg1"/>
                </a:solidFill>
                <a:latin typeface="Roboto Light" panose="02000000000000000000" pitchFamily="2" charset="0"/>
              </a:rPr>
              <a:t>randomised</a:t>
            </a:r>
            <a:r>
              <a:rPr lang="en-US" dirty="0">
                <a:solidFill>
                  <a:schemeClr val="bg1"/>
                </a:solidFill>
                <a:latin typeface="Roboto Light" panose="02000000000000000000" pitchFamily="2" charset="0"/>
              </a:rPr>
              <a:t> words which don't look even slightly </a:t>
            </a:r>
            <a:r>
              <a:rPr lang="en-US" dirty="0" err="1">
                <a:solidFill>
                  <a:schemeClr val="bg1"/>
                </a:solidFill>
                <a:latin typeface="Roboto Light" panose="02000000000000000000" pitchFamily="2" charset="0"/>
              </a:rPr>
              <a:t>beration</a:t>
            </a:r>
            <a:r>
              <a:rPr lang="en-US" dirty="0">
                <a:solidFill>
                  <a:schemeClr val="bg1"/>
                </a:solidFill>
                <a:latin typeface="Roboto Light" panose="02000000000000000000" pitchFamily="2" charset="0"/>
              </a:rPr>
              <a:t> in some form, by injected </a:t>
            </a:r>
            <a:r>
              <a:rPr lang="en-US" dirty="0" err="1">
                <a:solidFill>
                  <a:schemeClr val="bg1"/>
                </a:solidFill>
                <a:latin typeface="Roboto Light" panose="02000000000000000000" pitchFamily="2" charset="0"/>
              </a:rPr>
              <a:t>humour</a:t>
            </a:r>
            <a:r>
              <a:rPr lang="en-US" dirty="0">
                <a:solidFill>
                  <a:schemeClr val="bg1"/>
                </a:solidFill>
                <a:latin typeface="Roboto Light" panose="02000000000000000000" pitchFamily="2" charset="0"/>
              </a:rPr>
              <a:t>, or words which don't look even slightly. or </a:t>
            </a:r>
            <a:r>
              <a:rPr lang="en-US" dirty="0" err="1">
                <a:solidFill>
                  <a:schemeClr val="bg1"/>
                </a:solidFill>
                <a:latin typeface="Roboto Light" panose="02000000000000000000" pitchFamily="2" charset="0"/>
              </a:rPr>
              <a:t>randomised</a:t>
            </a:r>
            <a:r>
              <a:rPr lang="en-US" dirty="0">
                <a:solidFill>
                  <a:schemeClr val="bg1"/>
                </a:solidFill>
                <a:latin typeface="Roboto Light" panose="02000000000000000000" pitchFamily="2" charset="0"/>
              </a:rPr>
              <a:t> words which don't look even slightly </a:t>
            </a:r>
            <a:r>
              <a:rPr lang="en-US" dirty="0" err="1">
                <a:solidFill>
                  <a:schemeClr val="bg1"/>
                </a:solidFill>
                <a:latin typeface="Roboto Light" panose="02000000000000000000" pitchFamily="2" charset="0"/>
              </a:rPr>
              <a:t>beration</a:t>
            </a:r>
            <a:r>
              <a:rPr lang="en-US" dirty="0">
                <a:solidFill>
                  <a:schemeClr val="bg1"/>
                </a:solidFill>
                <a:latin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rPr>
              <a:t>htly</a:t>
            </a:r>
            <a:r>
              <a:rPr lang="en-US" dirty="0">
                <a:solidFill>
                  <a:schemeClr val="bg1"/>
                </a:solidFill>
                <a:latin typeface="Roboto Light" panose="02000000000000000000" pitchFamily="2" charset="0"/>
              </a:rPr>
              <a:t>. or </a:t>
            </a:r>
            <a:r>
              <a:rPr lang="en-US" dirty="0" err="1">
                <a:solidFill>
                  <a:schemeClr val="bg1"/>
                </a:solidFill>
                <a:latin typeface="Roboto Light" panose="02000000000000000000" pitchFamily="2" charset="0"/>
              </a:rPr>
              <a:t>randomised</a:t>
            </a:r>
            <a:r>
              <a:rPr lang="en-US" dirty="0">
                <a:solidFill>
                  <a:schemeClr val="bg1"/>
                </a:solidFill>
                <a:latin typeface="Roboto Light" panose="02000000000000000000" pitchFamily="2" charset="0"/>
              </a:rPr>
              <a:t> words which </a:t>
            </a:r>
            <a:r>
              <a:rPr lang="en-US" dirty="0" err="1">
                <a:solidFill>
                  <a:schemeClr val="bg1"/>
                </a:solidFill>
                <a:latin typeface="Roboto Light" panose="02000000000000000000" pitchFamily="2" charset="0"/>
              </a:rPr>
              <a:t>which</a:t>
            </a:r>
            <a:r>
              <a:rPr lang="en-US" dirty="0">
                <a:solidFill>
                  <a:schemeClr val="bg1"/>
                </a:solidFill>
                <a:latin typeface="Roboto Light" panose="02000000000000000000" pitchFamily="2" charset="0"/>
              </a:rPr>
              <a:t> don't look even. </a:t>
            </a:r>
            <a:r>
              <a:rPr lang="en-US" dirty="0" err="1">
                <a:solidFill>
                  <a:schemeClr val="bg1"/>
                </a:solidFill>
                <a:latin typeface="Roboto Light" panose="02000000000000000000" pitchFamily="2" charset="0"/>
              </a:rPr>
              <a:t>beration</a:t>
            </a:r>
            <a:r>
              <a:rPr lang="en-US" dirty="0">
                <a:solidFill>
                  <a:schemeClr val="bg1"/>
                </a:solidFill>
                <a:latin typeface="Roboto Light" panose="02000000000000000000" pitchFamily="2" charset="0"/>
              </a:rPr>
              <a:t> in some form. </a:t>
            </a:r>
            <a:r>
              <a:rPr lang="en-US" dirty="0" err="1">
                <a:solidFill>
                  <a:schemeClr val="bg1"/>
                </a:solidFill>
                <a:latin typeface="Roboto Light" panose="02000000000000000000" pitchFamily="2" charset="0"/>
              </a:rPr>
              <a:t>Lorem</a:t>
            </a:r>
            <a:r>
              <a:rPr lang="en-US" dirty="0">
                <a:solidFill>
                  <a:schemeClr val="bg1"/>
                </a:solidFill>
                <a:latin typeface="Roboto Light" panose="02000000000000000000" pitchFamily="2" charset="0"/>
              </a:rPr>
              <a:t> </a:t>
            </a:r>
            <a:r>
              <a:rPr lang="en-US" dirty="0" err="1">
                <a:solidFill>
                  <a:schemeClr val="bg1"/>
                </a:solidFill>
                <a:latin typeface="Roboto Light" panose="02000000000000000000" pitchFamily="2" charset="0"/>
              </a:rPr>
              <a:t>ipsum</a:t>
            </a:r>
            <a:r>
              <a:rPr lang="en-US" dirty="0">
                <a:solidFill>
                  <a:schemeClr val="bg1"/>
                </a:solidFill>
                <a:latin typeface="Roboto Light" panose="02000000000000000000" pitchFamily="2" charset="0"/>
              </a:rPr>
              <a:t> </a:t>
            </a:r>
            <a:r>
              <a:rPr lang="en-US" dirty="0" err="1">
                <a:solidFill>
                  <a:schemeClr val="bg1"/>
                </a:solidFill>
                <a:latin typeface="Roboto Light" panose="02000000000000000000" pitchFamily="2" charset="0"/>
              </a:rPr>
              <a:t>randomised</a:t>
            </a:r>
            <a:r>
              <a:rPr lang="en-US" dirty="0">
                <a:solidFill>
                  <a:schemeClr val="bg1"/>
                </a:solidFill>
                <a:latin typeface="Roboto Light" panose="02000000000000000000" pitchFamily="2" charset="0"/>
              </a:rPr>
              <a:t> slightly </a:t>
            </a:r>
            <a:r>
              <a:rPr lang="en-US" dirty="0" err="1">
                <a:solidFill>
                  <a:schemeClr val="bg1"/>
                </a:solidFill>
                <a:latin typeface="Roboto Light" panose="02000000000000000000" pitchFamily="2" charset="0"/>
              </a:rPr>
              <a:t>beration</a:t>
            </a:r>
            <a:r>
              <a:rPr lang="en-US" dirty="0">
                <a:solidFill>
                  <a:schemeClr val="bg1"/>
                </a:solidFill>
                <a:latin typeface="Roboto Light" panose="02000000000000000000" pitchFamily="2" charset="0"/>
              </a:rPr>
              <a:t> in some form, by injected </a:t>
            </a:r>
            <a:r>
              <a:rPr lang="en-US" dirty="0" err="1">
                <a:solidFill>
                  <a:schemeClr val="bg1"/>
                </a:solidFill>
                <a:latin typeface="Roboto Light" panose="02000000000000000000" pitchFamily="2" charset="0"/>
              </a:rPr>
              <a:t>humour</a:t>
            </a:r>
            <a:r>
              <a:rPr lang="en-US" dirty="0">
                <a:solidFill>
                  <a:schemeClr val="bg1"/>
                </a:solidFill>
                <a:latin typeface="Roboto Light" panose="02000000000000000000" pitchFamily="2" charset="0"/>
              </a:rPr>
              <a:t>. slightly </a:t>
            </a:r>
            <a:r>
              <a:rPr lang="en-US" dirty="0" err="1">
                <a:solidFill>
                  <a:schemeClr val="bg1"/>
                </a:solidFill>
                <a:latin typeface="Roboto Light" panose="02000000000000000000" pitchFamily="2" charset="0"/>
              </a:rPr>
              <a:t>beration</a:t>
            </a:r>
            <a:r>
              <a:rPr lang="en-US" dirty="0">
                <a:solidFill>
                  <a:schemeClr val="bg1"/>
                </a:solidFill>
                <a:latin typeface="Roboto Light" panose="02000000000000000000" pitchFamily="2" charset="0"/>
              </a:rPr>
              <a:t> in some form, by injected </a:t>
            </a:r>
            <a:r>
              <a:rPr lang="en-US" dirty="0" err="1">
                <a:solidFill>
                  <a:schemeClr val="bg1"/>
                </a:solidFill>
                <a:latin typeface="Roboto Light" panose="02000000000000000000" pitchFamily="2" charset="0"/>
              </a:rPr>
              <a:t>humour</a:t>
            </a:r>
            <a:r>
              <a:rPr lang="en-US" dirty="0">
                <a:solidFill>
                  <a:schemeClr val="bg1"/>
                </a:solidFill>
                <a:latin typeface="Roboto Light" panose="02000000000000000000" pitchFamily="2" charset="0"/>
              </a:rPr>
              <a:t>. </a:t>
            </a:r>
            <a:r>
              <a:rPr lang="en-US" dirty="0" err="1">
                <a:solidFill>
                  <a:schemeClr val="bg1"/>
                </a:solidFill>
                <a:latin typeface="Roboto Light" panose="02000000000000000000" pitchFamily="2" charset="0"/>
              </a:rPr>
              <a:t>nevepursue</a:t>
            </a:r>
            <a:r>
              <a:rPr lang="en-US" dirty="0">
                <a:solidFill>
                  <a:schemeClr val="bg1"/>
                </a:solidFill>
                <a:latin typeface="Roboto Light" panose="02000000000000000000" pitchFamily="2" charset="0"/>
              </a:rPr>
              <a:t> the be ration in reason of something happened often.</a:t>
            </a:r>
          </a:p>
        </p:txBody>
      </p:sp>
      <p:sp>
        <p:nvSpPr>
          <p:cNvPr id="18" name="Title 17"/>
          <p:cNvSpPr>
            <a:spLocks noGrp="1"/>
          </p:cNvSpPr>
          <p:nvPr>
            <p:ph type="title"/>
          </p:nvPr>
        </p:nvSpPr>
        <p:spPr/>
        <p:txBody>
          <a:bodyPr/>
          <a:lstStyle/>
          <a:p>
            <a:endParaRPr lang="id-ID" dirty="0"/>
          </a:p>
        </p:txBody>
      </p:sp>
      <p:sp>
        <p:nvSpPr>
          <p:cNvPr id="19" name="Text Placeholder 18"/>
          <p:cNvSpPr>
            <a:spLocks noGrp="1"/>
          </p:cNvSpPr>
          <p:nvPr>
            <p:ph type="body" sz="quarter" idx="13"/>
          </p:nvPr>
        </p:nvSpPr>
        <p:spPr/>
        <p:txBody>
          <a:bodyPr/>
          <a:lstStyle/>
          <a:p>
            <a:endParaRPr lang="id-ID"/>
          </a:p>
        </p:txBody>
      </p:sp>
      <p:sp>
        <p:nvSpPr>
          <p:cNvPr id="25" name="Footer Placeholder 2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switch dir="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F8F3E00-8CE3-456B-A8E4-749A0966E620}" type="slidenum">
              <a:rPr lang="en-US" sz="2000">
                <a:solidFill>
                  <a:schemeClr val="bg1"/>
                </a:solidFill>
              </a:rPr>
              <a:pPr algn="ctr" eaLnBrk="1">
                <a:lnSpc>
                  <a:spcPct val="100000"/>
                </a:lnSpc>
              </a:pPr>
              <a:t>70</a:t>
            </a:fld>
            <a:endParaRPr lang="en-US">
              <a:solidFill>
                <a:schemeClr val="bg1"/>
              </a:solidFill>
            </a:endParaRPr>
          </a:p>
        </p:txBody>
      </p:sp>
      <p:sp>
        <p:nvSpPr>
          <p:cNvPr id="75780" name="AutoShape 4"/>
          <p:cNvSpPr>
            <a:spLocks/>
          </p:cNvSpPr>
          <p:nvPr/>
        </p:nvSpPr>
        <p:spPr bwMode="auto">
          <a:xfrm>
            <a:off x="15789275" y="4973638"/>
            <a:ext cx="6848475"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81" name="AutoShape 5"/>
          <p:cNvSpPr>
            <a:spLocks/>
          </p:cNvSpPr>
          <p:nvPr/>
        </p:nvSpPr>
        <p:spPr bwMode="auto">
          <a:xfrm>
            <a:off x="15770225" y="9459913"/>
            <a:ext cx="6848475"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ad minim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5782" name="AutoShape 6"/>
          <p:cNvSpPr>
            <a:spLocks/>
          </p:cNvSpPr>
          <p:nvPr/>
        </p:nvSpPr>
        <p:spPr bwMode="auto">
          <a:xfrm>
            <a:off x="12436475" y="4837113"/>
            <a:ext cx="2362200" cy="2727325"/>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75783" name="AutoShape 7"/>
          <p:cNvSpPr>
            <a:spLocks/>
          </p:cNvSpPr>
          <p:nvPr/>
        </p:nvSpPr>
        <p:spPr bwMode="auto">
          <a:xfrm>
            <a:off x="9596438" y="4837113"/>
            <a:ext cx="2362200" cy="2727325"/>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75784" name="AutoShape 8"/>
          <p:cNvSpPr>
            <a:spLocks/>
          </p:cNvSpPr>
          <p:nvPr/>
        </p:nvSpPr>
        <p:spPr bwMode="auto">
          <a:xfrm>
            <a:off x="12474575" y="8096250"/>
            <a:ext cx="2362200" cy="2727325"/>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75785" name="AutoShape 9"/>
          <p:cNvSpPr>
            <a:spLocks/>
          </p:cNvSpPr>
          <p:nvPr/>
        </p:nvSpPr>
        <p:spPr bwMode="auto">
          <a:xfrm>
            <a:off x="9596438" y="8096250"/>
            <a:ext cx="2362200" cy="2727325"/>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75786" name="AutoShape 10"/>
          <p:cNvSpPr>
            <a:spLocks/>
          </p:cNvSpPr>
          <p:nvPr/>
        </p:nvSpPr>
        <p:spPr bwMode="auto">
          <a:xfrm rot="10800000">
            <a:off x="1749425" y="10628313"/>
            <a:ext cx="8262938" cy="933450"/>
          </a:xfrm>
          <a:custGeom>
            <a:avLst/>
            <a:gdLst>
              <a:gd name="T0" fmla="*/ 4131469 w 21600"/>
              <a:gd name="T1" fmla="*/ 466725 h 21600"/>
              <a:gd name="T2" fmla="*/ 4131469 w 21600"/>
              <a:gd name="T3" fmla="*/ 466725 h 21600"/>
              <a:gd name="T4" fmla="*/ 4131469 w 21600"/>
              <a:gd name="T5" fmla="*/ 466725 h 21600"/>
              <a:gd name="T6" fmla="*/ 413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4"/>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75787" name="AutoShape 11"/>
          <p:cNvSpPr>
            <a:spLocks/>
          </p:cNvSpPr>
          <p:nvPr/>
        </p:nvSpPr>
        <p:spPr bwMode="auto">
          <a:xfrm rot="-10794500">
            <a:off x="1655763" y="4146550"/>
            <a:ext cx="8259762" cy="1023938"/>
          </a:xfrm>
          <a:custGeom>
            <a:avLst/>
            <a:gdLst>
              <a:gd name="T0" fmla="*/ 4129881 w 21600"/>
              <a:gd name="T1" fmla="*/ 511969 h 21600"/>
              <a:gd name="T2" fmla="*/ 4129881 w 21600"/>
              <a:gd name="T3" fmla="*/ 511969 h 21600"/>
              <a:gd name="T4" fmla="*/ 4129881 w 21600"/>
              <a:gd name="T5" fmla="*/ 511969 h 21600"/>
              <a:gd name="T6" fmla="*/ 4129881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75788" name="AutoShape 12"/>
          <p:cNvSpPr>
            <a:spLocks/>
          </p:cNvSpPr>
          <p:nvPr/>
        </p:nvSpPr>
        <p:spPr bwMode="auto">
          <a:xfrm>
            <a:off x="1657350" y="4973638"/>
            <a:ext cx="6848475"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ad minim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5789" name="AutoShape 13"/>
          <p:cNvSpPr>
            <a:spLocks/>
          </p:cNvSpPr>
          <p:nvPr/>
        </p:nvSpPr>
        <p:spPr bwMode="auto">
          <a:xfrm>
            <a:off x="1749425" y="9459913"/>
            <a:ext cx="6850063" cy="174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90" name="AutoShape 14"/>
          <p:cNvSpPr>
            <a:spLocks/>
          </p:cNvSpPr>
          <p:nvPr/>
        </p:nvSpPr>
        <p:spPr bwMode="auto">
          <a:xfrm rot="10800000" flipH="1">
            <a:off x="14365288" y="10628313"/>
            <a:ext cx="8272462" cy="933450"/>
          </a:xfrm>
          <a:custGeom>
            <a:avLst/>
            <a:gdLst>
              <a:gd name="T0" fmla="*/ 4136231 w 21600"/>
              <a:gd name="T1" fmla="*/ 466725 h 21600"/>
              <a:gd name="T2" fmla="*/ 4136231 w 21600"/>
              <a:gd name="T3" fmla="*/ 466725 h 21600"/>
              <a:gd name="T4" fmla="*/ 4136231 w 21600"/>
              <a:gd name="T5" fmla="*/ 466725 h 21600"/>
              <a:gd name="T6" fmla="*/ 4136231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3"/>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75791" name="AutoShape 15"/>
          <p:cNvSpPr>
            <a:spLocks/>
          </p:cNvSpPr>
          <p:nvPr/>
        </p:nvSpPr>
        <p:spPr bwMode="auto">
          <a:xfrm rot="10805500" flipH="1">
            <a:off x="14460538" y="4170363"/>
            <a:ext cx="8266112" cy="979487"/>
          </a:xfrm>
          <a:custGeom>
            <a:avLst/>
            <a:gdLst>
              <a:gd name="T0" fmla="*/ 4133056 w 21600"/>
              <a:gd name="T1" fmla="*/ 489743 h 21600"/>
              <a:gd name="T2" fmla="*/ 4133056 w 21600"/>
              <a:gd name="T3" fmla="*/ 489743 h 21600"/>
              <a:gd name="T4" fmla="*/ 4133056 w 21600"/>
              <a:gd name="T5" fmla="*/ 489743 h 21600"/>
              <a:gd name="T6" fmla="*/ 4133056 w 21600"/>
              <a:gd name="T7" fmla="*/ 4897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75792" name="AutoShape 16"/>
          <p:cNvSpPr>
            <a:spLocks/>
          </p:cNvSpPr>
          <p:nvPr/>
        </p:nvSpPr>
        <p:spPr bwMode="auto">
          <a:xfrm>
            <a:off x="10537825" y="5667375"/>
            <a:ext cx="520700" cy="105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b="1" dirty="0">
                <a:solidFill>
                  <a:schemeClr val="tx2"/>
                </a:solidFill>
                <a:latin typeface="Roboto" charset="0"/>
                <a:ea typeface="ＭＳ Ｐゴシック" charset="0"/>
                <a:cs typeface="Roboto" charset="0"/>
                <a:sym typeface="Roboto" charset="0"/>
              </a:rPr>
              <a:t>S</a:t>
            </a:r>
            <a:endParaRPr lang="en-US" dirty="0">
              <a:solidFill>
                <a:schemeClr val="tx2"/>
              </a:solidFill>
              <a:latin typeface="Roboto" charset="0"/>
              <a:ea typeface="ＭＳ Ｐゴシック" charset="0"/>
              <a:cs typeface="Roboto" charset="0"/>
              <a:sym typeface="Roboto" charset="0"/>
            </a:endParaRPr>
          </a:p>
        </p:txBody>
      </p:sp>
      <p:sp>
        <p:nvSpPr>
          <p:cNvPr id="75793" name="AutoShape 17"/>
          <p:cNvSpPr>
            <a:spLocks/>
          </p:cNvSpPr>
          <p:nvPr/>
        </p:nvSpPr>
        <p:spPr bwMode="auto">
          <a:xfrm>
            <a:off x="13260388" y="5667375"/>
            <a:ext cx="722312" cy="105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b="1" dirty="0">
                <a:solidFill>
                  <a:schemeClr val="tx2"/>
                </a:solidFill>
                <a:latin typeface="Roboto" charset="0"/>
                <a:ea typeface="ＭＳ Ｐゴシック" charset="0"/>
                <a:cs typeface="Roboto" charset="0"/>
                <a:sym typeface="Roboto" charset="0"/>
              </a:rPr>
              <a:t>W</a:t>
            </a:r>
            <a:endParaRPr lang="en-US" dirty="0">
              <a:solidFill>
                <a:schemeClr val="tx2"/>
              </a:solidFill>
              <a:latin typeface="Roboto" charset="0"/>
              <a:ea typeface="ＭＳ Ｐゴシック" charset="0"/>
              <a:cs typeface="Roboto" charset="0"/>
              <a:sym typeface="Roboto" charset="0"/>
            </a:endParaRPr>
          </a:p>
        </p:txBody>
      </p:sp>
      <p:sp>
        <p:nvSpPr>
          <p:cNvPr id="75794" name="AutoShape 18"/>
          <p:cNvSpPr>
            <a:spLocks/>
          </p:cNvSpPr>
          <p:nvPr/>
        </p:nvSpPr>
        <p:spPr bwMode="auto">
          <a:xfrm>
            <a:off x="10537825" y="8932863"/>
            <a:ext cx="469900" cy="105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b="1" dirty="0">
                <a:solidFill>
                  <a:schemeClr val="tx2"/>
                </a:solidFill>
                <a:latin typeface="Roboto" charset="0"/>
                <a:ea typeface="ＭＳ Ｐゴシック" charset="0"/>
                <a:cs typeface="Roboto" charset="0"/>
                <a:sym typeface="Roboto" charset="0"/>
              </a:rPr>
              <a:t>T</a:t>
            </a:r>
            <a:endParaRPr lang="en-US" dirty="0">
              <a:solidFill>
                <a:schemeClr val="tx2"/>
              </a:solidFill>
              <a:latin typeface="Roboto" charset="0"/>
              <a:ea typeface="ＭＳ Ｐゴシック" charset="0"/>
              <a:cs typeface="Roboto" charset="0"/>
              <a:sym typeface="Roboto" charset="0"/>
            </a:endParaRPr>
          </a:p>
        </p:txBody>
      </p:sp>
      <p:sp>
        <p:nvSpPr>
          <p:cNvPr id="75795" name="AutoShape 19"/>
          <p:cNvSpPr>
            <a:spLocks/>
          </p:cNvSpPr>
          <p:nvPr/>
        </p:nvSpPr>
        <p:spPr bwMode="auto">
          <a:xfrm>
            <a:off x="13388975" y="8932863"/>
            <a:ext cx="558800" cy="105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b="1">
                <a:solidFill>
                  <a:schemeClr val="tx2"/>
                </a:solidFill>
                <a:latin typeface="Roboto" charset="0"/>
                <a:ea typeface="ＭＳ Ｐゴシック" charset="0"/>
                <a:cs typeface="Roboto" charset="0"/>
                <a:sym typeface="Roboto" charset="0"/>
              </a:rPr>
              <a:t>O</a:t>
            </a:r>
            <a:endParaRPr lang="en-US">
              <a:solidFill>
                <a:schemeClr val="tx2"/>
              </a:solidFill>
              <a:latin typeface="Roboto" charset="0"/>
              <a:ea typeface="ＭＳ Ｐゴシック" charset="0"/>
              <a:cs typeface="Roboto" charset="0"/>
              <a:sym typeface="Roboto" charset="0"/>
            </a:endParaRPr>
          </a:p>
        </p:txBody>
      </p:sp>
      <p:sp>
        <p:nvSpPr>
          <p:cNvPr id="75796" name="AutoShape 20"/>
          <p:cNvSpPr>
            <a:spLocks/>
          </p:cNvSpPr>
          <p:nvPr/>
        </p:nvSpPr>
        <p:spPr bwMode="auto">
          <a:xfrm>
            <a:off x="1657350" y="4352925"/>
            <a:ext cx="340201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STRENGHT</a:t>
            </a:r>
            <a:endParaRPr lang="en-US" dirty="0">
              <a:solidFill>
                <a:schemeClr val="bg1"/>
              </a:solidFill>
              <a:latin typeface="Roboto" charset="0"/>
              <a:ea typeface="ＭＳ Ｐゴシック" charset="0"/>
              <a:cs typeface="Roboto" charset="0"/>
              <a:sym typeface="Roboto" charset="0"/>
            </a:endParaRPr>
          </a:p>
        </p:txBody>
      </p:sp>
      <p:sp>
        <p:nvSpPr>
          <p:cNvPr id="75797" name="AutoShape 21"/>
          <p:cNvSpPr>
            <a:spLocks/>
          </p:cNvSpPr>
          <p:nvPr/>
        </p:nvSpPr>
        <p:spPr bwMode="auto">
          <a:xfrm>
            <a:off x="1749425" y="8828088"/>
            <a:ext cx="340201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TREAT</a:t>
            </a:r>
            <a:endParaRPr lang="en-US">
              <a:solidFill>
                <a:schemeClr val="bg1"/>
              </a:solidFill>
              <a:latin typeface="Roboto" charset="0"/>
              <a:ea typeface="ＭＳ Ｐゴシック" charset="0"/>
              <a:cs typeface="Roboto" charset="0"/>
              <a:sym typeface="Roboto" charset="0"/>
            </a:endParaRPr>
          </a:p>
        </p:txBody>
      </p:sp>
      <p:sp>
        <p:nvSpPr>
          <p:cNvPr id="75798" name="AutoShape 22"/>
          <p:cNvSpPr>
            <a:spLocks/>
          </p:cNvSpPr>
          <p:nvPr/>
        </p:nvSpPr>
        <p:spPr bwMode="auto">
          <a:xfrm>
            <a:off x="19216688" y="4352925"/>
            <a:ext cx="34020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WEAKNESS</a:t>
            </a:r>
            <a:endParaRPr lang="en-US">
              <a:solidFill>
                <a:schemeClr val="bg1"/>
              </a:solidFill>
              <a:latin typeface="Roboto" charset="0"/>
              <a:ea typeface="ＭＳ Ｐゴシック" charset="0"/>
              <a:cs typeface="Roboto" charset="0"/>
              <a:sym typeface="Roboto" charset="0"/>
            </a:endParaRPr>
          </a:p>
        </p:txBody>
      </p:sp>
      <p:sp>
        <p:nvSpPr>
          <p:cNvPr id="75799" name="AutoShape 23"/>
          <p:cNvSpPr>
            <a:spLocks/>
          </p:cNvSpPr>
          <p:nvPr/>
        </p:nvSpPr>
        <p:spPr bwMode="auto">
          <a:xfrm>
            <a:off x="19216688" y="8828088"/>
            <a:ext cx="34020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OPPORTUNITY</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5783"/>
                                        </p:tgtEl>
                                        <p:attrNameLst>
                                          <p:attrName>style.visibility</p:attrName>
                                        </p:attrNameLst>
                                      </p:cBhvr>
                                      <p:to>
                                        <p:strVal val="visible"/>
                                      </p:to>
                                    </p:set>
                                    <p:animEffect transition="in" filter="fade">
                                      <p:cBhvr>
                                        <p:cTn id="7" dur="400"/>
                                        <p:tgtEl>
                                          <p:spTgt spid="75783"/>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75792"/>
                                        </p:tgtEl>
                                        <p:attrNameLst>
                                          <p:attrName>style.visibility</p:attrName>
                                        </p:attrNameLst>
                                      </p:cBhvr>
                                      <p:to>
                                        <p:strVal val="visible"/>
                                      </p:to>
                                    </p:set>
                                    <p:animEffect transition="in" filter="fade">
                                      <p:cBhvr>
                                        <p:cTn id="11" dur="400"/>
                                        <p:tgtEl>
                                          <p:spTgt spid="7579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5782"/>
                                        </p:tgtEl>
                                        <p:attrNameLst>
                                          <p:attrName>style.visibility</p:attrName>
                                        </p:attrNameLst>
                                      </p:cBhvr>
                                      <p:to>
                                        <p:strVal val="visible"/>
                                      </p:to>
                                    </p:set>
                                    <p:animEffect transition="in" filter="fade">
                                      <p:cBhvr>
                                        <p:cTn id="14" dur="400"/>
                                        <p:tgtEl>
                                          <p:spTgt spid="75782"/>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75793"/>
                                        </p:tgtEl>
                                        <p:attrNameLst>
                                          <p:attrName>style.visibility</p:attrName>
                                        </p:attrNameLst>
                                      </p:cBhvr>
                                      <p:to>
                                        <p:strVal val="visible"/>
                                      </p:to>
                                    </p:set>
                                    <p:animEffect transition="in" filter="fade">
                                      <p:cBhvr>
                                        <p:cTn id="18" dur="400"/>
                                        <p:tgtEl>
                                          <p:spTgt spid="7579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5785"/>
                                        </p:tgtEl>
                                        <p:attrNameLst>
                                          <p:attrName>style.visibility</p:attrName>
                                        </p:attrNameLst>
                                      </p:cBhvr>
                                      <p:to>
                                        <p:strVal val="visible"/>
                                      </p:to>
                                    </p:set>
                                    <p:animEffect transition="in" filter="fade">
                                      <p:cBhvr>
                                        <p:cTn id="21" dur="400"/>
                                        <p:tgtEl>
                                          <p:spTgt spid="75785"/>
                                        </p:tgtEl>
                                      </p:cBhvr>
                                    </p:animEffect>
                                  </p:childTnLst>
                                </p:cTn>
                              </p:par>
                            </p:childTnLst>
                          </p:cTn>
                        </p:par>
                        <p:par>
                          <p:cTn id="22" fill="hold">
                            <p:stCondLst>
                              <p:cond delay="1200"/>
                            </p:stCondLst>
                            <p:childTnLst>
                              <p:par>
                                <p:cTn id="23" presetID="10" presetClass="entr" presetSubtype="0" fill="hold" grpId="0" nodeType="afterEffect">
                                  <p:stCondLst>
                                    <p:cond delay="0"/>
                                  </p:stCondLst>
                                  <p:childTnLst>
                                    <p:set>
                                      <p:cBhvr>
                                        <p:cTn id="24" dur="1" fill="hold">
                                          <p:stCondLst>
                                            <p:cond delay="0"/>
                                          </p:stCondLst>
                                        </p:cTn>
                                        <p:tgtEl>
                                          <p:spTgt spid="75784"/>
                                        </p:tgtEl>
                                        <p:attrNameLst>
                                          <p:attrName>style.visibility</p:attrName>
                                        </p:attrNameLst>
                                      </p:cBhvr>
                                      <p:to>
                                        <p:strVal val="visible"/>
                                      </p:to>
                                    </p:set>
                                    <p:animEffect transition="in" filter="fade">
                                      <p:cBhvr>
                                        <p:cTn id="25" dur="400"/>
                                        <p:tgtEl>
                                          <p:spTgt spid="7578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5794"/>
                                        </p:tgtEl>
                                        <p:attrNameLst>
                                          <p:attrName>style.visibility</p:attrName>
                                        </p:attrNameLst>
                                      </p:cBhvr>
                                      <p:to>
                                        <p:strVal val="visible"/>
                                      </p:to>
                                    </p:set>
                                    <p:animEffect transition="in" filter="fade">
                                      <p:cBhvr>
                                        <p:cTn id="28" dur="400"/>
                                        <p:tgtEl>
                                          <p:spTgt spid="75794"/>
                                        </p:tgtEl>
                                      </p:cBhvr>
                                    </p:animEffect>
                                  </p:childTnLst>
                                </p:cTn>
                              </p:par>
                            </p:childTnLst>
                          </p:cTn>
                        </p:par>
                        <p:par>
                          <p:cTn id="29" fill="hold">
                            <p:stCondLst>
                              <p:cond delay="1600"/>
                            </p:stCondLst>
                            <p:childTnLst>
                              <p:par>
                                <p:cTn id="30" presetID="10" presetClass="entr" presetSubtype="0" fill="hold" grpId="0" nodeType="afterEffect">
                                  <p:stCondLst>
                                    <p:cond delay="0"/>
                                  </p:stCondLst>
                                  <p:childTnLst>
                                    <p:set>
                                      <p:cBhvr>
                                        <p:cTn id="31" dur="1" fill="hold">
                                          <p:stCondLst>
                                            <p:cond delay="0"/>
                                          </p:stCondLst>
                                        </p:cTn>
                                        <p:tgtEl>
                                          <p:spTgt spid="75795"/>
                                        </p:tgtEl>
                                        <p:attrNameLst>
                                          <p:attrName>style.visibility</p:attrName>
                                        </p:attrNameLst>
                                      </p:cBhvr>
                                      <p:to>
                                        <p:strVal val="visible"/>
                                      </p:to>
                                    </p:set>
                                    <p:animEffect transition="in" filter="fade">
                                      <p:cBhvr>
                                        <p:cTn id="32" dur="400"/>
                                        <p:tgtEl>
                                          <p:spTgt spid="75795"/>
                                        </p:tgtEl>
                                      </p:cBhvr>
                                    </p:animEffect>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75787"/>
                                        </p:tgtEl>
                                        <p:attrNameLst>
                                          <p:attrName>style.visibility</p:attrName>
                                        </p:attrNameLst>
                                      </p:cBhvr>
                                      <p:to>
                                        <p:strVal val="visible"/>
                                      </p:to>
                                    </p:set>
                                    <p:animEffect transition="in" filter="wipe(right)">
                                      <p:cBhvr>
                                        <p:cTn id="36" dur="500"/>
                                        <p:tgtEl>
                                          <p:spTgt spid="75787"/>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75786"/>
                                        </p:tgtEl>
                                        <p:attrNameLst>
                                          <p:attrName>style.visibility</p:attrName>
                                        </p:attrNameLst>
                                      </p:cBhvr>
                                      <p:to>
                                        <p:strVal val="visible"/>
                                      </p:to>
                                    </p:set>
                                    <p:animEffect transition="in" filter="wipe(right)">
                                      <p:cBhvr>
                                        <p:cTn id="39" dur="500"/>
                                        <p:tgtEl>
                                          <p:spTgt spid="75786"/>
                                        </p:tgtEl>
                                      </p:cBhvr>
                                    </p:animEffect>
                                  </p:childTnLst>
                                </p:cTn>
                              </p:par>
                            </p:childTnLst>
                          </p:cTn>
                        </p:par>
                        <p:par>
                          <p:cTn id="40" fill="hold" nodeType="afterGroup">
                            <p:stCondLst>
                              <p:cond delay="2500"/>
                            </p:stCondLst>
                            <p:childTnLst>
                              <p:par>
                                <p:cTn id="41" presetID="22" presetClass="entr" presetSubtype="8" fill="hold" grpId="0" nodeType="afterEffect">
                                  <p:stCondLst>
                                    <p:cond delay="0"/>
                                  </p:stCondLst>
                                  <p:childTnLst>
                                    <p:set>
                                      <p:cBhvr>
                                        <p:cTn id="42" dur="1" fill="hold">
                                          <p:stCondLst>
                                            <p:cond delay="0"/>
                                          </p:stCondLst>
                                        </p:cTn>
                                        <p:tgtEl>
                                          <p:spTgt spid="75791"/>
                                        </p:tgtEl>
                                        <p:attrNameLst>
                                          <p:attrName>style.visibility</p:attrName>
                                        </p:attrNameLst>
                                      </p:cBhvr>
                                      <p:to>
                                        <p:strVal val="visible"/>
                                      </p:to>
                                    </p:set>
                                    <p:animEffect transition="in" filter="wipe(left)">
                                      <p:cBhvr>
                                        <p:cTn id="43" dur="500"/>
                                        <p:tgtEl>
                                          <p:spTgt spid="7579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75790"/>
                                        </p:tgtEl>
                                        <p:attrNameLst>
                                          <p:attrName>style.visibility</p:attrName>
                                        </p:attrNameLst>
                                      </p:cBhvr>
                                      <p:to>
                                        <p:strVal val="visible"/>
                                      </p:to>
                                    </p:set>
                                    <p:animEffect transition="in" filter="wipe(left)">
                                      <p:cBhvr>
                                        <p:cTn id="46" dur="500"/>
                                        <p:tgtEl>
                                          <p:spTgt spid="75790"/>
                                        </p:tgtEl>
                                      </p:cBhvr>
                                    </p:animEffect>
                                  </p:childTnLst>
                                </p:cTn>
                              </p:par>
                            </p:childTnLst>
                          </p:cTn>
                        </p:par>
                        <p:par>
                          <p:cTn id="47" fill="hold" nodeType="afterGroup">
                            <p:stCondLst>
                              <p:cond delay="3000"/>
                            </p:stCondLst>
                            <p:childTnLst>
                              <p:par>
                                <p:cTn id="48" presetID="9" presetClass="entr" presetSubtype="0" fill="hold" grpId="0" nodeType="afterEffect">
                                  <p:stCondLst>
                                    <p:cond delay="100"/>
                                  </p:stCondLst>
                                  <p:childTnLst>
                                    <p:set>
                                      <p:cBhvr>
                                        <p:cTn id="49" dur="1" fill="hold">
                                          <p:stCondLst>
                                            <p:cond delay="0"/>
                                          </p:stCondLst>
                                        </p:cTn>
                                        <p:tgtEl>
                                          <p:spTgt spid="75796"/>
                                        </p:tgtEl>
                                        <p:attrNameLst>
                                          <p:attrName>style.visibility</p:attrName>
                                        </p:attrNameLst>
                                      </p:cBhvr>
                                      <p:to>
                                        <p:strVal val="visible"/>
                                      </p:to>
                                    </p:set>
                                    <p:animEffect transition="in" filter="dissolve">
                                      <p:cBhvr>
                                        <p:cTn id="50" dur="300"/>
                                        <p:tgtEl>
                                          <p:spTgt spid="75796"/>
                                        </p:tgtEl>
                                      </p:cBhvr>
                                    </p:animEffect>
                                  </p:childTnLst>
                                </p:cTn>
                              </p:par>
                            </p:childTnLst>
                          </p:cTn>
                        </p:par>
                        <p:par>
                          <p:cTn id="51" fill="hold" nodeType="afterGroup">
                            <p:stCondLst>
                              <p:cond delay="3400"/>
                            </p:stCondLst>
                            <p:childTnLst>
                              <p:par>
                                <p:cTn id="52" presetID="9" presetClass="entr" presetSubtype="0" fill="hold" grpId="0" nodeType="afterEffect">
                                  <p:stCondLst>
                                    <p:cond delay="100"/>
                                  </p:stCondLst>
                                  <p:childTnLst>
                                    <p:set>
                                      <p:cBhvr>
                                        <p:cTn id="53" dur="1" fill="hold">
                                          <p:stCondLst>
                                            <p:cond delay="0"/>
                                          </p:stCondLst>
                                        </p:cTn>
                                        <p:tgtEl>
                                          <p:spTgt spid="75788"/>
                                        </p:tgtEl>
                                        <p:attrNameLst>
                                          <p:attrName>style.visibility</p:attrName>
                                        </p:attrNameLst>
                                      </p:cBhvr>
                                      <p:to>
                                        <p:strVal val="visible"/>
                                      </p:to>
                                    </p:set>
                                    <p:animEffect transition="in" filter="dissolve">
                                      <p:cBhvr>
                                        <p:cTn id="54" dur="300"/>
                                        <p:tgtEl>
                                          <p:spTgt spid="75788"/>
                                        </p:tgtEl>
                                      </p:cBhvr>
                                    </p:animEffect>
                                  </p:childTnLst>
                                </p:cTn>
                              </p:par>
                            </p:childTnLst>
                          </p:cTn>
                        </p:par>
                        <p:par>
                          <p:cTn id="55" fill="hold" nodeType="afterGroup">
                            <p:stCondLst>
                              <p:cond delay="3800"/>
                            </p:stCondLst>
                            <p:childTnLst>
                              <p:par>
                                <p:cTn id="56" presetID="9" presetClass="entr" presetSubtype="0" fill="hold" grpId="0" nodeType="afterEffect">
                                  <p:stCondLst>
                                    <p:cond delay="100"/>
                                  </p:stCondLst>
                                  <p:childTnLst>
                                    <p:set>
                                      <p:cBhvr>
                                        <p:cTn id="57" dur="1" fill="hold">
                                          <p:stCondLst>
                                            <p:cond delay="0"/>
                                          </p:stCondLst>
                                        </p:cTn>
                                        <p:tgtEl>
                                          <p:spTgt spid="75798"/>
                                        </p:tgtEl>
                                        <p:attrNameLst>
                                          <p:attrName>style.visibility</p:attrName>
                                        </p:attrNameLst>
                                      </p:cBhvr>
                                      <p:to>
                                        <p:strVal val="visible"/>
                                      </p:to>
                                    </p:set>
                                    <p:animEffect transition="in" filter="dissolve">
                                      <p:cBhvr>
                                        <p:cTn id="58" dur="300"/>
                                        <p:tgtEl>
                                          <p:spTgt spid="75798"/>
                                        </p:tgtEl>
                                      </p:cBhvr>
                                    </p:animEffect>
                                  </p:childTnLst>
                                </p:cTn>
                              </p:par>
                            </p:childTnLst>
                          </p:cTn>
                        </p:par>
                        <p:par>
                          <p:cTn id="59" fill="hold" nodeType="afterGroup">
                            <p:stCondLst>
                              <p:cond delay="4200"/>
                            </p:stCondLst>
                            <p:childTnLst>
                              <p:par>
                                <p:cTn id="60" presetID="9" presetClass="entr" presetSubtype="0" fill="hold" grpId="0" nodeType="afterEffect">
                                  <p:stCondLst>
                                    <p:cond delay="100"/>
                                  </p:stCondLst>
                                  <p:childTnLst>
                                    <p:set>
                                      <p:cBhvr>
                                        <p:cTn id="61" dur="1" fill="hold">
                                          <p:stCondLst>
                                            <p:cond delay="0"/>
                                          </p:stCondLst>
                                        </p:cTn>
                                        <p:tgtEl>
                                          <p:spTgt spid="75780"/>
                                        </p:tgtEl>
                                        <p:attrNameLst>
                                          <p:attrName>style.visibility</p:attrName>
                                        </p:attrNameLst>
                                      </p:cBhvr>
                                      <p:to>
                                        <p:strVal val="visible"/>
                                      </p:to>
                                    </p:set>
                                    <p:animEffect transition="in" filter="dissolve">
                                      <p:cBhvr>
                                        <p:cTn id="62" dur="300"/>
                                        <p:tgtEl>
                                          <p:spTgt spid="75780"/>
                                        </p:tgtEl>
                                      </p:cBhvr>
                                    </p:animEffect>
                                  </p:childTnLst>
                                </p:cTn>
                              </p:par>
                            </p:childTnLst>
                          </p:cTn>
                        </p:par>
                        <p:par>
                          <p:cTn id="63" fill="hold" nodeType="afterGroup">
                            <p:stCondLst>
                              <p:cond delay="4600"/>
                            </p:stCondLst>
                            <p:childTnLst>
                              <p:par>
                                <p:cTn id="64" presetID="9" presetClass="entr" presetSubtype="0" fill="hold" grpId="0" nodeType="afterEffect">
                                  <p:stCondLst>
                                    <p:cond delay="100"/>
                                  </p:stCondLst>
                                  <p:childTnLst>
                                    <p:set>
                                      <p:cBhvr>
                                        <p:cTn id="65" dur="1" fill="hold">
                                          <p:stCondLst>
                                            <p:cond delay="0"/>
                                          </p:stCondLst>
                                        </p:cTn>
                                        <p:tgtEl>
                                          <p:spTgt spid="75797"/>
                                        </p:tgtEl>
                                        <p:attrNameLst>
                                          <p:attrName>style.visibility</p:attrName>
                                        </p:attrNameLst>
                                      </p:cBhvr>
                                      <p:to>
                                        <p:strVal val="visible"/>
                                      </p:to>
                                    </p:set>
                                    <p:animEffect transition="in" filter="dissolve">
                                      <p:cBhvr>
                                        <p:cTn id="66" dur="300"/>
                                        <p:tgtEl>
                                          <p:spTgt spid="75797"/>
                                        </p:tgtEl>
                                      </p:cBhvr>
                                    </p:animEffect>
                                  </p:childTnLst>
                                </p:cTn>
                              </p:par>
                            </p:childTnLst>
                          </p:cTn>
                        </p:par>
                        <p:par>
                          <p:cTn id="67" fill="hold" nodeType="afterGroup">
                            <p:stCondLst>
                              <p:cond delay="5000"/>
                            </p:stCondLst>
                            <p:childTnLst>
                              <p:par>
                                <p:cTn id="68" presetID="9" presetClass="entr" presetSubtype="0" fill="hold" grpId="0" nodeType="afterEffect">
                                  <p:stCondLst>
                                    <p:cond delay="100"/>
                                  </p:stCondLst>
                                  <p:childTnLst>
                                    <p:set>
                                      <p:cBhvr>
                                        <p:cTn id="69" dur="1" fill="hold">
                                          <p:stCondLst>
                                            <p:cond delay="0"/>
                                          </p:stCondLst>
                                        </p:cTn>
                                        <p:tgtEl>
                                          <p:spTgt spid="75799"/>
                                        </p:tgtEl>
                                        <p:attrNameLst>
                                          <p:attrName>style.visibility</p:attrName>
                                        </p:attrNameLst>
                                      </p:cBhvr>
                                      <p:to>
                                        <p:strVal val="visible"/>
                                      </p:to>
                                    </p:set>
                                    <p:animEffect transition="in" filter="dissolve">
                                      <p:cBhvr>
                                        <p:cTn id="70" dur="300"/>
                                        <p:tgtEl>
                                          <p:spTgt spid="75799"/>
                                        </p:tgtEl>
                                      </p:cBhvr>
                                    </p:animEffect>
                                  </p:childTnLst>
                                </p:cTn>
                              </p:par>
                            </p:childTnLst>
                          </p:cTn>
                        </p:par>
                        <p:par>
                          <p:cTn id="71" fill="hold" nodeType="afterGroup">
                            <p:stCondLst>
                              <p:cond delay="5400"/>
                            </p:stCondLst>
                            <p:childTnLst>
                              <p:par>
                                <p:cTn id="72" presetID="9" presetClass="entr" presetSubtype="0" fill="hold" grpId="0" nodeType="afterEffect">
                                  <p:stCondLst>
                                    <p:cond delay="100"/>
                                  </p:stCondLst>
                                  <p:childTnLst>
                                    <p:set>
                                      <p:cBhvr>
                                        <p:cTn id="73" dur="1" fill="hold">
                                          <p:stCondLst>
                                            <p:cond delay="0"/>
                                          </p:stCondLst>
                                        </p:cTn>
                                        <p:tgtEl>
                                          <p:spTgt spid="75789"/>
                                        </p:tgtEl>
                                        <p:attrNameLst>
                                          <p:attrName>style.visibility</p:attrName>
                                        </p:attrNameLst>
                                      </p:cBhvr>
                                      <p:to>
                                        <p:strVal val="visible"/>
                                      </p:to>
                                    </p:set>
                                    <p:animEffect transition="in" filter="dissolve">
                                      <p:cBhvr>
                                        <p:cTn id="74" dur="300"/>
                                        <p:tgtEl>
                                          <p:spTgt spid="75789"/>
                                        </p:tgtEl>
                                      </p:cBhvr>
                                    </p:animEffect>
                                  </p:childTnLst>
                                </p:cTn>
                              </p:par>
                            </p:childTnLst>
                          </p:cTn>
                        </p:par>
                        <p:par>
                          <p:cTn id="75" fill="hold" nodeType="afterGroup">
                            <p:stCondLst>
                              <p:cond delay="5800"/>
                            </p:stCondLst>
                            <p:childTnLst>
                              <p:par>
                                <p:cTn id="76" presetID="9" presetClass="entr" presetSubtype="0" fill="hold" grpId="0" nodeType="afterEffect">
                                  <p:stCondLst>
                                    <p:cond delay="100"/>
                                  </p:stCondLst>
                                  <p:childTnLst>
                                    <p:set>
                                      <p:cBhvr>
                                        <p:cTn id="77" dur="1" fill="hold">
                                          <p:stCondLst>
                                            <p:cond delay="0"/>
                                          </p:stCondLst>
                                        </p:cTn>
                                        <p:tgtEl>
                                          <p:spTgt spid="75781"/>
                                        </p:tgtEl>
                                        <p:attrNameLst>
                                          <p:attrName>style.visibility</p:attrName>
                                        </p:attrNameLst>
                                      </p:cBhvr>
                                      <p:to>
                                        <p:strVal val="visible"/>
                                      </p:to>
                                    </p:set>
                                    <p:animEffect transition="in" filter="dissolve">
                                      <p:cBhvr>
                                        <p:cTn id="78" dur="300"/>
                                        <p:tgtEl>
                                          <p:spTgt spid="75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0" grpId="0" autoUpdateAnimBg="0"/>
      <p:bldP spid="75781" grpId="0" autoUpdateAnimBg="0"/>
      <p:bldP spid="75782" grpId="0" animBg="1"/>
      <p:bldP spid="75783" grpId="0" animBg="1"/>
      <p:bldP spid="75784" grpId="0" animBg="1"/>
      <p:bldP spid="75785" grpId="0" animBg="1"/>
      <p:bldP spid="75786" grpId="0" animBg="1"/>
      <p:bldP spid="75787" grpId="0" animBg="1"/>
      <p:bldP spid="75788" grpId="0" autoUpdateAnimBg="0"/>
      <p:bldP spid="75789" grpId="0" autoUpdateAnimBg="0"/>
      <p:bldP spid="75790" grpId="0" animBg="1"/>
      <p:bldP spid="75791" grpId="0" animBg="1"/>
      <p:bldP spid="75792" grpId="0"/>
      <p:bldP spid="75793" grpId="0"/>
      <p:bldP spid="75794" grpId="0"/>
      <p:bldP spid="75795" grpId="0"/>
      <p:bldP spid="75796" grpId="0" autoUpdateAnimBg="0"/>
      <p:bldP spid="75797" grpId="0" autoUpdateAnimBg="0"/>
      <p:bldP spid="75798" grpId="0" autoUpdateAnimBg="0"/>
      <p:bldP spid="75799"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E112D8-B0F8-4CA2-BA13-DEBE7DFFF072}" type="slidenum">
              <a:rPr lang="en-US" sz="2000">
                <a:solidFill>
                  <a:schemeClr val="bg1"/>
                </a:solidFill>
              </a:rPr>
              <a:pPr algn="ctr" eaLnBrk="1">
                <a:lnSpc>
                  <a:spcPct val="100000"/>
                </a:lnSpc>
              </a:pPr>
              <a:t>71</a:t>
            </a:fld>
            <a:endParaRPr lang="en-US">
              <a:solidFill>
                <a:schemeClr val="bg1"/>
              </a:solidFill>
            </a:endParaRPr>
          </a:p>
        </p:txBody>
      </p:sp>
      <p:sp>
        <p:nvSpPr>
          <p:cNvPr id="76804" name="AutoShape 4"/>
          <p:cNvSpPr>
            <a:spLocks/>
          </p:cNvSpPr>
          <p:nvPr/>
        </p:nvSpPr>
        <p:spPr bwMode="auto">
          <a:xfrm rot="10805500" flipH="1">
            <a:off x="6737350" y="5292725"/>
            <a:ext cx="13803313" cy="1071563"/>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76805" name="AutoShape 5"/>
          <p:cNvSpPr>
            <a:spLocks/>
          </p:cNvSpPr>
          <p:nvPr/>
        </p:nvSpPr>
        <p:spPr bwMode="auto">
          <a:xfrm>
            <a:off x="10085388" y="7051675"/>
            <a:ext cx="10517187" cy="2195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consectetuer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adipiscing</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nonummy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nibh</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euismod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tincidunt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aliquam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volutpat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wisi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enim</a:t>
            </a:r>
            <a:r>
              <a:rPr lang="en-US" dirty="0">
                <a:solidFill>
                  <a:schemeClr val="bg1"/>
                </a:solidFill>
                <a:latin typeface="Roboto Light" panose="02000000000000000000" pitchFamily="2" charset="0"/>
                <a:ea typeface="Roboto Light" panose="02000000000000000000" pitchFamily="2" charset="0"/>
              </a:rPr>
              <a:t> ad minim </a:t>
            </a:r>
            <a:r>
              <a:rPr lang="en-US" dirty="0" err="1">
                <a:solidFill>
                  <a:schemeClr val="bg1"/>
                </a:solidFill>
                <a:latin typeface="Roboto Light" panose="02000000000000000000" pitchFamily="2" charset="0"/>
                <a:ea typeface="Roboto Light" panose="02000000000000000000" pitchFamily="2" charset="0"/>
              </a:rPr>
              <a:t>ven</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consectetuer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adipiscing</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nonummy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nibh</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euismod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tincidunt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aliquam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volutpat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wisi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enim</a:t>
            </a:r>
            <a:r>
              <a:rPr lang="en-US" dirty="0">
                <a:solidFill>
                  <a:schemeClr val="bg1"/>
                </a:solidFill>
                <a:latin typeface="Roboto Light" panose="02000000000000000000" pitchFamily="2" charset="0"/>
                <a:ea typeface="Roboto Light" panose="02000000000000000000" pitchFamily="2" charset="0"/>
              </a:rPr>
              <a:t> ad minim </a:t>
            </a:r>
            <a:r>
              <a:rPr lang="en-US" dirty="0" err="1">
                <a:solidFill>
                  <a:schemeClr val="bg1"/>
                </a:solidFill>
                <a:latin typeface="Roboto Light" panose="02000000000000000000" pitchFamily="2" charset="0"/>
                <a:ea typeface="Roboto Light" panose="02000000000000000000" pitchFamily="2" charset="0"/>
              </a:rPr>
              <a:t>ven</a:t>
            </a:r>
            <a:endParaRPr lang="en-US" dirty="0">
              <a:solidFill>
                <a:schemeClr val="bg1"/>
              </a:solidFill>
              <a:latin typeface="Roboto Light" panose="02000000000000000000" pitchFamily="2" charset="0"/>
              <a:ea typeface="Roboto Light" panose="02000000000000000000" pitchFamily="2" charset="0"/>
            </a:endParaRPr>
          </a:p>
        </p:txBody>
      </p:sp>
      <p:sp>
        <p:nvSpPr>
          <p:cNvPr id="76806" name="AutoShape 6"/>
          <p:cNvSpPr>
            <a:spLocks/>
          </p:cNvSpPr>
          <p:nvPr/>
        </p:nvSpPr>
        <p:spPr bwMode="auto">
          <a:xfrm>
            <a:off x="4106863" y="5310188"/>
            <a:ext cx="4229100" cy="4881562"/>
          </a:xfrm>
          <a:custGeom>
            <a:avLst/>
            <a:gdLst>
              <a:gd name="T0" fmla="*/ 2114550 w 21600"/>
              <a:gd name="T1" fmla="*/ 2440781 h 21600"/>
              <a:gd name="T2" fmla="*/ 2114550 w 21600"/>
              <a:gd name="T3" fmla="*/ 2440781 h 21600"/>
              <a:gd name="T4" fmla="*/ 2114550 w 21600"/>
              <a:gd name="T5" fmla="*/ 2440781 h 21600"/>
              <a:gd name="T6" fmla="*/ 2114550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76807" name="AutoShape 7"/>
          <p:cNvSpPr>
            <a:spLocks/>
          </p:cNvSpPr>
          <p:nvPr/>
        </p:nvSpPr>
        <p:spPr bwMode="auto">
          <a:xfrm>
            <a:off x="5756275" y="6772250"/>
            <a:ext cx="930275"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sz="12000" b="1" dirty="0">
                <a:solidFill>
                  <a:schemeClr val="tx2"/>
                </a:solidFill>
                <a:latin typeface="Roboto" charset="0"/>
                <a:ea typeface="ＭＳ Ｐゴシック" charset="0"/>
                <a:cs typeface="Roboto" charset="0"/>
                <a:sym typeface="Roboto" charset="0"/>
              </a:rPr>
              <a:t>S</a:t>
            </a:r>
            <a:endParaRPr lang="en-US" dirty="0">
              <a:solidFill>
                <a:schemeClr val="tx2"/>
              </a:solidFill>
              <a:latin typeface="Roboto" charset="0"/>
              <a:ea typeface="ＭＳ Ｐゴシック" charset="0"/>
              <a:cs typeface="Roboto" charset="0"/>
              <a:sym typeface="Roboto" charset="0"/>
            </a:endParaRPr>
          </a:p>
        </p:txBody>
      </p:sp>
      <p:sp>
        <p:nvSpPr>
          <p:cNvPr id="76808" name="AutoShape 8"/>
          <p:cNvSpPr>
            <a:spLocks/>
          </p:cNvSpPr>
          <p:nvPr/>
        </p:nvSpPr>
        <p:spPr bwMode="auto">
          <a:xfrm>
            <a:off x="10085388" y="6230938"/>
            <a:ext cx="19653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STRENGHT</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6B24-E7B6-4B4D-A5A3-6C6295B533B0}" type="slidenum">
              <a:rPr lang="en-US" sz="2000">
                <a:solidFill>
                  <a:schemeClr val="bg1"/>
                </a:solidFill>
              </a:rPr>
              <a:pPr algn="ctr" eaLnBrk="1">
                <a:lnSpc>
                  <a:spcPct val="100000"/>
                </a:lnSpc>
              </a:pPr>
              <a:t>72</a:t>
            </a:fld>
            <a:endParaRPr lang="en-US">
              <a:solidFill>
                <a:schemeClr val="bg1"/>
              </a:solidFill>
            </a:endParaRPr>
          </a:p>
        </p:txBody>
      </p:sp>
      <p:sp>
        <p:nvSpPr>
          <p:cNvPr id="77828" name="AutoShape 4"/>
          <p:cNvSpPr>
            <a:spLocks/>
          </p:cNvSpPr>
          <p:nvPr/>
        </p:nvSpPr>
        <p:spPr bwMode="auto">
          <a:xfrm>
            <a:off x="3803650" y="7035800"/>
            <a:ext cx="10515600" cy="219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consectetuer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adipiscing</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nonummy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nibh</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euismod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tincidunt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aliquam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volutpat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wisi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enim</a:t>
            </a:r>
            <a:r>
              <a:rPr lang="en-US" dirty="0">
                <a:solidFill>
                  <a:schemeClr val="bg1"/>
                </a:solidFill>
                <a:latin typeface="Roboto Light" panose="02000000000000000000" pitchFamily="2" charset="0"/>
                <a:ea typeface="Roboto Light" panose="02000000000000000000" pitchFamily="2" charset="0"/>
              </a:rPr>
              <a:t> ad minim </a:t>
            </a:r>
            <a:r>
              <a:rPr lang="en-US" dirty="0" err="1">
                <a:solidFill>
                  <a:schemeClr val="bg1"/>
                </a:solidFill>
                <a:latin typeface="Roboto Light" panose="02000000000000000000" pitchFamily="2" charset="0"/>
                <a:ea typeface="Roboto Light" panose="02000000000000000000" pitchFamily="2" charset="0"/>
              </a:rPr>
              <a:t>ven</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consectetuer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adipiscing</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diam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nonummy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nibh</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euismod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tincidunt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dolore</a:t>
            </a:r>
            <a:r>
              <a:rPr lang="en-US" dirty="0">
                <a:solidFill>
                  <a:schemeClr val="bg1"/>
                </a:solidFill>
                <a:latin typeface="Roboto Light" panose="02000000000000000000" pitchFamily="2" charset="0"/>
                <a:ea typeface="Roboto Light" panose="02000000000000000000" pitchFamily="2" charset="0"/>
              </a:rPr>
              <a:t> magna </a:t>
            </a:r>
            <a:r>
              <a:rPr lang="en-US" dirty="0" err="1">
                <a:solidFill>
                  <a:schemeClr val="bg1"/>
                </a:solidFill>
                <a:latin typeface="Roboto Light" panose="02000000000000000000" pitchFamily="2" charset="0"/>
                <a:ea typeface="Roboto Light" panose="02000000000000000000" pitchFamily="2" charset="0"/>
              </a:rPr>
              <a:t>aliquam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volutpat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wisi</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enim</a:t>
            </a:r>
            <a:r>
              <a:rPr lang="en-US" dirty="0">
                <a:solidFill>
                  <a:schemeClr val="bg1"/>
                </a:solidFill>
                <a:latin typeface="Roboto Light" panose="02000000000000000000" pitchFamily="2" charset="0"/>
                <a:ea typeface="Roboto Light" panose="02000000000000000000" pitchFamily="2" charset="0"/>
              </a:rPr>
              <a:t> ad minim </a:t>
            </a:r>
            <a:r>
              <a:rPr lang="en-US" dirty="0" err="1">
                <a:solidFill>
                  <a:schemeClr val="bg1"/>
                </a:solidFill>
                <a:latin typeface="Roboto Light" panose="02000000000000000000" pitchFamily="2" charset="0"/>
                <a:ea typeface="Roboto Light" panose="02000000000000000000" pitchFamily="2" charset="0"/>
              </a:rPr>
              <a:t>ven</a:t>
            </a:r>
            <a:endParaRPr lang="en-US" dirty="0">
              <a:solidFill>
                <a:schemeClr val="bg1"/>
              </a:solidFill>
              <a:latin typeface="Roboto Light" panose="02000000000000000000" pitchFamily="2" charset="0"/>
              <a:ea typeface="Roboto Light" panose="02000000000000000000" pitchFamily="2" charset="0"/>
            </a:endParaRPr>
          </a:p>
        </p:txBody>
      </p:sp>
      <p:sp>
        <p:nvSpPr>
          <p:cNvPr id="77829" name="AutoShape 5"/>
          <p:cNvSpPr>
            <a:spLocks/>
          </p:cNvSpPr>
          <p:nvPr/>
        </p:nvSpPr>
        <p:spPr bwMode="auto">
          <a:xfrm rot="5500" flipH="1">
            <a:off x="3819525" y="9109075"/>
            <a:ext cx="13803313" cy="1071563"/>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508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71437" tIns="71437" rIns="71437" bIns="71437" anchor="ctr"/>
          <a:lstStyle/>
          <a:p>
            <a:endParaRPr lang="id-ID">
              <a:solidFill>
                <a:schemeClr val="bg1"/>
              </a:solidFill>
            </a:endParaRPr>
          </a:p>
        </p:txBody>
      </p:sp>
      <p:sp>
        <p:nvSpPr>
          <p:cNvPr id="77830" name="AutoShape 6"/>
          <p:cNvSpPr>
            <a:spLocks/>
          </p:cNvSpPr>
          <p:nvPr/>
        </p:nvSpPr>
        <p:spPr bwMode="auto">
          <a:xfrm rot="10800000">
            <a:off x="16024225" y="5281613"/>
            <a:ext cx="4227513" cy="4881562"/>
          </a:xfrm>
          <a:custGeom>
            <a:avLst/>
            <a:gdLst>
              <a:gd name="T0" fmla="*/ 2113757 w 21600"/>
              <a:gd name="T1" fmla="*/ 2440781 h 21600"/>
              <a:gd name="T2" fmla="*/ 2113757 w 21600"/>
              <a:gd name="T3" fmla="*/ 2440781 h 21600"/>
              <a:gd name="T4" fmla="*/ 2113757 w 21600"/>
              <a:gd name="T5" fmla="*/ 2440781 h 21600"/>
              <a:gd name="T6" fmla="*/ 2113757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77831" name="AutoShape 7"/>
          <p:cNvSpPr>
            <a:spLocks/>
          </p:cNvSpPr>
          <p:nvPr/>
        </p:nvSpPr>
        <p:spPr bwMode="auto">
          <a:xfrm>
            <a:off x="17268825" y="6778625"/>
            <a:ext cx="1739900" cy="1887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584200">
              <a:lnSpc>
                <a:spcPct val="100000"/>
              </a:lnSpc>
              <a:defRPr/>
            </a:pPr>
            <a:r>
              <a:rPr lang="en-US" sz="12000" b="1" dirty="0">
                <a:solidFill>
                  <a:schemeClr val="tx2"/>
                </a:solidFill>
                <a:latin typeface="Roboto" charset="0"/>
                <a:ea typeface="ＭＳ Ｐゴシック" charset="0"/>
                <a:cs typeface="Roboto" charset="0"/>
                <a:sym typeface="Roboto" charset="0"/>
              </a:rPr>
              <a:t>W</a:t>
            </a:r>
            <a:endParaRPr lang="en-US" dirty="0">
              <a:solidFill>
                <a:schemeClr val="tx2"/>
              </a:solidFill>
              <a:latin typeface="Roboto" charset="0"/>
              <a:ea typeface="ＭＳ Ｐゴシック" charset="0"/>
              <a:cs typeface="Roboto" charset="0"/>
              <a:sym typeface="Roboto" charset="0"/>
            </a:endParaRPr>
          </a:p>
        </p:txBody>
      </p:sp>
      <p:sp>
        <p:nvSpPr>
          <p:cNvPr id="77832" name="AutoShape 8"/>
          <p:cNvSpPr>
            <a:spLocks/>
          </p:cNvSpPr>
          <p:nvPr/>
        </p:nvSpPr>
        <p:spPr bwMode="auto">
          <a:xfrm>
            <a:off x="3803650" y="6215063"/>
            <a:ext cx="19653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dirty="0">
                <a:solidFill>
                  <a:schemeClr val="bg1"/>
                </a:solidFill>
                <a:latin typeface="Roboto" charset="0"/>
                <a:ea typeface="ＭＳ Ｐゴシック" charset="0"/>
                <a:cs typeface="Roboto" charset="0"/>
                <a:sym typeface="Roboto" charset="0"/>
              </a:rPr>
              <a:t>STRENGHT</a:t>
            </a:r>
            <a:endParaRPr lang="en-US"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E0273F4-2C0C-4439-A418-695DDE8A449C}" type="slidenum">
              <a:rPr lang="en-US" sz="2000">
                <a:solidFill>
                  <a:schemeClr val="bg1"/>
                </a:solidFill>
              </a:rPr>
              <a:pPr algn="ctr" eaLnBrk="1">
                <a:lnSpc>
                  <a:spcPct val="100000"/>
                </a:lnSpc>
              </a:pPr>
              <a:t>73</a:t>
            </a:fld>
            <a:endParaRPr lang="en-US">
              <a:solidFill>
                <a:schemeClr val="bg1"/>
              </a:solidFill>
            </a:endParaRPr>
          </a:p>
        </p:txBody>
      </p:sp>
      <p:sp>
        <p:nvSpPr>
          <p:cNvPr id="78852" name="AutoShape 4"/>
          <p:cNvSpPr>
            <a:spLocks/>
          </p:cNvSpPr>
          <p:nvPr/>
        </p:nvSpPr>
        <p:spPr bwMode="auto">
          <a:xfrm>
            <a:off x="3979863" y="6856413"/>
            <a:ext cx="196532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STRENGHT</a:t>
            </a:r>
            <a:endParaRPr lang="en-US">
              <a:solidFill>
                <a:schemeClr val="bg1"/>
              </a:solidFill>
              <a:latin typeface="Roboto" charset="0"/>
              <a:ea typeface="ＭＳ Ｐゴシック" charset="0"/>
              <a:cs typeface="Roboto" charset="0"/>
              <a:sym typeface="Roboto" charset="0"/>
            </a:endParaRPr>
          </a:p>
        </p:txBody>
      </p:sp>
      <p:sp>
        <p:nvSpPr>
          <p:cNvPr id="78853" name="AutoShape 5"/>
          <p:cNvSpPr>
            <a:spLocks/>
          </p:cNvSpPr>
          <p:nvPr/>
        </p:nvSpPr>
        <p:spPr bwMode="auto">
          <a:xfrm>
            <a:off x="3148013" y="7994650"/>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4" name="AutoShape 6"/>
          <p:cNvSpPr>
            <a:spLocks/>
          </p:cNvSpPr>
          <p:nvPr/>
        </p:nvSpPr>
        <p:spPr bwMode="auto">
          <a:xfrm>
            <a:off x="3148013" y="8677275"/>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5" name="AutoShape 7"/>
          <p:cNvSpPr>
            <a:spLocks/>
          </p:cNvSpPr>
          <p:nvPr/>
        </p:nvSpPr>
        <p:spPr bwMode="auto">
          <a:xfrm>
            <a:off x="3159125" y="9348788"/>
            <a:ext cx="3532188"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56" name="AutoShape 8"/>
          <p:cNvSpPr>
            <a:spLocks/>
          </p:cNvSpPr>
          <p:nvPr/>
        </p:nvSpPr>
        <p:spPr bwMode="auto">
          <a:xfrm>
            <a:off x="3746500" y="3727450"/>
            <a:ext cx="2346325" cy="2347913"/>
          </a:xfrm>
          <a:prstGeom prst="roundRect">
            <a:avLst>
              <a:gd name="adj" fmla="val 22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78857" name="AutoShape 9"/>
          <p:cNvSpPr>
            <a:spLocks/>
          </p:cNvSpPr>
          <p:nvPr/>
        </p:nvSpPr>
        <p:spPr bwMode="auto">
          <a:xfrm>
            <a:off x="9080500" y="3727450"/>
            <a:ext cx="2346325" cy="2347913"/>
          </a:xfrm>
          <a:prstGeom prst="roundRect">
            <a:avLst>
              <a:gd name="adj" fmla="val 22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78858" name="AutoShape 10"/>
          <p:cNvSpPr>
            <a:spLocks/>
          </p:cNvSpPr>
          <p:nvPr/>
        </p:nvSpPr>
        <p:spPr bwMode="auto">
          <a:xfrm>
            <a:off x="14262100" y="3727450"/>
            <a:ext cx="2346325" cy="2347913"/>
          </a:xfrm>
          <a:prstGeom prst="roundRect">
            <a:avLst>
              <a:gd name="adj" fmla="val 22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78859" name="AutoShape 11"/>
          <p:cNvSpPr>
            <a:spLocks/>
          </p:cNvSpPr>
          <p:nvPr/>
        </p:nvSpPr>
        <p:spPr bwMode="auto">
          <a:xfrm>
            <a:off x="19227800" y="3727450"/>
            <a:ext cx="2347913" cy="2347913"/>
          </a:xfrm>
          <a:prstGeom prst="roundRect">
            <a:avLst>
              <a:gd name="adj" fmla="val 22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78860" name="AutoShape 12"/>
          <p:cNvSpPr>
            <a:spLocks/>
          </p:cNvSpPr>
          <p:nvPr/>
        </p:nvSpPr>
        <p:spPr bwMode="auto">
          <a:xfrm>
            <a:off x="4681538" y="4398963"/>
            <a:ext cx="4953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dirty="0">
                <a:solidFill>
                  <a:schemeClr val="tx2"/>
                </a:solidFill>
                <a:latin typeface="Roboto" charset="0"/>
                <a:ea typeface="ＭＳ Ｐゴシック" charset="0"/>
                <a:cs typeface="Roboto" charset="0"/>
                <a:sym typeface="Roboto" charset="0"/>
              </a:rPr>
              <a:t>S</a:t>
            </a:r>
            <a:endParaRPr lang="en-US" dirty="0">
              <a:solidFill>
                <a:schemeClr val="tx2"/>
              </a:solidFill>
              <a:latin typeface="Roboto" charset="0"/>
              <a:ea typeface="ＭＳ Ｐゴシック" charset="0"/>
              <a:cs typeface="Roboto" charset="0"/>
              <a:sym typeface="Roboto" charset="0"/>
            </a:endParaRPr>
          </a:p>
        </p:txBody>
      </p:sp>
      <p:sp>
        <p:nvSpPr>
          <p:cNvPr id="78861" name="AutoShape 13"/>
          <p:cNvSpPr>
            <a:spLocks/>
          </p:cNvSpPr>
          <p:nvPr/>
        </p:nvSpPr>
        <p:spPr bwMode="auto">
          <a:xfrm>
            <a:off x="9910763" y="4398963"/>
            <a:ext cx="68738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tx2"/>
                </a:solidFill>
                <a:latin typeface="Roboto" charset="0"/>
                <a:ea typeface="ＭＳ Ｐゴシック" charset="0"/>
                <a:cs typeface="Roboto" charset="0"/>
                <a:sym typeface="Roboto" charset="0"/>
              </a:rPr>
              <a:t>W</a:t>
            </a:r>
            <a:endParaRPr lang="en-US">
              <a:solidFill>
                <a:schemeClr val="tx2"/>
              </a:solidFill>
              <a:latin typeface="Roboto" charset="0"/>
              <a:ea typeface="ＭＳ Ｐゴシック" charset="0"/>
              <a:cs typeface="Roboto" charset="0"/>
              <a:sym typeface="Roboto" charset="0"/>
            </a:endParaRPr>
          </a:p>
        </p:txBody>
      </p:sp>
      <p:sp>
        <p:nvSpPr>
          <p:cNvPr id="78862" name="AutoShape 14"/>
          <p:cNvSpPr>
            <a:spLocks/>
          </p:cNvSpPr>
          <p:nvPr/>
        </p:nvSpPr>
        <p:spPr bwMode="auto">
          <a:xfrm>
            <a:off x="15168563" y="4398963"/>
            <a:ext cx="533400"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tx2"/>
                </a:solidFill>
                <a:latin typeface="Roboto" charset="0"/>
                <a:ea typeface="ＭＳ Ｐゴシック" charset="0"/>
                <a:cs typeface="Roboto" charset="0"/>
                <a:sym typeface="Roboto" charset="0"/>
              </a:rPr>
              <a:t>O</a:t>
            </a:r>
            <a:endParaRPr lang="en-US">
              <a:solidFill>
                <a:schemeClr val="tx2"/>
              </a:solidFill>
              <a:latin typeface="Roboto" charset="0"/>
              <a:ea typeface="ＭＳ Ｐゴシック" charset="0"/>
              <a:cs typeface="Roboto" charset="0"/>
              <a:sym typeface="Roboto" charset="0"/>
            </a:endParaRPr>
          </a:p>
        </p:txBody>
      </p:sp>
      <p:sp>
        <p:nvSpPr>
          <p:cNvPr id="78863" name="AutoShape 15"/>
          <p:cNvSpPr>
            <a:spLocks/>
          </p:cNvSpPr>
          <p:nvPr/>
        </p:nvSpPr>
        <p:spPr bwMode="auto">
          <a:xfrm>
            <a:off x="20172363" y="4398963"/>
            <a:ext cx="447675"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584200">
              <a:lnSpc>
                <a:spcPct val="100000"/>
              </a:lnSpc>
              <a:defRPr/>
            </a:pPr>
            <a:r>
              <a:rPr lang="en-US" sz="6000" b="1">
                <a:solidFill>
                  <a:schemeClr val="tx2"/>
                </a:solidFill>
                <a:latin typeface="Roboto" charset="0"/>
                <a:ea typeface="ＭＳ Ｐゴシック" charset="0"/>
                <a:cs typeface="Roboto" charset="0"/>
                <a:sym typeface="Roboto" charset="0"/>
              </a:rPr>
              <a:t>T</a:t>
            </a:r>
            <a:endParaRPr lang="en-US">
              <a:solidFill>
                <a:schemeClr val="tx2"/>
              </a:solidFill>
              <a:latin typeface="Roboto" charset="0"/>
              <a:ea typeface="ＭＳ Ｐゴシック" charset="0"/>
              <a:cs typeface="Roboto" charset="0"/>
              <a:sym typeface="Roboto" charset="0"/>
            </a:endParaRPr>
          </a:p>
        </p:txBody>
      </p:sp>
      <p:sp>
        <p:nvSpPr>
          <p:cNvPr id="78864" name="AutoShape 16"/>
          <p:cNvSpPr>
            <a:spLocks/>
          </p:cNvSpPr>
          <p:nvPr/>
        </p:nvSpPr>
        <p:spPr bwMode="auto">
          <a:xfrm>
            <a:off x="9280525" y="6856413"/>
            <a:ext cx="20320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WEAKNESS</a:t>
            </a:r>
            <a:endParaRPr lang="en-US">
              <a:solidFill>
                <a:schemeClr val="bg1"/>
              </a:solidFill>
              <a:latin typeface="Roboto" charset="0"/>
              <a:ea typeface="ＭＳ Ｐゴシック" charset="0"/>
              <a:cs typeface="Roboto" charset="0"/>
              <a:sym typeface="Roboto" charset="0"/>
            </a:endParaRPr>
          </a:p>
        </p:txBody>
      </p:sp>
      <p:sp>
        <p:nvSpPr>
          <p:cNvPr id="78865" name="AutoShape 17"/>
          <p:cNvSpPr>
            <a:spLocks/>
          </p:cNvSpPr>
          <p:nvPr/>
        </p:nvSpPr>
        <p:spPr bwMode="auto">
          <a:xfrm>
            <a:off x="8482013" y="7994650"/>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6" name="AutoShape 18"/>
          <p:cNvSpPr>
            <a:spLocks/>
          </p:cNvSpPr>
          <p:nvPr/>
        </p:nvSpPr>
        <p:spPr bwMode="auto">
          <a:xfrm>
            <a:off x="8482013" y="8677275"/>
            <a:ext cx="354330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67" name="AutoShape 19"/>
          <p:cNvSpPr>
            <a:spLocks/>
          </p:cNvSpPr>
          <p:nvPr/>
        </p:nvSpPr>
        <p:spPr bwMode="auto">
          <a:xfrm>
            <a:off x="8482013" y="9871075"/>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8" name="AutoShape 20"/>
          <p:cNvSpPr>
            <a:spLocks/>
          </p:cNvSpPr>
          <p:nvPr/>
        </p:nvSpPr>
        <p:spPr bwMode="auto">
          <a:xfrm>
            <a:off x="14182725" y="6856413"/>
            <a:ext cx="2590800"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OPPORTUNITY</a:t>
            </a:r>
            <a:endParaRPr lang="en-US">
              <a:solidFill>
                <a:schemeClr val="bg1"/>
              </a:solidFill>
              <a:latin typeface="Roboto" charset="0"/>
              <a:ea typeface="ＭＳ Ｐゴシック" charset="0"/>
              <a:cs typeface="Roboto" charset="0"/>
              <a:sym typeface="Roboto" charset="0"/>
            </a:endParaRPr>
          </a:p>
        </p:txBody>
      </p:sp>
      <p:sp>
        <p:nvSpPr>
          <p:cNvPr id="78869" name="AutoShape 21"/>
          <p:cNvSpPr>
            <a:spLocks/>
          </p:cNvSpPr>
          <p:nvPr/>
        </p:nvSpPr>
        <p:spPr bwMode="auto">
          <a:xfrm>
            <a:off x="13663613" y="7994650"/>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0" name="AutoShape 22"/>
          <p:cNvSpPr>
            <a:spLocks/>
          </p:cNvSpPr>
          <p:nvPr/>
        </p:nvSpPr>
        <p:spPr bwMode="auto">
          <a:xfrm>
            <a:off x="13674725" y="9348788"/>
            <a:ext cx="3532188"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1" name="AutoShape 23"/>
          <p:cNvSpPr>
            <a:spLocks/>
          </p:cNvSpPr>
          <p:nvPr/>
        </p:nvSpPr>
        <p:spPr bwMode="auto">
          <a:xfrm>
            <a:off x="19858038" y="6856413"/>
            <a:ext cx="1173162"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TREAT</a:t>
            </a:r>
            <a:endParaRPr lang="en-US">
              <a:solidFill>
                <a:schemeClr val="bg1"/>
              </a:solidFill>
              <a:latin typeface="Roboto" charset="0"/>
              <a:ea typeface="ＭＳ Ｐゴシック" charset="0"/>
              <a:cs typeface="Roboto" charset="0"/>
              <a:sym typeface="Roboto" charset="0"/>
            </a:endParaRPr>
          </a:p>
        </p:txBody>
      </p:sp>
      <p:sp>
        <p:nvSpPr>
          <p:cNvPr id="78872" name="AutoShape 24"/>
          <p:cNvSpPr>
            <a:spLocks/>
          </p:cNvSpPr>
          <p:nvPr/>
        </p:nvSpPr>
        <p:spPr bwMode="auto">
          <a:xfrm>
            <a:off x="18630900" y="7994650"/>
            <a:ext cx="3541713"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3" name="AutoShape 25"/>
          <p:cNvSpPr>
            <a:spLocks/>
          </p:cNvSpPr>
          <p:nvPr/>
        </p:nvSpPr>
        <p:spPr bwMode="auto">
          <a:xfrm>
            <a:off x="18630900" y="8677275"/>
            <a:ext cx="3541713"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4" name="AutoShape 26"/>
          <p:cNvSpPr>
            <a:spLocks/>
          </p:cNvSpPr>
          <p:nvPr/>
        </p:nvSpPr>
        <p:spPr bwMode="auto">
          <a:xfrm>
            <a:off x="18630900" y="9871075"/>
            <a:ext cx="3541713"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5" name="AutoShape 27"/>
          <p:cNvSpPr>
            <a:spLocks/>
          </p:cNvSpPr>
          <p:nvPr/>
        </p:nvSpPr>
        <p:spPr bwMode="auto">
          <a:xfrm>
            <a:off x="18640425" y="10542588"/>
            <a:ext cx="3532188"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6" name="AutoShape 28"/>
          <p:cNvSpPr>
            <a:spLocks/>
          </p:cNvSpPr>
          <p:nvPr/>
        </p:nvSpPr>
        <p:spPr bwMode="auto">
          <a:xfrm>
            <a:off x="8482013" y="10542588"/>
            <a:ext cx="354330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7" name="AutoShape 29"/>
          <p:cNvSpPr>
            <a:spLocks/>
          </p:cNvSpPr>
          <p:nvPr/>
        </p:nvSpPr>
        <p:spPr bwMode="auto">
          <a:xfrm>
            <a:off x="13663613" y="8677275"/>
            <a:ext cx="3543300"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8" name="AutoShape 30"/>
          <p:cNvSpPr>
            <a:spLocks/>
          </p:cNvSpPr>
          <p:nvPr/>
        </p:nvSpPr>
        <p:spPr bwMode="auto">
          <a:xfrm>
            <a:off x="13663613" y="10542588"/>
            <a:ext cx="354330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95275" indent="-295275">
              <a:buSzPct val="75000"/>
              <a:buFontTx/>
              <a:buChar cha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AA558F7-31BC-44B7-92FA-A7DCDC295732}" type="slidenum">
              <a:rPr lang="en-US" sz="2000">
                <a:solidFill>
                  <a:schemeClr val="bg1"/>
                </a:solidFill>
              </a:rPr>
              <a:pPr algn="ctr" eaLnBrk="1">
                <a:lnSpc>
                  <a:spcPct val="100000"/>
                </a:lnSpc>
              </a:pPr>
              <a:t>74</a:t>
            </a:fld>
            <a:endParaRPr lang="en-US">
              <a:solidFill>
                <a:schemeClr val="bg1"/>
              </a:solidFill>
            </a:endParaRPr>
          </a:p>
        </p:txBody>
      </p:sp>
      <p:sp>
        <p:nvSpPr>
          <p:cNvPr id="79876" name="AutoShape 4"/>
          <p:cNvSpPr>
            <a:spLocks/>
          </p:cNvSpPr>
          <p:nvPr/>
        </p:nvSpPr>
        <p:spPr bwMode="auto">
          <a:xfrm>
            <a:off x="15808325" y="4448175"/>
            <a:ext cx="1109663" cy="4005263"/>
          </a:xfrm>
          <a:prstGeom prst="roundRect">
            <a:avLst>
              <a:gd name="adj" fmla="val 4806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79877" name="AutoShape 5"/>
          <p:cNvSpPr>
            <a:spLocks/>
          </p:cNvSpPr>
          <p:nvPr/>
        </p:nvSpPr>
        <p:spPr bwMode="auto">
          <a:xfrm>
            <a:off x="17129125" y="3406775"/>
            <a:ext cx="1109663" cy="4883150"/>
          </a:xfrm>
          <a:prstGeom prst="roundRect">
            <a:avLst>
              <a:gd name="adj" fmla="val 4578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79878" name="AutoShape 6"/>
          <p:cNvSpPr>
            <a:spLocks/>
          </p:cNvSpPr>
          <p:nvPr/>
        </p:nvSpPr>
        <p:spPr bwMode="auto">
          <a:xfrm>
            <a:off x="18449925" y="2957513"/>
            <a:ext cx="1211263" cy="5495925"/>
          </a:xfrm>
          <a:prstGeom prst="roundRect">
            <a:avLst>
              <a:gd name="adj" fmla="val 46134"/>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79879" name="AutoShape 7"/>
          <p:cNvSpPr>
            <a:spLocks/>
          </p:cNvSpPr>
          <p:nvPr/>
        </p:nvSpPr>
        <p:spPr bwMode="auto">
          <a:xfrm>
            <a:off x="19872325" y="3767138"/>
            <a:ext cx="949325" cy="4491037"/>
          </a:xfrm>
          <a:prstGeom prst="roundRect">
            <a:avLst>
              <a:gd name="adj" fmla="val 49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79880" name="AutoShape 8"/>
          <p:cNvSpPr>
            <a:spLocks/>
          </p:cNvSpPr>
          <p:nvPr/>
        </p:nvSpPr>
        <p:spPr bwMode="auto">
          <a:xfrm>
            <a:off x="15806738" y="7789863"/>
            <a:ext cx="7307262" cy="4883150"/>
          </a:xfrm>
          <a:custGeom>
            <a:avLst/>
            <a:gdLst>
              <a:gd name="T0" fmla="*/ 3653631 w 21504"/>
              <a:gd name="T1" fmla="*/ 2441575 h 21576"/>
              <a:gd name="T2" fmla="*/ 3653631 w 21504"/>
              <a:gd name="T3" fmla="*/ 2441575 h 21576"/>
              <a:gd name="T4" fmla="*/ 3653631 w 21504"/>
              <a:gd name="T5" fmla="*/ 2441575 h 21576"/>
              <a:gd name="T6" fmla="*/ 3653631 w 21504"/>
              <a:gd name="T7" fmla="*/ 2441575 h 21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4" h="21576">
                <a:moveTo>
                  <a:pt x="21" y="0"/>
                </a:moveTo>
                <a:cubicBezTo>
                  <a:pt x="1" y="1219"/>
                  <a:pt x="-7" y="2438"/>
                  <a:pt x="5" y="3658"/>
                </a:cubicBezTo>
                <a:cubicBezTo>
                  <a:pt x="23" y="5346"/>
                  <a:pt x="72" y="7034"/>
                  <a:pt x="79" y="8723"/>
                </a:cubicBezTo>
                <a:cubicBezTo>
                  <a:pt x="85" y="10188"/>
                  <a:pt x="60" y="11655"/>
                  <a:pt x="167" y="13111"/>
                </a:cubicBezTo>
                <a:cubicBezTo>
                  <a:pt x="274" y="14579"/>
                  <a:pt x="516" y="16020"/>
                  <a:pt x="885" y="17394"/>
                </a:cubicBezTo>
                <a:cubicBezTo>
                  <a:pt x="1533" y="18983"/>
                  <a:pt x="2533" y="20209"/>
                  <a:pt x="3724" y="20874"/>
                </a:cubicBezTo>
                <a:cubicBezTo>
                  <a:pt x="4909" y="21536"/>
                  <a:pt x="6187" y="21599"/>
                  <a:pt x="7438" y="21570"/>
                </a:cubicBezTo>
                <a:cubicBezTo>
                  <a:pt x="8878" y="21536"/>
                  <a:pt x="10324" y="21380"/>
                  <a:pt x="11769" y="21098"/>
                </a:cubicBezTo>
                <a:cubicBezTo>
                  <a:pt x="12751" y="20447"/>
                  <a:pt x="13662" y="19604"/>
                  <a:pt x="14480" y="18597"/>
                </a:cubicBezTo>
                <a:cubicBezTo>
                  <a:pt x="15240" y="17662"/>
                  <a:pt x="15918" y="16586"/>
                  <a:pt x="16472" y="15374"/>
                </a:cubicBezTo>
                <a:cubicBezTo>
                  <a:pt x="17033" y="14146"/>
                  <a:pt x="17454" y="12801"/>
                  <a:pt x="17980" y="11549"/>
                </a:cubicBezTo>
                <a:cubicBezTo>
                  <a:pt x="18546" y="10199"/>
                  <a:pt x="19241" y="8884"/>
                  <a:pt x="20012" y="7774"/>
                </a:cubicBezTo>
                <a:cubicBezTo>
                  <a:pt x="20644" y="6864"/>
                  <a:pt x="21324" y="6042"/>
                  <a:pt x="21477" y="4744"/>
                </a:cubicBezTo>
                <a:cubicBezTo>
                  <a:pt x="21593" y="3756"/>
                  <a:pt x="21328" y="2755"/>
                  <a:pt x="20786" y="2129"/>
                </a:cubicBezTo>
                <a:cubicBezTo>
                  <a:pt x="20327" y="2026"/>
                  <a:pt x="19857" y="2104"/>
                  <a:pt x="19426" y="2353"/>
                </a:cubicBezTo>
                <a:cubicBezTo>
                  <a:pt x="18252" y="3032"/>
                  <a:pt x="17614" y="4723"/>
                  <a:pt x="16759" y="5999"/>
                </a:cubicBezTo>
                <a:cubicBezTo>
                  <a:pt x="16255" y="6752"/>
                  <a:pt x="15664" y="7380"/>
                  <a:pt x="15010" y="7853"/>
                </a:cubicBezTo>
                <a:cubicBezTo>
                  <a:pt x="14909" y="7028"/>
                  <a:pt x="14847" y="6194"/>
                  <a:pt x="14825" y="5356"/>
                </a:cubicBezTo>
                <a:cubicBezTo>
                  <a:pt x="14804" y="4523"/>
                  <a:pt x="14823" y="3690"/>
                  <a:pt x="14824" y="2857"/>
                </a:cubicBezTo>
                <a:cubicBezTo>
                  <a:pt x="14825" y="2182"/>
                  <a:pt x="14816" y="1509"/>
                  <a:pt x="14819" y="834"/>
                </a:cubicBezTo>
                <a:cubicBezTo>
                  <a:pt x="14821" y="556"/>
                  <a:pt x="14833" y="278"/>
                  <a:pt x="14839" y="0"/>
                </a:cubicBezTo>
                <a:lnTo>
                  <a:pt x="21"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79881" name="AutoShape 9"/>
          <p:cNvSpPr>
            <a:spLocks/>
          </p:cNvSpPr>
          <p:nvPr/>
        </p:nvSpPr>
        <p:spPr bwMode="auto">
          <a:xfrm>
            <a:off x="1801813" y="4165600"/>
            <a:ext cx="1855787" cy="185420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79882" name="AutoShape 10"/>
          <p:cNvSpPr>
            <a:spLocks/>
          </p:cNvSpPr>
          <p:nvPr/>
        </p:nvSpPr>
        <p:spPr bwMode="auto">
          <a:xfrm>
            <a:off x="1801813" y="7073900"/>
            <a:ext cx="1855787" cy="185420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79883" name="AutoShape 11"/>
          <p:cNvSpPr>
            <a:spLocks/>
          </p:cNvSpPr>
          <p:nvPr/>
        </p:nvSpPr>
        <p:spPr bwMode="auto">
          <a:xfrm>
            <a:off x="1801813" y="9923463"/>
            <a:ext cx="1855787" cy="185420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79884" name="AutoShape 12"/>
          <p:cNvSpPr>
            <a:spLocks/>
          </p:cNvSpPr>
          <p:nvPr/>
        </p:nvSpPr>
        <p:spPr bwMode="auto">
          <a:xfrm>
            <a:off x="8540750" y="7064375"/>
            <a:ext cx="1854200" cy="185420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79885" name="AutoShape 13"/>
          <p:cNvSpPr>
            <a:spLocks/>
          </p:cNvSpPr>
          <p:nvPr/>
        </p:nvSpPr>
        <p:spPr bwMode="auto">
          <a:xfrm>
            <a:off x="8540750" y="4165600"/>
            <a:ext cx="1854200" cy="185420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79886" name="AutoShape 14"/>
          <p:cNvSpPr>
            <a:spLocks/>
          </p:cNvSpPr>
          <p:nvPr/>
        </p:nvSpPr>
        <p:spPr bwMode="auto">
          <a:xfrm>
            <a:off x="4092575" y="4860925"/>
            <a:ext cx="3624263" cy="1296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9887" name="AutoShape 15"/>
          <p:cNvSpPr>
            <a:spLocks/>
          </p:cNvSpPr>
          <p:nvPr/>
        </p:nvSpPr>
        <p:spPr bwMode="auto">
          <a:xfrm>
            <a:off x="4092575" y="42545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Attention</a:t>
            </a:r>
            <a:endParaRPr lang="en-US">
              <a:solidFill>
                <a:schemeClr val="bg1"/>
              </a:solidFill>
              <a:latin typeface="Roboto" charset="0"/>
              <a:ea typeface="ＭＳ Ｐゴシック" charset="0"/>
              <a:cs typeface="Roboto" charset="0"/>
              <a:sym typeface="Roboto" charset="0"/>
            </a:endParaRPr>
          </a:p>
        </p:txBody>
      </p:sp>
      <p:sp>
        <p:nvSpPr>
          <p:cNvPr id="79888" name="AutoShape 16"/>
          <p:cNvSpPr>
            <a:spLocks/>
          </p:cNvSpPr>
          <p:nvPr/>
        </p:nvSpPr>
        <p:spPr bwMode="auto">
          <a:xfrm>
            <a:off x="4092575" y="7718425"/>
            <a:ext cx="3624263"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89" name="AutoShape 17"/>
          <p:cNvSpPr>
            <a:spLocks/>
          </p:cNvSpPr>
          <p:nvPr/>
        </p:nvSpPr>
        <p:spPr bwMode="auto">
          <a:xfrm>
            <a:off x="4092575" y="7112000"/>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Interest</a:t>
            </a:r>
            <a:endParaRPr lang="en-US">
              <a:solidFill>
                <a:schemeClr val="bg1"/>
              </a:solidFill>
              <a:latin typeface="Roboto" charset="0"/>
              <a:ea typeface="ＭＳ Ｐゴシック" charset="0"/>
              <a:cs typeface="Roboto" charset="0"/>
              <a:sym typeface="Roboto" charset="0"/>
            </a:endParaRPr>
          </a:p>
        </p:txBody>
      </p:sp>
      <p:sp>
        <p:nvSpPr>
          <p:cNvPr id="79890" name="AutoShape 18"/>
          <p:cNvSpPr>
            <a:spLocks/>
          </p:cNvSpPr>
          <p:nvPr/>
        </p:nvSpPr>
        <p:spPr bwMode="auto">
          <a:xfrm>
            <a:off x="4092575" y="10529888"/>
            <a:ext cx="3624263"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1" name="AutoShape 19"/>
          <p:cNvSpPr>
            <a:spLocks/>
          </p:cNvSpPr>
          <p:nvPr/>
        </p:nvSpPr>
        <p:spPr bwMode="auto">
          <a:xfrm>
            <a:off x="4092575" y="992346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Desire</a:t>
            </a:r>
            <a:endParaRPr lang="en-US">
              <a:solidFill>
                <a:schemeClr val="bg1"/>
              </a:solidFill>
              <a:latin typeface="Roboto" charset="0"/>
              <a:ea typeface="ＭＳ Ｐゴシック" charset="0"/>
              <a:cs typeface="Roboto" charset="0"/>
              <a:sym typeface="Roboto" charset="0"/>
            </a:endParaRPr>
          </a:p>
        </p:txBody>
      </p:sp>
      <p:sp>
        <p:nvSpPr>
          <p:cNvPr id="79892" name="AutoShape 20"/>
          <p:cNvSpPr>
            <a:spLocks/>
          </p:cNvSpPr>
          <p:nvPr/>
        </p:nvSpPr>
        <p:spPr bwMode="auto">
          <a:xfrm>
            <a:off x="10829925" y="7769225"/>
            <a:ext cx="3625850"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3" name="AutoShape 21"/>
          <p:cNvSpPr>
            <a:spLocks/>
          </p:cNvSpPr>
          <p:nvPr/>
        </p:nvSpPr>
        <p:spPr bwMode="auto">
          <a:xfrm>
            <a:off x="10829925" y="71628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Satisfaction</a:t>
            </a:r>
            <a:endParaRPr lang="en-US">
              <a:solidFill>
                <a:schemeClr val="bg1"/>
              </a:solidFill>
              <a:latin typeface="Roboto" charset="0"/>
              <a:ea typeface="ＭＳ Ｐゴシック" charset="0"/>
              <a:cs typeface="Roboto" charset="0"/>
              <a:sym typeface="Roboto" charset="0"/>
            </a:endParaRPr>
          </a:p>
        </p:txBody>
      </p:sp>
      <p:sp>
        <p:nvSpPr>
          <p:cNvPr id="79894" name="AutoShape 22"/>
          <p:cNvSpPr>
            <a:spLocks/>
          </p:cNvSpPr>
          <p:nvPr/>
        </p:nvSpPr>
        <p:spPr bwMode="auto">
          <a:xfrm>
            <a:off x="10829925" y="4772025"/>
            <a:ext cx="3625850" cy="129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5" name="AutoShape 23"/>
          <p:cNvSpPr>
            <a:spLocks/>
          </p:cNvSpPr>
          <p:nvPr/>
        </p:nvSpPr>
        <p:spPr bwMode="auto">
          <a:xfrm>
            <a:off x="10829925" y="41656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Action</a:t>
            </a:r>
            <a:endParaRPr lang="en-US">
              <a:solidFill>
                <a:schemeClr val="bg1"/>
              </a:solidFill>
              <a:latin typeface="Roboto" charset="0"/>
              <a:ea typeface="ＭＳ Ｐゴシック" charset="0"/>
              <a:cs typeface="Roboto" charset="0"/>
              <a:sym typeface="Roboto" charset="0"/>
            </a:endParaRPr>
          </a:p>
        </p:txBody>
      </p:sp>
      <p:sp>
        <p:nvSpPr>
          <p:cNvPr id="79896" name="AutoShape 24"/>
          <p:cNvSpPr>
            <a:spLocks/>
          </p:cNvSpPr>
          <p:nvPr/>
        </p:nvSpPr>
        <p:spPr bwMode="auto">
          <a:xfrm>
            <a:off x="2236788" y="474980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dirty="0">
                <a:solidFill>
                  <a:schemeClr val="bg1"/>
                </a:solidFill>
                <a:latin typeface="Roboto" charset="0"/>
                <a:ea typeface="ＭＳ Ｐゴシック" charset="0"/>
                <a:cs typeface="Roboto" charset="0"/>
                <a:sym typeface="Roboto" charset="0"/>
              </a:rPr>
              <a:t>A</a:t>
            </a:r>
            <a:endParaRPr lang="en-US" dirty="0">
              <a:solidFill>
                <a:schemeClr val="bg1"/>
              </a:solidFill>
              <a:latin typeface="Roboto" charset="0"/>
              <a:ea typeface="ＭＳ Ｐゴシック" charset="0"/>
              <a:cs typeface="Roboto" charset="0"/>
              <a:sym typeface="Roboto" charset="0"/>
            </a:endParaRPr>
          </a:p>
        </p:txBody>
      </p:sp>
      <p:sp>
        <p:nvSpPr>
          <p:cNvPr id="79897" name="AutoShape 25"/>
          <p:cNvSpPr>
            <a:spLocks/>
          </p:cNvSpPr>
          <p:nvPr/>
        </p:nvSpPr>
        <p:spPr bwMode="auto">
          <a:xfrm>
            <a:off x="2236788" y="76644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I</a:t>
            </a:r>
            <a:endParaRPr lang="en-US">
              <a:solidFill>
                <a:schemeClr val="bg1"/>
              </a:solidFill>
              <a:latin typeface="Roboto" charset="0"/>
              <a:ea typeface="ＭＳ Ｐゴシック" charset="0"/>
              <a:cs typeface="Roboto" charset="0"/>
              <a:sym typeface="Roboto" charset="0"/>
            </a:endParaRPr>
          </a:p>
        </p:txBody>
      </p:sp>
      <p:sp>
        <p:nvSpPr>
          <p:cNvPr id="79898" name="AutoShape 26"/>
          <p:cNvSpPr>
            <a:spLocks/>
          </p:cNvSpPr>
          <p:nvPr/>
        </p:nvSpPr>
        <p:spPr bwMode="auto">
          <a:xfrm>
            <a:off x="2236788" y="10507663"/>
            <a:ext cx="977900" cy="671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D</a:t>
            </a:r>
            <a:endParaRPr lang="en-US">
              <a:solidFill>
                <a:schemeClr val="bg1"/>
              </a:solidFill>
              <a:latin typeface="Roboto" charset="0"/>
              <a:ea typeface="ＭＳ Ｐゴシック" charset="0"/>
              <a:cs typeface="Roboto" charset="0"/>
              <a:sym typeface="Roboto" charset="0"/>
            </a:endParaRPr>
          </a:p>
        </p:txBody>
      </p:sp>
      <p:sp>
        <p:nvSpPr>
          <p:cNvPr id="79899" name="AutoShape 27"/>
          <p:cNvSpPr>
            <a:spLocks/>
          </p:cNvSpPr>
          <p:nvPr/>
        </p:nvSpPr>
        <p:spPr bwMode="auto">
          <a:xfrm>
            <a:off x="8990013" y="474980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79900" name="AutoShape 28"/>
          <p:cNvSpPr>
            <a:spLocks/>
          </p:cNvSpPr>
          <p:nvPr/>
        </p:nvSpPr>
        <p:spPr bwMode="auto">
          <a:xfrm>
            <a:off x="8990013" y="76644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S</a:t>
            </a:r>
            <a:endParaRPr lang="en-US">
              <a:solidFill>
                <a:schemeClr val="bg1"/>
              </a:solidFill>
              <a:latin typeface="Roboto" charset="0"/>
              <a:ea typeface="ＭＳ Ｐゴシック" charset="0"/>
              <a:cs typeface="Roboto" charset="0"/>
              <a:sym typeface="Roboto" charset="0"/>
            </a:endParaRPr>
          </a:p>
        </p:txBody>
      </p:sp>
      <p:sp>
        <p:nvSpPr>
          <p:cNvPr id="79901" name="AutoShape 29"/>
          <p:cNvSpPr>
            <a:spLocks/>
          </p:cNvSpPr>
          <p:nvPr/>
        </p:nvSpPr>
        <p:spPr bwMode="auto">
          <a:xfrm>
            <a:off x="15808325" y="474980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79902" name="AutoShape 30"/>
          <p:cNvSpPr>
            <a:spLocks/>
          </p:cNvSpPr>
          <p:nvPr/>
        </p:nvSpPr>
        <p:spPr bwMode="auto">
          <a:xfrm>
            <a:off x="17194213" y="38290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I</a:t>
            </a:r>
            <a:endParaRPr lang="en-US">
              <a:solidFill>
                <a:schemeClr val="bg1"/>
              </a:solidFill>
              <a:latin typeface="Roboto" charset="0"/>
              <a:ea typeface="ＭＳ Ｐゴシック" charset="0"/>
              <a:cs typeface="Roboto" charset="0"/>
              <a:sym typeface="Roboto" charset="0"/>
            </a:endParaRPr>
          </a:p>
        </p:txBody>
      </p:sp>
      <p:sp>
        <p:nvSpPr>
          <p:cNvPr id="79903" name="AutoShape 31"/>
          <p:cNvSpPr>
            <a:spLocks/>
          </p:cNvSpPr>
          <p:nvPr/>
        </p:nvSpPr>
        <p:spPr bwMode="auto">
          <a:xfrm>
            <a:off x="18534063" y="3405188"/>
            <a:ext cx="976312" cy="671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D</a:t>
            </a:r>
            <a:endParaRPr lang="en-US">
              <a:solidFill>
                <a:schemeClr val="bg1"/>
              </a:solidFill>
              <a:latin typeface="Roboto" charset="0"/>
              <a:ea typeface="ＭＳ Ｐゴシック" charset="0"/>
              <a:cs typeface="Roboto" charset="0"/>
              <a:sym typeface="Roboto" charset="0"/>
            </a:endParaRPr>
          </a:p>
        </p:txBody>
      </p:sp>
      <p:sp>
        <p:nvSpPr>
          <p:cNvPr id="79904" name="AutoShape 32"/>
          <p:cNvSpPr>
            <a:spLocks/>
          </p:cNvSpPr>
          <p:nvPr/>
        </p:nvSpPr>
        <p:spPr bwMode="auto">
          <a:xfrm>
            <a:off x="19875500" y="4076700"/>
            <a:ext cx="976313"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79905" name="AutoShape 33"/>
          <p:cNvSpPr>
            <a:spLocks/>
          </p:cNvSpPr>
          <p:nvPr/>
        </p:nvSpPr>
        <p:spPr bwMode="auto">
          <a:xfrm>
            <a:off x="21815425" y="86804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b="1">
                <a:solidFill>
                  <a:schemeClr val="bg1"/>
                </a:solidFill>
                <a:latin typeface="Roboto" charset="0"/>
                <a:ea typeface="ＭＳ Ｐゴシック" charset="0"/>
                <a:cs typeface="Roboto" charset="0"/>
                <a:sym typeface="Roboto" charset="0"/>
              </a:rPr>
              <a:t>S</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FFBA7E-B149-4293-85B9-8F2D4528449B}" type="slidenum">
              <a:rPr lang="en-US" sz="2000">
                <a:solidFill>
                  <a:schemeClr val="bg1"/>
                </a:solidFill>
              </a:rPr>
              <a:pPr algn="ctr" eaLnBrk="1">
                <a:lnSpc>
                  <a:spcPct val="100000"/>
                </a:lnSpc>
              </a:pPr>
              <a:t>75</a:t>
            </a:fld>
            <a:endParaRPr lang="en-US">
              <a:solidFill>
                <a:schemeClr val="bg1"/>
              </a:solidFill>
            </a:endParaRPr>
          </a:p>
        </p:txBody>
      </p:sp>
      <p:sp>
        <p:nvSpPr>
          <p:cNvPr id="80900" name="AutoShape 4"/>
          <p:cNvSpPr>
            <a:spLocks/>
          </p:cNvSpPr>
          <p:nvPr/>
        </p:nvSpPr>
        <p:spPr bwMode="auto">
          <a:xfrm>
            <a:off x="7686675" y="4056063"/>
            <a:ext cx="9009063" cy="7856537"/>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80901" name="AutoShape 5"/>
          <p:cNvSpPr>
            <a:spLocks/>
          </p:cNvSpPr>
          <p:nvPr/>
        </p:nvSpPr>
        <p:spPr bwMode="auto">
          <a:xfrm>
            <a:off x="10891838" y="4292600"/>
            <a:ext cx="1984375" cy="1982788"/>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80902" name="AutoShape 6"/>
          <p:cNvSpPr>
            <a:spLocks/>
          </p:cNvSpPr>
          <p:nvPr/>
        </p:nvSpPr>
        <p:spPr bwMode="auto">
          <a:xfrm>
            <a:off x="14419263" y="6732588"/>
            <a:ext cx="1344612" cy="1343025"/>
          </a:xfrm>
          <a:custGeom>
            <a:avLst/>
            <a:gdLst>
              <a:gd name="T0" fmla="*/ 672306 w 21600"/>
              <a:gd name="T1" fmla="*/ 671513 h 21600"/>
              <a:gd name="T2" fmla="*/ 672306 w 21600"/>
              <a:gd name="T3" fmla="*/ 671513 h 21600"/>
              <a:gd name="T4" fmla="*/ 672306 w 21600"/>
              <a:gd name="T5" fmla="*/ 671513 h 21600"/>
              <a:gd name="T6" fmla="*/ 672306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80903" name="AutoShape 7"/>
          <p:cNvSpPr>
            <a:spLocks/>
          </p:cNvSpPr>
          <p:nvPr/>
        </p:nvSpPr>
        <p:spPr bwMode="auto">
          <a:xfrm>
            <a:off x="14919325" y="10142538"/>
            <a:ext cx="1509713" cy="1509712"/>
          </a:xfrm>
          <a:custGeom>
            <a:avLst/>
            <a:gdLst>
              <a:gd name="T0" fmla="*/ 754857 w 21600"/>
              <a:gd name="T1" fmla="*/ 754856 h 21600"/>
              <a:gd name="T2" fmla="*/ 754857 w 21600"/>
              <a:gd name="T3" fmla="*/ 754856 h 21600"/>
              <a:gd name="T4" fmla="*/ 754857 w 21600"/>
              <a:gd name="T5" fmla="*/ 754856 h 21600"/>
              <a:gd name="T6" fmla="*/ 754857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80904" name="AutoShape 8"/>
          <p:cNvSpPr>
            <a:spLocks/>
          </p:cNvSpPr>
          <p:nvPr/>
        </p:nvSpPr>
        <p:spPr bwMode="auto">
          <a:xfrm>
            <a:off x="8039100" y="6408738"/>
            <a:ext cx="1277938" cy="1277937"/>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80905" name="AutoShape 9"/>
          <p:cNvSpPr>
            <a:spLocks/>
          </p:cNvSpPr>
          <p:nvPr/>
        </p:nvSpPr>
        <p:spPr bwMode="auto">
          <a:xfrm>
            <a:off x="7893050" y="9937750"/>
            <a:ext cx="792163" cy="792163"/>
          </a:xfrm>
          <a:custGeom>
            <a:avLst/>
            <a:gdLst>
              <a:gd name="T0" fmla="*/ 396082 w 21600"/>
              <a:gd name="T1" fmla="*/ 396082 h 21600"/>
              <a:gd name="T2" fmla="*/ 396082 w 21600"/>
              <a:gd name="T3" fmla="*/ 396082 h 21600"/>
              <a:gd name="T4" fmla="*/ 396082 w 21600"/>
              <a:gd name="T5" fmla="*/ 396082 h 21600"/>
              <a:gd name="T6" fmla="*/ 396082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80906" name="AutoShape 10"/>
          <p:cNvSpPr>
            <a:spLocks/>
          </p:cNvSpPr>
          <p:nvPr/>
        </p:nvSpPr>
        <p:spPr bwMode="auto">
          <a:xfrm>
            <a:off x="10258425" y="9061450"/>
            <a:ext cx="2805113"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MARKETING STRATEGY</a:t>
            </a:r>
            <a:endParaRPr lang="en-US" dirty="0">
              <a:solidFill>
                <a:schemeClr val="bg1"/>
              </a:solidFill>
              <a:latin typeface="Roboto" charset="0"/>
              <a:ea typeface="ＭＳ Ｐゴシック" charset="0"/>
              <a:cs typeface="Roboto" charset="0"/>
              <a:sym typeface="Roboto" charset="0"/>
            </a:endParaRPr>
          </a:p>
        </p:txBody>
      </p:sp>
      <p:sp>
        <p:nvSpPr>
          <p:cNvPr id="80907" name="AutoShape 11"/>
          <p:cNvSpPr>
            <a:spLocks/>
          </p:cNvSpPr>
          <p:nvPr/>
        </p:nvSpPr>
        <p:spPr bwMode="auto">
          <a:xfrm>
            <a:off x="7824788" y="99631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A</a:t>
            </a:r>
            <a:endParaRPr lang="en-US">
              <a:solidFill>
                <a:schemeClr val="tx2"/>
              </a:solidFill>
              <a:latin typeface="Roboto" charset="0"/>
              <a:ea typeface="ＭＳ Ｐゴシック" charset="0"/>
              <a:cs typeface="Roboto" charset="0"/>
              <a:sym typeface="Roboto" charset="0"/>
            </a:endParaRPr>
          </a:p>
        </p:txBody>
      </p:sp>
      <p:sp>
        <p:nvSpPr>
          <p:cNvPr id="80908" name="AutoShape 12"/>
          <p:cNvSpPr>
            <a:spLocks/>
          </p:cNvSpPr>
          <p:nvPr/>
        </p:nvSpPr>
        <p:spPr bwMode="auto">
          <a:xfrm>
            <a:off x="8194675" y="6708775"/>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tx2"/>
                </a:solidFill>
                <a:latin typeface="Roboto" charset="0"/>
                <a:ea typeface="ＭＳ Ｐゴシック" charset="0"/>
                <a:cs typeface="Roboto" charset="0"/>
                <a:sym typeface="Roboto" charset="0"/>
              </a:rPr>
              <a:t>I</a:t>
            </a:r>
            <a:endParaRPr lang="en-US" dirty="0">
              <a:solidFill>
                <a:schemeClr val="tx2"/>
              </a:solidFill>
              <a:latin typeface="Roboto" charset="0"/>
              <a:ea typeface="ＭＳ Ｐゴシック" charset="0"/>
              <a:cs typeface="Roboto" charset="0"/>
              <a:sym typeface="Roboto" charset="0"/>
            </a:endParaRPr>
          </a:p>
        </p:txBody>
      </p:sp>
      <p:sp>
        <p:nvSpPr>
          <p:cNvPr id="80909" name="AutoShape 13"/>
          <p:cNvSpPr>
            <a:spLocks/>
          </p:cNvSpPr>
          <p:nvPr/>
        </p:nvSpPr>
        <p:spPr bwMode="auto">
          <a:xfrm>
            <a:off x="11376025" y="4902200"/>
            <a:ext cx="97790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D</a:t>
            </a:r>
            <a:endParaRPr lang="en-US">
              <a:solidFill>
                <a:schemeClr val="tx2"/>
              </a:solidFill>
              <a:latin typeface="Roboto" charset="0"/>
              <a:ea typeface="ＭＳ Ｐゴシック" charset="0"/>
              <a:cs typeface="Roboto" charset="0"/>
              <a:sym typeface="Roboto" charset="0"/>
            </a:endParaRPr>
          </a:p>
        </p:txBody>
      </p:sp>
      <p:sp>
        <p:nvSpPr>
          <p:cNvPr id="80910" name="AutoShape 14"/>
          <p:cNvSpPr>
            <a:spLocks/>
          </p:cNvSpPr>
          <p:nvPr/>
        </p:nvSpPr>
        <p:spPr bwMode="auto">
          <a:xfrm>
            <a:off x="14593888" y="7043738"/>
            <a:ext cx="97790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A</a:t>
            </a:r>
            <a:endParaRPr lang="en-US">
              <a:solidFill>
                <a:schemeClr val="tx2"/>
              </a:solidFill>
              <a:latin typeface="Roboto" charset="0"/>
              <a:ea typeface="ＭＳ Ｐゴシック" charset="0"/>
              <a:cs typeface="Roboto" charset="0"/>
              <a:sym typeface="Roboto" charset="0"/>
            </a:endParaRPr>
          </a:p>
        </p:txBody>
      </p:sp>
      <p:sp>
        <p:nvSpPr>
          <p:cNvPr id="80911" name="AutoShape 15"/>
          <p:cNvSpPr>
            <a:spLocks/>
          </p:cNvSpPr>
          <p:nvPr/>
        </p:nvSpPr>
        <p:spPr bwMode="auto">
          <a:xfrm>
            <a:off x="15195550" y="1054100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S</a:t>
            </a:r>
            <a:endParaRPr lang="en-US">
              <a:solidFill>
                <a:schemeClr val="tx2"/>
              </a:solidFill>
              <a:latin typeface="Roboto" charset="0"/>
              <a:ea typeface="ＭＳ Ｐゴシック" charset="0"/>
              <a:cs typeface="Roboto" charset="0"/>
              <a:sym typeface="Roboto" charset="0"/>
            </a:endParaRPr>
          </a:p>
        </p:txBody>
      </p:sp>
      <p:sp>
        <p:nvSpPr>
          <p:cNvPr id="80912" name="AutoShape 16"/>
          <p:cNvSpPr>
            <a:spLocks/>
          </p:cNvSpPr>
          <p:nvPr/>
        </p:nvSpPr>
        <p:spPr bwMode="auto">
          <a:xfrm>
            <a:off x="16695738" y="6362700"/>
            <a:ext cx="249872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Action</a:t>
            </a:r>
            <a:endParaRPr lang="en-US">
              <a:solidFill>
                <a:schemeClr val="bg1"/>
              </a:solidFill>
              <a:latin typeface="Roboto" charset="0"/>
              <a:ea typeface="ＭＳ Ｐゴシック" charset="0"/>
              <a:cs typeface="Roboto" charset="0"/>
              <a:sym typeface="Roboto" charset="0"/>
            </a:endParaRPr>
          </a:p>
        </p:txBody>
      </p:sp>
      <p:sp>
        <p:nvSpPr>
          <p:cNvPr id="80913" name="AutoShape 17"/>
          <p:cNvSpPr>
            <a:spLocks/>
          </p:cNvSpPr>
          <p:nvPr/>
        </p:nvSpPr>
        <p:spPr bwMode="auto">
          <a:xfrm>
            <a:off x="4614863" y="5046663"/>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a:solidFill>
                  <a:schemeClr val="bg1"/>
                </a:solidFill>
                <a:latin typeface="Roboto" charset="0"/>
                <a:ea typeface="ＭＳ Ｐゴシック" charset="0"/>
                <a:cs typeface="Roboto" charset="0"/>
                <a:sym typeface="Roboto" charset="0"/>
              </a:rPr>
              <a:t>Interest</a:t>
            </a:r>
            <a:endParaRPr lang="en-US">
              <a:solidFill>
                <a:schemeClr val="bg1"/>
              </a:solidFill>
              <a:latin typeface="Roboto" charset="0"/>
              <a:ea typeface="ＭＳ Ｐゴシック" charset="0"/>
              <a:cs typeface="Roboto" charset="0"/>
              <a:sym typeface="Roboto" charset="0"/>
            </a:endParaRPr>
          </a:p>
        </p:txBody>
      </p:sp>
      <p:sp>
        <p:nvSpPr>
          <p:cNvPr id="80914" name="AutoShape 18"/>
          <p:cNvSpPr>
            <a:spLocks/>
          </p:cNvSpPr>
          <p:nvPr/>
        </p:nvSpPr>
        <p:spPr bwMode="auto">
          <a:xfrm>
            <a:off x="16695738" y="7151688"/>
            <a:ext cx="5421312" cy="121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5" name="AutoShape 19"/>
          <p:cNvSpPr>
            <a:spLocks/>
          </p:cNvSpPr>
          <p:nvPr/>
        </p:nvSpPr>
        <p:spPr bwMode="auto">
          <a:xfrm>
            <a:off x="1635125" y="5862638"/>
            <a:ext cx="5478463" cy="121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0916" name="AutoShape 20"/>
          <p:cNvSpPr>
            <a:spLocks/>
          </p:cNvSpPr>
          <p:nvPr/>
        </p:nvSpPr>
        <p:spPr bwMode="auto">
          <a:xfrm>
            <a:off x="4614863" y="9166225"/>
            <a:ext cx="2498725"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3000">
                <a:solidFill>
                  <a:schemeClr val="bg1"/>
                </a:solidFill>
                <a:latin typeface="Roboto" charset="0"/>
                <a:ea typeface="ＭＳ Ｐゴシック" charset="0"/>
                <a:cs typeface="Roboto" charset="0"/>
                <a:sym typeface="Roboto" charset="0"/>
              </a:rPr>
              <a:t>Attention</a:t>
            </a:r>
            <a:endParaRPr lang="en-US">
              <a:solidFill>
                <a:schemeClr val="bg1"/>
              </a:solidFill>
              <a:latin typeface="Roboto" charset="0"/>
              <a:ea typeface="ＭＳ Ｐゴシック" charset="0"/>
              <a:cs typeface="Roboto" charset="0"/>
              <a:sym typeface="Roboto" charset="0"/>
            </a:endParaRPr>
          </a:p>
        </p:txBody>
      </p:sp>
      <p:sp>
        <p:nvSpPr>
          <p:cNvPr id="80917" name="AutoShape 21"/>
          <p:cNvSpPr>
            <a:spLocks/>
          </p:cNvSpPr>
          <p:nvPr/>
        </p:nvSpPr>
        <p:spPr bwMode="auto">
          <a:xfrm>
            <a:off x="1635125" y="9983788"/>
            <a:ext cx="54784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8" name="AutoShape 22"/>
          <p:cNvSpPr>
            <a:spLocks/>
          </p:cNvSpPr>
          <p:nvPr/>
        </p:nvSpPr>
        <p:spPr bwMode="auto">
          <a:xfrm>
            <a:off x="17257713" y="977265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Action</a:t>
            </a:r>
            <a:endParaRPr lang="en-US">
              <a:solidFill>
                <a:schemeClr val="bg1"/>
              </a:solidFill>
              <a:latin typeface="Roboto" charset="0"/>
              <a:ea typeface="ＭＳ Ｐゴシック" charset="0"/>
              <a:cs typeface="Roboto" charset="0"/>
              <a:sym typeface="Roboto" charset="0"/>
            </a:endParaRPr>
          </a:p>
        </p:txBody>
      </p:sp>
      <p:sp>
        <p:nvSpPr>
          <p:cNvPr id="80919" name="AutoShape 23"/>
          <p:cNvSpPr>
            <a:spLocks/>
          </p:cNvSpPr>
          <p:nvPr/>
        </p:nvSpPr>
        <p:spPr bwMode="auto">
          <a:xfrm>
            <a:off x="17257713" y="10588625"/>
            <a:ext cx="5422900" cy="121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20" name="AutoShape 24"/>
          <p:cNvSpPr>
            <a:spLocks/>
          </p:cNvSpPr>
          <p:nvPr/>
        </p:nvSpPr>
        <p:spPr bwMode="auto">
          <a:xfrm>
            <a:off x="13771563" y="3500438"/>
            <a:ext cx="2500312"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Desire</a:t>
            </a:r>
            <a:endParaRPr lang="en-US">
              <a:solidFill>
                <a:schemeClr val="bg1"/>
              </a:solidFill>
              <a:latin typeface="Roboto" charset="0"/>
              <a:ea typeface="ＭＳ Ｐゴシック" charset="0"/>
              <a:cs typeface="Roboto" charset="0"/>
              <a:sym typeface="Roboto" charset="0"/>
            </a:endParaRPr>
          </a:p>
        </p:txBody>
      </p:sp>
      <p:sp>
        <p:nvSpPr>
          <p:cNvPr id="80921" name="AutoShape 25"/>
          <p:cNvSpPr>
            <a:spLocks/>
          </p:cNvSpPr>
          <p:nvPr/>
        </p:nvSpPr>
        <p:spPr bwMode="auto">
          <a:xfrm>
            <a:off x="13771563" y="4318000"/>
            <a:ext cx="6819900" cy="121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0906"/>
                                        </p:tgtEl>
                                        <p:attrNameLst>
                                          <p:attrName>style.visibility</p:attrName>
                                        </p:attrNameLst>
                                      </p:cBhvr>
                                      <p:to>
                                        <p:strVal val="visible"/>
                                      </p:to>
                                    </p:set>
                                    <p:anim calcmode="lin" valueType="num">
                                      <p:cBhvr>
                                        <p:cTn id="7" dur="500" fill="hold"/>
                                        <p:tgtEl>
                                          <p:spTgt spid="80906"/>
                                        </p:tgtEl>
                                        <p:attrNameLst>
                                          <p:attrName>ppt_w</p:attrName>
                                        </p:attrNameLst>
                                      </p:cBhvr>
                                      <p:tavLst>
                                        <p:tav tm="0">
                                          <p:val>
                                            <p:fltVal val="0"/>
                                          </p:val>
                                        </p:tav>
                                        <p:tav tm="100000">
                                          <p:val>
                                            <p:strVal val="#ppt_w"/>
                                          </p:val>
                                        </p:tav>
                                      </p:tavLst>
                                    </p:anim>
                                    <p:anim calcmode="lin" valueType="num">
                                      <p:cBhvr>
                                        <p:cTn id="8" dur="500" fill="hold"/>
                                        <p:tgtEl>
                                          <p:spTgt spid="8090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0905"/>
                                        </p:tgtEl>
                                        <p:attrNameLst>
                                          <p:attrName>style.visibility</p:attrName>
                                        </p:attrNameLst>
                                      </p:cBhvr>
                                      <p:to>
                                        <p:strVal val="visible"/>
                                      </p:to>
                                    </p:set>
                                    <p:anim calcmode="lin" valueType="num">
                                      <p:cBhvr>
                                        <p:cTn id="12" dur="500" fill="hold"/>
                                        <p:tgtEl>
                                          <p:spTgt spid="80905"/>
                                        </p:tgtEl>
                                        <p:attrNameLst>
                                          <p:attrName>ppt_w</p:attrName>
                                        </p:attrNameLst>
                                      </p:cBhvr>
                                      <p:tavLst>
                                        <p:tav tm="0">
                                          <p:val>
                                            <p:fltVal val="0"/>
                                          </p:val>
                                        </p:tav>
                                        <p:tav tm="100000">
                                          <p:val>
                                            <p:strVal val="#ppt_w"/>
                                          </p:val>
                                        </p:tav>
                                      </p:tavLst>
                                    </p:anim>
                                    <p:anim calcmode="lin" valueType="num">
                                      <p:cBhvr>
                                        <p:cTn id="13" dur="500" fill="hold"/>
                                        <p:tgtEl>
                                          <p:spTgt spid="8090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100"/>
                                  </p:stCondLst>
                                  <p:childTnLst>
                                    <p:set>
                                      <p:cBhvr>
                                        <p:cTn id="16" dur="1" fill="hold">
                                          <p:stCondLst>
                                            <p:cond delay="0"/>
                                          </p:stCondLst>
                                        </p:cTn>
                                        <p:tgtEl>
                                          <p:spTgt spid="80907"/>
                                        </p:tgtEl>
                                        <p:attrNameLst>
                                          <p:attrName>style.visibility</p:attrName>
                                        </p:attrNameLst>
                                      </p:cBhvr>
                                      <p:to>
                                        <p:strVal val="visible"/>
                                      </p:to>
                                    </p:set>
                                    <p:anim calcmode="lin" valueType="num">
                                      <p:cBhvr>
                                        <p:cTn id="17" dur="500" fill="hold"/>
                                        <p:tgtEl>
                                          <p:spTgt spid="80907"/>
                                        </p:tgtEl>
                                        <p:attrNameLst>
                                          <p:attrName>ppt_w</p:attrName>
                                        </p:attrNameLst>
                                      </p:cBhvr>
                                      <p:tavLst>
                                        <p:tav tm="0">
                                          <p:val>
                                            <p:fltVal val="0"/>
                                          </p:val>
                                        </p:tav>
                                        <p:tav tm="100000">
                                          <p:val>
                                            <p:strVal val="#ppt_w"/>
                                          </p:val>
                                        </p:tav>
                                      </p:tavLst>
                                    </p:anim>
                                    <p:anim calcmode="lin" valueType="num">
                                      <p:cBhvr>
                                        <p:cTn id="18" dur="500" fill="hold"/>
                                        <p:tgtEl>
                                          <p:spTgt spid="809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600"/>
                            </p:stCondLst>
                            <p:childTnLst>
                              <p:par>
                                <p:cTn id="20" presetID="10" presetClass="entr" presetSubtype="0" fill="hold" grpId="0" nodeType="afterEffect">
                                  <p:stCondLst>
                                    <p:cond delay="0"/>
                                  </p:stCondLst>
                                  <p:childTnLst>
                                    <p:set>
                                      <p:cBhvr>
                                        <p:cTn id="21" dur="1" fill="hold">
                                          <p:stCondLst>
                                            <p:cond delay="0"/>
                                          </p:stCondLst>
                                        </p:cTn>
                                        <p:tgtEl>
                                          <p:spTgt spid="80916"/>
                                        </p:tgtEl>
                                        <p:attrNameLst>
                                          <p:attrName>style.visibility</p:attrName>
                                        </p:attrNameLst>
                                      </p:cBhvr>
                                      <p:to>
                                        <p:strVal val="visible"/>
                                      </p:to>
                                    </p:set>
                                    <p:animEffect transition="in" filter="fade">
                                      <p:cBhvr>
                                        <p:cTn id="22" dur="400"/>
                                        <p:tgtEl>
                                          <p:spTgt spid="80916"/>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80917"/>
                                        </p:tgtEl>
                                        <p:attrNameLst>
                                          <p:attrName>style.visibility</p:attrName>
                                        </p:attrNameLst>
                                      </p:cBhvr>
                                      <p:to>
                                        <p:strVal val="visible"/>
                                      </p:to>
                                    </p:set>
                                    <p:animEffect transition="in" filter="fade">
                                      <p:cBhvr>
                                        <p:cTn id="26" dur="400"/>
                                        <p:tgtEl>
                                          <p:spTgt spid="80917"/>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80904"/>
                                        </p:tgtEl>
                                        <p:attrNameLst>
                                          <p:attrName>style.visibility</p:attrName>
                                        </p:attrNameLst>
                                      </p:cBhvr>
                                      <p:to>
                                        <p:strVal val="visible"/>
                                      </p:to>
                                    </p:set>
                                    <p:anim calcmode="lin" valueType="num">
                                      <p:cBhvr>
                                        <p:cTn id="31" dur="500" fill="hold"/>
                                        <p:tgtEl>
                                          <p:spTgt spid="80904"/>
                                        </p:tgtEl>
                                        <p:attrNameLst>
                                          <p:attrName>ppt_w</p:attrName>
                                        </p:attrNameLst>
                                      </p:cBhvr>
                                      <p:tavLst>
                                        <p:tav tm="0">
                                          <p:val>
                                            <p:fltVal val="0"/>
                                          </p:val>
                                        </p:tav>
                                        <p:tav tm="100000">
                                          <p:val>
                                            <p:strVal val="#ppt_w"/>
                                          </p:val>
                                        </p:tav>
                                      </p:tavLst>
                                    </p:anim>
                                    <p:anim calcmode="lin" valueType="num">
                                      <p:cBhvr>
                                        <p:cTn id="32" dur="500" fill="hold"/>
                                        <p:tgtEl>
                                          <p:spTgt spid="809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500"/>
                            </p:stCondLst>
                            <p:childTnLst>
                              <p:par>
                                <p:cTn id="34" presetID="23" presetClass="entr" presetSubtype="16" fill="hold" grpId="0" nodeType="afterEffect">
                                  <p:stCondLst>
                                    <p:cond delay="100"/>
                                  </p:stCondLst>
                                  <p:childTnLst>
                                    <p:set>
                                      <p:cBhvr>
                                        <p:cTn id="35" dur="1" fill="hold">
                                          <p:stCondLst>
                                            <p:cond delay="0"/>
                                          </p:stCondLst>
                                        </p:cTn>
                                        <p:tgtEl>
                                          <p:spTgt spid="80908"/>
                                        </p:tgtEl>
                                        <p:attrNameLst>
                                          <p:attrName>style.visibility</p:attrName>
                                        </p:attrNameLst>
                                      </p:cBhvr>
                                      <p:to>
                                        <p:strVal val="visible"/>
                                      </p:to>
                                    </p:set>
                                    <p:anim calcmode="lin" valueType="num">
                                      <p:cBhvr>
                                        <p:cTn id="36" dur="500" fill="hold"/>
                                        <p:tgtEl>
                                          <p:spTgt spid="80908"/>
                                        </p:tgtEl>
                                        <p:attrNameLst>
                                          <p:attrName>ppt_w</p:attrName>
                                        </p:attrNameLst>
                                      </p:cBhvr>
                                      <p:tavLst>
                                        <p:tav tm="0">
                                          <p:val>
                                            <p:fltVal val="0"/>
                                          </p:val>
                                        </p:tav>
                                        <p:tav tm="100000">
                                          <p:val>
                                            <p:strVal val="#ppt_w"/>
                                          </p:val>
                                        </p:tav>
                                      </p:tavLst>
                                    </p:anim>
                                    <p:anim calcmode="lin" valueType="num">
                                      <p:cBhvr>
                                        <p:cTn id="37" dur="500" fill="hold"/>
                                        <p:tgtEl>
                                          <p:spTgt spid="80908"/>
                                        </p:tgtEl>
                                        <p:attrNameLst>
                                          <p:attrName>ppt_h</p:attrName>
                                        </p:attrNameLst>
                                      </p:cBhvr>
                                      <p:tavLst>
                                        <p:tav tm="0">
                                          <p:val>
                                            <p:fltVal val="0"/>
                                          </p:val>
                                        </p:tav>
                                        <p:tav tm="100000">
                                          <p:val>
                                            <p:strVal val="#ppt_h"/>
                                          </p:val>
                                        </p:tav>
                                      </p:tavLst>
                                    </p:anim>
                                  </p:childTnLst>
                                </p:cTn>
                              </p:par>
                            </p:childTnLst>
                          </p:cTn>
                        </p:par>
                        <p:par>
                          <p:cTn id="38" fill="hold">
                            <p:stCondLst>
                              <p:cond delay="1100"/>
                            </p:stCondLst>
                            <p:childTnLst>
                              <p:par>
                                <p:cTn id="39" presetID="10" presetClass="entr" presetSubtype="0" fill="hold" grpId="0" nodeType="afterEffect">
                                  <p:stCondLst>
                                    <p:cond delay="0"/>
                                  </p:stCondLst>
                                  <p:childTnLst>
                                    <p:set>
                                      <p:cBhvr>
                                        <p:cTn id="40" dur="1" fill="hold">
                                          <p:stCondLst>
                                            <p:cond delay="0"/>
                                          </p:stCondLst>
                                        </p:cTn>
                                        <p:tgtEl>
                                          <p:spTgt spid="80913"/>
                                        </p:tgtEl>
                                        <p:attrNameLst>
                                          <p:attrName>style.visibility</p:attrName>
                                        </p:attrNameLst>
                                      </p:cBhvr>
                                      <p:to>
                                        <p:strVal val="visible"/>
                                      </p:to>
                                    </p:set>
                                    <p:animEffect transition="in" filter="fade">
                                      <p:cBhvr>
                                        <p:cTn id="41" dur="400"/>
                                        <p:tgtEl>
                                          <p:spTgt spid="80913"/>
                                        </p:tgtEl>
                                      </p:cBhvr>
                                    </p:animEffect>
                                  </p:childTnLst>
                                </p:cTn>
                              </p:par>
                            </p:childTnLst>
                          </p:cTn>
                        </p:par>
                        <p:par>
                          <p:cTn id="42" fill="hold">
                            <p:stCondLst>
                              <p:cond delay="1500"/>
                            </p:stCondLst>
                            <p:childTnLst>
                              <p:par>
                                <p:cTn id="43" presetID="10" presetClass="entr" presetSubtype="0" fill="hold" grpId="0" nodeType="afterEffect">
                                  <p:stCondLst>
                                    <p:cond delay="0"/>
                                  </p:stCondLst>
                                  <p:childTnLst>
                                    <p:set>
                                      <p:cBhvr>
                                        <p:cTn id="44" dur="1" fill="hold">
                                          <p:stCondLst>
                                            <p:cond delay="0"/>
                                          </p:stCondLst>
                                        </p:cTn>
                                        <p:tgtEl>
                                          <p:spTgt spid="80915"/>
                                        </p:tgtEl>
                                        <p:attrNameLst>
                                          <p:attrName>style.visibility</p:attrName>
                                        </p:attrNameLst>
                                      </p:cBhvr>
                                      <p:to>
                                        <p:strVal val="visible"/>
                                      </p:to>
                                    </p:set>
                                    <p:animEffect transition="in" filter="fade">
                                      <p:cBhvr>
                                        <p:cTn id="45" dur="400"/>
                                        <p:tgtEl>
                                          <p:spTgt spid="80915"/>
                                        </p:tgtEl>
                                      </p:cBhvr>
                                    </p:animEffect>
                                  </p:childTnLst>
                                </p:cTn>
                              </p:par>
                            </p:childTnLst>
                          </p:cTn>
                        </p:par>
                      </p:childTnLst>
                    </p:cTn>
                  </p:par>
                  <p:par>
                    <p:cTn id="46" fill="hold">
                      <p:stCondLst>
                        <p:cond delay="indefinite"/>
                      </p:stCondLst>
                      <p:childTnLst>
                        <p:par>
                          <p:cTn id="47" fill="hold">
                            <p:stCondLst>
                              <p:cond delay="0"/>
                            </p:stCondLst>
                            <p:childTnLst>
                              <p:par>
                                <p:cTn id="48" presetID="23" presetClass="entr" presetSubtype="16" fill="hold" grpId="0" nodeType="clickEffect">
                                  <p:stCondLst>
                                    <p:cond delay="0"/>
                                  </p:stCondLst>
                                  <p:childTnLst>
                                    <p:set>
                                      <p:cBhvr>
                                        <p:cTn id="49" dur="1" fill="hold">
                                          <p:stCondLst>
                                            <p:cond delay="0"/>
                                          </p:stCondLst>
                                        </p:cTn>
                                        <p:tgtEl>
                                          <p:spTgt spid="80901"/>
                                        </p:tgtEl>
                                        <p:attrNameLst>
                                          <p:attrName>style.visibility</p:attrName>
                                        </p:attrNameLst>
                                      </p:cBhvr>
                                      <p:to>
                                        <p:strVal val="visible"/>
                                      </p:to>
                                    </p:set>
                                    <p:anim calcmode="lin" valueType="num">
                                      <p:cBhvr>
                                        <p:cTn id="50" dur="500" fill="hold"/>
                                        <p:tgtEl>
                                          <p:spTgt spid="80901"/>
                                        </p:tgtEl>
                                        <p:attrNameLst>
                                          <p:attrName>ppt_w</p:attrName>
                                        </p:attrNameLst>
                                      </p:cBhvr>
                                      <p:tavLst>
                                        <p:tav tm="0">
                                          <p:val>
                                            <p:fltVal val="0"/>
                                          </p:val>
                                        </p:tav>
                                        <p:tav tm="100000">
                                          <p:val>
                                            <p:strVal val="#ppt_w"/>
                                          </p:val>
                                        </p:tav>
                                      </p:tavLst>
                                    </p:anim>
                                    <p:anim calcmode="lin" valueType="num">
                                      <p:cBhvr>
                                        <p:cTn id="51" dur="500" fill="hold"/>
                                        <p:tgtEl>
                                          <p:spTgt spid="80901"/>
                                        </p:tgtEl>
                                        <p:attrNameLst>
                                          <p:attrName>ppt_h</p:attrName>
                                        </p:attrNameLst>
                                      </p:cBhvr>
                                      <p:tavLst>
                                        <p:tav tm="0">
                                          <p:val>
                                            <p:fltVal val="0"/>
                                          </p:val>
                                        </p:tav>
                                        <p:tav tm="100000">
                                          <p:val>
                                            <p:strVal val="#ppt_h"/>
                                          </p:val>
                                        </p:tav>
                                      </p:tavLst>
                                    </p:anim>
                                  </p:childTnLst>
                                </p:cTn>
                              </p:par>
                            </p:childTnLst>
                          </p:cTn>
                        </p:par>
                        <p:par>
                          <p:cTn id="52" fill="hold" nodeType="afterGroup">
                            <p:stCondLst>
                              <p:cond delay="500"/>
                            </p:stCondLst>
                            <p:childTnLst>
                              <p:par>
                                <p:cTn id="53" presetID="23" presetClass="entr" presetSubtype="16" fill="hold" grpId="0" nodeType="afterEffect">
                                  <p:stCondLst>
                                    <p:cond delay="100"/>
                                  </p:stCondLst>
                                  <p:childTnLst>
                                    <p:set>
                                      <p:cBhvr>
                                        <p:cTn id="54" dur="1" fill="hold">
                                          <p:stCondLst>
                                            <p:cond delay="0"/>
                                          </p:stCondLst>
                                        </p:cTn>
                                        <p:tgtEl>
                                          <p:spTgt spid="80909"/>
                                        </p:tgtEl>
                                        <p:attrNameLst>
                                          <p:attrName>style.visibility</p:attrName>
                                        </p:attrNameLst>
                                      </p:cBhvr>
                                      <p:to>
                                        <p:strVal val="visible"/>
                                      </p:to>
                                    </p:set>
                                    <p:anim calcmode="lin" valueType="num">
                                      <p:cBhvr>
                                        <p:cTn id="55" dur="500" fill="hold"/>
                                        <p:tgtEl>
                                          <p:spTgt spid="80909"/>
                                        </p:tgtEl>
                                        <p:attrNameLst>
                                          <p:attrName>ppt_w</p:attrName>
                                        </p:attrNameLst>
                                      </p:cBhvr>
                                      <p:tavLst>
                                        <p:tav tm="0">
                                          <p:val>
                                            <p:fltVal val="0"/>
                                          </p:val>
                                        </p:tav>
                                        <p:tav tm="100000">
                                          <p:val>
                                            <p:strVal val="#ppt_w"/>
                                          </p:val>
                                        </p:tav>
                                      </p:tavLst>
                                    </p:anim>
                                    <p:anim calcmode="lin" valueType="num">
                                      <p:cBhvr>
                                        <p:cTn id="56" dur="500" fill="hold"/>
                                        <p:tgtEl>
                                          <p:spTgt spid="80909"/>
                                        </p:tgtEl>
                                        <p:attrNameLst>
                                          <p:attrName>ppt_h</p:attrName>
                                        </p:attrNameLst>
                                      </p:cBhvr>
                                      <p:tavLst>
                                        <p:tav tm="0">
                                          <p:val>
                                            <p:fltVal val="0"/>
                                          </p:val>
                                        </p:tav>
                                        <p:tav tm="100000">
                                          <p:val>
                                            <p:strVal val="#ppt_h"/>
                                          </p:val>
                                        </p:tav>
                                      </p:tavLst>
                                    </p:anim>
                                  </p:childTnLst>
                                </p:cTn>
                              </p:par>
                            </p:childTnLst>
                          </p:cTn>
                        </p:par>
                        <p:par>
                          <p:cTn id="57" fill="hold">
                            <p:stCondLst>
                              <p:cond delay="1100"/>
                            </p:stCondLst>
                            <p:childTnLst>
                              <p:par>
                                <p:cTn id="58" presetID="10" presetClass="entr" presetSubtype="0" fill="hold" grpId="0" nodeType="afterEffect">
                                  <p:stCondLst>
                                    <p:cond delay="0"/>
                                  </p:stCondLst>
                                  <p:childTnLst>
                                    <p:set>
                                      <p:cBhvr>
                                        <p:cTn id="59" dur="1" fill="hold">
                                          <p:stCondLst>
                                            <p:cond delay="0"/>
                                          </p:stCondLst>
                                        </p:cTn>
                                        <p:tgtEl>
                                          <p:spTgt spid="80920"/>
                                        </p:tgtEl>
                                        <p:attrNameLst>
                                          <p:attrName>style.visibility</p:attrName>
                                        </p:attrNameLst>
                                      </p:cBhvr>
                                      <p:to>
                                        <p:strVal val="visible"/>
                                      </p:to>
                                    </p:set>
                                    <p:animEffect transition="in" filter="fade">
                                      <p:cBhvr>
                                        <p:cTn id="60" dur="400"/>
                                        <p:tgtEl>
                                          <p:spTgt spid="80920"/>
                                        </p:tgtEl>
                                      </p:cBhvr>
                                    </p:animEffect>
                                  </p:childTnLst>
                                </p:cTn>
                              </p:par>
                            </p:childTnLst>
                          </p:cTn>
                        </p:par>
                        <p:par>
                          <p:cTn id="61" fill="hold">
                            <p:stCondLst>
                              <p:cond delay="1500"/>
                            </p:stCondLst>
                            <p:childTnLst>
                              <p:par>
                                <p:cTn id="62" presetID="10" presetClass="entr" presetSubtype="0" fill="hold" grpId="0" nodeType="afterEffect">
                                  <p:stCondLst>
                                    <p:cond delay="0"/>
                                  </p:stCondLst>
                                  <p:childTnLst>
                                    <p:set>
                                      <p:cBhvr>
                                        <p:cTn id="63" dur="1" fill="hold">
                                          <p:stCondLst>
                                            <p:cond delay="0"/>
                                          </p:stCondLst>
                                        </p:cTn>
                                        <p:tgtEl>
                                          <p:spTgt spid="80921"/>
                                        </p:tgtEl>
                                        <p:attrNameLst>
                                          <p:attrName>style.visibility</p:attrName>
                                        </p:attrNameLst>
                                      </p:cBhvr>
                                      <p:to>
                                        <p:strVal val="visible"/>
                                      </p:to>
                                    </p:set>
                                    <p:animEffect transition="in" filter="fade">
                                      <p:cBhvr>
                                        <p:cTn id="64" dur="400"/>
                                        <p:tgtEl>
                                          <p:spTgt spid="80921"/>
                                        </p:tgtEl>
                                      </p:cBhvr>
                                    </p:animEffect>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80902"/>
                                        </p:tgtEl>
                                        <p:attrNameLst>
                                          <p:attrName>style.visibility</p:attrName>
                                        </p:attrNameLst>
                                      </p:cBhvr>
                                      <p:to>
                                        <p:strVal val="visible"/>
                                      </p:to>
                                    </p:set>
                                    <p:anim calcmode="lin" valueType="num">
                                      <p:cBhvr>
                                        <p:cTn id="69" dur="500" fill="hold"/>
                                        <p:tgtEl>
                                          <p:spTgt spid="80902"/>
                                        </p:tgtEl>
                                        <p:attrNameLst>
                                          <p:attrName>ppt_w</p:attrName>
                                        </p:attrNameLst>
                                      </p:cBhvr>
                                      <p:tavLst>
                                        <p:tav tm="0">
                                          <p:val>
                                            <p:fltVal val="0"/>
                                          </p:val>
                                        </p:tav>
                                        <p:tav tm="100000">
                                          <p:val>
                                            <p:strVal val="#ppt_w"/>
                                          </p:val>
                                        </p:tav>
                                      </p:tavLst>
                                    </p:anim>
                                    <p:anim calcmode="lin" valueType="num">
                                      <p:cBhvr>
                                        <p:cTn id="70" dur="500" fill="hold"/>
                                        <p:tgtEl>
                                          <p:spTgt spid="80902"/>
                                        </p:tgtEl>
                                        <p:attrNameLst>
                                          <p:attrName>ppt_h</p:attrName>
                                        </p:attrNameLst>
                                      </p:cBhvr>
                                      <p:tavLst>
                                        <p:tav tm="0">
                                          <p:val>
                                            <p:fltVal val="0"/>
                                          </p:val>
                                        </p:tav>
                                        <p:tav tm="100000">
                                          <p:val>
                                            <p:strVal val="#ppt_h"/>
                                          </p:val>
                                        </p:tav>
                                      </p:tavLst>
                                    </p:anim>
                                  </p:childTnLst>
                                </p:cTn>
                              </p:par>
                            </p:childTnLst>
                          </p:cTn>
                        </p:par>
                        <p:par>
                          <p:cTn id="71" fill="hold" nodeType="afterGroup">
                            <p:stCondLst>
                              <p:cond delay="500"/>
                            </p:stCondLst>
                            <p:childTnLst>
                              <p:par>
                                <p:cTn id="72" presetID="23" presetClass="entr" presetSubtype="16" fill="hold" grpId="0" nodeType="afterEffect">
                                  <p:stCondLst>
                                    <p:cond delay="100"/>
                                  </p:stCondLst>
                                  <p:childTnLst>
                                    <p:set>
                                      <p:cBhvr>
                                        <p:cTn id="73" dur="1" fill="hold">
                                          <p:stCondLst>
                                            <p:cond delay="0"/>
                                          </p:stCondLst>
                                        </p:cTn>
                                        <p:tgtEl>
                                          <p:spTgt spid="80910"/>
                                        </p:tgtEl>
                                        <p:attrNameLst>
                                          <p:attrName>style.visibility</p:attrName>
                                        </p:attrNameLst>
                                      </p:cBhvr>
                                      <p:to>
                                        <p:strVal val="visible"/>
                                      </p:to>
                                    </p:set>
                                    <p:anim calcmode="lin" valueType="num">
                                      <p:cBhvr>
                                        <p:cTn id="74" dur="500" fill="hold"/>
                                        <p:tgtEl>
                                          <p:spTgt spid="80910"/>
                                        </p:tgtEl>
                                        <p:attrNameLst>
                                          <p:attrName>ppt_w</p:attrName>
                                        </p:attrNameLst>
                                      </p:cBhvr>
                                      <p:tavLst>
                                        <p:tav tm="0">
                                          <p:val>
                                            <p:fltVal val="0"/>
                                          </p:val>
                                        </p:tav>
                                        <p:tav tm="100000">
                                          <p:val>
                                            <p:strVal val="#ppt_w"/>
                                          </p:val>
                                        </p:tav>
                                      </p:tavLst>
                                    </p:anim>
                                    <p:anim calcmode="lin" valueType="num">
                                      <p:cBhvr>
                                        <p:cTn id="75" dur="500" fill="hold"/>
                                        <p:tgtEl>
                                          <p:spTgt spid="80910"/>
                                        </p:tgtEl>
                                        <p:attrNameLst>
                                          <p:attrName>ppt_h</p:attrName>
                                        </p:attrNameLst>
                                      </p:cBhvr>
                                      <p:tavLst>
                                        <p:tav tm="0">
                                          <p:val>
                                            <p:fltVal val="0"/>
                                          </p:val>
                                        </p:tav>
                                        <p:tav tm="100000">
                                          <p:val>
                                            <p:strVal val="#ppt_h"/>
                                          </p:val>
                                        </p:tav>
                                      </p:tavLst>
                                    </p:anim>
                                  </p:childTnLst>
                                </p:cTn>
                              </p:par>
                            </p:childTnLst>
                          </p:cTn>
                        </p:par>
                        <p:par>
                          <p:cTn id="76" fill="hold">
                            <p:stCondLst>
                              <p:cond delay="1100"/>
                            </p:stCondLst>
                            <p:childTnLst>
                              <p:par>
                                <p:cTn id="77" presetID="10" presetClass="entr" presetSubtype="0" fill="hold" grpId="0" nodeType="afterEffect">
                                  <p:stCondLst>
                                    <p:cond delay="0"/>
                                  </p:stCondLst>
                                  <p:childTnLst>
                                    <p:set>
                                      <p:cBhvr>
                                        <p:cTn id="78" dur="1" fill="hold">
                                          <p:stCondLst>
                                            <p:cond delay="0"/>
                                          </p:stCondLst>
                                        </p:cTn>
                                        <p:tgtEl>
                                          <p:spTgt spid="80912"/>
                                        </p:tgtEl>
                                        <p:attrNameLst>
                                          <p:attrName>style.visibility</p:attrName>
                                        </p:attrNameLst>
                                      </p:cBhvr>
                                      <p:to>
                                        <p:strVal val="visible"/>
                                      </p:to>
                                    </p:set>
                                    <p:animEffect transition="in" filter="fade">
                                      <p:cBhvr>
                                        <p:cTn id="79" dur="400"/>
                                        <p:tgtEl>
                                          <p:spTgt spid="80912"/>
                                        </p:tgtEl>
                                      </p:cBhvr>
                                    </p:animEffect>
                                  </p:childTnLst>
                                </p:cTn>
                              </p:par>
                            </p:childTnLst>
                          </p:cTn>
                        </p:par>
                        <p:par>
                          <p:cTn id="80" fill="hold">
                            <p:stCondLst>
                              <p:cond delay="1500"/>
                            </p:stCondLst>
                            <p:childTnLst>
                              <p:par>
                                <p:cTn id="81" presetID="10" presetClass="entr" presetSubtype="0" fill="hold" grpId="0" nodeType="afterEffect">
                                  <p:stCondLst>
                                    <p:cond delay="0"/>
                                  </p:stCondLst>
                                  <p:childTnLst>
                                    <p:set>
                                      <p:cBhvr>
                                        <p:cTn id="82" dur="1" fill="hold">
                                          <p:stCondLst>
                                            <p:cond delay="0"/>
                                          </p:stCondLst>
                                        </p:cTn>
                                        <p:tgtEl>
                                          <p:spTgt spid="80914"/>
                                        </p:tgtEl>
                                        <p:attrNameLst>
                                          <p:attrName>style.visibility</p:attrName>
                                        </p:attrNameLst>
                                      </p:cBhvr>
                                      <p:to>
                                        <p:strVal val="visible"/>
                                      </p:to>
                                    </p:set>
                                    <p:animEffect transition="in" filter="fade">
                                      <p:cBhvr>
                                        <p:cTn id="83" dur="400"/>
                                        <p:tgtEl>
                                          <p:spTgt spid="80914"/>
                                        </p:tgtEl>
                                      </p:cBhvr>
                                    </p:animEffect>
                                  </p:childTnLst>
                                </p:cTn>
                              </p:par>
                            </p:childTnLst>
                          </p:cTn>
                        </p:par>
                      </p:childTnLst>
                    </p:cTn>
                  </p:par>
                  <p:par>
                    <p:cTn id="84" fill="hold">
                      <p:stCondLst>
                        <p:cond delay="indefinite"/>
                      </p:stCondLst>
                      <p:childTnLst>
                        <p:par>
                          <p:cTn id="85" fill="hold">
                            <p:stCondLst>
                              <p:cond delay="0"/>
                            </p:stCondLst>
                            <p:childTnLst>
                              <p:par>
                                <p:cTn id="86" presetID="23" presetClass="entr" presetSubtype="16" fill="hold" grpId="0" nodeType="clickEffect">
                                  <p:stCondLst>
                                    <p:cond delay="0"/>
                                  </p:stCondLst>
                                  <p:childTnLst>
                                    <p:set>
                                      <p:cBhvr>
                                        <p:cTn id="87" dur="1" fill="hold">
                                          <p:stCondLst>
                                            <p:cond delay="0"/>
                                          </p:stCondLst>
                                        </p:cTn>
                                        <p:tgtEl>
                                          <p:spTgt spid="80903"/>
                                        </p:tgtEl>
                                        <p:attrNameLst>
                                          <p:attrName>style.visibility</p:attrName>
                                        </p:attrNameLst>
                                      </p:cBhvr>
                                      <p:to>
                                        <p:strVal val="visible"/>
                                      </p:to>
                                    </p:set>
                                    <p:anim calcmode="lin" valueType="num">
                                      <p:cBhvr>
                                        <p:cTn id="88" dur="500" fill="hold"/>
                                        <p:tgtEl>
                                          <p:spTgt spid="80903"/>
                                        </p:tgtEl>
                                        <p:attrNameLst>
                                          <p:attrName>ppt_w</p:attrName>
                                        </p:attrNameLst>
                                      </p:cBhvr>
                                      <p:tavLst>
                                        <p:tav tm="0">
                                          <p:val>
                                            <p:fltVal val="0"/>
                                          </p:val>
                                        </p:tav>
                                        <p:tav tm="100000">
                                          <p:val>
                                            <p:strVal val="#ppt_w"/>
                                          </p:val>
                                        </p:tav>
                                      </p:tavLst>
                                    </p:anim>
                                    <p:anim calcmode="lin" valueType="num">
                                      <p:cBhvr>
                                        <p:cTn id="89" dur="500" fill="hold"/>
                                        <p:tgtEl>
                                          <p:spTgt spid="80903"/>
                                        </p:tgtEl>
                                        <p:attrNameLst>
                                          <p:attrName>ppt_h</p:attrName>
                                        </p:attrNameLst>
                                      </p:cBhvr>
                                      <p:tavLst>
                                        <p:tav tm="0">
                                          <p:val>
                                            <p:fltVal val="0"/>
                                          </p:val>
                                        </p:tav>
                                        <p:tav tm="100000">
                                          <p:val>
                                            <p:strVal val="#ppt_h"/>
                                          </p:val>
                                        </p:tav>
                                      </p:tavLst>
                                    </p:anim>
                                  </p:childTnLst>
                                </p:cTn>
                              </p:par>
                            </p:childTnLst>
                          </p:cTn>
                        </p:par>
                        <p:par>
                          <p:cTn id="90" fill="hold" nodeType="afterGroup">
                            <p:stCondLst>
                              <p:cond delay="500"/>
                            </p:stCondLst>
                            <p:childTnLst>
                              <p:par>
                                <p:cTn id="91" presetID="23" presetClass="entr" presetSubtype="16" fill="hold" grpId="0" nodeType="afterEffect">
                                  <p:stCondLst>
                                    <p:cond delay="100"/>
                                  </p:stCondLst>
                                  <p:childTnLst>
                                    <p:set>
                                      <p:cBhvr>
                                        <p:cTn id="92" dur="1" fill="hold">
                                          <p:stCondLst>
                                            <p:cond delay="0"/>
                                          </p:stCondLst>
                                        </p:cTn>
                                        <p:tgtEl>
                                          <p:spTgt spid="80911"/>
                                        </p:tgtEl>
                                        <p:attrNameLst>
                                          <p:attrName>style.visibility</p:attrName>
                                        </p:attrNameLst>
                                      </p:cBhvr>
                                      <p:to>
                                        <p:strVal val="visible"/>
                                      </p:to>
                                    </p:set>
                                    <p:anim calcmode="lin" valueType="num">
                                      <p:cBhvr>
                                        <p:cTn id="93" dur="500" fill="hold"/>
                                        <p:tgtEl>
                                          <p:spTgt spid="80911"/>
                                        </p:tgtEl>
                                        <p:attrNameLst>
                                          <p:attrName>ppt_w</p:attrName>
                                        </p:attrNameLst>
                                      </p:cBhvr>
                                      <p:tavLst>
                                        <p:tav tm="0">
                                          <p:val>
                                            <p:fltVal val="0"/>
                                          </p:val>
                                        </p:tav>
                                        <p:tav tm="100000">
                                          <p:val>
                                            <p:strVal val="#ppt_w"/>
                                          </p:val>
                                        </p:tav>
                                      </p:tavLst>
                                    </p:anim>
                                    <p:anim calcmode="lin" valueType="num">
                                      <p:cBhvr>
                                        <p:cTn id="94" dur="500" fill="hold"/>
                                        <p:tgtEl>
                                          <p:spTgt spid="80911"/>
                                        </p:tgtEl>
                                        <p:attrNameLst>
                                          <p:attrName>ppt_h</p:attrName>
                                        </p:attrNameLst>
                                      </p:cBhvr>
                                      <p:tavLst>
                                        <p:tav tm="0">
                                          <p:val>
                                            <p:fltVal val="0"/>
                                          </p:val>
                                        </p:tav>
                                        <p:tav tm="100000">
                                          <p:val>
                                            <p:strVal val="#ppt_h"/>
                                          </p:val>
                                        </p:tav>
                                      </p:tavLst>
                                    </p:anim>
                                  </p:childTnLst>
                                </p:cTn>
                              </p:par>
                            </p:childTnLst>
                          </p:cTn>
                        </p:par>
                        <p:par>
                          <p:cTn id="95" fill="hold">
                            <p:stCondLst>
                              <p:cond delay="1100"/>
                            </p:stCondLst>
                            <p:childTnLst>
                              <p:par>
                                <p:cTn id="96" presetID="10" presetClass="entr" presetSubtype="0" fill="hold" grpId="0" nodeType="afterEffect">
                                  <p:stCondLst>
                                    <p:cond delay="0"/>
                                  </p:stCondLst>
                                  <p:childTnLst>
                                    <p:set>
                                      <p:cBhvr>
                                        <p:cTn id="97" dur="1" fill="hold">
                                          <p:stCondLst>
                                            <p:cond delay="0"/>
                                          </p:stCondLst>
                                        </p:cTn>
                                        <p:tgtEl>
                                          <p:spTgt spid="80918"/>
                                        </p:tgtEl>
                                        <p:attrNameLst>
                                          <p:attrName>style.visibility</p:attrName>
                                        </p:attrNameLst>
                                      </p:cBhvr>
                                      <p:to>
                                        <p:strVal val="visible"/>
                                      </p:to>
                                    </p:set>
                                    <p:animEffect transition="in" filter="fade">
                                      <p:cBhvr>
                                        <p:cTn id="98" dur="400"/>
                                        <p:tgtEl>
                                          <p:spTgt spid="80918"/>
                                        </p:tgtEl>
                                      </p:cBhvr>
                                    </p:animEffect>
                                  </p:childTnLst>
                                </p:cTn>
                              </p:par>
                            </p:childTnLst>
                          </p:cTn>
                        </p:par>
                        <p:par>
                          <p:cTn id="99" fill="hold">
                            <p:stCondLst>
                              <p:cond delay="1500"/>
                            </p:stCondLst>
                            <p:childTnLst>
                              <p:par>
                                <p:cTn id="100" presetID="10" presetClass="entr" presetSubtype="0" fill="hold" grpId="0" nodeType="afterEffect">
                                  <p:stCondLst>
                                    <p:cond delay="0"/>
                                  </p:stCondLst>
                                  <p:childTnLst>
                                    <p:set>
                                      <p:cBhvr>
                                        <p:cTn id="101" dur="1" fill="hold">
                                          <p:stCondLst>
                                            <p:cond delay="0"/>
                                          </p:stCondLst>
                                        </p:cTn>
                                        <p:tgtEl>
                                          <p:spTgt spid="80919"/>
                                        </p:tgtEl>
                                        <p:attrNameLst>
                                          <p:attrName>style.visibility</p:attrName>
                                        </p:attrNameLst>
                                      </p:cBhvr>
                                      <p:to>
                                        <p:strVal val="visible"/>
                                      </p:to>
                                    </p:set>
                                    <p:animEffect transition="in" filter="fade">
                                      <p:cBhvr>
                                        <p:cTn id="102" dur="400"/>
                                        <p:tgtEl>
                                          <p:spTgt spid="8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animBg="1"/>
      <p:bldP spid="80902" grpId="0" animBg="1"/>
      <p:bldP spid="80903" grpId="0" animBg="1"/>
      <p:bldP spid="80904" grpId="0" animBg="1"/>
      <p:bldP spid="80905" grpId="0" animBg="1"/>
      <p:bldP spid="80906" grpId="0" autoUpdateAnimBg="0"/>
      <p:bldP spid="80907" grpId="0" autoUpdateAnimBg="0"/>
      <p:bldP spid="80908" grpId="0" autoUpdateAnimBg="0"/>
      <p:bldP spid="80909" grpId="0" autoUpdateAnimBg="0"/>
      <p:bldP spid="80910" grpId="0" autoUpdateAnimBg="0"/>
      <p:bldP spid="80911" grpId="0" autoUpdateAnimBg="0"/>
      <p:bldP spid="80912" grpId="0"/>
      <p:bldP spid="80913" grpId="0"/>
      <p:bldP spid="80914" grpId="0"/>
      <p:bldP spid="80915" grpId="0"/>
      <p:bldP spid="80916" grpId="0"/>
      <p:bldP spid="80917" grpId="0"/>
      <p:bldP spid="80918" grpId="0"/>
      <p:bldP spid="80919" grpId="0"/>
      <p:bldP spid="80920" grpId="0"/>
      <p:bldP spid="8092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D950409-D4D5-4F2C-9B62-A237CCB245D1}" type="slidenum">
              <a:rPr lang="en-US" sz="2000">
                <a:solidFill>
                  <a:schemeClr val="bg1"/>
                </a:solidFill>
              </a:rPr>
              <a:pPr algn="ctr" eaLnBrk="1">
                <a:lnSpc>
                  <a:spcPct val="100000"/>
                </a:lnSpc>
              </a:pPr>
              <a:t>76</a:t>
            </a:fld>
            <a:endParaRPr lang="en-US">
              <a:solidFill>
                <a:schemeClr val="bg1"/>
              </a:solidFill>
            </a:endParaRPr>
          </a:p>
        </p:txBody>
      </p:sp>
      <p:sp>
        <p:nvSpPr>
          <p:cNvPr id="81924" name="AutoShape 4"/>
          <p:cNvSpPr>
            <a:spLocks/>
          </p:cNvSpPr>
          <p:nvPr/>
        </p:nvSpPr>
        <p:spPr bwMode="auto">
          <a:xfrm rot="1690565">
            <a:off x="1908175" y="3200400"/>
            <a:ext cx="9009063" cy="7856538"/>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81925" name="AutoShape 5"/>
          <p:cNvSpPr>
            <a:spLocks/>
          </p:cNvSpPr>
          <p:nvPr/>
        </p:nvSpPr>
        <p:spPr bwMode="auto">
          <a:xfrm rot="1690565">
            <a:off x="6424613" y="3609975"/>
            <a:ext cx="1984375" cy="1984375"/>
          </a:xfrm>
          <a:custGeom>
            <a:avLst/>
            <a:gdLst>
              <a:gd name="T0" fmla="*/ 992188 w 21600"/>
              <a:gd name="T1" fmla="*/ 992188 h 21600"/>
              <a:gd name="T2" fmla="*/ 992188 w 21600"/>
              <a:gd name="T3" fmla="*/ 992188 h 21600"/>
              <a:gd name="T4" fmla="*/ 992188 w 21600"/>
              <a:gd name="T5" fmla="*/ 992188 h 21600"/>
              <a:gd name="T6" fmla="*/ 992188 w 21600"/>
              <a:gd name="T7" fmla="*/ 992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81926" name="AutoShape 6"/>
          <p:cNvSpPr>
            <a:spLocks/>
          </p:cNvSpPr>
          <p:nvPr/>
        </p:nvSpPr>
        <p:spPr bwMode="auto">
          <a:xfrm rot="1690565">
            <a:off x="8572500" y="7313613"/>
            <a:ext cx="1344613" cy="1344612"/>
          </a:xfrm>
          <a:custGeom>
            <a:avLst/>
            <a:gdLst>
              <a:gd name="T0" fmla="*/ 672307 w 21600"/>
              <a:gd name="T1" fmla="*/ 672306 h 21600"/>
              <a:gd name="T2" fmla="*/ 672307 w 21600"/>
              <a:gd name="T3" fmla="*/ 672306 h 21600"/>
              <a:gd name="T4" fmla="*/ 672307 w 21600"/>
              <a:gd name="T5" fmla="*/ 672306 h 21600"/>
              <a:gd name="T6" fmla="*/ 672307 w 21600"/>
              <a:gd name="T7" fmla="*/ 672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81927" name="AutoShape 7"/>
          <p:cNvSpPr>
            <a:spLocks/>
          </p:cNvSpPr>
          <p:nvPr/>
        </p:nvSpPr>
        <p:spPr bwMode="auto">
          <a:xfrm rot="1690565">
            <a:off x="7353300" y="10585450"/>
            <a:ext cx="1509713" cy="1509713"/>
          </a:xfrm>
          <a:custGeom>
            <a:avLst/>
            <a:gdLst>
              <a:gd name="T0" fmla="*/ 754857 w 21600"/>
              <a:gd name="T1" fmla="*/ 754857 h 21600"/>
              <a:gd name="T2" fmla="*/ 754857 w 21600"/>
              <a:gd name="T3" fmla="*/ 754857 h 21600"/>
              <a:gd name="T4" fmla="*/ 754857 w 21600"/>
              <a:gd name="T5" fmla="*/ 754857 h 21600"/>
              <a:gd name="T6" fmla="*/ 754857 w 21600"/>
              <a:gd name="T7" fmla="*/ 75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81928" name="AutoShape 8"/>
          <p:cNvSpPr>
            <a:spLocks/>
          </p:cNvSpPr>
          <p:nvPr/>
        </p:nvSpPr>
        <p:spPr bwMode="auto">
          <a:xfrm rot="1690565">
            <a:off x="3121025" y="4005263"/>
            <a:ext cx="1276350" cy="1277937"/>
          </a:xfrm>
          <a:custGeom>
            <a:avLst/>
            <a:gdLst>
              <a:gd name="T0" fmla="*/ 638175 w 21600"/>
              <a:gd name="T1" fmla="*/ 638969 h 21600"/>
              <a:gd name="T2" fmla="*/ 638175 w 21600"/>
              <a:gd name="T3" fmla="*/ 638969 h 21600"/>
              <a:gd name="T4" fmla="*/ 638175 w 21600"/>
              <a:gd name="T5" fmla="*/ 638969 h 21600"/>
              <a:gd name="T6" fmla="*/ 638175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81929" name="AutoShape 9"/>
          <p:cNvSpPr>
            <a:spLocks/>
          </p:cNvSpPr>
          <p:nvPr/>
        </p:nvSpPr>
        <p:spPr bwMode="auto">
          <a:xfrm rot="1690565">
            <a:off x="1468438" y="6959600"/>
            <a:ext cx="792162" cy="792163"/>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81930" name="AutoShape 10"/>
          <p:cNvSpPr>
            <a:spLocks/>
          </p:cNvSpPr>
          <p:nvPr/>
        </p:nvSpPr>
        <p:spPr bwMode="auto">
          <a:xfrm>
            <a:off x="11672888" y="63881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Attention</a:t>
            </a:r>
            <a:endParaRPr lang="en-US">
              <a:solidFill>
                <a:schemeClr val="bg1"/>
              </a:solidFill>
              <a:latin typeface="Roboto" charset="0"/>
              <a:ea typeface="ＭＳ Ｐゴシック" charset="0"/>
              <a:cs typeface="Roboto" charset="0"/>
              <a:sym typeface="Roboto" charset="0"/>
            </a:endParaRPr>
          </a:p>
        </p:txBody>
      </p:sp>
      <p:sp>
        <p:nvSpPr>
          <p:cNvPr id="81931" name="AutoShape 11"/>
          <p:cNvSpPr>
            <a:spLocks/>
          </p:cNvSpPr>
          <p:nvPr/>
        </p:nvSpPr>
        <p:spPr bwMode="auto">
          <a:xfrm>
            <a:off x="11672888" y="94869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Interest</a:t>
            </a:r>
            <a:endParaRPr lang="en-US">
              <a:solidFill>
                <a:schemeClr val="bg1"/>
              </a:solidFill>
              <a:latin typeface="Roboto" charset="0"/>
              <a:ea typeface="ＭＳ Ｐゴシック" charset="0"/>
              <a:cs typeface="Roboto" charset="0"/>
              <a:sym typeface="Roboto" charset="0"/>
            </a:endParaRPr>
          </a:p>
        </p:txBody>
      </p:sp>
      <p:sp>
        <p:nvSpPr>
          <p:cNvPr id="81932" name="AutoShape 12"/>
          <p:cNvSpPr>
            <a:spLocks/>
          </p:cNvSpPr>
          <p:nvPr/>
        </p:nvSpPr>
        <p:spPr bwMode="auto">
          <a:xfrm>
            <a:off x="3741738" y="7751763"/>
            <a:ext cx="2805112"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bg1"/>
                </a:solidFill>
                <a:latin typeface="Roboto" charset="0"/>
                <a:ea typeface="ＭＳ Ｐゴシック" charset="0"/>
                <a:cs typeface="Roboto" charset="0"/>
                <a:sym typeface="Roboto" charset="0"/>
              </a:rPr>
              <a:t>MARKETING STRATEGY</a:t>
            </a:r>
            <a:endParaRPr lang="en-US" dirty="0">
              <a:solidFill>
                <a:schemeClr val="bg1"/>
              </a:solidFill>
              <a:latin typeface="Roboto" charset="0"/>
              <a:ea typeface="ＭＳ Ｐゴシック" charset="0"/>
              <a:cs typeface="Roboto" charset="0"/>
              <a:sym typeface="Roboto" charset="0"/>
            </a:endParaRPr>
          </a:p>
        </p:txBody>
      </p:sp>
      <p:sp>
        <p:nvSpPr>
          <p:cNvPr id="81933" name="AutoShape 13"/>
          <p:cNvSpPr>
            <a:spLocks/>
          </p:cNvSpPr>
          <p:nvPr/>
        </p:nvSpPr>
        <p:spPr bwMode="auto">
          <a:xfrm>
            <a:off x="1376363" y="7029450"/>
            <a:ext cx="976312"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dirty="0">
                <a:solidFill>
                  <a:schemeClr val="tx2"/>
                </a:solidFill>
                <a:latin typeface="Roboto" charset="0"/>
                <a:ea typeface="ＭＳ Ｐゴシック" charset="0"/>
                <a:cs typeface="Roboto" charset="0"/>
                <a:sym typeface="Roboto" charset="0"/>
              </a:rPr>
              <a:t>A</a:t>
            </a:r>
            <a:endParaRPr lang="en-US" dirty="0">
              <a:solidFill>
                <a:schemeClr val="tx2"/>
              </a:solidFill>
              <a:latin typeface="Roboto" charset="0"/>
              <a:ea typeface="ＭＳ Ｐゴシック" charset="0"/>
              <a:cs typeface="Roboto" charset="0"/>
              <a:sym typeface="Roboto" charset="0"/>
            </a:endParaRPr>
          </a:p>
        </p:txBody>
      </p:sp>
      <p:sp>
        <p:nvSpPr>
          <p:cNvPr id="81934" name="AutoShape 14"/>
          <p:cNvSpPr>
            <a:spLocks/>
          </p:cNvSpPr>
          <p:nvPr/>
        </p:nvSpPr>
        <p:spPr bwMode="auto">
          <a:xfrm>
            <a:off x="3252788" y="4322763"/>
            <a:ext cx="977900" cy="671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I</a:t>
            </a:r>
            <a:endParaRPr lang="en-US">
              <a:solidFill>
                <a:schemeClr val="tx2"/>
              </a:solidFill>
              <a:latin typeface="Roboto" charset="0"/>
              <a:ea typeface="ＭＳ Ｐゴシック" charset="0"/>
              <a:cs typeface="Roboto" charset="0"/>
              <a:sym typeface="Roboto" charset="0"/>
            </a:endParaRPr>
          </a:p>
        </p:txBody>
      </p:sp>
      <p:sp>
        <p:nvSpPr>
          <p:cNvPr id="81935" name="AutoShape 15"/>
          <p:cNvSpPr>
            <a:spLocks/>
          </p:cNvSpPr>
          <p:nvPr/>
        </p:nvSpPr>
        <p:spPr bwMode="auto">
          <a:xfrm>
            <a:off x="6864350" y="4265613"/>
            <a:ext cx="977900" cy="673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D</a:t>
            </a:r>
            <a:endParaRPr lang="en-US">
              <a:solidFill>
                <a:schemeClr val="tx2"/>
              </a:solidFill>
              <a:latin typeface="Roboto" charset="0"/>
              <a:ea typeface="ＭＳ Ｐゴシック" charset="0"/>
              <a:cs typeface="Roboto" charset="0"/>
              <a:sym typeface="Roboto" charset="0"/>
            </a:endParaRPr>
          </a:p>
        </p:txBody>
      </p:sp>
      <p:sp>
        <p:nvSpPr>
          <p:cNvPr id="81936" name="AutoShape 16"/>
          <p:cNvSpPr>
            <a:spLocks/>
          </p:cNvSpPr>
          <p:nvPr/>
        </p:nvSpPr>
        <p:spPr bwMode="auto">
          <a:xfrm>
            <a:off x="8755063" y="7650163"/>
            <a:ext cx="977900" cy="671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A</a:t>
            </a:r>
            <a:endParaRPr lang="en-US">
              <a:solidFill>
                <a:schemeClr val="tx2"/>
              </a:solidFill>
              <a:latin typeface="Roboto" charset="0"/>
              <a:ea typeface="ＭＳ Ｐゴシック" charset="0"/>
              <a:cs typeface="Roboto" charset="0"/>
              <a:sym typeface="Roboto" charset="0"/>
            </a:endParaRPr>
          </a:p>
        </p:txBody>
      </p:sp>
      <p:sp>
        <p:nvSpPr>
          <p:cNvPr id="81937" name="AutoShape 17"/>
          <p:cNvSpPr>
            <a:spLocks/>
          </p:cNvSpPr>
          <p:nvPr/>
        </p:nvSpPr>
        <p:spPr bwMode="auto">
          <a:xfrm>
            <a:off x="7620000" y="11004550"/>
            <a:ext cx="9779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tx2"/>
                </a:solidFill>
                <a:latin typeface="Roboto" charset="0"/>
                <a:ea typeface="ＭＳ Ｐゴシック" charset="0"/>
                <a:cs typeface="Roboto" charset="0"/>
                <a:sym typeface="Roboto" charset="0"/>
              </a:rPr>
              <a:t>S</a:t>
            </a:r>
            <a:endParaRPr lang="en-US">
              <a:solidFill>
                <a:schemeClr val="tx2"/>
              </a:solidFill>
              <a:latin typeface="Roboto" charset="0"/>
              <a:ea typeface="ＭＳ Ｐゴシック" charset="0"/>
              <a:cs typeface="Roboto" charset="0"/>
              <a:sym typeface="Roboto" charset="0"/>
            </a:endParaRPr>
          </a:p>
        </p:txBody>
      </p:sp>
      <p:sp>
        <p:nvSpPr>
          <p:cNvPr id="81938" name="AutoShape 18"/>
          <p:cNvSpPr>
            <a:spLocks/>
          </p:cNvSpPr>
          <p:nvPr/>
        </p:nvSpPr>
        <p:spPr bwMode="auto">
          <a:xfrm>
            <a:off x="11647488" y="7075488"/>
            <a:ext cx="5167312"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1939" name="AutoShape 19"/>
          <p:cNvSpPr>
            <a:spLocks/>
          </p:cNvSpPr>
          <p:nvPr/>
        </p:nvSpPr>
        <p:spPr bwMode="auto">
          <a:xfrm>
            <a:off x="11647488" y="10210800"/>
            <a:ext cx="5167312"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0" name="AutoShape 20"/>
          <p:cNvSpPr>
            <a:spLocks/>
          </p:cNvSpPr>
          <p:nvPr/>
        </p:nvSpPr>
        <p:spPr bwMode="auto">
          <a:xfrm>
            <a:off x="17913350" y="3363913"/>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Desire</a:t>
            </a:r>
            <a:endParaRPr lang="en-US">
              <a:solidFill>
                <a:schemeClr val="bg1"/>
              </a:solidFill>
              <a:latin typeface="Roboto" charset="0"/>
              <a:ea typeface="ＭＳ Ｐゴシック" charset="0"/>
              <a:cs typeface="Roboto" charset="0"/>
              <a:sym typeface="Roboto" charset="0"/>
            </a:endParaRPr>
          </a:p>
        </p:txBody>
      </p:sp>
      <p:sp>
        <p:nvSpPr>
          <p:cNvPr id="81941" name="AutoShape 21"/>
          <p:cNvSpPr>
            <a:spLocks/>
          </p:cNvSpPr>
          <p:nvPr/>
        </p:nvSpPr>
        <p:spPr bwMode="auto">
          <a:xfrm>
            <a:off x="17913350" y="63881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Action</a:t>
            </a:r>
            <a:endParaRPr lang="en-US">
              <a:solidFill>
                <a:schemeClr val="bg1"/>
              </a:solidFill>
              <a:latin typeface="Roboto" charset="0"/>
              <a:ea typeface="ＭＳ Ｐゴシック" charset="0"/>
              <a:cs typeface="Roboto" charset="0"/>
              <a:sym typeface="Roboto" charset="0"/>
            </a:endParaRPr>
          </a:p>
        </p:txBody>
      </p:sp>
      <p:sp>
        <p:nvSpPr>
          <p:cNvPr id="81942" name="AutoShape 22"/>
          <p:cNvSpPr>
            <a:spLocks/>
          </p:cNvSpPr>
          <p:nvPr/>
        </p:nvSpPr>
        <p:spPr bwMode="auto">
          <a:xfrm>
            <a:off x="17887950" y="4062413"/>
            <a:ext cx="5167313"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3" name="AutoShape 23"/>
          <p:cNvSpPr>
            <a:spLocks/>
          </p:cNvSpPr>
          <p:nvPr/>
        </p:nvSpPr>
        <p:spPr bwMode="auto">
          <a:xfrm>
            <a:off x="17887950" y="7075488"/>
            <a:ext cx="5167313"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4" name="AutoShape 24"/>
          <p:cNvSpPr>
            <a:spLocks/>
          </p:cNvSpPr>
          <p:nvPr/>
        </p:nvSpPr>
        <p:spPr bwMode="auto">
          <a:xfrm>
            <a:off x="17913350" y="94869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3000">
                <a:solidFill>
                  <a:schemeClr val="bg1"/>
                </a:solidFill>
                <a:latin typeface="Roboto" charset="0"/>
                <a:ea typeface="ＭＳ Ｐゴシック" charset="0"/>
                <a:cs typeface="Roboto" charset="0"/>
                <a:sym typeface="Roboto" charset="0"/>
              </a:rPr>
              <a:t>Satisfaction</a:t>
            </a:r>
            <a:endParaRPr lang="en-US">
              <a:solidFill>
                <a:schemeClr val="bg1"/>
              </a:solidFill>
              <a:latin typeface="Roboto" charset="0"/>
              <a:ea typeface="ＭＳ Ｐゴシック" charset="0"/>
              <a:cs typeface="Roboto" charset="0"/>
              <a:sym typeface="Roboto" charset="0"/>
            </a:endParaRPr>
          </a:p>
        </p:txBody>
      </p:sp>
      <p:sp>
        <p:nvSpPr>
          <p:cNvPr id="81945" name="AutoShape 25"/>
          <p:cNvSpPr>
            <a:spLocks/>
          </p:cNvSpPr>
          <p:nvPr/>
        </p:nvSpPr>
        <p:spPr bwMode="auto">
          <a:xfrm>
            <a:off x="17887950" y="10210800"/>
            <a:ext cx="5167313" cy="159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1930"/>
                                        </p:tgtEl>
                                        <p:attrNameLst>
                                          <p:attrName>style.visibility</p:attrName>
                                        </p:attrNameLst>
                                      </p:cBhvr>
                                      <p:to>
                                        <p:strVal val="visible"/>
                                      </p:to>
                                    </p:set>
                                    <p:anim calcmode="lin" valueType="num">
                                      <p:cBhvr>
                                        <p:cTn id="7" dur="500" fill="hold"/>
                                        <p:tgtEl>
                                          <p:spTgt spid="81930"/>
                                        </p:tgtEl>
                                        <p:attrNameLst>
                                          <p:attrName>ppt_w</p:attrName>
                                        </p:attrNameLst>
                                      </p:cBhvr>
                                      <p:tavLst>
                                        <p:tav tm="0">
                                          <p:val>
                                            <p:fltVal val="0"/>
                                          </p:val>
                                        </p:tav>
                                        <p:tav tm="100000">
                                          <p:val>
                                            <p:strVal val="#ppt_w"/>
                                          </p:val>
                                        </p:tav>
                                      </p:tavLst>
                                    </p:anim>
                                    <p:anim calcmode="lin" valueType="num">
                                      <p:cBhvr>
                                        <p:cTn id="8" dur="500" fill="hold"/>
                                        <p:tgtEl>
                                          <p:spTgt spid="819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1931"/>
                                        </p:tgtEl>
                                        <p:attrNameLst>
                                          <p:attrName>style.visibility</p:attrName>
                                        </p:attrNameLst>
                                      </p:cBhvr>
                                      <p:to>
                                        <p:strVal val="visible"/>
                                      </p:to>
                                    </p:set>
                                    <p:anim calcmode="lin" valueType="num">
                                      <p:cBhvr>
                                        <p:cTn id="12" dur="500" fill="hold"/>
                                        <p:tgtEl>
                                          <p:spTgt spid="81931"/>
                                        </p:tgtEl>
                                        <p:attrNameLst>
                                          <p:attrName>ppt_w</p:attrName>
                                        </p:attrNameLst>
                                      </p:cBhvr>
                                      <p:tavLst>
                                        <p:tav tm="0">
                                          <p:val>
                                            <p:fltVal val="0"/>
                                          </p:val>
                                        </p:tav>
                                        <p:tav tm="100000">
                                          <p:val>
                                            <p:strVal val="#ppt_w"/>
                                          </p:val>
                                        </p:tav>
                                      </p:tavLst>
                                    </p:anim>
                                    <p:anim calcmode="lin" valueType="num">
                                      <p:cBhvr>
                                        <p:cTn id="13" dur="500" fill="hold"/>
                                        <p:tgtEl>
                                          <p:spTgt spid="8193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81940"/>
                                        </p:tgtEl>
                                        <p:attrNameLst>
                                          <p:attrName>style.visibility</p:attrName>
                                        </p:attrNameLst>
                                      </p:cBhvr>
                                      <p:to>
                                        <p:strVal val="visible"/>
                                      </p:to>
                                    </p:set>
                                    <p:anim calcmode="lin" valueType="num">
                                      <p:cBhvr>
                                        <p:cTn id="17" dur="500" fill="hold"/>
                                        <p:tgtEl>
                                          <p:spTgt spid="81940"/>
                                        </p:tgtEl>
                                        <p:attrNameLst>
                                          <p:attrName>ppt_w</p:attrName>
                                        </p:attrNameLst>
                                      </p:cBhvr>
                                      <p:tavLst>
                                        <p:tav tm="0">
                                          <p:val>
                                            <p:fltVal val="0"/>
                                          </p:val>
                                        </p:tav>
                                        <p:tav tm="100000">
                                          <p:val>
                                            <p:strVal val="#ppt_w"/>
                                          </p:val>
                                        </p:tav>
                                      </p:tavLst>
                                    </p:anim>
                                    <p:anim calcmode="lin" valueType="num">
                                      <p:cBhvr>
                                        <p:cTn id="18" dur="500" fill="hold"/>
                                        <p:tgtEl>
                                          <p:spTgt spid="819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81941"/>
                                        </p:tgtEl>
                                        <p:attrNameLst>
                                          <p:attrName>style.visibility</p:attrName>
                                        </p:attrNameLst>
                                      </p:cBhvr>
                                      <p:to>
                                        <p:strVal val="visible"/>
                                      </p:to>
                                    </p:set>
                                    <p:anim calcmode="lin" valueType="num">
                                      <p:cBhvr>
                                        <p:cTn id="22" dur="500" fill="hold"/>
                                        <p:tgtEl>
                                          <p:spTgt spid="81941"/>
                                        </p:tgtEl>
                                        <p:attrNameLst>
                                          <p:attrName>ppt_w</p:attrName>
                                        </p:attrNameLst>
                                      </p:cBhvr>
                                      <p:tavLst>
                                        <p:tav tm="0">
                                          <p:val>
                                            <p:fltVal val="0"/>
                                          </p:val>
                                        </p:tav>
                                        <p:tav tm="100000">
                                          <p:val>
                                            <p:strVal val="#ppt_w"/>
                                          </p:val>
                                        </p:tav>
                                      </p:tavLst>
                                    </p:anim>
                                    <p:anim calcmode="lin" valueType="num">
                                      <p:cBhvr>
                                        <p:cTn id="23" dur="500" fill="hold"/>
                                        <p:tgtEl>
                                          <p:spTgt spid="8194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81944"/>
                                        </p:tgtEl>
                                        <p:attrNameLst>
                                          <p:attrName>style.visibility</p:attrName>
                                        </p:attrNameLst>
                                      </p:cBhvr>
                                      <p:to>
                                        <p:strVal val="visible"/>
                                      </p:to>
                                    </p:set>
                                    <p:anim calcmode="lin" valueType="num">
                                      <p:cBhvr>
                                        <p:cTn id="27" dur="500" fill="hold"/>
                                        <p:tgtEl>
                                          <p:spTgt spid="81944"/>
                                        </p:tgtEl>
                                        <p:attrNameLst>
                                          <p:attrName>ppt_w</p:attrName>
                                        </p:attrNameLst>
                                      </p:cBhvr>
                                      <p:tavLst>
                                        <p:tav tm="0">
                                          <p:val>
                                            <p:fltVal val="0"/>
                                          </p:val>
                                        </p:tav>
                                        <p:tav tm="100000">
                                          <p:val>
                                            <p:strVal val="#ppt_w"/>
                                          </p:val>
                                        </p:tav>
                                      </p:tavLst>
                                    </p:anim>
                                    <p:anim calcmode="lin" valueType="num">
                                      <p:cBhvr>
                                        <p:cTn id="28" dur="500" fill="hold"/>
                                        <p:tgtEl>
                                          <p:spTgt spid="8194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0" grpId="0" autoUpdateAnimBg="0"/>
      <p:bldP spid="81931" grpId="0" autoUpdateAnimBg="0"/>
      <p:bldP spid="81940" grpId="0" autoUpdateAnimBg="0"/>
      <p:bldP spid="81941" grpId="0" autoUpdateAnimBg="0"/>
      <p:bldP spid="81944"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B7048DE-42C1-4317-AA15-80DF21F9B7BE}" type="slidenum">
              <a:rPr lang="en-US" sz="2000">
                <a:solidFill>
                  <a:schemeClr val="bg1"/>
                </a:solidFill>
              </a:rPr>
              <a:pPr algn="ctr" eaLnBrk="1">
                <a:lnSpc>
                  <a:spcPct val="100000"/>
                </a:lnSpc>
              </a:pPr>
              <a:t>77</a:t>
            </a:fld>
            <a:endParaRPr lang="en-US">
              <a:solidFill>
                <a:schemeClr val="bg1"/>
              </a:solidFill>
            </a:endParaRPr>
          </a:p>
        </p:txBody>
      </p:sp>
      <p:sp>
        <p:nvSpPr>
          <p:cNvPr id="82948" name="AutoShape 4"/>
          <p:cNvSpPr>
            <a:spLocks/>
          </p:cNvSpPr>
          <p:nvPr/>
        </p:nvSpPr>
        <p:spPr bwMode="auto">
          <a:xfrm>
            <a:off x="3141663" y="3363913"/>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Attention</a:t>
            </a:r>
            <a:endParaRPr lang="en-US">
              <a:solidFill>
                <a:schemeClr val="bg1"/>
              </a:solidFill>
              <a:latin typeface="Roboto" charset="0"/>
              <a:ea typeface="ＭＳ Ｐゴシック" charset="0"/>
              <a:cs typeface="Roboto" charset="0"/>
              <a:sym typeface="Roboto" charset="0"/>
            </a:endParaRPr>
          </a:p>
        </p:txBody>
      </p:sp>
      <p:sp>
        <p:nvSpPr>
          <p:cNvPr id="82949" name="AutoShape 5"/>
          <p:cNvSpPr>
            <a:spLocks/>
          </p:cNvSpPr>
          <p:nvPr/>
        </p:nvSpPr>
        <p:spPr bwMode="auto">
          <a:xfrm>
            <a:off x="3141663" y="94869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Interest</a:t>
            </a:r>
            <a:endParaRPr lang="en-US">
              <a:solidFill>
                <a:schemeClr val="bg1"/>
              </a:solidFill>
              <a:latin typeface="Roboto" charset="0"/>
              <a:ea typeface="ＭＳ Ｐゴシック" charset="0"/>
              <a:cs typeface="Roboto" charset="0"/>
              <a:sym typeface="Roboto" charset="0"/>
            </a:endParaRPr>
          </a:p>
        </p:txBody>
      </p:sp>
      <p:sp>
        <p:nvSpPr>
          <p:cNvPr id="82950" name="AutoShape 6"/>
          <p:cNvSpPr>
            <a:spLocks/>
          </p:cNvSpPr>
          <p:nvPr/>
        </p:nvSpPr>
        <p:spPr bwMode="auto">
          <a:xfrm>
            <a:off x="2324100" y="10199688"/>
            <a:ext cx="4133850" cy="2081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1" name="AutoShape 7"/>
          <p:cNvSpPr>
            <a:spLocks/>
          </p:cNvSpPr>
          <p:nvPr/>
        </p:nvSpPr>
        <p:spPr bwMode="auto">
          <a:xfrm>
            <a:off x="2349500" y="4087813"/>
            <a:ext cx="4083050" cy="208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2952" name="AutoShape 8"/>
          <p:cNvSpPr>
            <a:spLocks/>
          </p:cNvSpPr>
          <p:nvPr/>
        </p:nvSpPr>
        <p:spPr bwMode="auto">
          <a:xfrm>
            <a:off x="18930938" y="3363913"/>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Action</a:t>
            </a:r>
            <a:endParaRPr lang="en-US">
              <a:solidFill>
                <a:schemeClr val="bg1"/>
              </a:solidFill>
              <a:latin typeface="Roboto" charset="0"/>
              <a:ea typeface="ＭＳ Ｐゴシック" charset="0"/>
              <a:cs typeface="Roboto" charset="0"/>
              <a:sym typeface="Roboto" charset="0"/>
            </a:endParaRPr>
          </a:p>
        </p:txBody>
      </p:sp>
      <p:sp>
        <p:nvSpPr>
          <p:cNvPr id="82953" name="AutoShape 9"/>
          <p:cNvSpPr>
            <a:spLocks/>
          </p:cNvSpPr>
          <p:nvPr/>
        </p:nvSpPr>
        <p:spPr bwMode="auto">
          <a:xfrm>
            <a:off x="18137188" y="4087813"/>
            <a:ext cx="4084637" cy="208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4" name="AutoShape 10"/>
          <p:cNvSpPr>
            <a:spLocks/>
          </p:cNvSpPr>
          <p:nvPr/>
        </p:nvSpPr>
        <p:spPr bwMode="auto">
          <a:xfrm>
            <a:off x="6591300" y="5943600"/>
            <a:ext cx="3157538" cy="3157538"/>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1">
              <a:alpha val="70195"/>
            </a:schemeClr>
          </a:solidFill>
          <a:ln>
            <a:noFill/>
          </a:ln>
          <a:effectLst/>
          <a:extLst/>
        </p:spPr>
        <p:txBody>
          <a:bodyPr lIns="0" tIns="0" rIns="0" bIns="0" anchor="ctr"/>
          <a:lstStyle/>
          <a:p>
            <a:endParaRPr lang="id-ID">
              <a:solidFill>
                <a:schemeClr val="bg1"/>
              </a:solidFill>
            </a:endParaRPr>
          </a:p>
        </p:txBody>
      </p:sp>
      <p:sp>
        <p:nvSpPr>
          <p:cNvPr id="82955" name="AutoShape 11"/>
          <p:cNvSpPr>
            <a:spLocks/>
          </p:cNvSpPr>
          <p:nvPr/>
        </p:nvSpPr>
        <p:spPr bwMode="auto">
          <a:xfrm>
            <a:off x="7361238" y="6915150"/>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82956" name="AutoShape 12"/>
          <p:cNvSpPr>
            <a:spLocks/>
          </p:cNvSpPr>
          <p:nvPr/>
        </p:nvSpPr>
        <p:spPr bwMode="auto">
          <a:xfrm>
            <a:off x="8601075" y="7400925"/>
            <a:ext cx="3157538" cy="3157538"/>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2">
              <a:alpha val="70195"/>
            </a:schemeClr>
          </a:solidFill>
          <a:ln>
            <a:noFill/>
          </a:ln>
          <a:effectLst/>
          <a:extLst/>
        </p:spPr>
        <p:txBody>
          <a:bodyPr lIns="0" tIns="0" rIns="0" bIns="0" anchor="ctr"/>
          <a:lstStyle/>
          <a:p>
            <a:endParaRPr lang="id-ID">
              <a:solidFill>
                <a:schemeClr val="bg1"/>
              </a:solidFill>
            </a:endParaRPr>
          </a:p>
        </p:txBody>
      </p:sp>
      <p:sp>
        <p:nvSpPr>
          <p:cNvPr id="82957" name="AutoShape 13"/>
          <p:cNvSpPr>
            <a:spLocks/>
          </p:cNvSpPr>
          <p:nvPr/>
        </p:nvSpPr>
        <p:spPr bwMode="auto">
          <a:xfrm>
            <a:off x="9372600" y="8372475"/>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I</a:t>
            </a:r>
            <a:endParaRPr lang="en-US">
              <a:solidFill>
                <a:schemeClr val="bg1"/>
              </a:solidFill>
              <a:latin typeface="Roboto" charset="0"/>
              <a:ea typeface="ＭＳ Ｐゴシック" charset="0"/>
              <a:cs typeface="Roboto" charset="0"/>
              <a:sym typeface="Roboto" charset="0"/>
            </a:endParaRPr>
          </a:p>
        </p:txBody>
      </p:sp>
      <p:sp>
        <p:nvSpPr>
          <p:cNvPr id="82958" name="AutoShape 14"/>
          <p:cNvSpPr>
            <a:spLocks/>
          </p:cNvSpPr>
          <p:nvPr/>
        </p:nvSpPr>
        <p:spPr bwMode="auto">
          <a:xfrm>
            <a:off x="10612438" y="8980488"/>
            <a:ext cx="3157537" cy="3157537"/>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3">
              <a:alpha val="70000"/>
            </a:schemeClr>
          </a:solidFill>
          <a:ln>
            <a:noFill/>
          </a:ln>
          <a:effectLst/>
          <a:extLst/>
        </p:spPr>
        <p:txBody>
          <a:bodyPr lIns="0" tIns="0" rIns="0" bIns="0" anchor="ctr"/>
          <a:lstStyle/>
          <a:p>
            <a:endParaRPr lang="id-ID">
              <a:solidFill>
                <a:schemeClr val="bg1"/>
              </a:solidFill>
            </a:endParaRPr>
          </a:p>
        </p:txBody>
      </p:sp>
      <p:sp>
        <p:nvSpPr>
          <p:cNvPr id="82959" name="AutoShape 15"/>
          <p:cNvSpPr>
            <a:spLocks/>
          </p:cNvSpPr>
          <p:nvPr/>
        </p:nvSpPr>
        <p:spPr bwMode="auto">
          <a:xfrm>
            <a:off x="11382375" y="9952038"/>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D</a:t>
            </a:r>
            <a:endParaRPr lang="en-US">
              <a:solidFill>
                <a:schemeClr val="bg1"/>
              </a:solidFill>
              <a:latin typeface="Roboto" charset="0"/>
              <a:ea typeface="ＭＳ Ｐゴシック" charset="0"/>
              <a:cs typeface="Roboto" charset="0"/>
              <a:sym typeface="Roboto" charset="0"/>
            </a:endParaRPr>
          </a:p>
        </p:txBody>
      </p:sp>
      <p:sp>
        <p:nvSpPr>
          <p:cNvPr id="82960" name="AutoShape 16"/>
          <p:cNvSpPr>
            <a:spLocks/>
          </p:cNvSpPr>
          <p:nvPr/>
        </p:nvSpPr>
        <p:spPr bwMode="auto">
          <a:xfrm>
            <a:off x="12623800" y="7400925"/>
            <a:ext cx="3157538" cy="3157538"/>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4">
              <a:alpha val="70000"/>
            </a:schemeClr>
          </a:solidFill>
          <a:ln>
            <a:noFill/>
          </a:ln>
          <a:effectLst/>
          <a:extLst/>
        </p:spPr>
        <p:txBody>
          <a:bodyPr lIns="0" tIns="0" rIns="0" bIns="0" anchor="ctr"/>
          <a:lstStyle/>
          <a:p>
            <a:endParaRPr lang="id-ID">
              <a:solidFill>
                <a:schemeClr val="bg1"/>
              </a:solidFill>
            </a:endParaRPr>
          </a:p>
        </p:txBody>
      </p:sp>
      <p:sp>
        <p:nvSpPr>
          <p:cNvPr id="82961" name="AutoShape 17"/>
          <p:cNvSpPr>
            <a:spLocks/>
          </p:cNvSpPr>
          <p:nvPr/>
        </p:nvSpPr>
        <p:spPr bwMode="auto">
          <a:xfrm>
            <a:off x="13393738" y="8372475"/>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A</a:t>
            </a:r>
            <a:endParaRPr lang="en-US">
              <a:solidFill>
                <a:schemeClr val="bg1"/>
              </a:solidFill>
              <a:latin typeface="Roboto" charset="0"/>
              <a:ea typeface="ＭＳ Ｐゴシック" charset="0"/>
              <a:cs typeface="Roboto" charset="0"/>
              <a:sym typeface="Roboto" charset="0"/>
            </a:endParaRPr>
          </a:p>
        </p:txBody>
      </p:sp>
      <p:sp>
        <p:nvSpPr>
          <p:cNvPr id="82962" name="AutoShape 18"/>
          <p:cNvSpPr>
            <a:spLocks/>
          </p:cNvSpPr>
          <p:nvPr/>
        </p:nvSpPr>
        <p:spPr bwMode="auto">
          <a:xfrm>
            <a:off x="14633575" y="5943600"/>
            <a:ext cx="3157538" cy="3157538"/>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5">
              <a:alpha val="70195"/>
            </a:schemeClr>
          </a:solidFill>
          <a:ln>
            <a:noFill/>
          </a:ln>
          <a:effectLst/>
          <a:extLst/>
        </p:spPr>
        <p:txBody>
          <a:bodyPr lIns="0" tIns="0" rIns="0" bIns="0" anchor="ctr"/>
          <a:lstStyle/>
          <a:p>
            <a:endParaRPr lang="id-ID">
              <a:solidFill>
                <a:schemeClr val="bg1"/>
              </a:solidFill>
            </a:endParaRPr>
          </a:p>
        </p:txBody>
      </p:sp>
      <p:sp>
        <p:nvSpPr>
          <p:cNvPr id="82963" name="AutoShape 19"/>
          <p:cNvSpPr>
            <a:spLocks/>
          </p:cNvSpPr>
          <p:nvPr/>
        </p:nvSpPr>
        <p:spPr bwMode="auto">
          <a:xfrm>
            <a:off x="15403513" y="6915150"/>
            <a:ext cx="1555750" cy="1069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00000"/>
              </a:lnSpc>
              <a:defRPr/>
            </a:pPr>
            <a:r>
              <a:rPr lang="en-US" sz="3600">
                <a:solidFill>
                  <a:schemeClr val="bg1"/>
                </a:solidFill>
                <a:latin typeface="Roboto" charset="0"/>
                <a:ea typeface="ＭＳ Ｐゴシック" charset="0"/>
                <a:cs typeface="Roboto" charset="0"/>
                <a:sym typeface="Roboto" charset="0"/>
              </a:rPr>
              <a:t>S</a:t>
            </a:r>
            <a:endParaRPr lang="en-US">
              <a:solidFill>
                <a:schemeClr val="bg1"/>
              </a:solidFill>
              <a:latin typeface="Roboto" charset="0"/>
              <a:ea typeface="ＭＳ Ｐゴシック" charset="0"/>
              <a:cs typeface="Roboto" charset="0"/>
              <a:sym typeface="Roboto" charset="0"/>
            </a:endParaRPr>
          </a:p>
        </p:txBody>
      </p:sp>
      <p:sp>
        <p:nvSpPr>
          <p:cNvPr id="82964" name="AutoShape 20"/>
          <p:cNvSpPr>
            <a:spLocks/>
          </p:cNvSpPr>
          <p:nvPr/>
        </p:nvSpPr>
        <p:spPr bwMode="auto">
          <a:xfrm>
            <a:off x="18930938" y="9486900"/>
            <a:ext cx="249872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Satisfaction</a:t>
            </a:r>
            <a:endParaRPr lang="en-US">
              <a:solidFill>
                <a:schemeClr val="bg1"/>
              </a:solidFill>
              <a:latin typeface="Roboto" charset="0"/>
              <a:ea typeface="ＭＳ Ｐゴシック" charset="0"/>
              <a:cs typeface="Roboto" charset="0"/>
              <a:sym typeface="Roboto" charset="0"/>
            </a:endParaRPr>
          </a:p>
        </p:txBody>
      </p:sp>
      <p:sp>
        <p:nvSpPr>
          <p:cNvPr id="82965" name="AutoShape 21"/>
          <p:cNvSpPr>
            <a:spLocks/>
          </p:cNvSpPr>
          <p:nvPr/>
        </p:nvSpPr>
        <p:spPr bwMode="auto">
          <a:xfrm>
            <a:off x="18111788" y="10199688"/>
            <a:ext cx="4135437" cy="2081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66" name="AutoShape 22"/>
          <p:cNvSpPr>
            <a:spLocks/>
          </p:cNvSpPr>
          <p:nvPr/>
        </p:nvSpPr>
        <p:spPr bwMode="auto">
          <a:xfrm>
            <a:off x="10941050" y="3363913"/>
            <a:ext cx="2500313"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Desire</a:t>
            </a:r>
            <a:endParaRPr lang="en-US">
              <a:solidFill>
                <a:schemeClr val="bg1"/>
              </a:solidFill>
              <a:latin typeface="Roboto" charset="0"/>
              <a:ea typeface="ＭＳ Ｐゴシック" charset="0"/>
              <a:cs typeface="Roboto" charset="0"/>
              <a:sym typeface="Roboto" charset="0"/>
            </a:endParaRPr>
          </a:p>
        </p:txBody>
      </p:sp>
      <p:sp>
        <p:nvSpPr>
          <p:cNvPr id="82967" name="AutoShape 23"/>
          <p:cNvSpPr>
            <a:spLocks/>
          </p:cNvSpPr>
          <p:nvPr/>
        </p:nvSpPr>
        <p:spPr bwMode="auto">
          <a:xfrm>
            <a:off x="10148888" y="4087813"/>
            <a:ext cx="4084637" cy="208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flip dir="r"/>
      </p:transition>
    </mc:Choice>
    <mc:Fallback xmlns="">
      <p:transition spd="slow">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62EDAF-A260-4C49-947C-4ABBD1572970}" type="slidenum">
              <a:rPr lang="en-US" sz="2000">
                <a:solidFill>
                  <a:schemeClr val="bg1"/>
                </a:solidFill>
              </a:rPr>
              <a:pPr algn="ctr" eaLnBrk="1">
                <a:lnSpc>
                  <a:spcPct val="100000"/>
                </a:lnSpc>
              </a:pPr>
              <a:t>78</a:t>
            </a:fld>
            <a:endParaRPr lang="en-US">
              <a:solidFill>
                <a:schemeClr val="bg1"/>
              </a:solidFill>
            </a:endParaRPr>
          </a:p>
        </p:txBody>
      </p:sp>
      <p:sp>
        <p:nvSpPr>
          <p:cNvPr id="83972" name="AutoShape 4"/>
          <p:cNvSpPr>
            <a:spLocks/>
          </p:cNvSpPr>
          <p:nvPr/>
        </p:nvSpPr>
        <p:spPr bwMode="auto">
          <a:xfrm>
            <a:off x="17422813" y="4162425"/>
            <a:ext cx="5818187"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73" name="AutoShape 5"/>
          <p:cNvSpPr>
            <a:spLocks/>
          </p:cNvSpPr>
          <p:nvPr/>
        </p:nvSpPr>
        <p:spPr bwMode="auto">
          <a:xfrm>
            <a:off x="17422813" y="3611563"/>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Description Three</a:t>
            </a:r>
            <a:endParaRPr lang="en-US">
              <a:solidFill>
                <a:schemeClr val="bg1"/>
              </a:solidFill>
              <a:latin typeface="Roboto" charset="0"/>
              <a:ea typeface="ＭＳ Ｐゴシック" charset="0"/>
              <a:cs typeface="Roboto" charset="0"/>
              <a:sym typeface="Roboto" charset="0"/>
            </a:endParaRPr>
          </a:p>
        </p:txBody>
      </p:sp>
      <p:sp>
        <p:nvSpPr>
          <p:cNvPr id="83974" name="AutoShape 6"/>
          <p:cNvSpPr>
            <a:spLocks/>
          </p:cNvSpPr>
          <p:nvPr/>
        </p:nvSpPr>
        <p:spPr bwMode="auto">
          <a:xfrm>
            <a:off x="11660188" y="2938463"/>
            <a:ext cx="3041650" cy="3041650"/>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9999"/>
            </a:schemeClr>
          </a:solidFill>
          <a:ln>
            <a:noFill/>
          </a:ln>
          <a:effectLst/>
          <a:extLst/>
        </p:spPr>
        <p:txBody>
          <a:bodyPr lIns="0" tIns="0" rIns="0" bIns="0" anchor="ctr"/>
          <a:lstStyle/>
          <a:p>
            <a:endParaRPr lang="id-ID">
              <a:solidFill>
                <a:schemeClr val="bg1"/>
              </a:solidFill>
            </a:endParaRPr>
          </a:p>
        </p:txBody>
      </p:sp>
      <p:sp>
        <p:nvSpPr>
          <p:cNvPr id="83975" name="AutoShape 7"/>
          <p:cNvSpPr>
            <a:spLocks/>
          </p:cNvSpPr>
          <p:nvPr/>
        </p:nvSpPr>
        <p:spPr bwMode="auto">
          <a:xfrm>
            <a:off x="10113963" y="4629150"/>
            <a:ext cx="3041650" cy="3043238"/>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a:solidFill>
                <a:schemeClr val="bg1"/>
              </a:solidFill>
            </a:endParaRPr>
          </a:p>
        </p:txBody>
      </p:sp>
      <p:sp>
        <p:nvSpPr>
          <p:cNvPr id="83976" name="AutoShape 8"/>
          <p:cNvSpPr>
            <a:spLocks/>
          </p:cNvSpPr>
          <p:nvPr/>
        </p:nvSpPr>
        <p:spPr bwMode="auto">
          <a:xfrm>
            <a:off x="8566150" y="6030913"/>
            <a:ext cx="3194050" cy="3194050"/>
          </a:xfrm>
          <a:custGeom>
            <a:avLst/>
            <a:gdLst>
              <a:gd name="T0" fmla="*/ 1596944 w 19679"/>
              <a:gd name="T1" fmla="*/ 1752921 h 19679"/>
              <a:gd name="T2" fmla="*/ 1596944 w 19679"/>
              <a:gd name="T3" fmla="*/ 1752921 h 19679"/>
              <a:gd name="T4" fmla="*/ 1596944 w 19679"/>
              <a:gd name="T5" fmla="*/ 1752921 h 19679"/>
              <a:gd name="T6" fmla="*/ 1596944 w 19679"/>
              <a:gd name="T7" fmla="*/ 17529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a:solidFill>
                <a:schemeClr val="bg1"/>
              </a:solidFill>
            </a:endParaRPr>
          </a:p>
        </p:txBody>
      </p:sp>
      <p:sp>
        <p:nvSpPr>
          <p:cNvPr id="83977" name="AutoShape 9"/>
          <p:cNvSpPr>
            <a:spLocks/>
          </p:cNvSpPr>
          <p:nvPr/>
        </p:nvSpPr>
        <p:spPr bwMode="auto">
          <a:xfrm>
            <a:off x="7019925" y="7729538"/>
            <a:ext cx="3043238" cy="3041650"/>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a:solidFill>
                <a:schemeClr val="bg1"/>
              </a:solidFill>
            </a:endParaRPr>
          </a:p>
        </p:txBody>
      </p:sp>
      <p:sp>
        <p:nvSpPr>
          <p:cNvPr id="83978" name="AutoShape 10"/>
          <p:cNvSpPr>
            <a:spLocks/>
          </p:cNvSpPr>
          <p:nvPr/>
        </p:nvSpPr>
        <p:spPr bwMode="auto">
          <a:xfrm>
            <a:off x="5473700" y="9275763"/>
            <a:ext cx="3041650" cy="3041650"/>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83979" name="AutoShape 11"/>
          <p:cNvSpPr>
            <a:spLocks/>
          </p:cNvSpPr>
          <p:nvPr/>
        </p:nvSpPr>
        <p:spPr bwMode="auto">
          <a:xfrm>
            <a:off x="11336338" y="5780088"/>
            <a:ext cx="596900" cy="760412"/>
          </a:xfrm>
          <a:custGeom>
            <a:avLst/>
            <a:gdLst>
              <a:gd name="T0" fmla="*/ 298450 w 21020"/>
              <a:gd name="T1" fmla="*/ 380188 h 21257"/>
              <a:gd name="T2" fmla="*/ 298450 w 21020"/>
              <a:gd name="T3" fmla="*/ 380188 h 21257"/>
              <a:gd name="T4" fmla="*/ 298450 w 21020"/>
              <a:gd name="T5" fmla="*/ 380188 h 21257"/>
              <a:gd name="T6" fmla="*/ 298450 w 21020"/>
              <a:gd name="T7" fmla="*/ 3801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3980" name="AutoShape 12"/>
          <p:cNvSpPr>
            <a:spLocks/>
          </p:cNvSpPr>
          <p:nvPr/>
        </p:nvSpPr>
        <p:spPr bwMode="auto">
          <a:xfrm>
            <a:off x="12777788" y="4090988"/>
            <a:ext cx="758825" cy="758825"/>
          </a:xfrm>
          <a:custGeom>
            <a:avLst/>
            <a:gdLst>
              <a:gd name="T0" fmla="*/ 379413 w 21600"/>
              <a:gd name="T1" fmla="*/ 379413 h 21600"/>
              <a:gd name="T2" fmla="*/ 379413 w 21600"/>
              <a:gd name="T3" fmla="*/ 379413 h 21600"/>
              <a:gd name="T4" fmla="*/ 379413 w 21600"/>
              <a:gd name="T5" fmla="*/ 379413 h 21600"/>
              <a:gd name="T6" fmla="*/ 379413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599" y="4834"/>
                  <a:pt x="21599" y="10800"/>
                </a:cubicBezTo>
                <a:cubicBezTo>
                  <a:pt x="21599"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3981" name="AutoShape 13"/>
          <p:cNvSpPr>
            <a:spLocks/>
          </p:cNvSpPr>
          <p:nvPr/>
        </p:nvSpPr>
        <p:spPr bwMode="auto">
          <a:xfrm>
            <a:off x="6627813" y="10474325"/>
            <a:ext cx="733425" cy="666750"/>
          </a:xfrm>
          <a:custGeom>
            <a:avLst/>
            <a:gdLst>
              <a:gd name="T0" fmla="*/ 366713 w 20518"/>
              <a:gd name="T1" fmla="*/ 333375 h 21600"/>
              <a:gd name="T2" fmla="*/ 366713 w 20518"/>
              <a:gd name="T3" fmla="*/ 333375 h 21600"/>
              <a:gd name="T4" fmla="*/ 366713 w 20518"/>
              <a:gd name="T5" fmla="*/ 333375 h 21600"/>
              <a:gd name="T6" fmla="*/ 366713 w 20518"/>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3982" name="AutoShape 14"/>
          <p:cNvSpPr>
            <a:spLocks/>
          </p:cNvSpPr>
          <p:nvPr/>
        </p:nvSpPr>
        <p:spPr bwMode="auto">
          <a:xfrm>
            <a:off x="8174038" y="8882063"/>
            <a:ext cx="735012" cy="735012"/>
          </a:xfrm>
          <a:custGeom>
            <a:avLst/>
            <a:gdLst>
              <a:gd name="T0" fmla="*/ 367506 w 21600"/>
              <a:gd name="T1" fmla="*/ 367506 h 21600"/>
              <a:gd name="T2" fmla="*/ 367506 w 21600"/>
              <a:gd name="T3" fmla="*/ 367506 h 21600"/>
              <a:gd name="T4" fmla="*/ 367506 w 21600"/>
              <a:gd name="T5" fmla="*/ 367506 h 21600"/>
              <a:gd name="T6" fmla="*/ 367506 w 21600"/>
              <a:gd name="T7" fmla="*/ 3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3983" name="AutoShape 15"/>
          <p:cNvSpPr>
            <a:spLocks/>
          </p:cNvSpPr>
          <p:nvPr/>
        </p:nvSpPr>
        <p:spPr bwMode="auto">
          <a:xfrm>
            <a:off x="9783763" y="7223125"/>
            <a:ext cx="760412" cy="760413"/>
          </a:xfrm>
          <a:custGeom>
            <a:avLst/>
            <a:gdLst>
              <a:gd name="T0" fmla="*/ 380206 w 21470"/>
              <a:gd name="T1" fmla="*/ 384811 h 21470"/>
              <a:gd name="T2" fmla="*/ 380206 w 21470"/>
              <a:gd name="T3" fmla="*/ 384811 h 21470"/>
              <a:gd name="T4" fmla="*/ 380206 w 21470"/>
              <a:gd name="T5" fmla="*/ 384811 h 21470"/>
              <a:gd name="T6" fmla="*/ 380206 w 21470"/>
              <a:gd name="T7" fmla="*/ 38481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3984" name="AutoShape 16"/>
          <p:cNvSpPr>
            <a:spLocks/>
          </p:cNvSpPr>
          <p:nvPr/>
        </p:nvSpPr>
        <p:spPr bwMode="auto">
          <a:xfrm>
            <a:off x="15921038" y="5930900"/>
            <a:ext cx="5818187"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85" name="AutoShape 17"/>
          <p:cNvSpPr>
            <a:spLocks/>
          </p:cNvSpPr>
          <p:nvPr/>
        </p:nvSpPr>
        <p:spPr bwMode="auto">
          <a:xfrm>
            <a:off x="15921038" y="537845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Description Three</a:t>
            </a:r>
            <a:endParaRPr lang="en-US">
              <a:solidFill>
                <a:schemeClr val="bg1"/>
              </a:solidFill>
              <a:latin typeface="Roboto" charset="0"/>
              <a:ea typeface="ＭＳ Ｐゴシック" charset="0"/>
              <a:cs typeface="Roboto" charset="0"/>
              <a:sym typeface="Roboto" charset="0"/>
            </a:endParaRPr>
          </a:p>
        </p:txBody>
      </p:sp>
      <p:sp>
        <p:nvSpPr>
          <p:cNvPr id="83986" name="AutoShape 18"/>
          <p:cNvSpPr>
            <a:spLocks/>
          </p:cNvSpPr>
          <p:nvPr/>
        </p:nvSpPr>
        <p:spPr bwMode="auto">
          <a:xfrm>
            <a:off x="14297025" y="7731125"/>
            <a:ext cx="5818188"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87" name="AutoShape 19"/>
          <p:cNvSpPr>
            <a:spLocks/>
          </p:cNvSpPr>
          <p:nvPr/>
        </p:nvSpPr>
        <p:spPr bwMode="auto">
          <a:xfrm>
            <a:off x="14297025" y="7178675"/>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Description Three</a:t>
            </a:r>
            <a:endParaRPr lang="en-US">
              <a:solidFill>
                <a:schemeClr val="bg1"/>
              </a:solidFill>
              <a:latin typeface="Roboto" charset="0"/>
              <a:ea typeface="ＭＳ Ｐゴシック" charset="0"/>
              <a:cs typeface="Roboto" charset="0"/>
              <a:sym typeface="Roboto" charset="0"/>
            </a:endParaRPr>
          </a:p>
        </p:txBody>
      </p:sp>
      <p:sp>
        <p:nvSpPr>
          <p:cNvPr id="83988" name="AutoShape 20"/>
          <p:cNvSpPr>
            <a:spLocks/>
          </p:cNvSpPr>
          <p:nvPr/>
        </p:nvSpPr>
        <p:spPr bwMode="auto">
          <a:xfrm>
            <a:off x="12560300" y="9529763"/>
            <a:ext cx="5818188"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89" name="AutoShape 21"/>
          <p:cNvSpPr>
            <a:spLocks/>
          </p:cNvSpPr>
          <p:nvPr/>
        </p:nvSpPr>
        <p:spPr bwMode="auto">
          <a:xfrm>
            <a:off x="12560300" y="8978900"/>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Description Three</a:t>
            </a:r>
            <a:endParaRPr lang="en-US">
              <a:solidFill>
                <a:schemeClr val="bg1"/>
              </a:solidFill>
              <a:latin typeface="Roboto" charset="0"/>
              <a:ea typeface="ＭＳ Ｐゴシック" charset="0"/>
              <a:cs typeface="Roboto" charset="0"/>
              <a:sym typeface="Roboto" charset="0"/>
            </a:endParaRPr>
          </a:p>
        </p:txBody>
      </p:sp>
      <p:sp>
        <p:nvSpPr>
          <p:cNvPr id="83990" name="AutoShape 22"/>
          <p:cNvSpPr>
            <a:spLocks/>
          </p:cNvSpPr>
          <p:nvPr/>
        </p:nvSpPr>
        <p:spPr bwMode="auto">
          <a:xfrm>
            <a:off x="10874375" y="11329988"/>
            <a:ext cx="5818188" cy="1146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22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220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91" name="AutoShape 23"/>
          <p:cNvSpPr>
            <a:spLocks/>
          </p:cNvSpPr>
          <p:nvPr/>
        </p:nvSpPr>
        <p:spPr bwMode="auto">
          <a:xfrm>
            <a:off x="10874375" y="10777538"/>
            <a:ext cx="515461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Description Three</a:t>
            </a:r>
            <a:endParaRPr lang="en-US" dirty="0">
              <a:solidFill>
                <a:schemeClr val="bg1"/>
              </a:solidFill>
              <a:latin typeface="Roboto" charset="0"/>
              <a:ea typeface="ＭＳ Ｐゴシック" charset="0"/>
              <a:cs typeface="Roboto" charset="0"/>
              <a:sym typeface="Roboto" charset="0"/>
            </a:endParaRPr>
          </a:p>
        </p:txBody>
      </p:sp>
      <p:sp>
        <p:nvSpPr>
          <p:cNvPr id="83992" name="AutoShape 24"/>
          <p:cNvSpPr>
            <a:spLocks/>
          </p:cNvSpPr>
          <p:nvPr/>
        </p:nvSpPr>
        <p:spPr bwMode="auto">
          <a:xfrm>
            <a:off x="1268413" y="3611563"/>
            <a:ext cx="7243762"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Cylinder </a:t>
            </a:r>
            <a:r>
              <a:rPr lang="en-US" sz="6300" dirty="0" err="1">
                <a:solidFill>
                  <a:schemeClr val="bg1"/>
                </a:solidFill>
                <a:latin typeface="Roboto" charset="0"/>
                <a:ea typeface="ＭＳ Ｐゴシック" charset="0"/>
                <a:cs typeface="Roboto" charset="0"/>
                <a:sym typeface="Roboto" charset="0"/>
              </a:rPr>
              <a:t>Infographic</a:t>
            </a:r>
            <a:r>
              <a:rPr lang="en-US" sz="6300" dirty="0">
                <a:solidFill>
                  <a:schemeClr val="bg1"/>
                </a:solidFill>
                <a:latin typeface="Roboto" charset="0"/>
                <a:ea typeface="ＭＳ Ｐゴシック" charset="0"/>
                <a:cs typeface="Roboto" charset="0"/>
                <a:sym typeface="Roboto" charset="0"/>
              </a:rPr>
              <a:t> to Support Your Presentation.</a:t>
            </a:r>
            <a:endParaRPr lang="en-US"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6000" fill="hold" grpId="0" nodeType="afterEffect">
                                  <p:stCondLst>
                                    <p:cond delay="0"/>
                                  </p:stCondLst>
                                  <p:iterate type="wd">
                                    <p:tmPct val="5000"/>
                                  </p:iterate>
                                  <p:childTnLst>
                                    <p:set>
                                      <p:cBhvr>
                                        <p:cTn id="6" dur="1" fill="hold">
                                          <p:stCondLst>
                                            <p:cond delay="0"/>
                                          </p:stCondLst>
                                        </p:cTn>
                                        <p:tgtEl>
                                          <p:spTgt spid="83992"/>
                                        </p:tgtEl>
                                        <p:attrNameLst>
                                          <p:attrName>style.visibility</p:attrName>
                                        </p:attrNameLst>
                                      </p:cBhvr>
                                      <p:to>
                                        <p:strVal val="visible"/>
                                      </p:to>
                                    </p:set>
                                    <p:anim calcmode="lin" valueType="num">
                                      <p:cBhvr additive="base">
                                        <p:cTn id="7" dur="500" fill="hold"/>
                                        <p:tgtEl>
                                          <p:spTgt spid="83992"/>
                                        </p:tgtEl>
                                        <p:attrNameLst>
                                          <p:attrName>ppt_x</p:attrName>
                                        </p:attrNameLst>
                                      </p:cBhvr>
                                      <p:tavLst>
                                        <p:tav tm="0">
                                          <p:val>
                                            <p:strVal val="1+#ppt_w/2"/>
                                          </p:val>
                                        </p:tav>
                                        <p:tav tm="100000">
                                          <p:val>
                                            <p:strVal val="#ppt_x"/>
                                          </p:val>
                                        </p:tav>
                                      </p:tavLst>
                                    </p:anim>
                                    <p:anim calcmode="lin" valueType="num">
                                      <p:cBhvr additive="base">
                                        <p:cTn id="8" dur="500" fill="hold"/>
                                        <p:tgtEl>
                                          <p:spTgt spid="8399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50"/>
                            </p:stCondLst>
                            <p:childTnLst>
                              <p:par>
                                <p:cTn id="10" presetID="10" presetClass="entr" presetSubtype="0" fill="hold" grpId="0" nodeType="afterEffect">
                                  <p:stCondLst>
                                    <p:cond delay="0"/>
                                  </p:stCondLst>
                                  <p:childTnLst>
                                    <p:set>
                                      <p:cBhvr>
                                        <p:cTn id="11" dur="1" fill="hold">
                                          <p:stCondLst>
                                            <p:cond delay="0"/>
                                          </p:stCondLst>
                                        </p:cTn>
                                        <p:tgtEl>
                                          <p:spTgt spid="83978"/>
                                        </p:tgtEl>
                                        <p:attrNameLst>
                                          <p:attrName>style.visibility</p:attrName>
                                        </p:attrNameLst>
                                      </p:cBhvr>
                                      <p:to>
                                        <p:strVal val="visible"/>
                                      </p:to>
                                    </p:set>
                                    <p:animEffect transition="in" filter="fade">
                                      <p:cBhvr>
                                        <p:cTn id="12" dur="500"/>
                                        <p:tgtEl>
                                          <p:spTgt spid="83978"/>
                                        </p:tgtEl>
                                      </p:cBhvr>
                                    </p:animEffect>
                                  </p:childTnLst>
                                </p:cTn>
                              </p:par>
                            </p:childTnLst>
                          </p:cTn>
                        </p:par>
                        <p:par>
                          <p:cTn id="13" fill="hold">
                            <p:stCondLst>
                              <p:cond delay="1150"/>
                            </p:stCondLst>
                            <p:childTnLst>
                              <p:par>
                                <p:cTn id="14" presetID="9" presetClass="entr" presetSubtype="0" fill="hold" grpId="0" nodeType="afterEffect">
                                  <p:stCondLst>
                                    <p:cond delay="100"/>
                                  </p:stCondLst>
                                  <p:childTnLst>
                                    <p:set>
                                      <p:cBhvr>
                                        <p:cTn id="15" dur="1" fill="hold">
                                          <p:stCondLst>
                                            <p:cond delay="0"/>
                                          </p:stCondLst>
                                        </p:cTn>
                                        <p:tgtEl>
                                          <p:spTgt spid="83981"/>
                                        </p:tgtEl>
                                        <p:attrNameLst>
                                          <p:attrName>style.visibility</p:attrName>
                                        </p:attrNameLst>
                                      </p:cBhvr>
                                      <p:to>
                                        <p:strVal val="visible"/>
                                      </p:to>
                                    </p:set>
                                    <p:animEffect transition="in" filter="dissolve">
                                      <p:cBhvr>
                                        <p:cTn id="16" dur="300"/>
                                        <p:tgtEl>
                                          <p:spTgt spid="83981"/>
                                        </p:tgtEl>
                                      </p:cBhvr>
                                    </p:animEffect>
                                  </p:childTnLst>
                                </p:cTn>
                              </p:par>
                            </p:childTnLst>
                          </p:cTn>
                        </p:par>
                        <p:par>
                          <p:cTn id="17" fill="hold" nodeType="afterGroup">
                            <p:stCondLst>
                              <p:cond delay="1550"/>
                            </p:stCondLst>
                            <p:childTnLst>
                              <p:par>
                                <p:cTn id="18" presetID="10" presetClass="entr" presetSubtype="0" fill="hold" grpId="0" nodeType="afterEffect">
                                  <p:stCondLst>
                                    <p:cond delay="0"/>
                                  </p:stCondLst>
                                  <p:childTnLst>
                                    <p:set>
                                      <p:cBhvr>
                                        <p:cTn id="19" dur="1" fill="hold">
                                          <p:stCondLst>
                                            <p:cond delay="0"/>
                                          </p:stCondLst>
                                        </p:cTn>
                                        <p:tgtEl>
                                          <p:spTgt spid="83991"/>
                                        </p:tgtEl>
                                        <p:attrNameLst>
                                          <p:attrName>style.visibility</p:attrName>
                                        </p:attrNameLst>
                                      </p:cBhvr>
                                      <p:to>
                                        <p:strVal val="visible"/>
                                      </p:to>
                                    </p:set>
                                    <p:animEffect transition="in" filter="fade">
                                      <p:cBhvr>
                                        <p:cTn id="20" dur="300"/>
                                        <p:tgtEl>
                                          <p:spTgt spid="83991"/>
                                        </p:tgtEl>
                                      </p:cBhvr>
                                    </p:animEffect>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83990"/>
                                        </p:tgtEl>
                                        <p:attrNameLst>
                                          <p:attrName>style.visibility</p:attrName>
                                        </p:attrNameLst>
                                      </p:cBhvr>
                                      <p:to>
                                        <p:strVal val="visible"/>
                                      </p:to>
                                    </p:set>
                                    <p:animEffect transition="in" filter="fade">
                                      <p:cBhvr>
                                        <p:cTn id="24" dur="300"/>
                                        <p:tgtEl>
                                          <p:spTgt spid="83990"/>
                                        </p:tgtEl>
                                      </p:cBhvr>
                                    </p:animEffect>
                                  </p:childTnLst>
                                </p:cTn>
                              </p:par>
                            </p:childTnLst>
                          </p:cTn>
                        </p:par>
                        <p:par>
                          <p:cTn id="25" fill="hold">
                            <p:stCondLst>
                              <p:cond delay="2150"/>
                            </p:stCondLst>
                            <p:childTnLst>
                              <p:par>
                                <p:cTn id="26" presetID="10" presetClass="entr" presetSubtype="0" fill="hold" grpId="0" nodeType="afterEffect">
                                  <p:stCondLst>
                                    <p:cond delay="0"/>
                                  </p:stCondLst>
                                  <p:childTnLst>
                                    <p:set>
                                      <p:cBhvr>
                                        <p:cTn id="27" dur="1" fill="hold">
                                          <p:stCondLst>
                                            <p:cond delay="0"/>
                                          </p:stCondLst>
                                        </p:cTn>
                                        <p:tgtEl>
                                          <p:spTgt spid="83977"/>
                                        </p:tgtEl>
                                        <p:attrNameLst>
                                          <p:attrName>style.visibility</p:attrName>
                                        </p:attrNameLst>
                                      </p:cBhvr>
                                      <p:to>
                                        <p:strVal val="visible"/>
                                      </p:to>
                                    </p:set>
                                    <p:animEffect transition="in" filter="fade">
                                      <p:cBhvr>
                                        <p:cTn id="28" dur="500"/>
                                        <p:tgtEl>
                                          <p:spTgt spid="83977"/>
                                        </p:tgtEl>
                                      </p:cBhvr>
                                    </p:animEffect>
                                  </p:childTnLst>
                                </p:cTn>
                              </p:par>
                            </p:childTnLst>
                          </p:cTn>
                        </p:par>
                        <p:par>
                          <p:cTn id="29" fill="hold">
                            <p:stCondLst>
                              <p:cond delay="2650"/>
                            </p:stCondLst>
                            <p:childTnLst>
                              <p:par>
                                <p:cTn id="30" presetID="9" presetClass="entr" presetSubtype="0" fill="hold" grpId="0" nodeType="afterEffect">
                                  <p:stCondLst>
                                    <p:cond delay="100"/>
                                  </p:stCondLst>
                                  <p:childTnLst>
                                    <p:set>
                                      <p:cBhvr>
                                        <p:cTn id="31" dur="1" fill="hold">
                                          <p:stCondLst>
                                            <p:cond delay="0"/>
                                          </p:stCondLst>
                                        </p:cTn>
                                        <p:tgtEl>
                                          <p:spTgt spid="83982"/>
                                        </p:tgtEl>
                                        <p:attrNameLst>
                                          <p:attrName>style.visibility</p:attrName>
                                        </p:attrNameLst>
                                      </p:cBhvr>
                                      <p:to>
                                        <p:strVal val="visible"/>
                                      </p:to>
                                    </p:set>
                                    <p:animEffect transition="in" filter="dissolve">
                                      <p:cBhvr>
                                        <p:cTn id="32" dur="300"/>
                                        <p:tgtEl>
                                          <p:spTgt spid="83982"/>
                                        </p:tgtEl>
                                      </p:cBhvr>
                                    </p:animEffect>
                                  </p:childTnLst>
                                </p:cTn>
                              </p:par>
                            </p:childTnLst>
                          </p:cTn>
                        </p:par>
                        <p:par>
                          <p:cTn id="33" fill="hold">
                            <p:stCondLst>
                              <p:cond delay="3050"/>
                            </p:stCondLst>
                            <p:childTnLst>
                              <p:par>
                                <p:cTn id="34" presetID="10" presetClass="entr" presetSubtype="0" fill="hold" grpId="0" nodeType="afterEffect">
                                  <p:stCondLst>
                                    <p:cond delay="0"/>
                                  </p:stCondLst>
                                  <p:childTnLst>
                                    <p:set>
                                      <p:cBhvr>
                                        <p:cTn id="35" dur="1" fill="hold">
                                          <p:stCondLst>
                                            <p:cond delay="0"/>
                                          </p:stCondLst>
                                        </p:cTn>
                                        <p:tgtEl>
                                          <p:spTgt spid="83989"/>
                                        </p:tgtEl>
                                        <p:attrNameLst>
                                          <p:attrName>style.visibility</p:attrName>
                                        </p:attrNameLst>
                                      </p:cBhvr>
                                      <p:to>
                                        <p:strVal val="visible"/>
                                      </p:to>
                                    </p:set>
                                    <p:animEffect transition="in" filter="fade">
                                      <p:cBhvr>
                                        <p:cTn id="36" dur="300"/>
                                        <p:tgtEl>
                                          <p:spTgt spid="83989"/>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83988"/>
                                        </p:tgtEl>
                                        <p:attrNameLst>
                                          <p:attrName>style.visibility</p:attrName>
                                        </p:attrNameLst>
                                      </p:cBhvr>
                                      <p:to>
                                        <p:strVal val="visible"/>
                                      </p:to>
                                    </p:set>
                                    <p:animEffect transition="in" filter="fade">
                                      <p:cBhvr>
                                        <p:cTn id="40" dur="300"/>
                                        <p:tgtEl>
                                          <p:spTgt spid="83988"/>
                                        </p:tgtEl>
                                      </p:cBhvr>
                                    </p:animEffect>
                                  </p:childTnLst>
                                </p:cTn>
                              </p:par>
                            </p:childTnLst>
                          </p:cTn>
                        </p:par>
                        <p:par>
                          <p:cTn id="41" fill="hold">
                            <p:stCondLst>
                              <p:cond delay="3650"/>
                            </p:stCondLst>
                            <p:childTnLst>
                              <p:par>
                                <p:cTn id="42" presetID="10" presetClass="entr" presetSubtype="0" fill="hold" grpId="0" nodeType="afterEffect">
                                  <p:stCondLst>
                                    <p:cond delay="0"/>
                                  </p:stCondLst>
                                  <p:childTnLst>
                                    <p:set>
                                      <p:cBhvr>
                                        <p:cTn id="43" dur="1" fill="hold">
                                          <p:stCondLst>
                                            <p:cond delay="0"/>
                                          </p:stCondLst>
                                        </p:cTn>
                                        <p:tgtEl>
                                          <p:spTgt spid="83976"/>
                                        </p:tgtEl>
                                        <p:attrNameLst>
                                          <p:attrName>style.visibility</p:attrName>
                                        </p:attrNameLst>
                                      </p:cBhvr>
                                      <p:to>
                                        <p:strVal val="visible"/>
                                      </p:to>
                                    </p:set>
                                    <p:animEffect transition="in" filter="fade">
                                      <p:cBhvr>
                                        <p:cTn id="44" dur="500"/>
                                        <p:tgtEl>
                                          <p:spTgt spid="83976"/>
                                        </p:tgtEl>
                                      </p:cBhvr>
                                    </p:animEffect>
                                  </p:childTnLst>
                                </p:cTn>
                              </p:par>
                            </p:childTnLst>
                          </p:cTn>
                        </p:par>
                        <p:par>
                          <p:cTn id="45" fill="hold">
                            <p:stCondLst>
                              <p:cond delay="4150"/>
                            </p:stCondLst>
                            <p:childTnLst>
                              <p:par>
                                <p:cTn id="46" presetID="9" presetClass="entr" presetSubtype="0" fill="hold" grpId="0" nodeType="afterEffect">
                                  <p:stCondLst>
                                    <p:cond delay="100"/>
                                  </p:stCondLst>
                                  <p:childTnLst>
                                    <p:set>
                                      <p:cBhvr>
                                        <p:cTn id="47" dur="1" fill="hold">
                                          <p:stCondLst>
                                            <p:cond delay="0"/>
                                          </p:stCondLst>
                                        </p:cTn>
                                        <p:tgtEl>
                                          <p:spTgt spid="83983"/>
                                        </p:tgtEl>
                                        <p:attrNameLst>
                                          <p:attrName>style.visibility</p:attrName>
                                        </p:attrNameLst>
                                      </p:cBhvr>
                                      <p:to>
                                        <p:strVal val="visible"/>
                                      </p:to>
                                    </p:set>
                                    <p:animEffect transition="in" filter="dissolve">
                                      <p:cBhvr>
                                        <p:cTn id="48" dur="300"/>
                                        <p:tgtEl>
                                          <p:spTgt spid="83983"/>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83987"/>
                                        </p:tgtEl>
                                        <p:attrNameLst>
                                          <p:attrName>style.visibility</p:attrName>
                                        </p:attrNameLst>
                                      </p:cBhvr>
                                      <p:to>
                                        <p:strVal val="visible"/>
                                      </p:to>
                                    </p:set>
                                    <p:animEffect transition="in" filter="fade">
                                      <p:cBhvr>
                                        <p:cTn id="52" dur="300"/>
                                        <p:tgtEl>
                                          <p:spTgt spid="83987"/>
                                        </p:tgtEl>
                                      </p:cBhvr>
                                    </p:animEffect>
                                  </p:childTnLst>
                                </p:cTn>
                              </p:par>
                            </p:childTnLst>
                          </p:cTn>
                        </p:par>
                        <p:par>
                          <p:cTn id="53" fill="hold">
                            <p:stCondLst>
                              <p:cond delay="4850"/>
                            </p:stCondLst>
                            <p:childTnLst>
                              <p:par>
                                <p:cTn id="54" presetID="10" presetClass="entr" presetSubtype="0" fill="hold" grpId="0" nodeType="afterEffect">
                                  <p:stCondLst>
                                    <p:cond delay="0"/>
                                  </p:stCondLst>
                                  <p:childTnLst>
                                    <p:set>
                                      <p:cBhvr>
                                        <p:cTn id="55" dur="1" fill="hold">
                                          <p:stCondLst>
                                            <p:cond delay="0"/>
                                          </p:stCondLst>
                                        </p:cTn>
                                        <p:tgtEl>
                                          <p:spTgt spid="83986"/>
                                        </p:tgtEl>
                                        <p:attrNameLst>
                                          <p:attrName>style.visibility</p:attrName>
                                        </p:attrNameLst>
                                      </p:cBhvr>
                                      <p:to>
                                        <p:strVal val="visible"/>
                                      </p:to>
                                    </p:set>
                                    <p:animEffect transition="in" filter="fade">
                                      <p:cBhvr>
                                        <p:cTn id="56" dur="300"/>
                                        <p:tgtEl>
                                          <p:spTgt spid="83986"/>
                                        </p:tgtEl>
                                      </p:cBhvr>
                                    </p:animEffect>
                                  </p:childTnLst>
                                </p:cTn>
                              </p:par>
                            </p:childTnLst>
                          </p:cTn>
                        </p:par>
                        <p:par>
                          <p:cTn id="57" fill="hold">
                            <p:stCondLst>
                              <p:cond delay="5150"/>
                            </p:stCondLst>
                            <p:childTnLst>
                              <p:par>
                                <p:cTn id="58" presetID="10" presetClass="entr" presetSubtype="0" fill="hold" grpId="0" nodeType="afterEffect">
                                  <p:stCondLst>
                                    <p:cond delay="0"/>
                                  </p:stCondLst>
                                  <p:childTnLst>
                                    <p:set>
                                      <p:cBhvr>
                                        <p:cTn id="59" dur="1" fill="hold">
                                          <p:stCondLst>
                                            <p:cond delay="0"/>
                                          </p:stCondLst>
                                        </p:cTn>
                                        <p:tgtEl>
                                          <p:spTgt spid="83975"/>
                                        </p:tgtEl>
                                        <p:attrNameLst>
                                          <p:attrName>style.visibility</p:attrName>
                                        </p:attrNameLst>
                                      </p:cBhvr>
                                      <p:to>
                                        <p:strVal val="visible"/>
                                      </p:to>
                                    </p:set>
                                    <p:animEffect transition="in" filter="fade">
                                      <p:cBhvr>
                                        <p:cTn id="60" dur="500"/>
                                        <p:tgtEl>
                                          <p:spTgt spid="83975"/>
                                        </p:tgtEl>
                                      </p:cBhvr>
                                    </p:animEffect>
                                  </p:childTnLst>
                                </p:cTn>
                              </p:par>
                            </p:childTnLst>
                          </p:cTn>
                        </p:par>
                        <p:par>
                          <p:cTn id="61" fill="hold">
                            <p:stCondLst>
                              <p:cond delay="5650"/>
                            </p:stCondLst>
                            <p:childTnLst>
                              <p:par>
                                <p:cTn id="62" presetID="9" presetClass="entr" presetSubtype="0" fill="hold" grpId="0" nodeType="afterEffect">
                                  <p:stCondLst>
                                    <p:cond delay="100"/>
                                  </p:stCondLst>
                                  <p:childTnLst>
                                    <p:set>
                                      <p:cBhvr>
                                        <p:cTn id="63" dur="1" fill="hold">
                                          <p:stCondLst>
                                            <p:cond delay="0"/>
                                          </p:stCondLst>
                                        </p:cTn>
                                        <p:tgtEl>
                                          <p:spTgt spid="83979"/>
                                        </p:tgtEl>
                                        <p:attrNameLst>
                                          <p:attrName>style.visibility</p:attrName>
                                        </p:attrNameLst>
                                      </p:cBhvr>
                                      <p:to>
                                        <p:strVal val="visible"/>
                                      </p:to>
                                    </p:set>
                                    <p:animEffect transition="in" filter="dissolve">
                                      <p:cBhvr>
                                        <p:cTn id="64" dur="300"/>
                                        <p:tgtEl>
                                          <p:spTgt spid="83979"/>
                                        </p:tgtEl>
                                      </p:cBhvr>
                                    </p:animEffect>
                                  </p:childTnLst>
                                </p:cTn>
                              </p:par>
                            </p:childTnLst>
                          </p:cTn>
                        </p:par>
                        <p:par>
                          <p:cTn id="65" fill="hold">
                            <p:stCondLst>
                              <p:cond delay="6050"/>
                            </p:stCondLst>
                            <p:childTnLst>
                              <p:par>
                                <p:cTn id="66" presetID="10" presetClass="entr" presetSubtype="0" fill="hold" grpId="0" nodeType="afterEffect">
                                  <p:stCondLst>
                                    <p:cond delay="0"/>
                                  </p:stCondLst>
                                  <p:childTnLst>
                                    <p:set>
                                      <p:cBhvr>
                                        <p:cTn id="67" dur="1" fill="hold">
                                          <p:stCondLst>
                                            <p:cond delay="0"/>
                                          </p:stCondLst>
                                        </p:cTn>
                                        <p:tgtEl>
                                          <p:spTgt spid="83985"/>
                                        </p:tgtEl>
                                        <p:attrNameLst>
                                          <p:attrName>style.visibility</p:attrName>
                                        </p:attrNameLst>
                                      </p:cBhvr>
                                      <p:to>
                                        <p:strVal val="visible"/>
                                      </p:to>
                                    </p:set>
                                    <p:animEffect transition="in" filter="fade">
                                      <p:cBhvr>
                                        <p:cTn id="68" dur="300"/>
                                        <p:tgtEl>
                                          <p:spTgt spid="83985"/>
                                        </p:tgtEl>
                                      </p:cBhvr>
                                    </p:animEffect>
                                  </p:childTnLst>
                                </p:cTn>
                              </p:par>
                            </p:childTnLst>
                          </p:cTn>
                        </p:par>
                        <p:par>
                          <p:cTn id="69" fill="hold">
                            <p:stCondLst>
                              <p:cond delay="6350"/>
                            </p:stCondLst>
                            <p:childTnLst>
                              <p:par>
                                <p:cTn id="70" presetID="10" presetClass="entr" presetSubtype="0" fill="hold" grpId="0" nodeType="afterEffect">
                                  <p:stCondLst>
                                    <p:cond delay="0"/>
                                  </p:stCondLst>
                                  <p:childTnLst>
                                    <p:set>
                                      <p:cBhvr>
                                        <p:cTn id="71" dur="1" fill="hold">
                                          <p:stCondLst>
                                            <p:cond delay="0"/>
                                          </p:stCondLst>
                                        </p:cTn>
                                        <p:tgtEl>
                                          <p:spTgt spid="83984"/>
                                        </p:tgtEl>
                                        <p:attrNameLst>
                                          <p:attrName>style.visibility</p:attrName>
                                        </p:attrNameLst>
                                      </p:cBhvr>
                                      <p:to>
                                        <p:strVal val="visible"/>
                                      </p:to>
                                    </p:set>
                                    <p:animEffect transition="in" filter="fade">
                                      <p:cBhvr>
                                        <p:cTn id="72" dur="300"/>
                                        <p:tgtEl>
                                          <p:spTgt spid="83984"/>
                                        </p:tgtEl>
                                      </p:cBhvr>
                                    </p:animEffect>
                                  </p:childTnLst>
                                </p:cTn>
                              </p:par>
                            </p:childTnLst>
                          </p:cTn>
                        </p:par>
                        <p:par>
                          <p:cTn id="73" fill="hold">
                            <p:stCondLst>
                              <p:cond delay="6650"/>
                            </p:stCondLst>
                            <p:childTnLst>
                              <p:par>
                                <p:cTn id="74" presetID="10" presetClass="entr" presetSubtype="0" fill="hold" grpId="0" nodeType="afterEffect">
                                  <p:stCondLst>
                                    <p:cond delay="0"/>
                                  </p:stCondLst>
                                  <p:childTnLst>
                                    <p:set>
                                      <p:cBhvr>
                                        <p:cTn id="75" dur="1" fill="hold">
                                          <p:stCondLst>
                                            <p:cond delay="0"/>
                                          </p:stCondLst>
                                        </p:cTn>
                                        <p:tgtEl>
                                          <p:spTgt spid="83974"/>
                                        </p:tgtEl>
                                        <p:attrNameLst>
                                          <p:attrName>style.visibility</p:attrName>
                                        </p:attrNameLst>
                                      </p:cBhvr>
                                      <p:to>
                                        <p:strVal val="visible"/>
                                      </p:to>
                                    </p:set>
                                    <p:animEffect transition="in" filter="fade">
                                      <p:cBhvr>
                                        <p:cTn id="76" dur="500"/>
                                        <p:tgtEl>
                                          <p:spTgt spid="83974"/>
                                        </p:tgtEl>
                                      </p:cBhvr>
                                    </p:animEffect>
                                  </p:childTnLst>
                                </p:cTn>
                              </p:par>
                            </p:childTnLst>
                          </p:cTn>
                        </p:par>
                        <p:par>
                          <p:cTn id="77" fill="hold">
                            <p:stCondLst>
                              <p:cond delay="7150"/>
                            </p:stCondLst>
                            <p:childTnLst>
                              <p:par>
                                <p:cTn id="78" presetID="9" presetClass="entr" presetSubtype="0" fill="hold" grpId="0" nodeType="afterEffect">
                                  <p:stCondLst>
                                    <p:cond delay="100"/>
                                  </p:stCondLst>
                                  <p:childTnLst>
                                    <p:set>
                                      <p:cBhvr>
                                        <p:cTn id="79" dur="1" fill="hold">
                                          <p:stCondLst>
                                            <p:cond delay="0"/>
                                          </p:stCondLst>
                                        </p:cTn>
                                        <p:tgtEl>
                                          <p:spTgt spid="83980"/>
                                        </p:tgtEl>
                                        <p:attrNameLst>
                                          <p:attrName>style.visibility</p:attrName>
                                        </p:attrNameLst>
                                      </p:cBhvr>
                                      <p:to>
                                        <p:strVal val="visible"/>
                                      </p:to>
                                    </p:set>
                                    <p:animEffect transition="in" filter="dissolve">
                                      <p:cBhvr>
                                        <p:cTn id="80" dur="300"/>
                                        <p:tgtEl>
                                          <p:spTgt spid="83980"/>
                                        </p:tgtEl>
                                      </p:cBhvr>
                                    </p:animEffect>
                                  </p:childTnLst>
                                </p:cTn>
                              </p:par>
                            </p:childTnLst>
                          </p:cTn>
                        </p:par>
                        <p:par>
                          <p:cTn id="81" fill="hold">
                            <p:stCondLst>
                              <p:cond delay="7550"/>
                            </p:stCondLst>
                            <p:childTnLst>
                              <p:par>
                                <p:cTn id="82" presetID="10" presetClass="entr" presetSubtype="0" fill="hold" grpId="0" nodeType="afterEffect">
                                  <p:stCondLst>
                                    <p:cond delay="0"/>
                                  </p:stCondLst>
                                  <p:childTnLst>
                                    <p:set>
                                      <p:cBhvr>
                                        <p:cTn id="83" dur="1" fill="hold">
                                          <p:stCondLst>
                                            <p:cond delay="0"/>
                                          </p:stCondLst>
                                        </p:cTn>
                                        <p:tgtEl>
                                          <p:spTgt spid="83973"/>
                                        </p:tgtEl>
                                        <p:attrNameLst>
                                          <p:attrName>style.visibility</p:attrName>
                                        </p:attrNameLst>
                                      </p:cBhvr>
                                      <p:to>
                                        <p:strVal val="visible"/>
                                      </p:to>
                                    </p:set>
                                    <p:animEffect transition="in" filter="fade">
                                      <p:cBhvr>
                                        <p:cTn id="84" dur="300"/>
                                        <p:tgtEl>
                                          <p:spTgt spid="83973"/>
                                        </p:tgtEl>
                                      </p:cBhvr>
                                    </p:animEffect>
                                  </p:childTnLst>
                                </p:cTn>
                              </p:par>
                            </p:childTnLst>
                          </p:cTn>
                        </p:par>
                        <p:par>
                          <p:cTn id="85" fill="hold">
                            <p:stCondLst>
                              <p:cond delay="7850"/>
                            </p:stCondLst>
                            <p:childTnLst>
                              <p:par>
                                <p:cTn id="86" presetID="10" presetClass="entr" presetSubtype="0" fill="hold" grpId="0" nodeType="afterEffect">
                                  <p:stCondLst>
                                    <p:cond delay="0"/>
                                  </p:stCondLst>
                                  <p:childTnLst>
                                    <p:set>
                                      <p:cBhvr>
                                        <p:cTn id="87" dur="1" fill="hold">
                                          <p:stCondLst>
                                            <p:cond delay="0"/>
                                          </p:stCondLst>
                                        </p:cTn>
                                        <p:tgtEl>
                                          <p:spTgt spid="83972"/>
                                        </p:tgtEl>
                                        <p:attrNameLst>
                                          <p:attrName>style.visibility</p:attrName>
                                        </p:attrNameLst>
                                      </p:cBhvr>
                                      <p:to>
                                        <p:strVal val="visible"/>
                                      </p:to>
                                    </p:set>
                                    <p:animEffect transition="in" filter="fade">
                                      <p:cBhvr>
                                        <p:cTn id="88" dur="300"/>
                                        <p:tgtEl>
                                          <p:spTgt spid="83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p:bldP spid="83973" grpId="0"/>
      <p:bldP spid="83974" grpId="0" animBg="1"/>
      <p:bldP spid="83975" grpId="0" animBg="1"/>
      <p:bldP spid="83976" grpId="0" animBg="1"/>
      <p:bldP spid="83977" grpId="0" animBg="1"/>
      <p:bldP spid="83978" grpId="0" animBg="1"/>
      <p:bldP spid="83979" grpId="0" animBg="1"/>
      <p:bldP spid="83980" grpId="0" animBg="1"/>
      <p:bldP spid="83981" grpId="0" animBg="1"/>
      <p:bldP spid="83982" grpId="0" animBg="1"/>
      <p:bldP spid="83983" grpId="0" animBg="1"/>
      <p:bldP spid="83984" grpId="0"/>
      <p:bldP spid="83985" grpId="0"/>
      <p:bldP spid="83986" grpId="0"/>
      <p:bldP spid="83987" grpId="0"/>
      <p:bldP spid="83988" grpId="0"/>
      <p:bldP spid="83989" grpId="0"/>
      <p:bldP spid="83990" grpId="0"/>
      <p:bldP spid="83991" grpId="0"/>
      <p:bldP spid="83992"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2CA73AB-A0C6-4446-AABB-741F515A01E4}" type="slidenum">
              <a:rPr lang="en-US" sz="2000">
                <a:solidFill>
                  <a:schemeClr val="bg1"/>
                </a:solidFill>
              </a:rPr>
              <a:pPr algn="ctr" eaLnBrk="1">
                <a:lnSpc>
                  <a:spcPct val="100000"/>
                </a:lnSpc>
              </a:pPr>
              <a:t>79</a:t>
            </a:fld>
            <a:endParaRPr lang="en-US">
              <a:solidFill>
                <a:schemeClr val="bg1"/>
              </a:solidFill>
            </a:endParaRPr>
          </a:p>
        </p:txBody>
      </p:sp>
      <p:grpSp>
        <p:nvGrpSpPr>
          <p:cNvPr id="88066" name="Group 4"/>
          <p:cNvGrpSpPr>
            <a:grpSpLocks/>
          </p:cNvGrpSpPr>
          <p:nvPr/>
        </p:nvGrpSpPr>
        <p:grpSpPr bwMode="auto">
          <a:xfrm>
            <a:off x="8385175" y="4594225"/>
            <a:ext cx="7612063" cy="6638925"/>
            <a:chOff x="0" y="-1"/>
            <a:chExt cx="7611338" cy="6640074"/>
          </a:xfrm>
        </p:grpSpPr>
        <p:sp>
          <p:nvSpPr>
            <p:cNvPr id="84997" name="AutoShape 5"/>
            <p:cNvSpPr>
              <a:spLocks/>
            </p:cNvSpPr>
            <p:nvPr/>
          </p:nvSpPr>
          <p:spPr bwMode="auto">
            <a:xfrm rot="10805037" flipH="1">
              <a:off x="4441402" y="1097152"/>
              <a:ext cx="3166761" cy="3726507"/>
            </a:xfrm>
            <a:custGeom>
              <a:avLst/>
              <a:gdLst>
                <a:gd name="T0" fmla="*/ 1583380 w 21538"/>
                <a:gd name="T1" fmla="*/ 1863253 h 21600"/>
                <a:gd name="T2" fmla="*/ 1583380 w 21538"/>
                <a:gd name="T3" fmla="*/ 1863253 h 21600"/>
                <a:gd name="T4" fmla="*/ 1583380 w 21538"/>
                <a:gd name="T5" fmla="*/ 1863253 h 21600"/>
                <a:gd name="T6" fmla="*/ 1583380 w 21538"/>
                <a:gd name="T7" fmla="*/ 18632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84998" name="AutoShape 6"/>
            <p:cNvSpPr>
              <a:spLocks/>
            </p:cNvSpPr>
            <p:nvPr/>
          </p:nvSpPr>
          <p:spPr bwMode="auto">
            <a:xfrm rot="10800000">
              <a:off x="1031777" y="3215243"/>
              <a:ext cx="3468358" cy="3424830"/>
            </a:xfrm>
            <a:custGeom>
              <a:avLst/>
              <a:gdLst>
                <a:gd name="T0" fmla="*/ 1734179 w 21552"/>
                <a:gd name="T1" fmla="*/ 1712415 h 21600"/>
                <a:gd name="T2" fmla="*/ 1734179 w 21552"/>
                <a:gd name="T3" fmla="*/ 1712415 h 21600"/>
                <a:gd name="T4" fmla="*/ 1734179 w 21552"/>
                <a:gd name="T5" fmla="*/ 1712415 h 21600"/>
                <a:gd name="T6" fmla="*/ 1734179 w 21552"/>
                <a:gd name="T7" fmla="*/ 17124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84999" name="AutoShape 7"/>
            <p:cNvSpPr>
              <a:spLocks/>
            </p:cNvSpPr>
            <p:nvPr/>
          </p:nvSpPr>
          <p:spPr bwMode="auto">
            <a:xfrm rot="10800000">
              <a:off x="3042948" y="4326686"/>
              <a:ext cx="4108059" cy="2310212"/>
            </a:xfrm>
            <a:custGeom>
              <a:avLst/>
              <a:gdLst>
                <a:gd name="T0" fmla="*/ 2054030 w 21600"/>
                <a:gd name="T1" fmla="*/ 1161971 h 21536"/>
                <a:gd name="T2" fmla="*/ 2054030 w 21600"/>
                <a:gd name="T3" fmla="*/ 1161971 h 21536"/>
                <a:gd name="T4" fmla="*/ 2054030 w 21600"/>
                <a:gd name="T5" fmla="*/ 1161971 h 21536"/>
                <a:gd name="T6" fmla="*/ 2054030 w 21600"/>
                <a:gd name="T7" fmla="*/ 116197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85000" name="AutoShape 8"/>
            <p:cNvSpPr>
              <a:spLocks/>
            </p:cNvSpPr>
            <p:nvPr/>
          </p:nvSpPr>
          <p:spPr bwMode="auto">
            <a:xfrm rot="10800000">
              <a:off x="3041360" y="4564852"/>
              <a:ext cx="1125431" cy="1852933"/>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01" name="AutoShape 9"/>
            <p:cNvSpPr>
              <a:spLocks/>
            </p:cNvSpPr>
            <p:nvPr/>
          </p:nvSpPr>
          <p:spPr bwMode="auto">
            <a:xfrm>
              <a:off x="3111204" y="-1"/>
              <a:ext cx="3468358" cy="3424831"/>
            </a:xfrm>
            <a:custGeom>
              <a:avLst/>
              <a:gdLst>
                <a:gd name="T0" fmla="*/ 1734179 w 21552"/>
                <a:gd name="T1" fmla="*/ 1712416 h 21600"/>
                <a:gd name="T2" fmla="*/ 1734179 w 21552"/>
                <a:gd name="T3" fmla="*/ 1712416 h 21600"/>
                <a:gd name="T4" fmla="*/ 1734179 w 21552"/>
                <a:gd name="T5" fmla="*/ 1712416 h 21600"/>
                <a:gd name="T6" fmla="*/ 1734179 w 21552"/>
                <a:gd name="T7" fmla="*/ 1712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85002" name="AutoShape 10"/>
            <p:cNvSpPr>
              <a:spLocks/>
            </p:cNvSpPr>
            <p:nvPr/>
          </p:nvSpPr>
          <p:spPr bwMode="auto">
            <a:xfrm rot="5037" flipH="1">
              <a:off x="3175" y="1816413"/>
              <a:ext cx="3166761" cy="3726508"/>
            </a:xfrm>
            <a:custGeom>
              <a:avLst/>
              <a:gdLst>
                <a:gd name="T0" fmla="*/ 1583380 w 21538"/>
                <a:gd name="T1" fmla="*/ 1863254 h 21600"/>
                <a:gd name="T2" fmla="*/ 1583380 w 21538"/>
                <a:gd name="T3" fmla="*/ 1863254 h 21600"/>
                <a:gd name="T4" fmla="*/ 1583380 w 21538"/>
                <a:gd name="T5" fmla="*/ 1863254 h 21600"/>
                <a:gd name="T6" fmla="*/ 1583380 w 21538"/>
                <a:gd name="T7" fmla="*/ 18632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03" name="AutoShape 11"/>
            <p:cNvSpPr>
              <a:spLocks/>
            </p:cNvSpPr>
            <p:nvPr/>
          </p:nvSpPr>
          <p:spPr bwMode="auto">
            <a:xfrm>
              <a:off x="460331" y="3175"/>
              <a:ext cx="4108059" cy="2310213"/>
            </a:xfrm>
            <a:custGeom>
              <a:avLst/>
              <a:gdLst>
                <a:gd name="T0" fmla="*/ 2054030 w 21600"/>
                <a:gd name="T1" fmla="*/ 1161972 h 21536"/>
                <a:gd name="T2" fmla="*/ 2054030 w 21600"/>
                <a:gd name="T3" fmla="*/ 1161972 h 21536"/>
                <a:gd name="T4" fmla="*/ 2054030 w 21600"/>
                <a:gd name="T5" fmla="*/ 1161972 h 21536"/>
                <a:gd name="T6" fmla="*/ 2054030 w 21600"/>
                <a:gd name="T7" fmla="*/ 116197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85004" name="AutoShape 12"/>
            <p:cNvSpPr>
              <a:spLocks/>
            </p:cNvSpPr>
            <p:nvPr/>
          </p:nvSpPr>
          <p:spPr bwMode="auto">
            <a:xfrm>
              <a:off x="3444547" y="222287"/>
              <a:ext cx="1125431" cy="1852934"/>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05" name="AutoShape 13"/>
            <p:cNvSpPr>
              <a:spLocks/>
            </p:cNvSpPr>
            <p:nvPr/>
          </p:nvSpPr>
          <p:spPr bwMode="auto">
            <a:xfrm rot="3509280">
              <a:off x="5384939" y="1477675"/>
              <a:ext cx="1059046" cy="1876246"/>
            </a:xfrm>
            <a:custGeom>
              <a:avLst/>
              <a:gdLst>
                <a:gd name="T0" fmla="*/ 529523 w 21600"/>
                <a:gd name="T1" fmla="*/ 938123 h 21600"/>
                <a:gd name="T2" fmla="*/ 529523 w 21600"/>
                <a:gd name="T3" fmla="*/ 938123 h 21600"/>
                <a:gd name="T4" fmla="*/ 529523 w 21600"/>
                <a:gd name="T5" fmla="*/ 938123 h 21600"/>
                <a:gd name="T6" fmla="*/ 529523 w 21600"/>
                <a:gd name="T7" fmla="*/ 938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06" name="AutoShape 14"/>
            <p:cNvSpPr>
              <a:spLocks/>
            </p:cNvSpPr>
            <p:nvPr/>
          </p:nvSpPr>
          <p:spPr bwMode="auto">
            <a:xfrm rot="-7290720">
              <a:off x="1214973" y="3419525"/>
              <a:ext cx="1057458" cy="1877833"/>
            </a:xfrm>
            <a:custGeom>
              <a:avLst/>
              <a:gdLst>
                <a:gd name="T0" fmla="*/ 528729 w 21600"/>
                <a:gd name="T1" fmla="*/ 938916 h 21600"/>
                <a:gd name="T2" fmla="*/ 528729 w 21600"/>
                <a:gd name="T3" fmla="*/ 938916 h 21600"/>
                <a:gd name="T4" fmla="*/ 528729 w 21600"/>
                <a:gd name="T5" fmla="*/ 938916 h 21600"/>
                <a:gd name="T6" fmla="*/ 528729 w 21600"/>
                <a:gd name="T7" fmla="*/ 93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07" name="AutoShape 15"/>
            <p:cNvSpPr>
              <a:spLocks/>
            </p:cNvSpPr>
            <p:nvPr/>
          </p:nvSpPr>
          <p:spPr bwMode="auto">
            <a:xfrm>
              <a:off x="5062056" y="1097152"/>
              <a:ext cx="2546107" cy="2667462"/>
            </a:xfrm>
            <a:custGeom>
              <a:avLst/>
              <a:gdLst>
                <a:gd name="T0" fmla="*/ 1272994 w 21525"/>
                <a:gd name="T1" fmla="*/ 1333731 h 21600"/>
                <a:gd name="T2" fmla="*/ 1272994 w 21525"/>
                <a:gd name="T3" fmla="*/ 1333731 h 21600"/>
                <a:gd name="T4" fmla="*/ 1272994 w 21525"/>
                <a:gd name="T5" fmla="*/ 1333731 h 21600"/>
                <a:gd name="T6" fmla="*/ 1272994 w 21525"/>
                <a:gd name="T7" fmla="*/ 1333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600">
                  <a:moveTo>
                    <a:pt x="12010" y="0"/>
                  </a:moveTo>
                  <a:cubicBezTo>
                    <a:pt x="9200" y="5482"/>
                    <a:pt x="6252" y="10898"/>
                    <a:pt x="3169" y="16243"/>
                  </a:cubicBezTo>
                  <a:cubicBezTo>
                    <a:pt x="2132" y="18040"/>
                    <a:pt x="1066" y="19819"/>
                    <a:pt x="0" y="21600"/>
                  </a:cubicBezTo>
                  <a:lnTo>
                    <a:pt x="20344" y="21600"/>
                  </a:lnTo>
                  <a:cubicBezTo>
                    <a:pt x="20533" y="21236"/>
                    <a:pt x="20730" y="20878"/>
                    <a:pt x="20910" y="20508"/>
                  </a:cubicBezTo>
                  <a:cubicBezTo>
                    <a:pt x="21400" y="19301"/>
                    <a:pt x="21600" y="18002"/>
                    <a:pt x="21499" y="16711"/>
                  </a:cubicBezTo>
                  <a:cubicBezTo>
                    <a:pt x="21205" y="12946"/>
                    <a:pt x="18619" y="9935"/>
                    <a:pt x="16419" y="6933"/>
                  </a:cubicBezTo>
                  <a:cubicBezTo>
                    <a:pt x="14805" y="4731"/>
                    <a:pt x="13333" y="2420"/>
                    <a:pt x="1201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pSp>
      <p:sp>
        <p:nvSpPr>
          <p:cNvPr id="85008" name="AutoShape 16"/>
          <p:cNvSpPr>
            <a:spLocks/>
          </p:cNvSpPr>
          <p:nvPr/>
        </p:nvSpPr>
        <p:spPr bwMode="auto">
          <a:xfrm>
            <a:off x="14303375" y="7618413"/>
            <a:ext cx="676275" cy="700087"/>
          </a:xfrm>
          <a:custGeom>
            <a:avLst/>
            <a:gdLst>
              <a:gd name="T0" fmla="*/ 338138 w 21020"/>
              <a:gd name="T1" fmla="*/ 350027 h 21257"/>
              <a:gd name="T2" fmla="*/ 338138 w 21020"/>
              <a:gd name="T3" fmla="*/ 350027 h 21257"/>
              <a:gd name="T4" fmla="*/ 338138 w 21020"/>
              <a:gd name="T5" fmla="*/ 350027 h 21257"/>
              <a:gd name="T6" fmla="*/ 338138 w 21020"/>
              <a:gd name="T7" fmla="*/ 35002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09" name="AutoShape 17"/>
          <p:cNvSpPr>
            <a:spLocks/>
          </p:cNvSpPr>
          <p:nvPr/>
        </p:nvSpPr>
        <p:spPr bwMode="auto">
          <a:xfrm>
            <a:off x="10664825" y="5324475"/>
            <a:ext cx="655638" cy="655638"/>
          </a:xfrm>
          <a:custGeom>
            <a:avLst/>
            <a:gdLst>
              <a:gd name="T0" fmla="*/ 327819 w 21600"/>
              <a:gd name="T1" fmla="*/ 327819 h 21600"/>
              <a:gd name="T2" fmla="*/ 327819 w 21600"/>
              <a:gd name="T3" fmla="*/ 327819 h 21600"/>
              <a:gd name="T4" fmla="*/ 327819 w 21600"/>
              <a:gd name="T5" fmla="*/ 327819 h 21600"/>
              <a:gd name="T6" fmla="*/ 327819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10" name="AutoShape 18"/>
          <p:cNvSpPr>
            <a:spLocks/>
          </p:cNvSpPr>
          <p:nvPr/>
        </p:nvSpPr>
        <p:spPr bwMode="auto">
          <a:xfrm>
            <a:off x="9402763" y="7607300"/>
            <a:ext cx="674687" cy="612775"/>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11" name="AutoShape 19"/>
          <p:cNvSpPr>
            <a:spLocks/>
          </p:cNvSpPr>
          <p:nvPr/>
        </p:nvSpPr>
        <p:spPr bwMode="auto">
          <a:xfrm>
            <a:off x="13042900" y="5324475"/>
            <a:ext cx="674688" cy="676275"/>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12" name="AutoShape 20"/>
          <p:cNvSpPr>
            <a:spLocks/>
          </p:cNvSpPr>
          <p:nvPr/>
        </p:nvSpPr>
        <p:spPr bwMode="auto">
          <a:xfrm>
            <a:off x="10664825" y="9925050"/>
            <a:ext cx="674688" cy="585788"/>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13" name="AutoShape 21"/>
          <p:cNvSpPr>
            <a:spLocks/>
          </p:cNvSpPr>
          <p:nvPr/>
        </p:nvSpPr>
        <p:spPr bwMode="auto">
          <a:xfrm>
            <a:off x="13061950" y="9909175"/>
            <a:ext cx="655638" cy="601663"/>
          </a:xfrm>
          <a:custGeom>
            <a:avLst/>
            <a:gdLst>
              <a:gd name="T0" fmla="*/ 327804 w 21455"/>
              <a:gd name="T1" fmla="*/ 300832 h 21600"/>
              <a:gd name="T2" fmla="*/ 327804 w 21455"/>
              <a:gd name="T3" fmla="*/ 300832 h 21600"/>
              <a:gd name="T4" fmla="*/ 327804 w 21455"/>
              <a:gd name="T5" fmla="*/ 300832 h 21600"/>
              <a:gd name="T6" fmla="*/ 327804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85014" name="AutoShape 22"/>
          <p:cNvSpPr>
            <a:spLocks/>
          </p:cNvSpPr>
          <p:nvPr/>
        </p:nvSpPr>
        <p:spPr bwMode="auto">
          <a:xfrm>
            <a:off x="1543050" y="4976813"/>
            <a:ext cx="46402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5015" name="AutoShape 23"/>
          <p:cNvSpPr>
            <a:spLocks/>
          </p:cNvSpPr>
          <p:nvPr/>
        </p:nvSpPr>
        <p:spPr bwMode="auto">
          <a:xfrm>
            <a:off x="3895725" y="442118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85016" name="AutoShape 24"/>
          <p:cNvSpPr>
            <a:spLocks/>
          </p:cNvSpPr>
          <p:nvPr/>
        </p:nvSpPr>
        <p:spPr bwMode="auto">
          <a:xfrm>
            <a:off x="1543050" y="7567613"/>
            <a:ext cx="4640263" cy="1252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7" name="AutoShape 25"/>
          <p:cNvSpPr>
            <a:spLocks/>
          </p:cNvSpPr>
          <p:nvPr/>
        </p:nvSpPr>
        <p:spPr bwMode="auto">
          <a:xfrm>
            <a:off x="3895725" y="7013575"/>
            <a:ext cx="2287588"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85018" name="AutoShape 26"/>
          <p:cNvSpPr>
            <a:spLocks/>
          </p:cNvSpPr>
          <p:nvPr/>
        </p:nvSpPr>
        <p:spPr bwMode="auto">
          <a:xfrm>
            <a:off x="1543050" y="10193338"/>
            <a:ext cx="46402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9" name="AutoShape 27"/>
          <p:cNvSpPr>
            <a:spLocks/>
          </p:cNvSpPr>
          <p:nvPr/>
        </p:nvSpPr>
        <p:spPr bwMode="auto">
          <a:xfrm>
            <a:off x="3895725" y="963771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85020" name="AutoShape 28"/>
          <p:cNvSpPr>
            <a:spLocks/>
          </p:cNvSpPr>
          <p:nvPr/>
        </p:nvSpPr>
        <p:spPr bwMode="auto">
          <a:xfrm>
            <a:off x="18202275" y="5154613"/>
            <a:ext cx="46402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1" name="AutoShape 29"/>
          <p:cNvSpPr>
            <a:spLocks/>
          </p:cNvSpPr>
          <p:nvPr/>
        </p:nvSpPr>
        <p:spPr bwMode="auto">
          <a:xfrm>
            <a:off x="18202275" y="4598988"/>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85022" name="AutoShape 30"/>
          <p:cNvSpPr>
            <a:spLocks/>
          </p:cNvSpPr>
          <p:nvPr/>
        </p:nvSpPr>
        <p:spPr bwMode="auto">
          <a:xfrm>
            <a:off x="18202275" y="7656513"/>
            <a:ext cx="4640263" cy="1252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3" name="AutoShape 31"/>
          <p:cNvSpPr>
            <a:spLocks/>
          </p:cNvSpPr>
          <p:nvPr/>
        </p:nvSpPr>
        <p:spPr bwMode="auto">
          <a:xfrm>
            <a:off x="18202275" y="7102475"/>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85024" name="AutoShape 32"/>
          <p:cNvSpPr>
            <a:spLocks/>
          </p:cNvSpPr>
          <p:nvPr/>
        </p:nvSpPr>
        <p:spPr bwMode="auto">
          <a:xfrm>
            <a:off x="18202275" y="10193338"/>
            <a:ext cx="4640263" cy="121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5" name="AutoShape 33"/>
          <p:cNvSpPr>
            <a:spLocks/>
          </p:cNvSpPr>
          <p:nvPr/>
        </p:nvSpPr>
        <p:spPr bwMode="auto">
          <a:xfrm>
            <a:off x="18202275" y="96377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2600">
                <a:solidFill>
                  <a:schemeClr val="bg1"/>
                </a:solidFill>
                <a:latin typeface="Roboto" charset="0"/>
                <a:ea typeface="ＭＳ Ｐゴシック" charset="0"/>
                <a:cs typeface="Roboto" charset="0"/>
                <a:sym typeface="Roboto" charset="0"/>
              </a:rPr>
              <a:t>Add Title Here</a:t>
            </a:r>
            <a:endParaRPr lang="en-US">
              <a:solidFill>
                <a:schemeClr val="bg1"/>
              </a:solidFill>
              <a:latin typeface="Roboto" charset="0"/>
              <a:ea typeface="ＭＳ Ｐゴシック" charset="0"/>
              <a:cs typeface="Roboto" charset="0"/>
              <a:sym typeface="Roboto" charset="0"/>
            </a:endParaRPr>
          </a:p>
        </p:txBody>
      </p:sp>
      <p:sp>
        <p:nvSpPr>
          <p:cNvPr id="85026" name="AutoShape 34"/>
          <p:cNvSpPr>
            <a:spLocks/>
          </p:cNvSpPr>
          <p:nvPr/>
        </p:nvSpPr>
        <p:spPr bwMode="auto">
          <a:xfrm>
            <a:off x="6677025" y="4421188"/>
            <a:ext cx="655638" cy="657225"/>
          </a:xfrm>
          <a:custGeom>
            <a:avLst/>
            <a:gdLst>
              <a:gd name="T0" fmla="*/ 327819 w 21600"/>
              <a:gd name="T1" fmla="*/ 328613 h 21600"/>
              <a:gd name="T2" fmla="*/ 327819 w 21600"/>
              <a:gd name="T3" fmla="*/ 328613 h 21600"/>
              <a:gd name="T4" fmla="*/ 327819 w 21600"/>
              <a:gd name="T5" fmla="*/ 328613 h 21600"/>
              <a:gd name="T6" fmla="*/ 327819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85027" name="AutoShape 35"/>
          <p:cNvSpPr>
            <a:spLocks/>
          </p:cNvSpPr>
          <p:nvPr/>
        </p:nvSpPr>
        <p:spPr bwMode="auto">
          <a:xfrm>
            <a:off x="6667500" y="7013575"/>
            <a:ext cx="674688" cy="676275"/>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85028" name="AutoShape 36"/>
          <p:cNvSpPr>
            <a:spLocks/>
          </p:cNvSpPr>
          <p:nvPr/>
        </p:nvSpPr>
        <p:spPr bwMode="auto">
          <a:xfrm>
            <a:off x="6657975" y="9650413"/>
            <a:ext cx="674688" cy="698500"/>
          </a:xfrm>
          <a:custGeom>
            <a:avLst/>
            <a:gdLst>
              <a:gd name="T0" fmla="*/ 337344 w 21020"/>
              <a:gd name="T1" fmla="*/ 349234 h 21257"/>
              <a:gd name="T2" fmla="*/ 337344 w 21020"/>
              <a:gd name="T3" fmla="*/ 349234 h 21257"/>
              <a:gd name="T4" fmla="*/ 337344 w 21020"/>
              <a:gd name="T5" fmla="*/ 349234 h 21257"/>
              <a:gd name="T6" fmla="*/ 337344 w 21020"/>
              <a:gd name="T7" fmla="*/ 349234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85029" name="AutoShape 37"/>
          <p:cNvSpPr>
            <a:spLocks/>
          </p:cNvSpPr>
          <p:nvPr/>
        </p:nvSpPr>
        <p:spPr bwMode="auto">
          <a:xfrm>
            <a:off x="17010063" y="4476750"/>
            <a:ext cx="657225" cy="601663"/>
          </a:xfrm>
          <a:custGeom>
            <a:avLst/>
            <a:gdLst>
              <a:gd name="T0" fmla="*/ 328597 w 21455"/>
              <a:gd name="T1" fmla="*/ 300832 h 21600"/>
              <a:gd name="T2" fmla="*/ 328597 w 21455"/>
              <a:gd name="T3" fmla="*/ 300832 h 21600"/>
              <a:gd name="T4" fmla="*/ 328597 w 21455"/>
              <a:gd name="T5" fmla="*/ 300832 h 21600"/>
              <a:gd name="T6" fmla="*/ 328597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85030" name="AutoShape 38"/>
          <p:cNvSpPr>
            <a:spLocks/>
          </p:cNvSpPr>
          <p:nvPr/>
        </p:nvSpPr>
        <p:spPr bwMode="auto">
          <a:xfrm>
            <a:off x="17000538" y="7104063"/>
            <a:ext cx="674687" cy="585787"/>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85031" name="AutoShape 39"/>
          <p:cNvSpPr>
            <a:spLocks/>
          </p:cNvSpPr>
          <p:nvPr/>
        </p:nvSpPr>
        <p:spPr bwMode="auto">
          <a:xfrm>
            <a:off x="17000538" y="9650413"/>
            <a:ext cx="674687" cy="612775"/>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6"/>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AutoShape 4"/>
          <p:cNvSpPr>
            <a:spLocks/>
          </p:cNvSpPr>
          <p:nvPr/>
        </p:nvSpPr>
        <p:spPr bwMode="auto">
          <a:xfrm>
            <a:off x="487680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2293" name="AutoShape 5"/>
          <p:cNvSpPr>
            <a:spLocks/>
          </p:cNvSpPr>
          <p:nvPr/>
        </p:nvSpPr>
        <p:spPr bwMode="auto">
          <a:xfrm>
            <a:off x="975360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2294" name="AutoShape 6"/>
          <p:cNvSpPr>
            <a:spLocks/>
          </p:cNvSpPr>
          <p:nvPr/>
        </p:nvSpPr>
        <p:spPr bwMode="auto">
          <a:xfrm>
            <a:off x="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2295" name="AutoShape 7"/>
          <p:cNvSpPr>
            <a:spLocks/>
          </p:cNvSpPr>
          <p:nvPr/>
        </p:nvSpPr>
        <p:spPr bwMode="auto">
          <a:xfrm>
            <a:off x="1463040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2296" name="AutoShape 8"/>
          <p:cNvSpPr>
            <a:spLocks/>
          </p:cNvSpPr>
          <p:nvPr/>
        </p:nvSpPr>
        <p:spPr bwMode="auto">
          <a:xfrm>
            <a:off x="19507200" y="2571750"/>
            <a:ext cx="4875213" cy="6602413"/>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pic>
        <p:nvPicPr>
          <p:cNvPr id="12297" name="Picture 9" descr="drag-and-drop.jpg"/>
          <p:cNvPicPr>
            <a:picLocks noChangeAspect="1"/>
          </p:cNvPicPr>
          <p:nvPr/>
        </p:nvPicPr>
        <p:blipFill>
          <a:blip r:embed="rId2" cstate="email">
            <a:alphaModFix amt="49000"/>
            <a:extLst>
              <a:ext uri="{28A0092B-C50C-407E-A947-70E740481C1C}">
                <a14:useLocalDpi xmlns:a14="http://schemas.microsoft.com/office/drawing/2010/main"/>
              </a:ext>
            </a:extLst>
          </a:blip>
          <a:srcRect/>
          <a:stretch>
            <a:fillRect/>
          </a:stretch>
        </p:blipFill>
        <p:spPr bwMode="auto">
          <a:xfrm>
            <a:off x="0" y="2559050"/>
            <a:ext cx="24384000" cy="6604000"/>
          </a:xfrm>
          <a:prstGeom prst="rect">
            <a:avLst/>
          </a:prstGeom>
          <a:noFill/>
          <a:ln>
            <a:noFill/>
          </a:ln>
          <a:effectLst/>
          <a:extLst>
            <a:ext uri="{909E8E84-426E-40dd-AFC4-6F175D3DCCD1}">
              <a14:hiddenFill xmlns:a14="http://schemas.microsoft.com/office/drawing/2010/main" xmlns="">
                <a:solidFill>
                  <a:srgbClr val="FFFFFF">
                    <a:alpha val="48598"/>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229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91676C-45AE-40E0-8F1B-B535CFCF6B13}" type="slidenum">
              <a:rPr lang="en-US" sz="2000">
                <a:solidFill>
                  <a:schemeClr val="bg1"/>
                </a:solidFill>
              </a:rPr>
              <a:pPr algn="ctr" eaLnBrk="1">
                <a:lnSpc>
                  <a:spcPct val="100000"/>
                </a:lnSpc>
              </a:pPr>
              <a:t>8</a:t>
            </a:fld>
            <a:endParaRPr lang="en-US">
              <a:solidFill>
                <a:schemeClr val="bg1"/>
              </a:solidFill>
            </a:endParaRPr>
          </a:p>
        </p:txBody>
      </p:sp>
      <p:sp>
        <p:nvSpPr>
          <p:cNvPr id="12298" name="AutoShape 10"/>
          <p:cNvSpPr>
            <a:spLocks/>
          </p:cNvSpPr>
          <p:nvPr/>
        </p:nvSpPr>
        <p:spPr bwMode="auto">
          <a:xfrm>
            <a:off x="1657350" y="9569450"/>
            <a:ext cx="21067713" cy="278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a:t>
            </a:r>
            <a:r>
              <a:rPr lang="en-US" dirty="0" err="1">
                <a:solidFill>
                  <a:schemeClr val="bg1"/>
                </a:solidFill>
                <a:latin typeface="Roboto Light" panose="02000000000000000000" pitchFamily="2" charset="0"/>
                <a:ea typeface="Roboto Light" panose="02000000000000000000" pitchFamily="2" charset="0"/>
              </a:rPr>
              <a:t>which</a:t>
            </a:r>
            <a:r>
              <a:rPr lang="en-US" dirty="0">
                <a:solidFill>
                  <a:schemeClr val="bg1"/>
                </a:solidFill>
                <a:latin typeface="Roboto Light" panose="02000000000000000000" pitchFamily="2" charset="0"/>
                <a:ea typeface="Roboto Light" panose="02000000000000000000" pitchFamily="2" charset="0"/>
              </a:rPr>
              <a:t> don't look even.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a:t>
            </a: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nevepursue</a:t>
            </a:r>
            <a:r>
              <a:rPr lang="en-US" dirty="0">
                <a:solidFill>
                  <a:schemeClr val="bg1"/>
                </a:solidFill>
                <a:latin typeface="Roboto Light" panose="02000000000000000000" pitchFamily="2" charset="0"/>
                <a:ea typeface="Roboto Light" panose="02000000000000000000" pitchFamily="2" charset="0"/>
              </a:rPr>
              <a:t> the be ration in reason of something happened often.</a:t>
            </a:r>
          </a:p>
        </p:txBody>
      </p:sp>
      <p:sp>
        <p:nvSpPr>
          <p:cNvPr id="4" name="Title 3"/>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0000" fill="hold" grpId="0" nodeType="with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additive="base">
                                        <p:cTn id="7" dur="400" fill="hold"/>
                                        <p:tgtEl>
                                          <p:spTgt spid="12296"/>
                                        </p:tgtEl>
                                        <p:attrNameLst>
                                          <p:attrName>ppt_x</p:attrName>
                                        </p:attrNameLst>
                                      </p:cBhvr>
                                      <p:tavLst>
                                        <p:tav tm="0">
                                          <p:val>
                                            <p:strVal val="0-#ppt_w/2"/>
                                          </p:val>
                                        </p:tav>
                                        <p:tav tm="100000">
                                          <p:val>
                                            <p:strVal val="#ppt_x"/>
                                          </p:val>
                                        </p:tav>
                                      </p:tavLst>
                                    </p:anim>
                                    <p:anim calcmode="lin" valueType="num">
                                      <p:cBhvr additive="base">
                                        <p:cTn id="8" dur="400" fill="hold"/>
                                        <p:tgtEl>
                                          <p:spTgt spid="12296"/>
                                        </p:tgtEl>
                                        <p:attrNameLst>
                                          <p:attrName>ppt_y</p:attrName>
                                        </p:attrNameLst>
                                      </p:cBhvr>
                                      <p:tavLst>
                                        <p:tav tm="0">
                                          <p:val>
                                            <p:strVal val="#ppt_y"/>
                                          </p:val>
                                        </p:tav>
                                        <p:tav tm="100000">
                                          <p:val>
                                            <p:strVal val="#ppt_y"/>
                                          </p:val>
                                        </p:tav>
                                      </p:tavLst>
                                    </p:anim>
                                  </p:childTnLst>
                                </p:cTn>
                              </p:par>
                              <p:par>
                                <p:cTn id="9" presetID="2" presetClass="entr" presetSubtype="8" decel="20000" fill="hold" grpId="0" nodeType="withEffect">
                                  <p:stCondLst>
                                    <p:cond delay="200"/>
                                  </p:stCondLst>
                                  <p:childTnLst>
                                    <p:set>
                                      <p:cBhvr>
                                        <p:cTn id="10" dur="1" fill="hold">
                                          <p:stCondLst>
                                            <p:cond delay="0"/>
                                          </p:stCondLst>
                                        </p:cTn>
                                        <p:tgtEl>
                                          <p:spTgt spid="12295"/>
                                        </p:tgtEl>
                                        <p:attrNameLst>
                                          <p:attrName>style.visibility</p:attrName>
                                        </p:attrNameLst>
                                      </p:cBhvr>
                                      <p:to>
                                        <p:strVal val="visible"/>
                                      </p:to>
                                    </p:set>
                                    <p:anim calcmode="lin" valueType="num">
                                      <p:cBhvr additive="base">
                                        <p:cTn id="11" dur="400" fill="hold"/>
                                        <p:tgtEl>
                                          <p:spTgt spid="12295"/>
                                        </p:tgtEl>
                                        <p:attrNameLst>
                                          <p:attrName>ppt_x</p:attrName>
                                        </p:attrNameLst>
                                      </p:cBhvr>
                                      <p:tavLst>
                                        <p:tav tm="0">
                                          <p:val>
                                            <p:strVal val="0-#ppt_w/2"/>
                                          </p:val>
                                        </p:tav>
                                        <p:tav tm="100000">
                                          <p:val>
                                            <p:strVal val="#ppt_x"/>
                                          </p:val>
                                        </p:tav>
                                      </p:tavLst>
                                    </p:anim>
                                    <p:anim calcmode="lin" valueType="num">
                                      <p:cBhvr additive="base">
                                        <p:cTn id="12" dur="400" fill="hold"/>
                                        <p:tgtEl>
                                          <p:spTgt spid="12295"/>
                                        </p:tgtEl>
                                        <p:attrNameLst>
                                          <p:attrName>ppt_y</p:attrName>
                                        </p:attrNameLst>
                                      </p:cBhvr>
                                      <p:tavLst>
                                        <p:tav tm="0">
                                          <p:val>
                                            <p:strVal val="#ppt_y"/>
                                          </p:val>
                                        </p:tav>
                                        <p:tav tm="100000">
                                          <p:val>
                                            <p:strVal val="#ppt_y"/>
                                          </p:val>
                                        </p:tav>
                                      </p:tavLst>
                                    </p:anim>
                                  </p:childTnLst>
                                </p:cTn>
                              </p:par>
                              <p:par>
                                <p:cTn id="13" presetID="2" presetClass="entr" presetSubtype="8" decel="20000" fill="hold" grpId="0" nodeType="withEffect">
                                  <p:stCondLst>
                                    <p:cond delay="400"/>
                                  </p:stCondLst>
                                  <p:childTnLst>
                                    <p:set>
                                      <p:cBhvr>
                                        <p:cTn id="14" dur="1" fill="hold">
                                          <p:stCondLst>
                                            <p:cond delay="0"/>
                                          </p:stCondLst>
                                        </p:cTn>
                                        <p:tgtEl>
                                          <p:spTgt spid="12293"/>
                                        </p:tgtEl>
                                        <p:attrNameLst>
                                          <p:attrName>style.visibility</p:attrName>
                                        </p:attrNameLst>
                                      </p:cBhvr>
                                      <p:to>
                                        <p:strVal val="visible"/>
                                      </p:to>
                                    </p:set>
                                    <p:anim calcmode="lin" valueType="num">
                                      <p:cBhvr additive="base">
                                        <p:cTn id="15" dur="400" fill="hold"/>
                                        <p:tgtEl>
                                          <p:spTgt spid="12293"/>
                                        </p:tgtEl>
                                        <p:attrNameLst>
                                          <p:attrName>ppt_x</p:attrName>
                                        </p:attrNameLst>
                                      </p:cBhvr>
                                      <p:tavLst>
                                        <p:tav tm="0">
                                          <p:val>
                                            <p:strVal val="0-#ppt_w/2"/>
                                          </p:val>
                                        </p:tav>
                                        <p:tav tm="100000">
                                          <p:val>
                                            <p:strVal val="#ppt_x"/>
                                          </p:val>
                                        </p:tav>
                                      </p:tavLst>
                                    </p:anim>
                                    <p:anim calcmode="lin" valueType="num">
                                      <p:cBhvr additive="base">
                                        <p:cTn id="16" dur="400" fill="hold"/>
                                        <p:tgtEl>
                                          <p:spTgt spid="12293"/>
                                        </p:tgtEl>
                                        <p:attrNameLst>
                                          <p:attrName>ppt_y</p:attrName>
                                        </p:attrNameLst>
                                      </p:cBhvr>
                                      <p:tavLst>
                                        <p:tav tm="0">
                                          <p:val>
                                            <p:strVal val="#ppt_y"/>
                                          </p:val>
                                        </p:tav>
                                        <p:tav tm="100000">
                                          <p:val>
                                            <p:strVal val="#ppt_y"/>
                                          </p:val>
                                        </p:tav>
                                      </p:tavLst>
                                    </p:anim>
                                  </p:childTnLst>
                                </p:cTn>
                              </p:par>
                              <p:par>
                                <p:cTn id="17" presetID="2" presetClass="entr" presetSubtype="8" decel="20000" fill="hold" grpId="0" nodeType="withEffect">
                                  <p:stCondLst>
                                    <p:cond delay="600"/>
                                  </p:stCondLst>
                                  <p:childTnLst>
                                    <p:set>
                                      <p:cBhvr>
                                        <p:cTn id="18" dur="1" fill="hold">
                                          <p:stCondLst>
                                            <p:cond delay="0"/>
                                          </p:stCondLst>
                                        </p:cTn>
                                        <p:tgtEl>
                                          <p:spTgt spid="12292"/>
                                        </p:tgtEl>
                                        <p:attrNameLst>
                                          <p:attrName>style.visibility</p:attrName>
                                        </p:attrNameLst>
                                      </p:cBhvr>
                                      <p:to>
                                        <p:strVal val="visible"/>
                                      </p:to>
                                    </p:set>
                                    <p:anim calcmode="lin" valueType="num">
                                      <p:cBhvr additive="base">
                                        <p:cTn id="19" dur="400" fill="hold"/>
                                        <p:tgtEl>
                                          <p:spTgt spid="12292"/>
                                        </p:tgtEl>
                                        <p:attrNameLst>
                                          <p:attrName>ppt_x</p:attrName>
                                        </p:attrNameLst>
                                      </p:cBhvr>
                                      <p:tavLst>
                                        <p:tav tm="0">
                                          <p:val>
                                            <p:strVal val="0-#ppt_w/2"/>
                                          </p:val>
                                        </p:tav>
                                        <p:tav tm="100000">
                                          <p:val>
                                            <p:strVal val="#ppt_x"/>
                                          </p:val>
                                        </p:tav>
                                      </p:tavLst>
                                    </p:anim>
                                    <p:anim calcmode="lin" valueType="num">
                                      <p:cBhvr additive="base">
                                        <p:cTn id="20" dur="400" fill="hold"/>
                                        <p:tgtEl>
                                          <p:spTgt spid="12292"/>
                                        </p:tgtEl>
                                        <p:attrNameLst>
                                          <p:attrName>ppt_y</p:attrName>
                                        </p:attrNameLst>
                                      </p:cBhvr>
                                      <p:tavLst>
                                        <p:tav tm="0">
                                          <p:val>
                                            <p:strVal val="#ppt_y"/>
                                          </p:val>
                                        </p:tav>
                                        <p:tav tm="100000">
                                          <p:val>
                                            <p:strVal val="#ppt_y"/>
                                          </p:val>
                                        </p:tav>
                                      </p:tavLst>
                                    </p:anim>
                                  </p:childTnLst>
                                </p:cTn>
                              </p:par>
                              <p:par>
                                <p:cTn id="21" presetID="2" presetClass="entr" presetSubtype="8" decel="20000" fill="hold" grpId="0" nodeType="withEffect">
                                  <p:stCondLst>
                                    <p:cond delay="700"/>
                                  </p:stCondLst>
                                  <p:childTnLst>
                                    <p:set>
                                      <p:cBhvr>
                                        <p:cTn id="22" dur="1" fill="hold">
                                          <p:stCondLst>
                                            <p:cond delay="0"/>
                                          </p:stCondLst>
                                        </p:cTn>
                                        <p:tgtEl>
                                          <p:spTgt spid="12294"/>
                                        </p:tgtEl>
                                        <p:attrNameLst>
                                          <p:attrName>style.visibility</p:attrName>
                                        </p:attrNameLst>
                                      </p:cBhvr>
                                      <p:to>
                                        <p:strVal val="visible"/>
                                      </p:to>
                                    </p:set>
                                    <p:anim calcmode="lin" valueType="num">
                                      <p:cBhvr additive="base">
                                        <p:cTn id="23" dur="400" fill="hold"/>
                                        <p:tgtEl>
                                          <p:spTgt spid="12294"/>
                                        </p:tgtEl>
                                        <p:attrNameLst>
                                          <p:attrName>ppt_x</p:attrName>
                                        </p:attrNameLst>
                                      </p:cBhvr>
                                      <p:tavLst>
                                        <p:tav tm="0">
                                          <p:val>
                                            <p:strVal val="0-#ppt_w/2"/>
                                          </p:val>
                                        </p:tav>
                                        <p:tav tm="100000">
                                          <p:val>
                                            <p:strVal val="#ppt_x"/>
                                          </p:val>
                                        </p:tav>
                                      </p:tavLst>
                                    </p:anim>
                                    <p:anim calcmode="lin" valueType="num">
                                      <p:cBhvr additive="base">
                                        <p:cTn id="24" dur="400" fill="hold"/>
                                        <p:tgtEl>
                                          <p:spTgt spid="12294"/>
                                        </p:tgtEl>
                                        <p:attrNameLst>
                                          <p:attrName>ppt_y</p:attrName>
                                        </p:attrNameLst>
                                      </p:cBhvr>
                                      <p:tavLst>
                                        <p:tav tm="0">
                                          <p:val>
                                            <p:strVal val="#ppt_y"/>
                                          </p:val>
                                        </p:tav>
                                        <p:tav tm="100000">
                                          <p:val>
                                            <p:strVal val="#ppt_y"/>
                                          </p:val>
                                        </p:tav>
                                      </p:tavLst>
                                    </p:anim>
                                  </p:childTnLst>
                                </p:cTn>
                              </p:par>
                              <p:par>
                                <p:cTn id="25" presetID="22" presetClass="entr" presetSubtype="8" fill="hold" nodeType="withEffect">
                                  <p:stCondLst>
                                    <p:cond delay="1000"/>
                                  </p:stCondLst>
                                  <p:childTnLst>
                                    <p:set>
                                      <p:cBhvr>
                                        <p:cTn id="26" dur="1" fill="hold">
                                          <p:stCondLst>
                                            <p:cond delay="0"/>
                                          </p:stCondLst>
                                        </p:cTn>
                                        <p:tgtEl>
                                          <p:spTgt spid="12297"/>
                                        </p:tgtEl>
                                        <p:attrNameLst>
                                          <p:attrName>style.visibility</p:attrName>
                                        </p:attrNameLst>
                                      </p:cBhvr>
                                      <p:to>
                                        <p:strVal val="visible"/>
                                      </p:to>
                                    </p:set>
                                    <p:animEffect transition="in" filter="wipe(left)">
                                      <p:cBhvr>
                                        <p:cTn id="27" dur="500"/>
                                        <p:tgtEl>
                                          <p:spTgt spid="12297"/>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2298"/>
                                        </p:tgtEl>
                                        <p:attrNameLst>
                                          <p:attrName>style.visibility</p:attrName>
                                        </p:attrNameLst>
                                      </p:cBhvr>
                                      <p:to>
                                        <p:strVal val="visible"/>
                                      </p:to>
                                    </p:set>
                                    <p:animEffect transition="in" filter="fade">
                                      <p:cBhvr>
                                        <p:cTn id="31" dur="5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animBg="1"/>
      <p:bldP spid="12293" grpId="0" animBg="1"/>
      <p:bldP spid="12294" grpId="0" animBg="1"/>
      <p:bldP spid="12295" grpId="0" animBg="1"/>
      <p:bldP spid="12296" grpId="0" animBg="1"/>
      <p:bldP spid="1229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a:off x="13493750" y="4419600"/>
            <a:ext cx="2414588" cy="2414588"/>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86022" name="AutoShape 6"/>
          <p:cNvSpPr>
            <a:spLocks/>
          </p:cNvSpPr>
          <p:nvPr/>
        </p:nvSpPr>
        <p:spPr bwMode="auto">
          <a:xfrm>
            <a:off x="8474075" y="4419600"/>
            <a:ext cx="2414588" cy="2414588"/>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86023" name="AutoShape 7"/>
          <p:cNvSpPr>
            <a:spLocks/>
          </p:cNvSpPr>
          <p:nvPr/>
        </p:nvSpPr>
        <p:spPr bwMode="auto">
          <a:xfrm>
            <a:off x="13493750" y="8361363"/>
            <a:ext cx="2414588" cy="2414587"/>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86024" name="AutoShape 8"/>
          <p:cNvSpPr>
            <a:spLocks/>
          </p:cNvSpPr>
          <p:nvPr/>
        </p:nvSpPr>
        <p:spPr bwMode="auto">
          <a:xfrm>
            <a:off x="8474075" y="8361363"/>
            <a:ext cx="2414588" cy="2414587"/>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86025" name="AutoShape 9"/>
          <p:cNvSpPr>
            <a:spLocks/>
          </p:cNvSpPr>
          <p:nvPr/>
        </p:nvSpPr>
        <p:spPr bwMode="auto">
          <a:xfrm>
            <a:off x="8765896" y="4249271"/>
            <a:ext cx="6850622" cy="6900210"/>
          </a:xfrm>
          <a:custGeom>
            <a:avLst/>
            <a:gdLst>
              <a:gd name="T0" fmla="*/ 3559788 w 19679"/>
              <a:gd name="T1" fmla="*/ 3908353 h 19679"/>
              <a:gd name="T2" fmla="*/ 3559788 w 19679"/>
              <a:gd name="T3" fmla="*/ 3908353 h 19679"/>
              <a:gd name="T4" fmla="*/ 3559788 w 19679"/>
              <a:gd name="T5" fmla="*/ 3908353 h 19679"/>
              <a:gd name="T6" fmla="*/ 3559788 w 19679"/>
              <a:gd name="T7" fmla="*/ 39083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a:solidFill>
                <a:schemeClr val="bg1"/>
              </a:solidFill>
            </a:endParaRPr>
          </a:p>
        </p:txBody>
      </p:sp>
      <p:grpSp>
        <p:nvGrpSpPr>
          <p:cNvPr id="86026" name="Group 10"/>
          <p:cNvGrpSpPr>
            <a:grpSpLocks/>
          </p:cNvGrpSpPr>
          <p:nvPr/>
        </p:nvGrpSpPr>
        <p:grpSpPr bwMode="auto">
          <a:xfrm>
            <a:off x="8889319" y="4391850"/>
            <a:ext cx="6615049" cy="6615049"/>
            <a:chOff x="32" y="32"/>
            <a:chExt cx="6615027" cy="6615027"/>
          </a:xfrm>
          <a:solidFill>
            <a:schemeClr val="tx2"/>
          </a:solidFill>
          <a:effectLst/>
        </p:grpSpPr>
        <p:graphicFrame>
          <p:nvGraphicFramePr>
            <p:cNvPr id="4" name="Object 11"/>
            <p:cNvGraphicFramePr>
              <a:graphicFrameLocks noChangeAspect="1"/>
            </p:cNvGraphicFramePr>
            <p:nvPr>
              <p:extLst>
                <p:ext uri="{D42A27DB-BD31-4B8C-83A1-F6EECF244321}">
                  <p14:modId xmlns:p14="http://schemas.microsoft.com/office/powerpoint/2010/main" val="3540875172"/>
                </p:ext>
              </p:extLst>
            </p:nvPr>
          </p:nvGraphicFramePr>
          <p:xfrm>
            <a:off x="32" y="32"/>
            <a:ext cx="6615027" cy="6615027"/>
          </p:xfrm>
          <a:graphic>
            <a:graphicData uri="http://schemas.openxmlformats.org/drawingml/2006/chart">
              <c:chart xmlns:c="http://schemas.openxmlformats.org/drawingml/2006/chart" xmlns:r="http://schemas.openxmlformats.org/officeDocument/2006/relationships" r:id="rId2"/>
            </a:graphicData>
          </a:graphic>
        </p:graphicFrame>
        <p:sp>
          <p:nvSpPr>
            <p:cNvPr id="86028" name="AutoShape 12"/>
            <p:cNvSpPr>
              <a:spLocks/>
            </p:cNvSpPr>
            <p:nvPr/>
          </p:nvSpPr>
          <p:spPr bwMode="auto">
            <a:xfrm>
              <a:off x="1501770" y="1474783"/>
              <a:ext cx="3617901" cy="3617900"/>
            </a:xfrm>
            <a:custGeom>
              <a:avLst/>
              <a:gdLst>
                <a:gd name="T0" fmla="*/ 1808859 w 19679"/>
                <a:gd name="T1" fmla="*/ 1985534 h 19679"/>
                <a:gd name="T2" fmla="*/ 1808859 w 19679"/>
                <a:gd name="T3" fmla="*/ 1985534 h 19679"/>
                <a:gd name="T4" fmla="*/ 1808859 w 19679"/>
                <a:gd name="T5" fmla="*/ 1985534 h 19679"/>
                <a:gd name="T6" fmla="*/ 1808859 w 19679"/>
                <a:gd name="T7" fmla="*/ 198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8601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779D151-C213-4F81-BED6-CA946B18DD70}" type="slidenum">
              <a:rPr lang="en-US" sz="2000">
                <a:solidFill>
                  <a:schemeClr val="bg1"/>
                </a:solidFill>
              </a:rPr>
              <a:pPr algn="ctr" eaLnBrk="1">
                <a:lnSpc>
                  <a:spcPct val="100000"/>
                </a:lnSpc>
              </a:pPr>
              <a:t>80</a:t>
            </a:fld>
            <a:endParaRPr lang="en-US">
              <a:solidFill>
                <a:schemeClr val="bg1"/>
              </a:solidFill>
            </a:endParaRPr>
          </a:p>
        </p:txBody>
      </p:sp>
      <p:sp>
        <p:nvSpPr>
          <p:cNvPr id="86029" name="AutoShape 13"/>
          <p:cNvSpPr>
            <a:spLocks/>
          </p:cNvSpPr>
          <p:nvPr/>
        </p:nvSpPr>
        <p:spPr bwMode="auto">
          <a:xfrm>
            <a:off x="11312525" y="7272338"/>
            <a:ext cx="1755775"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6000" dirty="0">
                <a:solidFill>
                  <a:schemeClr val="bg1"/>
                </a:solidFill>
                <a:latin typeface="Roboto" charset="0"/>
                <a:ea typeface="ＭＳ Ｐゴシック" charset="0"/>
                <a:cs typeface="Roboto" charset="0"/>
                <a:sym typeface="Roboto" charset="0"/>
              </a:rPr>
              <a:t>2015</a:t>
            </a:r>
            <a:endParaRPr lang="en-US" dirty="0">
              <a:solidFill>
                <a:schemeClr val="bg1"/>
              </a:solidFill>
              <a:latin typeface="Roboto" charset="0"/>
              <a:ea typeface="ＭＳ Ｐゴシック" charset="0"/>
              <a:cs typeface="Roboto" charset="0"/>
              <a:sym typeface="Roboto" charset="0"/>
            </a:endParaRPr>
          </a:p>
        </p:txBody>
      </p:sp>
      <p:sp>
        <p:nvSpPr>
          <p:cNvPr id="86030" name="AutoShape 14"/>
          <p:cNvSpPr>
            <a:spLocks/>
          </p:cNvSpPr>
          <p:nvPr/>
        </p:nvSpPr>
        <p:spPr bwMode="auto">
          <a:xfrm>
            <a:off x="2449513" y="5083175"/>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1" name="AutoShape 15"/>
          <p:cNvSpPr>
            <a:spLocks/>
          </p:cNvSpPr>
          <p:nvPr/>
        </p:nvSpPr>
        <p:spPr bwMode="auto">
          <a:xfrm>
            <a:off x="2449513" y="4302125"/>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First Quarter</a:t>
            </a:r>
            <a:endParaRPr lang="en-US" dirty="0">
              <a:solidFill>
                <a:schemeClr val="bg1"/>
              </a:solidFill>
              <a:latin typeface="Roboto" charset="0"/>
              <a:ea typeface="ＭＳ Ｐゴシック" charset="0"/>
              <a:cs typeface="Roboto" charset="0"/>
              <a:sym typeface="Roboto" charset="0"/>
            </a:endParaRPr>
          </a:p>
        </p:txBody>
      </p:sp>
      <p:sp>
        <p:nvSpPr>
          <p:cNvPr id="86032" name="AutoShape 16"/>
          <p:cNvSpPr>
            <a:spLocks/>
          </p:cNvSpPr>
          <p:nvPr/>
        </p:nvSpPr>
        <p:spPr bwMode="auto">
          <a:xfrm>
            <a:off x="16778288" y="5083175"/>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3" name="AutoShape 17"/>
          <p:cNvSpPr>
            <a:spLocks/>
          </p:cNvSpPr>
          <p:nvPr/>
        </p:nvSpPr>
        <p:spPr bwMode="auto">
          <a:xfrm>
            <a:off x="16778288" y="4302125"/>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Second Quarter</a:t>
            </a:r>
            <a:endParaRPr lang="en-US">
              <a:solidFill>
                <a:schemeClr val="bg1"/>
              </a:solidFill>
              <a:latin typeface="Roboto" charset="0"/>
              <a:ea typeface="ＭＳ Ｐゴシック" charset="0"/>
              <a:cs typeface="Roboto" charset="0"/>
              <a:sym typeface="Roboto" charset="0"/>
            </a:endParaRPr>
          </a:p>
        </p:txBody>
      </p:sp>
      <p:sp>
        <p:nvSpPr>
          <p:cNvPr id="86034" name="AutoShape 18"/>
          <p:cNvSpPr>
            <a:spLocks/>
          </p:cNvSpPr>
          <p:nvPr/>
        </p:nvSpPr>
        <p:spPr bwMode="auto">
          <a:xfrm>
            <a:off x="2449513" y="972185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5" name="AutoShape 19"/>
          <p:cNvSpPr>
            <a:spLocks/>
          </p:cNvSpPr>
          <p:nvPr/>
        </p:nvSpPr>
        <p:spPr bwMode="auto">
          <a:xfrm>
            <a:off x="2449513" y="894080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Fourth Quarter</a:t>
            </a:r>
            <a:endParaRPr lang="en-US">
              <a:solidFill>
                <a:schemeClr val="bg1"/>
              </a:solidFill>
              <a:latin typeface="Roboto" charset="0"/>
              <a:ea typeface="ＭＳ Ｐゴシック" charset="0"/>
              <a:cs typeface="Roboto" charset="0"/>
              <a:sym typeface="Roboto" charset="0"/>
            </a:endParaRPr>
          </a:p>
        </p:txBody>
      </p:sp>
      <p:sp>
        <p:nvSpPr>
          <p:cNvPr id="86036" name="AutoShape 20"/>
          <p:cNvSpPr>
            <a:spLocks/>
          </p:cNvSpPr>
          <p:nvPr/>
        </p:nvSpPr>
        <p:spPr bwMode="auto">
          <a:xfrm>
            <a:off x="16778288" y="972185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7" name="AutoShape 21"/>
          <p:cNvSpPr>
            <a:spLocks/>
          </p:cNvSpPr>
          <p:nvPr/>
        </p:nvSpPr>
        <p:spPr bwMode="auto">
          <a:xfrm>
            <a:off x="16778288" y="8940800"/>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Third Quarter</a:t>
            </a:r>
            <a:endParaRPr lang="en-US">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86026"/>
                                        </p:tgtEl>
                                        <p:attrNameLst>
                                          <p:attrName>style.visibility</p:attrName>
                                        </p:attrNameLst>
                                      </p:cBhvr>
                                      <p:to>
                                        <p:strVal val="visible"/>
                                      </p:to>
                                    </p:set>
                                    <p:anim calcmode="lin" valueType="num">
                                      <p:cBhvr>
                                        <p:cTn id="7" dur="700" fill="hold"/>
                                        <p:tgtEl>
                                          <p:spTgt spid="86026"/>
                                        </p:tgtEl>
                                        <p:attrNameLst>
                                          <p:attrName>ppt_w</p:attrName>
                                        </p:attrNameLst>
                                      </p:cBhvr>
                                      <p:tavLst>
                                        <p:tav tm="0">
                                          <p:val>
                                            <p:fltVal val="0"/>
                                          </p:val>
                                        </p:tav>
                                        <p:tav tm="100000">
                                          <p:val>
                                            <p:strVal val="#ppt_w"/>
                                          </p:val>
                                        </p:tav>
                                      </p:tavLst>
                                    </p:anim>
                                    <p:anim calcmode="lin" valueType="num">
                                      <p:cBhvr>
                                        <p:cTn id="8" dur="700" fill="hold"/>
                                        <p:tgtEl>
                                          <p:spTgt spid="86026"/>
                                        </p:tgtEl>
                                        <p:attrNameLst>
                                          <p:attrName>ppt_h</p:attrName>
                                        </p:attrNameLst>
                                      </p:cBhvr>
                                      <p:tavLst>
                                        <p:tav tm="0">
                                          <p:val>
                                            <p:fltVal val="0"/>
                                          </p:val>
                                        </p:tav>
                                        <p:tav tm="100000">
                                          <p:val>
                                            <p:strVal val="#ppt_h"/>
                                          </p:val>
                                        </p:tav>
                                      </p:tavLst>
                                    </p:anim>
                                    <p:anim calcmode="lin" valueType="num">
                                      <p:cBhvr>
                                        <p:cTn id="9" dur="700" fill="hold"/>
                                        <p:tgtEl>
                                          <p:spTgt spid="86026"/>
                                        </p:tgtEl>
                                        <p:attrNameLst>
                                          <p:attrName>style.rotation</p:attrName>
                                        </p:attrNameLst>
                                      </p:cBhvr>
                                      <p:tavLst>
                                        <p:tav tm="0">
                                          <p:val>
                                            <p:fltVal val="360"/>
                                          </p:val>
                                        </p:tav>
                                        <p:tav tm="100000">
                                          <p:val>
                                            <p:fltVal val="0"/>
                                          </p:val>
                                        </p:tav>
                                      </p:tavLst>
                                    </p:anim>
                                    <p:animEffect transition="in" filter="fade">
                                      <p:cBhvr>
                                        <p:cTn id="10" dur="700"/>
                                        <p:tgtEl>
                                          <p:spTgt spid="86026"/>
                                        </p:tgtEl>
                                      </p:cBhvr>
                                    </p:animEffect>
                                  </p:childTnLst>
                                </p:cTn>
                              </p:par>
                            </p:childTnLst>
                          </p:cTn>
                        </p:par>
                        <p:par>
                          <p:cTn id="11" fill="hold">
                            <p:stCondLst>
                              <p:cond delay="700"/>
                            </p:stCondLst>
                            <p:childTnLst>
                              <p:par>
                                <p:cTn id="12" presetID="23" presetClass="entr" presetSubtype="16" fill="hold" grpId="0" nodeType="afterEffect">
                                  <p:stCondLst>
                                    <p:cond delay="0"/>
                                  </p:stCondLst>
                                  <p:childTnLst>
                                    <p:set>
                                      <p:cBhvr>
                                        <p:cTn id="13" dur="1" fill="hold">
                                          <p:stCondLst>
                                            <p:cond delay="0"/>
                                          </p:stCondLst>
                                        </p:cTn>
                                        <p:tgtEl>
                                          <p:spTgt spid="86029"/>
                                        </p:tgtEl>
                                        <p:attrNameLst>
                                          <p:attrName>style.visibility</p:attrName>
                                        </p:attrNameLst>
                                      </p:cBhvr>
                                      <p:to>
                                        <p:strVal val="visible"/>
                                      </p:to>
                                    </p:set>
                                    <p:anim calcmode="lin" valueType="num">
                                      <p:cBhvr>
                                        <p:cTn id="14" dur="500" fill="hold"/>
                                        <p:tgtEl>
                                          <p:spTgt spid="86029"/>
                                        </p:tgtEl>
                                        <p:attrNameLst>
                                          <p:attrName>ppt_w</p:attrName>
                                        </p:attrNameLst>
                                      </p:cBhvr>
                                      <p:tavLst>
                                        <p:tav tm="0">
                                          <p:val>
                                            <p:fltVal val="0"/>
                                          </p:val>
                                        </p:tav>
                                        <p:tav tm="100000">
                                          <p:val>
                                            <p:strVal val="#ppt_w"/>
                                          </p:val>
                                        </p:tav>
                                      </p:tavLst>
                                    </p:anim>
                                    <p:anim calcmode="lin" valueType="num">
                                      <p:cBhvr>
                                        <p:cTn id="15" dur="500" fill="hold"/>
                                        <p:tgtEl>
                                          <p:spTgt spid="86029"/>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6022"/>
                                        </p:tgtEl>
                                        <p:attrNameLst>
                                          <p:attrName>style.visibility</p:attrName>
                                        </p:attrNameLst>
                                      </p:cBhvr>
                                      <p:to>
                                        <p:strVal val="visible"/>
                                      </p:to>
                                    </p:set>
                                    <p:animEffect transition="in" filter="dissolve">
                                      <p:cBhvr>
                                        <p:cTn id="20" dur="500"/>
                                        <p:tgtEl>
                                          <p:spTgt spid="86022"/>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86031"/>
                                        </p:tgtEl>
                                        <p:attrNameLst>
                                          <p:attrName>style.visibility</p:attrName>
                                        </p:attrNameLst>
                                      </p:cBhvr>
                                      <p:to>
                                        <p:strVal val="visible"/>
                                      </p:to>
                                    </p:set>
                                    <p:animEffect transition="in" filter="fade">
                                      <p:cBhvr>
                                        <p:cTn id="24" dur="300"/>
                                        <p:tgtEl>
                                          <p:spTgt spid="86031"/>
                                        </p:tgtEl>
                                      </p:cBhvr>
                                    </p:animEffect>
                                  </p:childTnLst>
                                </p:cTn>
                              </p:par>
                            </p:childTnLst>
                          </p:cTn>
                        </p:par>
                        <p:par>
                          <p:cTn id="25" fill="hold">
                            <p:stCondLst>
                              <p:cond delay="800"/>
                            </p:stCondLst>
                            <p:childTnLst>
                              <p:par>
                                <p:cTn id="26" presetID="10" presetClass="entr" presetSubtype="0" fill="hold" grpId="0" nodeType="afterEffect">
                                  <p:stCondLst>
                                    <p:cond delay="0"/>
                                  </p:stCondLst>
                                  <p:childTnLst>
                                    <p:set>
                                      <p:cBhvr>
                                        <p:cTn id="27" dur="1" fill="hold">
                                          <p:stCondLst>
                                            <p:cond delay="0"/>
                                          </p:stCondLst>
                                        </p:cTn>
                                        <p:tgtEl>
                                          <p:spTgt spid="86030"/>
                                        </p:tgtEl>
                                        <p:attrNameLst>
                                          <p:attrName>style.visibility</p:attrName>
                                        </p:attrNameLst>
                                      </p:cBhvr>
                                      <p:to>
                                        <p:strVal val="visible"/>
                                      </p:to>
                                    </p:set>
                                    <p:animEffect transition="in" filter="fade">
                                      <p:cBhvr>
                                        <p:cTn id="28" dur="300"/>
                                        <p:tgtEl>
                                          <p:spTgt spid="860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6021"/>
                                        </p:tgtEl>
                                        <p:attrNameLst>
                                          <p:attrName>style.visibility</p:attrName>
                                        </p:attrNameLst>
                                      </p:cBhvr>
                                      <p:to>
                                        <p:strVal val="visible"/>
                                      </p:to>
                                    </p:set>
                                    <p:animEffect transition="in" filter="dissolve">
                                      <p:cBhvr>
                                        <p:cTn id="33" dur="500"/>
                                        <p:tgtEl>
                                          <p:spTgt spid="86021"/>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86033"/>
                                        </p:tgtEl>
                                        <p:attrNameLst>
                                          <p:attrName>style.visibility</p:attrName>
                                        </p:attrNameLst>
                                      </p:cBhvr>
                                      <p:to>
                                        <p:strVal val="visible"/>
                                      </p:to>
                                    </p:set>
                                    <p:animEffect transition="in" filter="fade">
                                      <p:cBhvr>
                                        <p:cTn id="37" dur="300"/>
                                        <p:tgtEl>
                                          <p:spTgt spid="86033"/>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86032"/>
                                        </p:tgtEl>
                                        <p:attrNameLst>
                                          <p:attrName>style.visibility</p:attrName>
                                        </p:attrNameLst>
                                      </p:cBhvr>
                                      <p:to>
                                        <p:strVal val="visible"/>
                                      </p:to>
                                    </p:set>
                                    <p:animEffect transition="in" filter="fade">
                                      <p:cBhvr>
                                        <p:cTn id="41" dur="300"/>
                                        <p:tgtEl>
                                          <p:spTgt spid="86032"/>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86023"/>
                                        </p:tgtEl>
                                        <p:attrNameLst>
                                          <p:attrName>style.visibility</p:attrName>
                                        </p:attrNameLst>
                                      </p:cBhvr>
                                      <p:to>
                                        <p:strVal val="visible"/>
                                      </p:to>
                                    </p:set>
                                    <p:animEffect transition="in" filter="dissolve">
                                      <p:cBhvr>
                                        <p:cTn id="46" dur="500"/>
                                        <p:tgtEl>
                                          <p:spTgt spid="86023"/>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86037"/>
                                        </p:tgtEl>
                                        <p:attrNameLst>
                                          <p:attrName>style.visibility</p:attrName>
                                        </p:attrNameLst>
                                      </p:cBhvr>
                                      <p:to>
                                        <p:strVal val="visible"/>
                                      </p:to>
                                    </p:set>
                                    <p:animEffect transition="in" filter="fade">
                                      <p:cBhvr>
                                        <p:cTn id="50" dur="300"/>
                                        <p:tgtEl>
                                          <p:spTgt spid="86037"/>
                                        </p:tgtEl>
                                      </p:cBhvr>
                                    </p:animEffect>
                                  </p:childTnLst>
                                </p:cTn>
                              </p:par>
                            </p:childTnLst>
                          </p:cTn>
                        </p:par>
                        <p:par>
                          <p:cTn id="51" fill="hold">
                            <p:stCondLst>
                              <p:cond delay="800"/>
                            </p:stCondLst>
                            <p:childTnLst>
                              <p:par>
                                <p:cTn id="52" presetID="10" presetClass="entr" presetSubtype="0" fill="hold" grpId="0" nodeType="afterEffect">
                                  <p:stCondLst>
                                    <p:cond delay="0"/>
                                  </p:stCondLst>
                                  <p:childTnLst>
                                    <p:set>
                                      <p:cBhvr>
                                        <p:cTn id="53" dur="1" fill="hold">
                                          <p:stCondLst>
                                            <p:cond delay="0"/>
                                          </p:stCondLst>
                                        </p:cTn>
                                        <p:tgtEl>
                                          <p:spTgt spid="86036"/>
                                        </p:tgtEl>
                                        <p:attrNameLst>
                                          <p:attrName>style.visibility</p:attrName>
                                        </p:attrNameLst>
                                      </p:cBhvr>
                                      <p:to>
                                        <p:strVal val="visible"/>
                                      </p:to>
                                    </p:set>
                                    <p:animEffect transition="in" filter="fade">
                                      <p:cBhvr>
                                        <p:cTn id="54" dur="300"/>
                                        <p:tgtEl>
                                          <p:spTgt spid="86036"/>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86024"/>
                                        </p:tgtEl>
                                        <p:attrNameLst>
                                          <p:attrName>style.visibility</p:attrName>
                                        </p:attrNameLst>
                                      </p:cBhvr>
                                      <p:to>
                                        <p:strVal val="visible"/>
                                      </p:to>
                                    </p:set>
                                    <p:animEffect transition="in" filter="dissolve">
                                      <p:cBhvr>
                                        <p:cTn id="59" dur="500"/>
                                        <p:tgtEl>
                                          <p:spTgt spid="86024"/>
                                        </p:tgtEl>
                                      </p:cBhvr>
                                    </p:animEffect>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86035"/>
                                        </p:tgtEl>
                                        <p:attrNameLst>
                                          <p:attrName>style.visibility</p:attrName>
                                        </p:attrNameLst>
                                      </p:cBhvr>
                                      <p:to>
                                        <p:strVal val="visible"/>
                                      </p:to>
                                    </p:set>
                                    <p:animEffect transition="in" filter="fade">
                                      <p:cBhvr>
                                        <p:cTn id="63" dur="300"/>
                                        <p:tgtEl>
                                          <p:spTgt spid="86035"/>
                                        </p:tgtEl>
                                      </p:cBhvr>
                                    </p:animEffect>
                                  </p:childTnLst>
                                </p:cTn>
                              </p:par>
                            </p:childTnLst>
                          </p:cTn>
                        </p:par>
                        <p:par>
                          <p:cTn id="64" fill="hold">
                            <p:stCondLst>
                              <p:cond delay="800"/>
                            </p:stCondLst>
                            <p:childTnLst>
                              <p:par>
                                <p:cTn id="65" presetID="10" presetClass="entr" presetSubtype="0" fill="hold" grpId="0" nodeType="afterEffect">
                                  <p:stCondLst>
                                    <p:cond delay="0"/>
                                  </p:stCondLst>
                                  <p:childTnLst>
                                    <p:set>
                                      <p:cBhvr>
                                        <p:cTn id="66" dur="1" fill="hold">
                                          <p:stCondLst>
                                            <p:cond delay="0"/>
                                          </p:stCondLst>
                                        </p:cTn>
                                        <p:tgtEl>
                                          <p:spTgt spid="86034"/>
                                        </p:tgtEl>
                                        <p:attrNameLst>
                                          <p:attrName>style.visibility</p:attrName>
                                        </p:attrNameLst>
                                      </p:cBhvr>
                                      <p:to>
                                        <p:strVal val="visible"/>
                                      </p:to>
                                    </p:set>
                                    <p:animEffect transition="in" filter="fade">
                                      <p:cBhvr>
                                        <p:cTn id="67" dur="300"/>
                                        <p:tgtEl>
                                          <p:spTgt spid="86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1" grpId="0" animBg="1"/>
      <p:bldP spid="86022" grpId="0" animBg="1"/>
      <p:bldP spid="86023" grpId="0" animBg="1"/>
      <p:bldP spid="86024" grpId="0" animBg="1"/>
      <p:bldP spid="86029" grpId="0" autoUpdateAnimBg="0"/>
      <p:bldP spid="86030" grpId="0"/>
      <p:bldP spid="86031" grpId="0"/>
      <p:bldP spid="86032" grpId="0"/>
      <p:bldP spid="86033" grpId="0"/>
      <p:bldP spid="86034" grpId="0"/>
      <p:bldP spid="86035" grpId="0"/>
      <p:bldP spid="86036" grpId="0"/>
      <p:bldP spid="8603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p:nvPr>
            <p:extLst>
              <p:ext uri="{D42A27DB-BD31-4B8C-83A1-F6EECF244321}">
                <p14:modId xmlns:p14="http://schemas.microsoft.com/office/powerpoint/2010/main" val="1019919918"/>
              </p:ext>
            </p:extLst>
          </p:nvPr>
        </p:nvGraphicFramePr>
        <p:xfrm>
          <a:off x="2012929" y="3302794"/>
          <a:ext cx="6950868" cy="4633912"/>
        </p:xfrm>
        <a:graphic>
          <a:graphicData uri="http://schemas.openxmlformats.org/drawingml/2006/chart">
            <c:chart xmlns:c="http://schemas.openxmlformats.org/drawingml/2006/chart" xmlns:r="http://schemas.openxmlformats.org/officeDocument/2006/relationships" r:id="rId2"/>
          </a:graphicData>
        </a:graphic>
      </p:graphicFrame>
      <p:sp>
        <p:nvSpPr>
          <p:cNvPr id="8704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5AFA83-3004-4AAC-9FDF-EE15D50A3A8A}" type="slidenum">
              <a:rPr lang="en-US" sz="2000">
                <a:solidFill>
                  <a:schemeClr val="bg1"/>
                </a:solidFill>
              </a:rPr>
              <a:pPr algn="ctr" eaLnBrk="1">
                <a:lnSpc>
                  <a:spcPct val="100000"/>
                </a:lnSpc>
              </a:pPr>
              <a:t>81</a:t>
            </a:fld>
            <a:endParaRPr lang="en-US">
              <a:solidFill>
                <a:schemeClr val="bg1"/>
              </a:solidFill>
            </a:endParaRPr>
          </a:p>
        </p:txBody>
      </p:sp>
      <p:sp>
        <p:nvSpPr>
          <p:cNvPr id="87046" name="AutoShape 6"/>
          <p:cNvSpPr>
            <a:spLocks/>
          </p:cNvSpPr>
          <p:nvPr/>
        </p:nvSpPr>
        <p:spPr bwMode="auto">
          <a:xfrm>
            <a:off x="18046700" y="5078413"/>
            <a:ext cx="1524000"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Chart 01</a:t>
            </a:r>
            <a:endParaRPr lang="en-US" dirty="0">
              <a:solidFill>
                <a:schemeClr val="bg1"/>
              </a:solidFill>
              <a:latin typeface="Roboto" charset="0"/>
              <a:ea typeface="ＭＳ Ｐゴシック" charset="0"/>
              <a:cs typeface="Roboto" charset="0"/>
              <a:sym typeface="Roboto" charset="0"/>
            </a:endParaRPr>
          </a:p>
        </p:txBody>
      </p:sp>
      <p:sp>
        <p:nvSpPr>
          <p:cNvPr id="87050" name="AutoShape 10"/>
          <p:cNvSpPr>
            <a:spLocks/>
          </p:cNvSpPr>
          <p:nvPr/>
        </p:nvSpPr>
        <p:spPr bwMode="auto">
          <a:xfrm>
            <a:off x="4811713" y="5078413"/>
            <a:ext cx="1524000"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Chart 01</a:t>
            </a:r>
            <a:endParaRPr lang="en-US" dirty="0">
              <a:solidFill>
                <a:schemeClr val="bg1"/>
              </a:solidFill>
              <a:latin typeface="Roboto" charset="0"/>
              <a:ea typeface="ＭＳ Ｐゴシック" charset="0"/>
              <a:cs typeface="Roboto" charset="0"/>
              <a:sym typeface="Roboto" charset="0"/>
            </a:endParaRPr>
          </a:p>
        </p:txBody>
      </p:sp>
      <p:sp>
        <p:nvSpPr>
          <p:cNvPr id="87052" name="AutoShape 12"/>
          <p:cNvSpPr>
            <a:spLocks/>
          </p:cNvSpPr>
          <p:nvPr/>
        </p:nvSpPr>
        <p:spPr bwMode="auto">
          <a:xfrm>
            <a:off x="11450638" y="5078413"/>
            <a:ext cx="1525587"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Chart 01</a:t>
            </a:r>
            <a:endParaRPr lang="en-US">
              <a:solidFill>
                <a:schemeClr val="bg1"/>
              </a:solidFill>
              <a:latin typeface="Roboto" charset="0"/>
              <a:ea typeface="ＭＳ Ｐゴシック" charset="0"/>
              <a:cs typeface="Roboto" charset="0"/>
              <a:sym typeface="Roboto" charset="0"/>
            </a:endParaRPr>
          </a:p>
        </p:txBody>
      </p:sp>
      <p:sp>
        <p:nvSpPr>
          <p:cNvPr id="87053" name="AutoShape 13"/>
          <p:cNvSpPr>
            <a:spLocks/>
          </p:cNvSpPr>
          <p:nvPr/>
        </p:nvSpPr>
        <p:spPr bwMode="auto">
          <a:xfrm>
            <a:off x="2738438" y="9290050"/>
            <a:ext cx="5670550" cy="2163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4" name="AutoShape 14"/>
          <p:cNvSpPr>
            <a:spLocks/>
          </p:cNvSpPr>
          <p:nvPr/>
        </p:nvSpPr>
        <p:spPr bwMode="auto">
          <a:xfrm>
            <a:off x="9301163" y="9290050"/>
            <a:ext cx="5824537" cy="2163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5" name="AutoShape 15"/>
          <p:cNvSpPr>
            <a:spLocks/>
          </p:cNvSpPr>
          <p:nvPr/>
        </p:nvSpPr>
        <p:spPr bwMode="auto">
          <a:xfrm>
            <a:off x="15975013" y="9290050"/>
            <a:ext cx="5670550" cy="2163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Randomised words which don't look even slightly beration. by injected humour, words which look even slightly.</a:t>
            </a:r>
          </a:p>
        </p:txBody>
      </p:sp>
      <p:sp>
        <p:nvSpPr>
          <p:cNvPr id="87056" name="AutoShape 16"/>
          <p:cNvSpPr>
            <a:spLocks/>
          </p:cNvSpPr>
          <p:nvPr/>
        </p:nvSpPr>
        <p:spPr bwMode="auto">
          <a:xfrm>
            <a:off x="16356013" y="8502650"/>
            <a:ext cx="490855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Randomised words </a:t>
            </a:r>
            <a:endParaRPr lang="en-US">
              <a:solidFill>
                <a:schemeClr val="bg1"/>
              </a:solidFill>
              <a:latin typeface="Roboto" charset="0"/>
              <a:ea typeface="ＭＳ Ｐゴシック" charset="0"/>
              <a:cs typeface="Roboto" charset="0"/>
              <a:sym typeface="Roboto" charset="0"/>
            </a:endParaRPr>
          </a:p>
        </p:txBody>
      </p:sp>
      <p:sp>
        <p:nvSpPr>
          <p:cNvPr id="87057" name="AutoShape 17"/>
          <p:cNvSpPr>
            <a:spLocks/>
          </p:cNvSpPr>
          <p:nvPr/>
        </p:nvSpPr>
        <p:spPr bwMode="auto">
          <a:xfrm>
            <a:off x="9631363" y="8502650"/>
            <a:ext cx="4910137"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Randomised words </a:t>
            </a:r>
            <a:endParaRPr lang="en-US">
              <a:solidFill>
                <a:schemeClr val="bg1"/>
              </a:solidFill>
              <a:latin typeface="Roboto" charset="0"/>
              <a:ea typeface="ＭＳ Ｐゴシック" charset="0"/>
              <a:cs typeface="Roboto" charset="0"/>
              <a:sym typeface="Roboto" charset="0"/>
            </a:endParaRPr>
          </a:p>
        </p:txBody>
      </p:sp>
      <p:sp>
        <p:nvSpPr>
          <p:cNvPr id="87058" name="AutoShape 18"/>
          <p:cNvSpPr>
            <a:spLocks/>
          </p:cNvSpPr>
          <p:nvPr/>
        </p:nvSpPr>
        <p:spPr bwMode="auto">
          <a:xfrm>
            <a:off x="3119438" y="8502650"/>
            <a:ext cx="490855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Randomised words </a:t>
            </a:r>
            <a:endParaRPr lang="en-US">
              <a:solidFill>
                <a:schemeClr val="bg1"/>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6" name="Chart 25"/>
          <p:cNvGraphicFramePr/>
          <p:nvPr>
            <p:extLst>
              <p:ext uri="{D42A27DB-BD31-4B8C-83A1-F6EECF244321}">
                <p14:modId xmlns:p14="http://schemas.microsoft.com/office/powerpoint/2010/main" val="3654793610"/>
              </p:ext>
            </p:extLst>
          </p:nvPr>
        </p:nvGraphicFramePr>
        <p:xfrm>
          <a:off x="8737997" y="3336644"/>
          <a:ext cx="6950868" cy="463391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Chart 26"/>
          <p:cNvGraphicFramePr/>
          <p:nvPr>
            <p:extLst>
              <p:ext uri="{D42A27DB-BD31-4B8C-83A1-F6EECF244321}">
                <p14:modId xmlns:p14="http://schemas.microsoft.com/office/powerpoint/2010/main" val="1990601525"/>
              </p:ext>
            </p:extLst>
          </p:nvPr>
        </p:nvGraphicFramePr>
        <p:xfrm>
          <a:off x="15333266" y="3302794"/>
          <a:ext cx="6950868" cy="463391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Chart 27"/>
          <p:cNvGraphicFramePr/>
          <p:nvPr>
            <p:extLst>
              <p:ext uri="{D42A27DB-BD31-4B8C-83A1-F6EECF244321}">
                <p14:modId xmlns:p14="http://schemas.microsoft.com/office/powerpoint/2010/main" val="2567850199"/>
              </p:ext>
            </p:extLst>
          </p:nvPr>
        </p:nvGraphicFramePr>
        <p:xfrm>
          <a:off x="8737997" y="11782478"/>
          <a:ext cx="6950868" cy="82053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0A0FDDA-3056-4BF5-89E7-BBC93787104A}" type="slidenum">
              <a:rPr lang="en-US" sz="2000">
                <a:solidFill>
                  <a:schemeClr val="bg1"/>
                </a:solidFill>
              </a:rPr>
              <a:pPr algn="ctr" eaLnBrk="1">
                <a:lnSpc>
                  <a:spcPct val="100000"/>
                </a:lnSpc>
              </a:pPr>
              <a:t>82</a:t>
            </a:fld>
            <a:endParaRPr lang="en-US">
              <a:solidFill>
                <a:schemeClr val="bg1"/>
              </a:solidFill>
            </a:endParaRPr>
          </a:p>
        </p:txBody>
      </p:sp>
      <p:sp>
        <p:nvSpPr>
          <p:cNvPr id="88068" name="AutoShape 4"/>
          <p:cNvSpPr>
            <a:spLocks/>
          </p:cNvSpPr>
          <p:nvPr/>
        </p:nvSpPr>
        <p:spPr bwMode="auto">
          <a:xfrm>
            <a:off x="14603413" y="7685088"/>
            <a:ext cx="8239125" cy="3632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siamet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suame</a:t>
            </a:r>
            <a:r>
              <a:rPr lang="en-US" dirty="0">
                <a:solidFill>
                  <a:schemeClr val="bg1"/>
                </a:solidFill>
                <a:latin typeface="Roboto Light" panose="02000000000000000000" pitchFamily="2" charset="0"/>
                <a:ea typeface="Roboto Light" panose="02000000000000000000" pitchFamily="2" charset="0"/>
              </a:rPr>
              <a:t> this placeholder for text can be added on your instruction diamante </a:t>
            </a:r>
            <a:r>
              <a:rPr lang="en-US" dirty="0" err="1">
                <a:solidFill>
                  <a:schemeClr val="bg1"/>
                </a:solidFill>
                <a:latin typeface="Roboto Light" panose="02000000000000000000" pitchFamily="2" charset="0"/>
                <a:ea typeface="Roboto Light" panose="02000000000000000000" pitchFamily="2" charset="0"/>
              </a:rPr>
              <a:t>zuniga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merida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della</a:t>
            </a:r>
            <a:r>
              <a:rPr lang="en-US" dirty="0">
                <a:solidFill>
                  <a:schemeClr val="bg1"/>
                </a:solidFill>
                <a:latin typeface="Roboto Light" panose="02000000000000000000" pitchFamily="2" charset="0"/>
                <a:ea typeface="Roboto Light" panose="02000000000000000000" pitchFamily="2" charset="0"/>
              </a:rPr>
              <a:t> stronghold is not simply random </a:t>
            </a:r>
            <a:r>
              <a:rPr lang="en-US" dirty="0" err="1">
                <a:solidFill>
                  <a:schemeClr val="bg1"/>
                </a:solidFill>
                <a:latin typeface="Roboto Light" panose="02000000000000000000" pitchFamily="2" charset="0"/>
                <a:ea typeface="Roboto Light" panose="02000000000000000000" pitchFamily="2" charset="0"/>
              </a:rPr>
              <a:t>denis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moberaciuen</a:t>
            </a:r>
            <a:r>
              <a:rPr lang="en-US" dirty="0">
                <a:solidFill>
                  <a:schemeClr val="bg1"/>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dirty="0" err="1">
                <a:solidFill>
                  <a:schemeClr val="bg1"/>
                </a:solidFill>
                <a:latin typeface="Roboto Light" panose="02000000000000000000" pitchFamily="2" charset="0"/>
                <a:ea typeface="Roboto Light" panose="02000000000000000000" pitchFamily="2" charset="0"/>
              </a:rPr>
              <a:t>psum</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siamet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suame</a:t>
            </a:r>
            <a:r>
              <a:rPr lang="en-US" dirty="0">
                <a:solidFill>
                  <a:schemeClr val="bg1"/>
                </a:solidFill>
                <a:latin typeface="Roboto Light" panose="02000000000000000000" pitchFamily="2" charset="0"/>
                <a:ea typeface="Roboto Light" panose="02000000000000000000" pitchFamily="2" charset="0"/>
              </a:rPr>
              <a:t> this placeholder</a:t>
            </a:r>
          </a:p>
        </p:txBody>
      </p:sp>
      <p:sp>
        <p:nvSpPr>
          <p:cNvPr id="88069" name="AutoShape 5"/>
          <p:cNvSpPr>
            <a:spLocks/>
          </p:cNvSpPr>
          <p:nvPr/>
        </p:nvSpPr>
        <p:spPr bwMode="auto">
          <a:xfrm>
            <a:off x="14574838" y="3976688"/>
            <a:ext cx="8539162"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The Best Presentation Layout with Line Chart and Description.</a:t>
            </a:r>
            <a:endParaRPr lang="en-US" dirty="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5" name="Object 6"/>
          <p:cNvGraphicFramePr>
            <a:graphicFrameLocks noChangeAspect="1"/>
          </p:cNvGraphicFramePr>
          <p:nvPr>
            <p:extLst>
              <p:ext uri="{D42A27DB-BD31-4B8C-83A1-F6EECF244321}">
                <p14:modId xmlns:p14="http://schemas.microsoft.com/office/powerpoint/2010/main" val="500847349"/>
              </p:ext>
            </p:extLst>
          </p:nvPr>
        </p:nvGraphicFramePr>
        <p:xfrm>
          <a:off x="1534816" y="3795576"/>
          <a:ext cx="10985500" cy="8204473"/>
        </p:xfrm>
        <a:graphic>
          <a:graphicData uri="http://schemas.openxmlformats.org/drawingml/2006/chart">
            <c:chart xmlns:c="http://schemas.openxmlformats.org/drawingml/2006/chart" xmlns:r="http://schemas.openxmlformats.org/officeDocument/2006/relationships" r:id="rId2"/>
          </a:graphicData>
        </a:graphic>
      </p:graphicFrame>
      <p:sp>
        <p:nvSpPr>
          <p:cNvPr id="26" name="AutoShape 7"/>
          <p:cNvSpPr>
            <a:spLocks/>
          </p:cNvSpPr>
          <p:nvPr/>
        </p:nvSpPr>
        <p:spPr bwMode="auto">
          <a:xfrm>
            <a:off x="3548063" y="5453063"/>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27" name="AutoShape 8"/>
          <p:cNvSpPr>
            <a:spLocks/>
          </p:cNvSpPr>
          <p:nvPr/>
        </p:nvSpPr>
        <p:spPr bwMode="auto">
          <a:xfrm>
            <a:off x="7713663" y="8226152"/>
            <a:ext cx="1244600" cy="16764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50800" tIns="50800" rIns="50800" bIns="50800" anchor="ctr"/>
          <a:lstStyle/>
          <a:p>
            <a:endParaRPr lang="id-ID">
              <a:solidFill>
                <a:schemeClr val="bg1"/>
              </a:solidFill>
            </a:endParaRPr>
          </a:p>
        </p:txBody>
      </p:sp>
      <p:sp>
        <p:nvSpPr>
          <p:cNvPr id="28" name="AutoShape 9"/>
          <p:cNvSpPr>
            <a:spLocks/>
          </p:cNvSpPr>
          <p:nvPr/>
        </p:nvSpPr>
        <p:spPr bwMode="auto">
          <a:xfrm>
            <a:off x="3808413" y="5767388"/>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
        <p:nvSpPr>
          <p:cNvPr id="29" name="AutoShape 10"/>
          <p:cNvSpPr>
            <a:spLocks/>
          </p:cNvSpPr>
          <p:nvPr/>
        </p:nvSpPr>
        <p:spPr bwMode="auto">
          <a:xfrm>
            <a:off x="7974013" y="9064352"/>
            <a:ext cx="7254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2" decel="46000" fill="hold" grpId="0" nodeType="afterEffect">
                                  <p:stCondLst>
                                    <p:cond delay="0"/>
                                  </p:stCondLst>
                                  <p:iterate type="wd">
                                    <p:tmPct val="5000"/>
                                  </p:iterate>
                                  <p:childTnLst>
                                    <p:set>
                                      <p:cBhvr>
                                        <p:cTn id="6" dur="1" fill="hold">
                                          <p:stCondLst>
                                            <p:cond delay="0"/>
                                          </p:stCondLst>
                                        </p:cTn>
                                        <p:tgtEl>
                                          <p:spTgt spid="88069"/>
                                        </p:tgtEl>
                                        <p:attrNameLst>
                                          <p:attrName>style.visibility</p:attrName>
                                        </p:attrNameLst>
                                      </p:cBhvr>
                                      <p:to>
                                        <p:strVal val="visible"/>
                                      </p:to>
                                    </p:set>
                                    <p:anim calcmode="lin" valueType="num">
                                      <p:cBhvr additive="base">
                                        <p:cTn id="7" dur="500" fill="hold"/>
                                        <p:tgtEl>
                                          <p:spTgt spid="88069"/>
                                        </p:tgtEl>
                                        <p:attrNameLst>
                                          <p:attrName>ppt_x</p:attrName>
                                        </p:attrNameLst>
                                      </p:cBhvr>
                                      <p:tavLst>
                                        <p:tav tm="0">
                                          <p:val>
                                            <p:strVal val="1+#ppt_w/2"/>
                                          </p:val>
                                        </p:tav>
                                        <p:tav tm="100000">
                                          <p:val>
                                            <p:strVal val="#ppt_x"/>
                                          </p:val>
                                        </p:tav>
                                      </p:tavLst>
                                    </p:anim>
                                    <p:anim calcmode="lin" valueType="num">
                                      <p:cBhvr additive="base">
                                        <p:cTn id="8" dur="500" fill="hold"/>
                                        <p:tgtEl>
                                          <p:spTgt spid="88069"/>
                                        </p:tgtEl>
                                        <p:attrNameLst>
                                          <p:attrName>ppt_y</p:attrName>
                                        </p:attrNameLst>
                                      </p:cBhvr>
                                      <p:tavLst>
                                        <p:tav tm="0">
                                          <p:val>
                                            <p:strVal val="#ppt_y"/>
                                          </p:val>
                                        </p:tav>
                                        <p:tav tm="100000">
                                          <p:val>
                                            <p:strVal val="#ppt_y"/>
                                          </p:val>
                                        </p:tav>
                                      </p:tavLst>
                                    </p:anim>
                                  </p:childTnLst>
                                </p:cTn>
                              </p:par>
                              <p:par>
                                <p:cTn id="9" presetID="2" presetClass="entr" presetSubtype="2" decel="46667" fill="hold" grpId="0" nodeType="withEffect">
                                  <p:stCondLst>
                                    <p:cond delay="0"/>
                                  </p:stCondLst>
                                  <p:iterate type="wd">
                                    <p:tmPct val="5000"/>
                                  </p:iterate>
                                  <p:childTnLst>
                                    <p:set>
                                      <p:cBhvr>
                                        <p:cTn id="10" dur="1" fill="hold">
                                          <p:stCondLst>
                                            <p:cond delay="0"/>
                                          </p:stCondLst>
                                        </p:cTn>
                                        <p:tgtEl>
                                          <p:spTgt spid="88068"/>
                                        </p:tgtEl>
                                        <p:attrNameLst>
                                          <p:attrName>style.visibility</p:attrName>
                                        </p:attrNameLst>
                                      </p:cBhvr>
                                      <p:to>
                                        <p:strVal val="visible"/>
                                      </p:to>
                                    </p:set>
                                    <p:anim calcmode="lin" valueType="num">
                                      <p:cBhvr additive="base">
                                        <p:cTn id="11" dur="300" fill="hold"/>
                                        <p:tgtEl>
                                          <p:spTgt spid="88068"/>
                                        </p:tgtEl>
                                        <p:attrNameLst>
                                          <p:attrName>ppt_x</p:attrName>
                                        </p:attrNameLst>
                                      </p:cBhvr>
                                      <p:tavLst>
                                        <p:tav tm="0">
                                          <p:val>
                                            <p:strVal val="1+#ppt_w/2"/>
                                          </p:val>
                                        </p:tav>
                                        <p:tav tm="100000">
                                          <p:val>
                                            <p:strVal val="#ppt_x"/>
                                          </p:val>
                                        </p:tav>
                                      </p:tavLst>
                                    </p:anim>
                                    <p:anim calcmode="lin" valueType="num">
                                      <p:cBhvr additive="base">
                                        <p:cTn id="12" dur="300" fill="hold"/>
                                        <p:tgtEl>
                                          <p:spTgt spid="88068"/>
                                        </p:tgtEl>
                                        <p:attrNameLst>
                                          <p:attrName>ppt_y</p:attrName>
                                        </p:attrNameLst>
                                      </p:cBhvr>
                                      <p:tavLst>
                                        <p:tav tm="0">
                                          <p:val>
                                            <p:strVal val="#ppt_y"/>
                                          </p:val>
                                        </p:tav>
                                        <p:tav tm="100000">
                                          <p:val>
                                            <p:strVal val="#ppt_y"/>
                                          </p:val>
                                        </p:tav>
                                      </p:tavLst>
                                    </p:anim>
                                  </p:childTnLst>
                                </p:cTn>
                              </p:par>
                            </p:childTnLst>
                          </p:cTn>
                        </p:par>
                        <p:par>
                          <p:cTn id="13" fill="hold">
                            <p:stCondLst>
                              <p:cond delay="1230"/>
                            </p:stCondLst>
                            <p:childTnLst>
                              <p:par>
                                <p:cTn id="14" presetID="22" presetClass="entr" presetSubtype="8" fill="hold" grpId="0" nodeType="afterEffect">
                                  <p:stCondLst>
                                    <p:cond delay="0"/>
                                  </p:stCondLst>
                                  <p:childTnLst>
                                    <p:set>
                                      <p:cBhvr>
                                        <p:cTn id="15"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wipe(left)">
                                      <p:cBhvr>
                                        <p:cTn id="16" dur="500"/>
                                        <p:tgtEl>
                                          <p:spTgt spid="25">
                                            <p:graphicEl>
                                              <a:chart seriesIdx="-3" categoryIdx="-3" bldStep="gridLegend"/>
                                            </p:graphicEl>
                                          </p:spTgt>
                                        </p:tgtEl>
                                      </p:cBhvr>
                                    </p:animEffect>
                                  </p:childTnLst>
                                </p:cTn>
                              </p:par>
                            </p:childTnLst>
                          </p:cTn>
                        </p:par>
                        <p:par>
                          <p:cTn id="17" fill="hold">
                            <p:stCondLst>
                              <p:cond delay="1730"/>
                            </p:stCondLst>
                            <p:childTnLst>
                              <p:par>
                                <p:cTn id="18" presetID="22" presetClass="entr" presetSubtype="8" fill="hold" grpId="0" nodeType="afterEffect">
                                  <p:stCondLst>
                                    <p:cond delay="0"/>
                                  </p:stCondLst>
                                  <p:childTnLst>
                                    <p:set>
                                      <p:cBhvr>
                                        <p:cTn id="19"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wipe(left)">
                                      <p:cBhvr>
                                        <p:cTn id="20" dur="500"/>
                                        <p:tgtEl>
                                          <p:spTgt spid="25">
                                            <p:graphicEl>
                                              <a:chart seriesIdx="0" categoryIdx="-4" bldStep="series"/>
                                            </p:graphicEl>
                                          </p:spTgt>
                                        </p:tgtEl>
                                      </p:cBhvr>
                                    </p:animEffect>
                                  </p:childTnLst>
                                </p:cTn>
                              </p:par>
                            </p:childTnLst>
                          </p:cTn>
                        </p:par>
                        <p:par>
                          <p:cTn id="21" fill="hold">
                            <p:stCondLst>
                              <p:cond delay="2230"/>
                            </p:stCondLst>
                            <p:childTnLst>
                              <p:par>
                                <p:cTn id="22" presetID="22" presetClass="entr" presetSubtype="8" fill="hold" grpId="0" nodeType="afterEffect">
                                  <p:stCondLst>
                                    <p:cond delay="0"/>
                                  </p:stCondLst>
                                  <p:childTnLst>
                                    <p:set>
                                      <p:cBhvr>
                                        <p:cTn id="2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wipe(left)">
                                      <p:cBhvr>
                                        <p:cTn id="24" dur="500"/>
                                        <p:tgtEl>
                                          <p:spTgt spid="25">
                                            <p:graphicEl>
                                              <a:chart seriesIdx="1" categoryIdx="-4" bldStep="series"/>
                                            </p:graphicEl>
                                          </p:spTgt>
                                        </p:tgtEl>
                                      </p:cBhvr>
                                    </p:animEffect>
                                  </p:childTnLst>
                                </p:cTn>
                              </p:par>
                            </p:childTnLst>
                          </p:cTn>
                        </p:par>
                        <p:par>
                          <p:cTn id="25" fill="hold">
                            <p:stCondLst>
                              <p:cond delay="2730"/>
                            </p:stCondLst>
                            <p:childTnLst>
                              <p:par>
                                <p:cTn id="26" presetID="23" presetClass="entr" presetSubtype="16" fill="hold" grpId="0"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300" fill="hold"/>
                                        <p:tgtEl>
                                          <p:spTgt spid="26"/>
                                        </p:tgtEl>
                                        <p:attrNameLst>
                                          <p:attrName>ppt_w</p:attrName>
                                        </p:attrNameLst>
                                      </p:cBhvr>
                                      <p:tavLst>
                                        <p:tav tm="0">
                                          <p:val>
                                            <p:fltVal val="0"/>
                                          </p:val>
                                        </p:tav>
                                        <p:tav tm="100000">
                                          <p:val>
                                            <p:strVal val="#ppt_w"/>
                                          </p:val>
                                        </p:tav>
                                      </p:tavLst>
                                    </p:anim>
                                    <p:anim calcmode="lin" valueType="num">
                                      <p:cBhvr>
                                        <p:cTn id="29" dur="300" fill="hold"/>
                                        <p:tgtEl>
                                          <p:spTgt spid="26"/>
                                        </p:tgtEl>
                                        <p:attrNameLst>
                                          <p:attrName>ppt_h</p:attrName>
                                        </p:attrNameLst>
                                      </p:cBhvr>
                                      <p:tavLst>
                                        <p:tav tm="0">
                                          <p:val>
                                            <p:fltVal val="0"/>
                                          </p:val>
                                        </p:tav>
                                        <p:tav tm="100000">
                                          <p:val>
                                            <p:strVal val="#ppt_h"/>
                                          </p:val>
                                        </p:tav>
                                      </p:tavLst>
                                    </p:anim>
                                  </p:childTnLst>
                                </p:cTn>
                              </p:par>
                            </p:childTnLst>
                          </p:cTn>
                        </p:par>
                        <p:par>
                          <p:cTn id="30" fill="hold">
                            <p:stCondLst>
                              <p:cond delay="3030"/>
                            </p:stCondLst>
                            <p:childTnLst>
                              <p:par>
                                <p:cTn id="31" presetID="23" presetClass="entr" presetSubtype="16"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p:cTn id="33" dur="300" fill="hold"/>
                                        <p:tgtEl>
                                          <p:spTgt spid="28"/>
                                        </p:tgtEl>
                                        <p:attrNameLst>
                                          <p:attrName>ppt_w</p:attrName>
                                        </p:attrNameLst>
                                      </p:cBhvr>
                                      <p:tavLst>
                                        <p:tav tm="0">
                                          <p:val>
                                            <p:fltVal val="0"/>
                                          </p:val>
                                        </p:tav>
                                        <p:tav tm="100000">
                                          <p:val>
                                            <p:strVal val="#ppt_w"/>
                                          </p:val>
                                        </p:tav>
                                      </p:tavLst>
                                    </p:anim>
                                    <p:anim calcmode="lin" valueType="num">
                                      <p:cBhvr>
                                        <p:cTn id="34" dur="300" fill="hold"/>
                                        <p:tgtEl>
                                          <p:spTgt spid="28"/>
                                        </p:tgtEl>
                                        <p:attrNameLst>
                                          <p:attrName>ppt_h</p:attrName>
                                        </p:attrNameLst>
                                      </p:cBhvr>
                                      <p:tavLst>
                                        <p:tav tm="0">
                                          <p:val>
                                            <p:fltVal val="0"/>
                                          </p:val>
                                        </p:tav>
                                        <p:tav tm="100000">
                                          <p:val>
                                            <p:strVal val="#ppt_h"/>
                                          </p:val>
                                        </p:tav>
                                      </p:tavLst>
                                    </p:anim>
                                  </p:childTnLst>
                                </p:cTn>
                              </p:par>
                            </p:childTnLst>
                          </p:cTn>
                        </p:par>
                        <p:par>
                          <p:cTn id="35" fill="hold">
                            <p:stCondLst>
                              <p:cond delay="3330"/>
                            </p:stCondLst>
                            <p:childTnLst>
                              <p:par>
                                <p:cTn id="36" presetID="23" presetClass="entr" presetSubtype="16"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p:cTn id="38" dur="300" fill="hold"/>
                                        <p:tgtEl>
                                          <p:spTgt spid="27"/>
                                        </p:tgtEl>
                                        <p:attrNameLst>
                                          <p:attrName>ppt_w</p:attrName>
                                        </p:attrNameLst>
                                      </p:cBhvr>
                                      <p:tavLst>
                                        <p:tav tm="0">
                                          <p:val>
                                            <p:fltVal val="0"/>
                                          </p:val>
                                        </p:tav>
                                        <p:tav tm="100000">
                                          <p:val>
                                            <p:strVal val="#ppt_w"/>
                                          </p:val>
                                        </p:tav>
                                      </p:tavLst>
                                    </p:anim>
                                    <p:anim calcmode="lin" valueType="num">
                                      <p:cBhvr>
                                        <p:cTn id="39" dur="300" fill="hold"/>
                                        <p:tgtEl>
                                          <p:spTgt spid="27"/>
                                        </p:tgtEl>
                                        <p:attrNameLst>
                                          <p:attrName>ppt_h</p:attrName>
                                        </p:attrNameLst>
                                      </p:cBhvr>
                                      <p:tavLst>
                                        <p:tav tm="0">
                                          <p:val>
                                            <p:fltVal val="0"/>
                                          </p:val>
                                        </p:tav>
                                        <p:tav tm="100000">
                                          <p:val>
                                            <p:strVal val="#ppt_h"/>
                                          </p:val>
                                        </p:tav>
                                      </p:tavLst>
                                    </p:anim>
                                  </p:childTnLst>
                                </p:cTn>
                              </p:par>
                            </p:childTnLst>
                          </p:cTn>
                        </p:par>
                        <p:par>
                          <p:cTn id="40" fill="hold">
                            <p:stCondLst>
                              <p:cond delay="3630"/>
                            </p:stCondLst>
                            <p:childTnLst>
                              <p:par>
                                <p:cTn id="41" presetID="23" presetClass="entr" presetSubtype="16" fill="hold" grpId="0" nodeType="after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300" fill="hold"/>
                                        <p:tgtEl>
                                          <p:spTgt spid="29"/>
                                        </p:tgtEl>
                                        <p:attrNameLst>
                                          <p:attrName>ppt_w</p:attrName>
                                        </p:attrNameLst>
                                      </p:cBhvr>
                                      <p:tavLst>
                                        <p:tav tm="0">
                                          <p:val>
                                            <p:fltVal val="0"/>
                                          </p:val>
                                        </p:tav>
                                        <p:tav tm="100000">
                                          <p:val>
                                            <p:strVal val="#ppt_w"/>
                                          </p:val>
                                        </p:tav>
                                      </p:tavLst>
                                    </p:anim>
                                    <p:anim calcmode="lin" valueType="num">
                                      <p:cBhvr>
                                        <p:cTn id="44" dur="300" fill="hold"/>
                                        <p:tgtEl>
                                          <p:spTgt spid="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8" grpId="0" autoUpdateAnimBg="0"/>
      <p:bldP spid="88069" grpId="0" autoUpdateAnimBg="0"/>
      <p:bldGraphic spid="25" grpId="0">
        <p:bldSub>
          <a:bldChart bld="series"/>
        </p:bldSub>
      </p:bldGraphic>
      <p:bldP spid="26" grpId="0" animBg="1"/>
      <p:bldP spid="27" grpId="0" animBg="1"/>
      <p:bldP spid="28" grpId="0" autoUpdateAnimBg="0"/>
      <p:bldP spid="2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AutoShape 4"/>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CDD5E30-8BA0-462C-8088-10ECF4036169}" type="slidenum">
              <a:rPr lang="en-US" sz="2000">
                <a:solidFill>
                  <a:schemeClr val="tx2"/>
                </a:solidFill>
              </a:rPr>
              <a:pPr algn="ctr" eaLnBrk="1">
                <a:lnSpc>
                  <a:spcPct val="100000"/>
                </a:lnSpc>
              </a:pPr>
              <a:t>83</a:t>
            </a:fld>
            <a:endParaRPr lang="en-US">
              <a:solidFill>
                <a:schemeClr val="tx2"/>
              </a:solidFill>
            </a:endParaRPr>
          </a:p>
        </p:txBody>
      </p:sp>
      <p:sp>
        <p:nvSpPr>
          <p:cNvPr id="89093" name="AutoShape 5"/>
          <p:cNvSpPr>
            <a:spLocks/>
          </p:cNvSpPr>
          <p:nvPr/>
        </p:nvSpPr>
        <p:spPr bwMode="auto">
          <a:xfrm>
            <a:off x="14166850" y="8982075"/>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4" name="AutoShape 6"/>
          <p:cNvSpPr>
            <a:spLocks/>
          </p:cNvSpPr>
          <p:nvPr/>
        </p:nvSpPr>
        <p:spPr bwMode="auto">
          <a:xfrm>
            <a:off x="14166850" y="7716838"/>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5" name="AutoShape 7"/>
          <p:cNvSpPr>
            <a:spLocks/>
          </p:cNvSpPr>
          <p:nvPr/>
        </p:nvSpPr>
        <p:spPr bwMode="auto">
          <a:xfrm>
            <a:off x="14166850" y="6521450"/>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6" name="AutoShape 8"/>
          <p:cNvSpPr>
            <a:spLocks/>
          </p:cNvSpPr>
          <p:nvPr/>
        </p:nvSpPr>
        <p:spPr bwMode="auto">
          <a:xfrm>
            <a:off x="14166850" y="4100513"/>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7" name="AutoShape 9"/>
          <p:cNvSpPr>
            <a:spLocks/>
          </p:cNvSpPr>
          <p:nvPr/>
        </p:nvSpPr>
        <p:spPr bwMode="auto">
          <a:xfrm>
            <a:off x="14166850" y="5310188"/>
            <a:ext cx="5622925" cy="808037"/>
          </a:xfrm>
          <a:custGeom>
            <a:avLst/>
            <a:gdLst>
              <a:gd name="T0" fmla="*/ 2811463 w 21600"/>
              <a:gd name="T1" fmla="*/ 404018 h 21600"/>
              <a:gd name="T2" fmla="*/ 2811463 w 21600"/>
              <a:gd name="T3" fmla="*/ 404018 h 21600"/>
              <a:gd name="T4" fmla="*/ 2811463 w 21600"/>
              <a:gd name="T5" fmla="*/ 404018 h 21600"/>
              <a:gd name="T6" fmla="*/ 2811463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098" name="AutoShape 10"/>
          <p:cNvSpPr>
            <a:spLocks/>
          </p:cNvSpPr>
          <p:nvPr/>
        </p:nvSpPr>
        <p:spPr bwMode="auto">
          <a:xfrm>
            <a:off x="15109825" y="10193338"/>
            <a:ext cx="7737475" cy="806450"/>
          </a:xfrm>
          <a:custGeom>
            <a:avLst/>
            <a:gdLst>
              <a:gd name="T0" fmla="*/ 3868737 w 21600"/>
              <a:gd name="T1" fmla="*/ 403225 h 21600"/>
              <a:gd name="T2" fmla="*/ 3868737 w 21600"/>
              <a:gd name="T3" fmla="*/ 403225 h 21600"/>
              <a:gd name="T4" fmla="*/ 3868737 w 21600"/>
              <a:gd name="T5" fmla="*/ 403225 h 21600"/>
              <a:gd name="T6" fmla="*/ 3868737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3" name="AutoShape 15"/>
          <p:cNvSpPr>
            <a:spLocks/>
          </p:cNvSpPr>
          <p:nvPr/>
        </p:nvSpPr>
        <p:spPr bwMode="auto">
          <a:xfrm>
            <a:off x="14166850" y="4100513"/>
            <a:ext cx="8680450" cy="806450"/>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4" name="AutoShape 16"/>
          <p:cNvSpPr>
            <a:spLocks/>
          </p:cNvSpPr>
          <p:nvPr/>
        </p:nvSpPr>
        <p:spPr bwMode="auto">
          <a:xfrm>
            <a:off x="14166850" y="5310188"/>
            <a:ext cx="8680450" cy="808037"/>
          </a:xfrm>
          <a:custGeom>
            <a:avLst/>
            <a:gdLst>
              <a:gd name="T0" fmla="*/ 4340225 w 21600"/>
              <a:gd name="T1" fmla="*/ 404018 h 21600"/>
              <a:gd name="T2" fmla="*/ 4340225 w 21600"/>
              <a:gd name="T3" fmla="*/ 404018 h 21600"/>
              <a:gd name="T4" fmla="*/ 4340225 w 21600"/>
              <a:gd name="T5" fmla="*/ 404018 h 21600"/>
              <a:gd name="T6" fmla="*/ 434022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5" name="AutoShape 17"/>
          <p:cNvSpPr>
            <a:spLocks/>
          </p:cNvSpPr>
          <p:nvPr/>
        </p:nvSpPr>
        <p:spPr bwMode="auto">
          <a:xfrm>
            <a:off x="14166850" y="6521450"/>
            <a:ext cx="8680450" cy="806450"/>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6" name="AutoShape 18"/>
          <p:cNvSpPr>
            <a:spLocks/>
          </p:cNvSpPr>
          <p:nvPr/>
        </p:nvSpPr>
        <p:spPr bwMode="auto">
          <a:xfrm>
            <a:off x="14166850" y="7731125"/>
            <a:ext cx="8680450" cy="808038"/>
          </a:xfrm>
          <a:custGeom>
            <a:avLst/>
            <a:gdLst>
              <a:gd name="T0" fmla="*/ 4340225 w 21600"/>
              <a:gd name="T1" fmla="*/ 404019 h 21600"/>
              <a:gd name="T2" fmla="*/ 4340225 w 21600"/>
              <a:gd name="T3" fmla="*/ 404019 h 21600"/>
              <a:gd name="T4" fmla="*/ 4340225 w 21600"/>
              <a:gd name="T5" fmla="*/ 404019 h 21600"/>
              <a:gd name="T6" fmla="*/ 4340225 w 21600"/>
              <a:gd name="T7" fmla="*/ 404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7" name="AutoShape 19"/>
          <p:cNvSpPr>
            <a:spLocks/>
          </p:cNvSpPr>
          <p:nvPr/>
        </p:nvSpPr>
        <p:spPr bwMode="auto">
          <a:xfrm>
            <a:off x="14166850" y="8982075"/>
            <a:ext cx="8680450" cy="806450"/>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8" name="AutoShape 20"/>
          <p:cNvSpPr>
            <a:spLocks/>
          </p:cNvSpPr>
          <p:nvPr/>
        </p:nvSpPr>
        <p:spPr bwMode="auto">
          <a:xfrm>
            <a:off x="14166850" y="8975725"/>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09" name="AutoShape 21"/>
          <p:cNvSpPr>
            <a:spLocks/>
          </p:cNvSpPr>
          <p:nvPr/>
        </p:nvSpPr>
        <p:spPr bwMode="auto">
          <a:xfrm>
            <a:off x="14166850" y="7726363"/>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0" name="AutoShape 22"/>
          <p:cNvSpPr>
            <a:spLocks/>
          </p:cNvSpPr>
          <p:nvPr/>
        </p:nvSpPr>
        <p:spPr bwMode="auto">
          <a:xfrm>
            <a:off x="14166850" y="6521450"/>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1" name="AutoShape 23"/>
          <p:cNvSpPr>
            <a:spLocks/>
          </p:cNvSpPr>
          <p:nvPr/>
        </p:nvSpPr>
        <p:spPr bwMode="auto">
          <a:xfrm>
            <a:off x="14166850" y="5316538"/>
            <a:ext cx="2673350" cy="808037"/>
          </a:xfrm>
          <a:custGeom>
            <a:avLst/>
            <a:gdLst>
              <a:gd name="T0" fmla="*/ 1336675 w 21600"/>
              <a:gd name="T1" fmla="*/ 404018 h 21600"/>
              <a:gd name="T2" fmla="*/ 1336675 w 21600"/>
              <a:gd name="T3" fmla="*/ 404018 h 21600"/>
              <a:gd name="T4" fmla="*/ 1336675 w 21600"/>
              <a:gd name="T5" fmla="*/ 404018 h 21600"/>
              <a:gd name="T6" fmla="*/ 133667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2" name="AutoShape 24"/>
          <p:cNvSpPr>
            <a:spLocks/>
          </p:cNvSpPr>
          <p:nvPr/>
        </p:nvSpPr>
        <p:spPr bwMode="auto">
          <a:xfrm>
            <a:off x="14166850" y="4106863"/>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3" name="AutoShape 25"/>
          <p:cNvSpPr>
            <a:spLocks/>
          </p:cNvSpPr>
          <p:nvPr/>
        </p:nvSpPr>
        <p:spPr bwMode="auto">
          <a:xfrm>
            <a:off x="14166850" y="10193338"/>
            <a:ext cx="5622925" cy="806450"/>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4" name="AutoShape 26"/>
          <p:cNvSpPr>
            <a:spLocks/>
          </p:cNvSpPr>
          <p:nvPr/>
        </p:nvSpPr>
        <p:spPr bwMode="auto">
          <a:xfrm>
            <a:off x="14166850" y="10193338"/>
            <a:ext cx="2673350" cy="806450"/>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tx2"/>
              </a:solidFill>
            </a:endParaRPr>
          </a:p>
        </p:txBody>
      </p:sp>
      <p:sp>
        <p:nvSpPr>
          <p:cNvPr id="89115" name="AutoShape 27"/>
          <p:cNvSpPr>
            <a:spLocks/>
          </p:cNvSpPr>
          <p:nvPr/>
        </p:nvSpPr>
        <p:spPr bwMode="auto">
          <a:xfrm>
            <a:off x="14387513" y="4251325"/>
            <a:ext cx="22320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April</a:t>
            </a:r>
          </a:p>
        </p:txBody>
      </p:sp>
      <p:sp>
        <p:nvSpPr>
          <p:cNvPr id="89116" name="AutoShape 28"/>
          <p:cNvSpPr>
            <a:spLocks/>
          </p:cNvSpPr>
          <p:nvPr/>
        </p:nvSpPr>
        <p:spPr bwMode="auto">
          <a:xfrm>
            <a:off x="21326475" y="4135438"/>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12</a:t>
            </a:r>
            <a:endParaRPr lang="en-US">
              <a:solidFill>
                <a:schemeClr val="tx2"/>
              </a:solidFill>
              <a:latin typeface="Roboto" charset="0"/>
              <a:ea typeface="ＭＳ Ｐゴシック" charset="0"/>
              <a:cs typeface="Roboto" charset="0"/>
              <a:sym typeface="Roboto" charset="0"/>
            </a:endParaRPr>
          </a:p>
        </p:txBody>
      </p:sp>
      <p:sp>
        <p:nvSpPr>
          <p:cNvPr id="89117" name="AutoShape 29"/>
          <p:cNvSpPr>
            <a:spLocks/>
          </p:cNvSpPr>
          <p:nvPr/>
        </p:nvSpPr>
        <p:spPr bwMode="auto">
          <a:xfrm>
            <a:off x="17681575" y="4265613"/>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a:solidFill>
                <a:schemeClr val="tx2"/>
              </a:solidFill>
            </a:endParaRPr>
          </a:p>
        </p:txBody>
      </p:sp>
      <p:sp>
        <p:nvSpPr>
          <p:cNvPr id="89118" name="AutoShape 30"/>
          <p:cNvSpPr>
            <a:spLocks/>
          </p:cNvSpPr>
          <p:nvPr/>
        </p:nvSpPr>
        <p:spPr bwMode="auto">
          <a:xfrm>
            <a:off x="20666075" y="4276725"/>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19" name="AutoShape 31"/>
          <p:cNvSpPr>
            <a:spLocks/>
          </p:cNvSpPr>
          <p:nvPr/>
        </p:nvSpPr>
        <p:spPr bwMode="auto">
          <a:xfrm>
            <a:off x="18278475" y="4135438"/>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tx2"/>
                </a:solidFill>
                <a:latin typeface="Roboto" charset="0"/>
                <a:ea typeface="ＭＳ Ｐゴシック" charset="0"/>
                <a:cs typeface="Roboto" charset="0"/>
                <a:sym typeface="Roboto" charset="0"/>
              </a:rPr>
              <a:t>-125</a:t>
            </a:r>
            <a:endParaRPr lang="en-US" dirty="0">
              <a:solidFill>
                <a:schemeClr val="tx2"/>
              </a:solidFill>
              <a:latin typeface="Roboto" charset="0"/>
              <a:ea typeface="ＭＳ Ｐゴシック" charset="0"/>
              <a:cs typeface="Roboto" charset="0"/>
              <a:sym typeface="Roboto" charset="0"/>
            </a:endParaRPr>
          </a:p>
        </p:txBody>
      </p:sp>
      <p:sp>
        <p:nvSpPr>
          <p:cNvPr id="89120" name="AutoShape 32"/>
          <p:cNvSpPr>
            <a:spLocks/>
          </p:cNvSpPr>
          <p:nvPr/>
        </p:nvSpPr>
        <p:spPr bwMode="auto">
          <a:xfrm>
            <a:off x="14387513" y="5461000"/>
            <a:ext cx="2232025" cy="506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May</a:t>
            </a:r>
          </a:p>
        </p:txBody>
      </p:sp>
      <p:sp>
        <p:nvSpPr>
          <p:cNvPr id="89121" name="AutoShape 33"/>
          <p:cNvSpPr>
            <a:spLocks/>
          </p:cNvSpPr>
          <p:nvPr/>
        </p:nvSpPr>
        <p:spPr bwMode="auto">
          <a:xfrm>
            <a:off x="21326475" y="5346700"/>
            <a:ext cx="1108075" cy="735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45</a:t>
            </a:r>
            <a:endParaRPr lang="en-US">
              <a:solidFill>
                <a:schemeClr val="tx2"/>
              </a:solidFill>
              <a:latin typeface="Roboto" charset="0"/>
              <a:ea typeface="ＭＳ Ｐゴシック" charset="0"/>
              <a:cs typeface="Roboto" charset="0"/>
              <a:sym typeface="Roboto" charset="0"/>
            </a:endParaRPr>
          </a:p>
        </p:txBody>
      </p:sp>
      <p:sp>
        <p:nvSpPr>
          <p:cNvPr id="89122" name="AutoShape 34"/>
          <p:cNvSpPr>
            <a:spLocks/>
          </p:cNvSpPr>
          <p:nvPr/>
        </p:nvSpPr>
        <p:spPr bwMode="auto">
          <a:xfrm>
            <a:off x="17681575" y="5476875"/>
            <a:ext cx="476250" cy="474663"/>
          </a:xfrm>
          <a:custGeom>
            <a:avLst/>
            <a:gdLst>
              <a:gd name="T0" fmla="*/ 238114 w 21317"/>
              <a:gd name="T1" fmla="*/ 240460 h 21317"/>
              <a:gd name="T2" fmla="*/ 238114 w 21317"/>
              <a:gd name="T3" fmla="*/ 240460 h 21317"/>
              <a:gd name="T4" fmla="*/ 238114 w 21317"/>
              <a:gd name="T5" fmla="*/ 240460 h 21317"/>
              <a:gd name="T6" fmla="*/ 238114 w 21317"/>
              <a:gd name="T7" fmla="*/ 240460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a:solidFill>
                <a:schemeClr val="tx2"/>
              </a:solidFill>
            </a:endParaRPr>
          </a:p>
        </p:txBody>
      </p:sp>
      <p:sp>
        <p:nvSpPr>
          <p:cNvPr id="89123" name="AutoShape 35"/>
          <p:cNvSpPr>
            <a:spLocks/>
          </p:cNvSpPr>
          <p:nvPr/>
        </p:nvSpPr>
        <p:spPr bwMode="auto">
          <a:xfrm>
            <a:off x="20666075" y="5487988"/>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24" name="AutoShape 36"/>
          <p:cNvSpPr>
            <a:spLocks/>
          </p:cNvSpPr>
          <p:nvPr/>
        </p:nvSpPr>
        <p:spPr bwMode="auto">
          <a:xfrm>
            <a:off x="18278475" y="5346700"/>
            <a:ext cx="1108075" cy="735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-23</a:t>
            </a:r>
            <a:endParaRPr lang="en-US">
              <a:solidFill>
                <a:schemeClr val="tx2"/>
              </a:solidFill>
              <a:latin typeface="Roboto" charset="0"/>
              <a:ea typeface="ＭＳ Ｐゴシック" charset="0"/>
              <a:cs typeface="Roboto" charset="0"/>
              <a:sym typeface="Roboto" charset="0"/>
            </a:endParaRPr>
          </a:p>
        </p:txBody>
      </p:sp>
      <p:sp>
        <p:nvSpPr>
          <p:cNvPr id="89125" name="AutoShape 37"/>
          <p:cNvSpPr>
            <a:spLocks/>
          </p:cNvSpPr>
          <p:nvPr/>
        </p:nvSpPr>
        <p:spPr bwMode="auto">
          <a:xfrm>
            <a:off x="14387513" y="6672263"/>
            <a:ext cx="22320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June</a:t>
            </a:r>
          </a:p>
        </p:txBody>
      </p:sp>
      <p:sp>
        <p:nvSpPr>
          <p:cNvPr id="89126" name="AutoShape 38"/>
          <p:cNvSpPr>
            <a:spLocks/>
          </p:cNvSpPr>
          <p:nvPr/>
        </p:nvSpPr>
        <p:spPr bwMode="auto">
          <a:xfrm>
            <a:off x="21326475" y="6556375"/>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66</a:t>
            </a:r>
            <a:endParaRPr lang="en-US">
              <a:solidFill>
                <a:schemeClr val="tx2"/>
              </a:solidFill>
              <a:latin typeface="Roboto" charset="0"/>
              <a:ea typeface="ＭＳ Ｐゴシック" charset="0"/>
              <a:cs typeface="Roboto" charset="0"/>
              <a:sym typeface="Roboto" charset="0"/>
            </a:endParaRPr>
          </a:p>
        </p:txBody>
      </p:sp>
      <p:sp>
        <p:nvSpPr>
          <p:cNvPr id="89127" name="AutoShape 39"/>
          <p:cNvSpPr>
            <a:spLocks/>
          </p:cNvSpPr>
          <p:nvPr/>
        </p:nvSpPr>
        <p:spPr bwMode="auto">
          <a:xfrm>
            <a:off x="17681575" y="6686550"/>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a:solidFill>
                <a:schemeClr val="tx2"/>
              </a:solidFill>
            </a:endParaRPr>
          </a:p>
        </p:txBody>
      </p:sp>
      <p:sp>
        <p:nvSpPr>
          <p:cNvPr id="89128" name="AutoShape 40"/>
          <p:cNvSpPr>
            <a:spLocks/>
          </p:cNvSpPr>
          <p:nvPr/>
        </p:nvSpPr>
        <p:spPr bwMode="auto">
          <a:xfrm>
            <a:off x="20666075" y="6697663"/>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29" name="AutoShape 41"/>
          <p:cNvSpPr>
            <a:spLocks/>
          </p:cNvSpPr>
          <p:nvPr/>
        </p:nvSpPr>
        <p:spPr bwMode="auto">
          <a:xfrm>
            <a:off x="18278475" y="6556375"/>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-9</a:t>
            </a:r>
            <a:endParaRPr lang="en-US">
              <a:solidFill>
                <a:schemeClr val="tx2"/>
              </a:solidFill>
              <a:latin typeface="Roboto" charset="0"/>
              <a:ea typeface="ＭＳ Ｐゴシック" charset="0"/>
              <a:cs typeface="Roboto" charset="0"/>
              <a:sym typeface="Roboto" charset="0"/>
            </a:endParaRPr>
          </a:p>
        </p:txBody>
      </p:sp>
      <p:sp>
        <p:nvSpPr>
          <p:cNvPr id="89130" name="AutoShape 42"/>
          <p:cNvSpPr>
            <a:spLocks/>
          </p:cNvSpPr>
          <p:nvPr/>
        </p:nvSpPr>
        <p:spPr bwMode="auto">
          <a:xfrm>
            <a:off x="14387513" y="7881938"/>
            <a:ext cx="2232025" cy="506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July</a:t>
            </a:r>
          </a:p>
        </p:txBody>
      </p:sp>
      <p:sp>
        <p:nvSpPr>
          <p:cNvPr id="89131" name="AutoShape 43"/>
          <p:cNvSpPr>
            <a:spLocks/>
          </p:cNvSpPr>
          <p:nvPr/>
        </p:nvSpPr>
        <p:spPr bwMode="auto">
          <a:xfrm>
            <a:off x="21326475" y="7767638"/>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37</a:t>
            </a:r>
            <a:endParaRPr lang="en-US">
              <a:solidFill>
                <a:schemeClr val="tx2"/>
              </a:solidFill>
              <a:latin typeface="Roboto" charset="0"/>
              <a:ea typeface="ＭＳ Ｐゴシック" charset="0"/>
              <a:cs typeface="Roboto" charset="0"/>
              <a:sym typeface="Roboto" charset="0"/>
            </a:endParaRPr>
          </a:p>
        </p:txBody>
      </p:sp>
      <p:sp>
        <p:nvSpPr>
          <p:cNvPr id="89132" name="AutoShape 44"/>
          <p:cNvSpPr>
            <a:spLocks/>
          </p:cNvSpPr>
          <p:nvPr/>
        </p:nvSpPr>
        <p:spPr bwMode="auto">
          <a:xfrm>
            <a:off x="17681575" y="7897813"/>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a:solidFill>
                <a:schemeClr val="tx2"/>
              </a:solidFill>
            </a:endParaRPr>
          </a:p>
        </p:txBody>
      </p:sp>
      <p:sp>
        <p:nvSpPr>
          <p:cNvPr id="89133" name="AutoShape 45"/>
          <p:cNvSpPr>
            <a:spLocks/>
          </p:cNvSpPr>
          <p:nvPr/>
        </p:nvSpPr>
        <p:spPr bwMode="auto">
          <a:xfrm>
            <a:off x="20666075" y="7908925"/>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34" name="AutoShape 46"/>
          <p:cNvSpPr>
            <a:spLocks/>
          </p:cNvSpPr>
          <p:nvPr/>
        </p:nvSpPr>
        <p:spPr bwMode="auto">
          <a:xfrm>
            <a:off x="18278475" y="7767638"/>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-75</a:t>
            </a:r>
            <a:endParaRPr lang="en-US">
              <a:solidFill>
                <a:schemeClr val="tx2"/>
              </a:solidFill>
              <a:latin typeface="Roboto" charset="0"/>
              <a:ea typeface="ＭＳ Ｐゴシック" charset="0"/>
              <a:cs typeface="Roboto" charset="0"/>
              <a:sym typeface="Roboto" charset="0"/>
            </a:endParaRPr>
          </a:p>
        </p:txBody>
      </p:sp>
      <p:sp>
        <p:nvSpPr>
          <p:cNvPr id="89135" name="AutoShape 47"/>
          <p:cNvSpPr>
            <a:spLocks/>
          </p:cNvSpPr>
          <p:nvPr/>
        </p:nvSpPr>
        <p:spPr bwMode="auto">
          <a:xfrm>
            <a:off x="14387513" y="9132888"/>
            <a:ext cx="2232025" cy="506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a:solidFill>
                  <a:schemeClr val="bg1"/>
                </a:solidFill>
                <a:latin typeface="Roboto" charset="0"/>
                <a:ea typeface="ＭＳ Ｐゴシック" charset="0"/>
                <a:cs typeface="Roboto" charset="0"/>
                <a:sym typeface="Roboto" charset="0"/>
              </a:rPr>
              <a:t>August</a:t>
            </a:r>
          </a:p>
        </p:txBody>
      </p:sp>
      <p:sp>
        <p:nvSpPr>
          <p:cNvPr id="89136" name="AutoShape 48"/>
          <p:cNvSpPr>
            <a:spLocks/>
          </p:cNvSpPr>
          <p:nvPr/>
        </p:nvSpPr>
        <p:spPr bwMode="auto">
          <a:xfrm>
            <a:off x="21326475" y="9017000"/>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81</a:t>
            </a:r>
            <a:endParaRPr lang="en-US">
              <a:solidFill>
                <a:schemeClr val="tx2"/>
              </a:solidFill>
              <a:latin typeface="Roboto" charset="0"/>
              <a:ea typeface="ＭＳ Ｐゴシック" charset="0"/>
              <a:cs typeface="Roboto" charset="0"/>
              <a:sym typeface="Roboto" charset="0"/>
            </a:endParaRPr>
          </a:p>
        </p:txBody>
      </p:sp>
      <p:sp>
        <p:nvSpPr>
          <p:cNvPr id="89137" name="AutoShape 49"/>
          <p:cNvSpPr>
            <a:spLocks/>
          </p:cNvSpPr>
          <p:nvPr/>
        </p:nvSpPr>
        <p:spPr bwMode="auto">
          <a:xfrm>
            <a:off x="17681575" y="9147175"/>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a:solidFill>
                <a:schemeClr val="tx2"/>
              </a:solidFill>
            </a:endParaRPr>
          </a:p>
        </p:txBody>
      </p:sp>
      <p:sp>
        <p:nvSpPr>
          <p:cNvPr id="89138" name="AutoShape 50"/>
          <p:cNvSpPr>
            <a:spLocks/>
          </p:cNvSpPr>
          <p:nvPr/>
        </p:nvSpPr>
        <p:spPr bwMode="auto">
          <a:xfrm>
            <a:off x="20666075" y="9158288"/>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39" name="AutoShape 51"/>
          <p:cNvSpPr>
            <a:spLocks/>
          </p:cNvSpPr>
          <p:nvPr/>
        </p:nvSpPr>
        <p:spPr bwMode="auto">
          <a:xfrm>
            <a:off x="18278475" y="9017000"/>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-53</a:t>
            </a:r>
            <a:endParaRPr lang="en-US">
              <a:solidFill>
                <a:schemeClr val="tx2"/>
              </a:solidFill>
              <a:latin typeface="Roboto" charset="0"/>
              <a:ea typeface="ＭＳ Ｐゴシック" charset="0"/>
              <a:cs typeface="Roboto" charset="0"/>
              <a:sym typeface="Roboto" charset="0"/>
            </a:endParaRPr>
          </a:p>
        </p:txBody>
      </p:sp>
      <p:sp>
        <p:nvSpPr>
          <p:cNvPr id="89140" name="AutoShape 52"/>
          <p:cNvSpPr>
            <a:spLocks/>
          </p:cNvSpPr>
          <p:nvPr/>
        </p:nvSpPr>
        <p:spPr bwMode="auto">
          <a:xfrm>
            <a:off x="14387513" y="10342563"/>
            <a:ext cx="2232025" cy="506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a:solidFill>
                  <a:schemeClr val="bg1"/>
                </a:solidFill>
                <a:latin typeface="Roboto" charset="0"/>
                <a:ea typeface="ＭＳ Ｐゴシック" charset="0"/>
                <a:cs typeface="Roboto" charset="0"/>
                <a:sym typeface="Roboto" charset="0"/>
              </a:rPr>
              <a:t>September</a:t>
            </a:r>
          </a:p>
        </p:txBody>
      </p:sp>
      <p:sp>
        <p:nvSpPr>
          <p:cNvPr id="89141" name="AutoShape 53"/>
          <p:cNvSpPr>
            <a:spLocks/>
          </p:cNvSpPr>
          <p:nvPr/>
        </p:nvSpPr>
        <p:spPr bwMode="auto">
          <a:xfrm>
            <a:off x="21326475" y="10228263"/>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53</a:t>
            </a:r>
            <a:endParaRPr lang="en-US">
              <a:solidFill>
                <a:schemeClr val="tx2"/>
              </a:solidFill>
              <a:latin typeface="Roboto" charset="0"/>
              <a:ea typeface="ＭＳ Ｐゴシック" charset="0"/>
              <a:cs typeface="Roboto" charset="0"/>
              <a:sym typeface="Roboto" charset="0"/>
            </a:endParaRPr>
          </a:p>
        </p:txBody>
      </p:sp>
      <p:sp>
        <p:nvSpPr>
          <p:cNvPr id="89142" name="AutoShape 54"/>
          <p:cNvSpPr>
            <a:spLocks/>
          </p:cNvSpPr>
          <p:nvPr/>
        </p:nvSpPr>
        <p:spPr bwMode="auto">
          <a:xfrm>
            <a:off x="17681575" y="10358438"/>
            <a:ext cx="476250" cy="476250"/>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a:solidFill>
                <a:schemeClr val="tx2"/>
              </a:solidFill>
            </a:endParaRPr>
          </a:p>
        </p:txBody>
      </p:sp>
      <p:sp>
        <p:nvSpPr>
          <p:cNvPr id="89143" name="AutoShape 55"/>
          <p:cNvSpPr>
            <a:spLocks/>
          </p:cNvSpPr>
          <p:nvPr/>
        </p:nvSpPr>
        <p:spPr bwMode="auto">
          <a:xfrm>
            <a:off x="20666075" y="10369550"/>
            <a:ext cx="563563" cy="454025"/>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89144" name="AutoShape 56"/>
          <p:cNvSpPr>
            <a:spLocks/>
          </p:cNvSpPr>
          <p:nvPr/>
        </p:nvSpPr>
        <p:spPr bwMode="auto">
          <a:xfrm>
            <a:off x="18278475" y="10228263"/>
            <a:ext cx="1108075"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tx2"/>
                </a:solidFill>
                <a:latin typeface="Roboto" charset="0"/>
                <a:ea typeface="ＭＳ Ｐゴシック" charset="0"/>
                <a:cs typeface="Roboto" charset="0"/>
                <a:sym typeface="Roboto" charset="0"/>
              </a:rPr>
              <a:t>-8</a:t>
            </a:r>
            <a:endParaRPr lang="en-US">
              <a:solidFill>
                <a:schemeClr val="tx2"/>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64" name="Object 6"/>
          <p:cNvGraphicFramePr>
            <a:graphicFrameLocks noChangeAspect="1"/>
          </p:cNvGraphicFramePr>
          <p:nvPr>
            <p:extLst>
              <p:ext uri="{D42A27DB-BD31-4B8C-83A1-F6EECF244321}">
                <p14:modId xmlns:p14="http://schemas.microsoft.com/office/powerpoint/2010/main" val="3206238106"/>
              </p:ext>
            </p:extLst>
          </p:nvPr>
        </p:nvGraphicFramePr>
        <p:xfrm>
          <a:off x="1534816" y="3795576"/>
          <a:ext cx="10985500" cy="8204473"/>
        </p:xfrm>
        <a:graphic>
          <a:graphicData uri="http://schemas.openxmlformats.org/drawingml/2006/chart">
            <c:chart xmlns:c="http://schemas.openxmlformats.org/drawingml/2006/chart" xmlns:r="http://schemas.openxmlformats.org/officeDocument/2006/relationships" r:id="rId2"/>
          </a:graphicData>
        </a:graphic>
      </p:graphicFrame>
      <p:sp>
        <p:nvSpPr>
          <p:cNvPr id="65" name="AutoShape 7"/>
          <p:cNvSpPr>
            <a:spLocks/>
          </p:cNvSpPr>
          <p:nvPr/>
        </p:nvSpPr>
        <p:spPr bwMode="auto">
          <a:xfrm>
            <a:off x="3548063" y="5453063"/>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50800" tIns="50800" rIns="50800" bIns="50800" anchor="ctr"/>
          <a:lstStyle/>
          <a:p>
            <a:endParaRPr lang="id-ID">
              <a:solidFill>
                <a:schemeClr val="tx2"/>
              </a:solidFill>
            </a:endParaRPr>
          </a:p>
        </p:txBody>
      </p:sp>
      <p:sp>
        <p:nvSpPr>
          <p:cNvPr id="66" name="AutoShape 8"/>
          <p:cNvSpPr>
            <a:spLocks/>
          </p:cNvSpPr>
          <p:nvPr/>
        </p:nvSpPr>
        <p:spPr bwMode="auto">
          <a:xfrm>
            <a:off x="7713663" y="8226152"/>
            <a:ext cx="1244600" cy="16764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50800" tIns="50800" rIns="50800" bIns="50800" anchor="ctr"/>
          <a:lstStyle/>
          <a:p>
            <a:endParaRPr lang="id-ID">
              <a:solidFill>
                <a:schemeClr val="tx2"/>
              </a:solidFill>
            </a:endParaRPr>
          </a:p>
        </p:txBody>
      </p:sp>
      <p:sp>
        <p:nvSpPr>
          <p:cNvPr id="67" name="AutoShape 9"/>
          <p:cNvSpPr>
            <a:spLocks/>
          </p:cNvSpPr>
          <p:nvPr/>
        </p:nvSpPr>
        <p:spPr bwMode="auto">
          <a:xfrm>
            <a:off x="3808413" y="5767388"/>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
        <p:nvSpPr>
          <p:cNvPr id="68" name="AutoShape 10"/>
          <p:cNvSpPr>
            <a:spLocks/>
          </p:cNvSpPr>
          <p:nvPr/>
        </p:nvSpPr>
        <p:spPr bwMode="auto">
          <a:xfrm>
            <a:off x="7974013" y="9064352"/>
            <a:ext cx="7254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500"/>
                                        <p:tgtEl>
                                          <p:spTgt spid="64"/>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 calcmode="lin" valueType="num">
                                      <p:cBhvr>
                                        <p:cTn id="11" dur="300" fill="hold"/>
                                        <p:tgtEl>
                                          <p:spTgt spid="65"/>
                                        </p:tgtEl>
                                        <p:attrNameLst>
                                          <p:attrName>ppt_w</p:attrName>
                                        </p:attrNameLst>
                                      </p:cBhvr>
                                      <p:tavLst>
                                        <p:tav tm="0">
                                          <p:val>
                                            <p:fltVal val="0"/>
                                          </p:val>
                                        </p:tav>
                                        <p:tav tm="100000">
                                          <p:val>
                                            <p:strVal val="#ppt_w"/>
                                          </p:val>
                                        </p:tav>
                                      </p:tavLst>
                                    </p:anim>
                                    <p:anim calcmode="lin" valueType="num">
                                      <p:cBhvr>
                                        <p:cTn id="12" dur="300" fill="hold"/>
                                        <p:tgtEl>
                                          <p:spTgt spid="65"/>
                                        </p:tgtEl>
                                        <p:attrNameLst>
                                          <p:attrName>ppt_h</p:attrName>
                                        </p:attrNameLst>
                                      </p:cBhvr>
                                      <p:tavLst>
                                        <p:tav tm="0">
                                          <p:val>
                                            <p:fltVal val="0"/>
                                          </p:val>
                                        </p:tav>
                                        <p:tav tm="100000">
                                          <p:val>
                                            <p:strVal val="#ppt_h"/>
                                          </p:val>
                                        </p:tav>
                                      </p:tavLst>
                                    </p:anim>
                                  </p:childTnLst>
                                </p:cTn>
                              </p:par>
                            </p:childTnLst>
                          </p:cTn>
                        </p:par>
                        <p:par>
                          <p:cTn id="13" fill="hold">
                            <p:stCondLst>
                              <p:cond delay="800"/>
                            </p:stCondLst>
                            <p:childTnLst>
                              <p:par>
                                <p:cTn id="14" presetID="23" presetClass="entr" presetSubtype="16" fill="hold" grpId="0" nodeType="afterEffect">
                                  <p:stCondLst>
                                    <p:cond delay="0"/>
                                  </p:stCondLst>
                                  <p:childTnLst>
                                    <p:set>
                                      <p:cBhvr>
                                        <p:cTn id="15" dur="1" fill="hold">
                                          <p:stCondLst>
                                            <p:cond delay="0"/>
                                          </p:stCondLst>
                                        </p:cTn>
                                        <p:tgtEl>
                                          <p:spTgt spid="67"/>
                                        </p:tgtEl>
                                        <p:attrNameLst>
                                          <p:attrName>style.visibility</p:attrName>
                                        </p:attrNameLst>
                                      </p:cBhvr>
                                      <p:to>
                                        <p:strVal val="visible"/>
                                      </p:to>
                                    </p:set>
                                    <p:anim calcmode="lin" valueType="num">
                                      <p:cBhvr>
                                        <p:cTn id="16" dur="300" fill="hold"/>
                                        <p:tgtEl>
                                          <p:spTgt spid="67"/>
                                        </p:tgtEl>
                                        <p:attrNameLst>
                                          <p:attrName>ppt_w</p:attrName>
                                        </p:attrNameLst>
                                      </p:cBhvr>
                                      <p:tavLst>
                                        <p:tav tm="0">
                                          <p:val>
                                            <p:fltVal val="0"/>
                                          </p:val>
                                        </p:tav>
                                        <p:tav tm="100000">
                                          <p:val>
                                            <p:strVal val="#ppt_w"/>
                                          </p:val>
                                        </p:tav>
                                      </p:tavLst>
                                    </p:anim>
                                    <p:anim calcmode="lin" valueType="num">
                                      <p:cBhvr>
                                        <p:cTn id="17" dur="300" fill="hold"/>
                                        <p:tgtEl>
                                          <p:spTgt spid="67"/>
                                        </p:tgtEl>
                                        <p:attrNameLst>
                                          <p:attrName>ppt_h</p:attrName>
                                        </p:attrNameLst>
                                      </p:cBhvr>
                                      <p:tavLst>
                                        <p:tav tm="0">
                                          <p:val>
                                            <p:fltVal val="0"/>
                                          </p:val>
                                        </p:tav>
                                        <p:tav tm="100000">
                                          <p:val>
                                            <p:strVal val="#ppt_h"/>
                                          </p:val>
                                        </p:tav>
                                      </p:tavLst>
                                    </p:anim>
                                  </p:childTnLst>
                                </p:cTn>
                              </p:par>
                            </p:childTnLst>
                          </p:cTn>
                        </p:par>
                        <p:par>
                          <p:cTn id="18" fill="hold">
                            <p:stCondLst>
                              <p:cond delay="1100"/>
                            </p:stCondLst>
                            <p:childTnLst>
                              <p:par>
                                <p:cTn id="19" presetID="23" presetClass="entr" presetSubtype="16" fill="hold" grpId="0" nodeType="afterEffect">
                                  <p:stCondLst>
                                    <p:cond delay="0"/>
                                  </p:stCondLst>
                                  <p:childTnLst>
                                    <p:set>
                                      <p:cBhvr>
                                        <p:cTn id="20" dur="1" fill="hold">
                                          <p:stCondLst>
                                            <p:cond delay="0"/>
                                          </p:stCondLst>
                                        </p:cTn>
                                        <p:tgtEl>
                                          <p:spTgt spid="66"/>
                                        </p:tgtEl>
                                        <p:attrNameLst>
                                          <p:attrName>style.visibility</p:attrName>
                                        </p:attrNameLst>
                                      </p:cBhvr>
                                      <p:to>
                                        <p:strVal val="visible"/>
                                      </p:to>
                                    </p:set>
                                    <p:anim calcmode="lin" valueType="num">
                                      <p:cBhvr>
                                        <p:cTn id="21" dur="300" fill="hold"/>
                                        <p:tgtEl>
                                          <p:spTgt spid="66"/>
                                        </p:tgtEl>
                                        <p:attrNameLst>
                                          <p:attrName>ppt_w</p:attrName>
                                        </p:attrNameLst>
                                      </p:cBhvr>
                                      <p:tavLst>
                                        <p:tav tm="0">
                                          <p:val>
                                            <p:fltVal val="0"/>
                                          </p:val>
                                        </p:tav>
                                        <p:tav tm="100000">
                                          <p:val>
                                            <p:strVal val="#ppt_w"/>
                                          </p:val>
                                        </p:tav>
                                      </p:tavLst>
                                    </p:anim>
                                    <p:anim calcmode="lin" valueType="num">
                                      <p:cBhvr>
                                        <p:cTn id="22" dur="300" fill="hold"/>
                                        <p:tgtEl>
                                          <p:spTgt spid="66"/>
                                        </p:tgtEl>
                                        <p:attrNameLst>
                                          <p:attrName>ppt_h</p:attrName>
                                        </p:attrNameLst>
                                      </p:cBhvr>
                                      <p:tavLst>
                                        <p:tav tm="0">
                                          <p:val>
                                            <p:fltVal val="0"/>
                                          </p:val>
                                        </p:tav>
                                        <p:tav tm="100000">
                                          <p:val>
                                            <p:strVal val="#ppt_h"/>
                                          </p:val>
                                        </p:tav>
                                      </p:tavLst>
                                    </p:anim>
                                  </p:childTnLst>
                                </p:cTn>
                              </p:par>
                            </p:childTnLst>
                          </p:cTn>
                        </p:par>
                        <p:par>
                          <p:cTn id="23" fill="hold">
                            <p:stCondLst>
                              <p:cond delay="1400"/>
                            </p:stCondLst>
                            <p:childTnLst>
                              <p:par>
                                <p:cTn id="24" presetID="23" presetClass="entr" presetSubtype="16" fill="hold" grpId="0" nodeType="afterEffect">
                                  <p:stCondLst>
                                    <p:cond delay="0"/>
                                  </p:stCondLst>
                                  <p:childTnLst>
                                    <p:set>
                                      <p:cBhvr>
                                        <p:cTn id="25" dur="1" fill="hold">
                                          <p:stCondLst>
                                            <p:cond delay="0"/>
                                          </p:stCondLst>
                                        </p:cTn>
                                        <p:tgtEl>
                                          <p:spTgt spid="68"/>
                                        </p:tgtEl>
                                        <p:attrNameLst>
                                          <p:attrName>style.visibility</p:attrName>
                                        </p:attrNameLst>
                                      </p:cBhvr>
                                      <p:to>
                                        <p:strVal val="visible"/>
                                      </p:to>
                                    </p:set>
                                    <p:anim calcmode="lin" valueType="num">
                                      <p:cBhvr>
                                        <p:cTn id="26" dur="300" fill="hold"/>
                                        <p:tgtEl>
                                          <p:spTgt spid="68"/>
                                        </p:tgtEl>
                                        <p:attrNameLst>
                                          <p:attrName>ppt_w</p:attrName>
                                        </p:attrNameLst>
                                      </p:cBhvr>
                                      <p:tavLst>
                                        <p:tav tm="0">
                                          <p:val>
                                            <p:fltVal val="0"/>
                                          </p:val>
                                        </p:tav>
                                        <p:tav tm="100000">
                                          <p:val>
                                            <p:strVal val="#ppt_w"/>
                                          </p:val>
                                        </p:tav>
                                      </p:tavLst>
                                    </p:anim>
                                    <p:anim calcmode="lin" valueType="num">
                                      <p:cBhvr>
                                        <p:cTn id="27" dur="300" fill="hold"/>
                                        <p:tgtEl>
                                          <p:spTgt spid="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P spid="65" grpId="0" animBg="1"/>
      <p:bldP spid="66" grpId="0" animBg="1"/>
      <p:bldP spid="67" grpId="0" autoUpdateAnimBg="0"/>
      <p:bldP spid="6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1139C4B-FD18-4BC7-B552-50AD6FCBFBBE}" type="slidenum">
              <a:rPr lang="en-US" sz="2000">
                <a:solidFill>
                  <a:schemeClr val="bg1"/>
                </a:solidFill>
              </a:rPr>
              <a:pPr algn="ctr" eaLnBrk="1">
                <a:lnSpc>
                  <a:spcPct val="100000"/>
                </a:lnSpc>
              </a:pPr>
              <a:t>84</a:t>
            </a:fld>
            <a:endParaRPr lang="en-US">
              <a:solidFill>
                <a:schemeClr val="bg1"/>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3419741105"/>
              </p:ext>
            </p:extLst>
          </p:nvPr>
        </p:nvGraphicFramePr>
        <p:xfrm>
          <a:off x="1541463" y="4779962"/>
          <a:ext cx="21475700" cy="7910685"/>
        </p:xfrm>
        <a:graphic>
          <a:graphicData uri="http://schemas.openxmlformats.org/drawingml/2006/chart">
            <c:chart xmlns:c="http://schemas.openxmlformats.org/drawingml/2006/chart" xmlns:r="http://schemas.openxmlformats.org/officeDocument/2006/relationships" r:id="rId2"/>
          </a:graphicData>
        </a:graphic>
      </p:graphicFrame>
      <p:sp>
        <p:nvSpPr>
          <p:cNvPr id="90117" name="AutoShape 5"/>
          <p:cNvSpPr>
            <a:spLocks/>
          </p:cNvSpPr>
          <p:nvPr/>
        </p:nvSpPr>
        <p:spPr bwMode="auto">
          <a:xfrm>
            <a:off x="5446713" y="6489700"/>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50800" tIns="50800" rIns="50800" bIns="50800" anchor="ctr"/>
          <a:lstStyle/>
          <a:p>
            <a:endParaRPr lang="id-ID">
              <a:solidFill>
                <a:schemeClr val="bg1"/>
              </a:solidFill>
            </a:endParaRPr>
          </a:p>
        </p:txBody>
      </p:sp>
      <p:sp>
        <p:nvSpPr>
          <p:cNvPr id="90118" name="AutoShape 6"/>
          <p:cNvSpPr>
            <a:spLocks/>
          </p:cNvSpPr>
          <p:nvPr/>
        </p:nvSpPr>
        <p:spPr bwMode="auto">
          <a:xfrm>
            <a:off x="10947400" y="8108950"/>
            <a:ext cx="1244600" cy="16764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90119" name="AutoShape 7"/>
          <p:cNvSpPr>
            <a:spLocks/>
          </p:cNvSpPr>
          <p:nvPr/>
        </p:nvSpPr>
        <p:spPr bwMode="auto">
          <a:xfrm>
            <a:off x="5705475" y="6804025"/>
            <a:ext cx="72548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
        <p:nvSpPr>
          <p:cNvPr id="90120" name="AutoShape 8"/>
          <p:cNvSpPr>
            <a:spLocks/>
          </p:cNvSpPr>
          <p:nvPr/>
        </p:nvSpPr>
        <p:spPr bwMode="auto">
          <a:xfrm>
            <a:off x="11206163" y="8947150"/>
            <a:ext cx="725487"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35%</a:t>
            </a:r>
            <a:endParaRPr lang="en-US" dirty="0">
              <a:solidFill>
                <a:schemeClr val="bg1"/>
              </a:solidFill>
              <a:latin typeface="Roboto" charset="0"/>
              <a:ea typeface="ＭＳ Ｐゴシック" charset="0"/>
              <a:cs typeface="Roboto" charset="0"/>
              <a:sym typeface="Roboto" charset="0"/>
            </a:endParaRPr>
          </a:p>
        </p:txBody>
      </p:sp>
      <p:sp>
        <p:nvSpPr>
          <p:cNvPr id="90121" name="AutoShape 9"/>
          <p:cNvSpPr>
            <a:spLocks/>
          </p:cNvSpPr>
          <p:nvPr/>
        </p:nvSpPr>
        <p:spPr bwMode="auto">
          <a:xfrm>
            <a:off x="12649200" y="3343275"/>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90122" name="AutoShape 10"/>
          <p:cNvSpPr>
            <a:spLocks/>
          </p:cNvSpPr>
          <p:nvPr/>
        </p:nvSpPr>
        <p:spPr bwMode="auto">
          <a:xfrm>
            <a:off x="12907963" y="3657600"/>
            <a:ext cx="7270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35%</a:t>
            </a:r>
            <a:endParaRPr lang="en-US">
              <a:solidFill>
                <a:schemeClr val="bg1"/>
              </a:solidFill>
              <a:latin typeface="Roboto" charset="0"/>
              <a:ea typeface="ＭＳ Ｐゴシック" charset="0"/>
              <a:cs typeface="Roboto" charset="0"/>
              <a:sym typeface="Roboto" charset="0"/>
            </a:endParaRPr>
          </a:p>
        </p:txBody>
      </p:sp>
      <p:sp>
        <p:nvSpPr>
          <p:cNvPr id="90123" name="AutoShape 11"/>
          <p:cNvSpPr>
            <a:spLocks/>
          </p:cNvSpPr>
          <p:nvPr/>
        </p:nvSpPr>
        <p:spPr bwMode="auto">
          <a:xfrm>
            <a:off x="19964400" y="4729163"/>
            <a:ext cx="1244600" cy="1619250"/>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50800" tIns="50800" rIns="50800" bIns="50800" anchor="ctr"/>
          <a:lstStyle/>
          <a:p>
            <a:endParaRPr lang="id-ID">
              <a:solidFill>
                <a:schemeClr val="bg1"/>
              </a:solidFill>
            </a:endParaRPr>
          </a:p>
        </p:txBody>
      </p:sp>
      <p:sp>
        <p:nvSpPr>
          <p:cNvPr id="90124" name="AutoShape 12"/>
          <p:cNvSpPr>
            <a:spLocks/>
          </p:cNvSpPr>
          <p:nvPr/>
        </p:nvSpPr>
        <p:spPr bwMode="auto">
          <a:xfrm>
            <a:off x="20223163" y="5043488"/>
            <a:ext cx="727075"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35%</a:t>
            </a:r>
            <a:endParaRPr lang="en-US">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7" dur="500"/>
                                        <p:tgtEl>
                                          <p:spTgt spid="3">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11" dur="2000"/>
                                        <p:tgtEl>
                                          <p:spTgt spid="3">
                                            <p:graphicEl>
                                              <a:chart seriesIdx="0" categoryIdx="-4" bldStep="series"/>
                                            </p:graphicEl>
                                          </p:spTgt>
                                        </p:tgtEl>
                                      </p:cBhvr>
                                    </p:animEffect>
                                  </p:childTnLst>
                                </p:cTn>
                              </p:par>
                            </p:childTnLst>
                          </p:cTn>
                        </p:par>
                        <p:par>
                          <p:cTn id="12" fill="hold">
                            <p:stCondLst>
                              <p:cond delay="2500"/>
                            </p:stCondLst>
                            <p:childTnLst>
                              <p:par>
                                <p:cTn id="13" presetID="23" presetClass="entr" presetSubtype="16" fill="hold" grpId="0" nodeType="afterEffect">
                                  <p:stCondLst>
                                    <p:cond delay="0"/>
                                  </p:stCondLst>
                                  <p:childTnLst>
                                    <p:set>
                                      <p:cBhvr>
                                        <p:cTn id="14" dur="1" fill="hold">
                                          <p:stCondLst>
                                            <p:cond delay="0"/>
                                          </p:stCondLst>
                                        </p:cTn>
                                        <p:tgtEl>
                                          <p:spTgt spid="90121"/>
                                        </p:tgtEl>
                                        <p:attrNameLst>
                                          <p:attrName>style.visibility</p:attrName>
                                        </p:attrNameLst>
                                      </p:cBhvr>
                                      <p:to>
                                        <p:strVal val="visible"/>
                                      </p:to>
                                    </p:set>
                                    <p:anim calcmode="lin" valueType="num">
                                      <p:cBhvr>
                                        <p:cTn id="15" dur="300" fill="hold"/>
                                        <p:tgtEl>
                                          <p:spTgt spid="90121"/>
                                        </p:tgtEl>
                                        <p:attrNameLst>
                                          <p:attrName>ppt_w</p:attrName>
                                        </p:attrNameLst>
                                      </p:cBhvr>
                                      <p:tavLst>
                                        <p:tav tm="0">
                                          <p:val>
                                            <p:fltVal val="0"/>
                                          </p:val>
                                        </p:tav>
                                        <p:tav tm="100000">
                                          <p:val>
                                            <p:strVal val="#ppt_w"/>
                                          </p:val>
                                        </p:tav>
                                      </p:tavLst>
                                    </p:anim>
                                    <p:anim calcmode="lin" valueType="num">
                                      <p:cBhvr>
                                        <p:cTn id="16" dur="300" fill="hold"/>
                                        <p:tgtEl>
                                          <p:spTgt spid="90121"/>
                                        </p:tgtEl>
                                        <p:attrNameLst>
                                          <p:attrName>ppt_h</p:attrName>
                                        </p:attrNameLst>
                                      </p:cBhvr>
                                      <p:tavLst>
                                        <p:tav tm="0">
                                          <p:val>
                                            <p:fltVal val="0"/>
                                          </p:val>
                                        </p:tav>
                                        <p:tav tm="100000">
                                          <p:val>
                                            <p:strVal val="#ppt_h"/>
                                          </p:val>
                                        </p:tav>
                                      </p:tavLst>
                                    </p:anim>
                                  </p:childTnLst>
                                </p:cTn>
                              </p:par>
                            </p:childTnLst>
                          </p:cTn>
                        </p:par>
                        <p:par>
                          <p:cTn id="17" fill="hold">
                            <p:stCondLst>
                              <p:cond delay="2800"/>
                            </p:stCondLst>
                            <p:childTnLst>
                              <p:par>
                                <p:cTn id="18" presetID="23" presetClass="entr" presetSubtype="16" fill="hold" grpId="0" nodeType="afterEffect">
                                  <p:stCondLst>
                                    <p:cond delay="0"/>
                                  </p:stCondLst>
                                  <p:childTnLst>
                                    <p:set>
                                      <p:cBhvr>
                                        <p:cTn id="19" dur="1" fill="hold">
                                          <p:stCondLst>
                                            <p:cond delay="0"/>
                                          </p:stCondLst>
                                        </p:cTn>
                                        <p:tgtEl>
                                          <p:spTgt spid="90122"/>
                                        </p:tgtEl>
                                        <p:attrNameLst>
                                          <p:attrName>style.visibility</p:attrName>
                                        </p:attrNameLst>
                                      </p:cBhvr>
                                      <p:to>
                                        <p:strVal val="visible"/>
                                      </p:to>
                                    </p:set>
                                    <p:anim calcmode="lin" valueType="num">
                                      <p:cBhvr>
                                        <p:cTn id="20" dur="300" fill="hold"/>
                                        <p:tgtEl>
                                          <p:spTgt spid="90122"/>
                                        </p:tgtEl>
                                        <p:attrNameLst>
                                          <p:attrName>ppt_w</p:attrName>
                                        </p:attrNameLst>
                                      </p:cBhvr>
                                      <p:tavLst>
                                        <p:tav tm="0">
                                          <p:val>
                                            <p:fltVal val="0"/>
                                          </p:val>
                                        </p:tav>
                                        <p:tav tm="100000">
                                          <p:val>
                                            <p:strVal val="#ppt_w"/>
                                          </p:val>
                                        </p:tav>
                                      </p:tavLst>
                                    </p:anim>
                                    <p:anim calcmode="lin" valueType="num">
                                      <p:cBhvr>
                                        <p:cTn id="21" dur="300" fill="hold"/>
                                        <p:tgtEl>
                                          <p:spTgt spid="90122"/>
                                        </p:tgtEl>
                                        <p:attrNameLst>
                                          <p:attrName>ppt_h</p:attrName>
                                        </p:attrNameLst>
                                      </p:cBhvr>
                                      <p:tavLst>
                                        <p:tav tm="0">
                                          <p:val>
                                            <p:fltVal val="0"/>
                                          </p:val>
                                        </p:tav>
                                        <p:tav tm="100000">
                                          <p:val>
                                            <p:strVal val="#ppt_h"/>
                                          </p:val>
                                        </p:tav>
                                      </p:tavLst>
                                    </p:anim>
                                  </p:childTnLst>
                                </p:cTn>
                              </p:par>
                            </p:childTnLst>
                          </p:cTn>
                        </p:par>
                        <p:par>
                          <p:cTn id="22" fill="hold">
                            <p:stCondLst>
                              <p:cond delay="3100"/>
                            </p:stCondLst>
                            <p:childTnLst>
                              <p:par>
                                <p:cTn id="23" presetID="23" presetClass="entr" presetSubtype="16" fill="hold" grpId="0" nodeType="afterEffect">
                                  <p:stCondLst>
                                    <p:cond delay="0"/>
                                  </p:stCondLst>
                                  <p:childTnLst>
                                    <p:set>
                                      <p:cBhvr>
                                        <p:cTn id="24" dur="1" fill="hold">
                                          <p:stCondLst>
                                            <p:cond delay="0"/>
                                          </p:stCondLst>
                                        </p:cTn>
                                        <p:tgtEl>
                                          <p:spTgt spid="90118"/>
                                        </p:tgtEl>
                                        <p:attrNameLst>
                                          <p:attrName>style.visibility</p:attrName>
                                        </p:attrNameLst>
                                      </p:cBhvr>
                                      <p:to>
                                        <p:strVal val="visible"/>
                                      </p:to>
                                    </p:set>
                                    <p:anim calcmode="lin" valueType="num">
                                      <p:cBhvr>
                                        <p:cTn id="25" dur="300" fill="hold"/>
                                        <p:tgtEl>
                                          <p:spTgt spid="90118"/>
                                        </p:tgtEl>
                                        <p:attrNameLst>
                                          <p:attrName>ppt_w</p:attrName>
                                        </p:attrNameLst>
                                      </p:cBhvr>
                                      <p:tavLst>
                                        <p:tav tm="0">
                                          <p:val>
                                            <p:fltVal val="0"/>
                                          </p:val>
                                        </p:tav>
                                        <p:tav tm="100000">
                                          <p:val>
                                            <p:strVal val="#ppt_w"/>
                                          </p:val>
                                        </p:tav>
                                      </p:tavLst>
                                    </p:anim>
                                    <p:anim calcmode="lin" valueType="num">
                                      <p:cBhvr>
                                        <p:cTn id="26" dur="300" fill="hold"/>
                                        <p:tgtEl>
                                          <p:spTgt spid="90118"/>
                                        </p:tgtEl>
                                        <p:attrNameLst>
                                          <p:attrName>ppt_h</p:attrName>
                                        </p:attrNameLst>
                                      </p:cBhvr>
                                      <p:tavLst>
                                        <p:tav tm="0">
                                          <p:val>
                                            <p:fltVal val="0"/>
                                          </p:val>
                                        </p:tav>
                                        <p:tav tm="100000">
                                          <p:val>
                                            <p:strVal val="#ppt_h"/>
                                          </p:val>
                                        </p:tav>
                                      </p:tavLst>
                                    </p:anim>
                                  </p:childTnLst>
                                </p:cTn>
                              </p:par>
                            </p:childTnLst>
                          </p:cTn>
                        </p:par>
                        <p:par>
                          <p:cTn id="27" fill="hold">
                            <p:stCondLst>
                              <p:cond delay="3400"/>
                            </p:stCondLst>
                            <p:childTnLst>
                              <p:par>
                                <p:cTn id="28" presetID="23" presetClass="entr" presetSubtype="16" fill="hold" grpId="0" nodeType="afterEffect">
                                  <p:stCondLst>
                                    <p:cond delay="0"/>
                                  </p:stCondLst>
                                  <p:childTnLst>
                                    <p:set>
                                      <p:cBhvr>
                                        <p:cTn id="29" dur="1" fill="hold">
                                          <p:stCondLst>
                                            <p:cond delay="0"/>
                                          </p:stCondLst>
                                        </p:cTn>
                                        <p:tgtEl>
                                          <p:spTgt spid="90120"/>
                                        </p:tgtEl>
                                        <p:attrNameLst>
                                          <p:attrName>style.visibility</p:attrName>
                                        </p:attrNameLst>
                                      </p:cBhvr>
                                      <p:to>
                                        <p:strVal val="visible"/>
                                      </p:to>
                                    </p:set>
                                    <p:anim calcmode="lin" valueType="num">
                                      <p:cBhvr>
                                        <p:cTn id="30" dur="300" fill="hold"/>
                                        <p:tgtEl>
                                          <p:spTgt spid="90120"/>
                                        </p:tgtEl>
                                        <p:attrNameLst>
                                          <p:attrName>ppt_w</p:attrName>
                                        </p:attrNameLst>
                                      </p:cBhvr>
                                      <p:tavLst>
                                        <p:tav tm="0">
                                          <p:val>
                                            <p:fltVal val="0"/>
                                          </p:val>
                                        </p:tav>
                                        <p:tav tm="100000">
                                          <p:val>
                                            <p:strVal val="#ppt_w"/>
                                          </p:val>
                                        </p:tav>
                                      </p:tavLst>
                                    </p:anim>
                                    <p:anim calcmode="lin" valueType="num">
                                      <p:cBhvr>
                                        <p:cTn id="31" dur="300" fill="hold"/>
                                        <p:tgtEl>
                                          <p:spTgt spid="90120"/>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36" dur="2000"/>
                                        <p:tgtEl>
                                          <p:spTgt spid="3">
                                            <p:graphicEl>
                                              <a:chart seriesIdx="1" categoryIdx="-4" bldStep="series"/>
                                            </p:graphicEl>
                                          </p:spTgt>
                                        </p:tgtEl>
                                      </p:cBhvr>
                                    </p:animEffect>
                                  </p:childTnLst>
                                </p:cTn>
                              </p:par>
                            </p:childTnLst>
                          </p:cTn>
                        </p:par>
                        <p:par>
                          <p:cTn id="37" fill="hold">
                            <p:stCondLst>
                              <p:cond delay="2000"/>
                            </p:stCondLst>
                            <p:childTnLst>
                              <p:par>
                                <p:cTn id="38" presetID="23" presetClass="entr" presetSubtype="16" fill="hold" grpId="0" nodeType="afterEffect">
                                  <p:stCondLst>
                                    <p:cond delay="0"/>
                                  </p:stCondLst>
                                  <p:childTnLst>
                                    <p:set>
                                      <p:cBhvr>
                                        <p:cTn id="39" dur="1" fill="hold">
                                          <p:stCondLst>
                                            <p:cond delay="0"/>
                                          </p:stCondLst>
                                        </p:cTn>
                                        <p:tgtEl>
                                          <p:spTgt spid="90123"/>
                                        </p:tgtEl>
                                        <p:attrNameLst>
                                          <p:attrName>style.visibility</p:attrName>
                                        </p:attrNameLst>
                                      </p:cBhvr>
                                      <p:to>
                                        <p:strVal val="visible"/>
                                      </p:to>
                                    </p:set>
                                    <p:anim calcmode="lin" valueType="num">
                                      <p:cBhvr>
                                        <p:cTn id="40" dur="300" fill="hold"/>
                                        <p:tgtEl>
                                          <p:spTgt spid="90123"/>
                                        </p:tgtEl>
                                        <p:attrNameLst>
                                          <p:attrName>ppt_w</p:attrName>
                                        </p:attrNameLst>
                                      </p:cBhvr>
                                      <p:tavLst>
                                        <p:tav tm="0">
                                          <p:val>
                                            <p:fltVal val="0"/>
                                          </p:val>
                                        </p:tav>
                                        <p:tav tm="100000">
                                          <p:val>
                                            <p:strVal val="#ppt_w"/>
                                          </p:val>
                                        </p:tav>
                                      </p:tavLst>
                                    </p:anim>
                                    <p:anim calcmode="lin" valueType="num">
                                      <p:cBhvr>
                                        <p:cTn id="41" dur="300" fill="hold"/>
                                        <p:tgtEl>
                                          <p:spTgt spid="90123"/>
                                        </p:tgtEl>
                                        <p:attrNameLst>
                                          <p:attrName>ppt_h</p:attrName>
                                        </p:attrNameLst>
                                      </p:cBhvr>
                                      <p:tavLst>
                                        <p:tav tm="0">
                                          <p:val>
                                            <p:fltVal val="0"/>
                                          </p:val>
                                        </p:tav>
                                        <p:tav tm="100000">
                                          <p:val>
                                            <p:strVal val="#ppt_h"/>
                                          </p:val>
                                        </p:tav>
                                      </p:tavLst>
                                    </p:anim>
                                  </p:childTnLst>
                                </p:cTn>
                              </p:par>
                            </p:childTnLst>
                          </p:cTn>
                        </p:par>
                        <p:par>
                          <p:cTn id="42" fill="hold" nodeType="afterGroup">
                            <p:stCondLst>
                              <p:cond delay="2300"/>
                            </p:stCondLst>
                            <p:childTnLst>
                              <p:par>
                                <p:cTn id="43" presetID="23" presetClass="entr" presetSubtype="16" fill="hold" grpId="0" nodeType="afterEffect">
                                  <p:stCondLst>
                                    <p:cond delay="100"/>
                                  </p:stCondLst>
                                  <p:childTnLst>
                                    <p:set>
                                      <p:cBhvr>
                                        <p:cTn id="44" dur="1" fill="hold">
                                          <p:stCondLst>
                                            <p:cond delay="0"/>
                                          </p:stCondLst>
                                        </p:cTn>
                                        <p:tgtEl>
                                          <p:spTgt spid="90124"/>
                                        </p:tgtEl>
                                        <p:attrNameLst>
                                          <p:attrName>style.visibility</p:attrName>
                                        </p:attrNameLst>
                                      </p:cBhvr>
                                      <p:to>
                                        <p:strVal val="visible"/>
                                      </p:to>
                                    </p:set>
                                    <p:anim calcmode="lin" valueType="num">
                                      <p:cBhvr>
                                        <p:cTn id="45" dur="300" fill="hold"/>
                                        <p:tgtEl>
                                          <p:spTgt spid="90124"/>
                                        </p:tgtEl>
                                        <p:attrNameLst>
                                          <p:attrName>ppt_w</p:attrName>
                                        </p:attrNameLst>
                                      </p:cBhvr>
                                      <p:tavLst>
                                        <p:tav tm="0">
                                          <p:val>
                                            <p:fltVal val="0"/>
                                          </p:val>
                                        </p:tav>
                                        <p:tav tm="100000">
                                          <p:val>
                                            <p:strVal val="#ppt_w"/>
                                          </p:val>
                                        </p:tav>
                                      </p:tavLst>
                                    </p:anim>
                                    <p:anim calcmode="lin" valueType="num">
                                      <p:cBhvr>
                                        <p:cTn id="46" dur="300" fill="hold"/>
                                        <p:tgtEl>
                                          <p:spTgt spid="90124"/>
                                        </p:tgtEl>
                                        <p:attrNameLst>
                                          <p:attrName>ppt_h</p:attrName>
                                        </p:attrNameLst>
                                      </p:cBhvr>
                                      <p:tavLst>
                                        <p:tav tm="0">
                                          <p:val>
                                            <p:fltVal val="0"/>
                                          </p:val>
                                        </p:tav>
                                        <p:tav tm="100000">
                                          <p:val>
                                            <p:strVal val="#ppt_h"/>
                                          </p:val>
                                        </p:tav>
                                      </p:tavLst>
                                    </p:anim>
                                  </p:childTnLst>
                                </p:cTn>
                              </p:par>
                            </p:childTnLst>
                          </p:cTn>
                        </p:par>
                        <p:par>
                          <p:cTn id="47" fill="hold" nodeType="afterGroup">
                            <p:stCondLst>
                              <p:cond delay="2700"/>
                            </p:stCondLst>
                            <p:childTnLst>
                              <p:par>
                                <p:cTn id="48" presetID="23" presetClass="entr" presetSubtype="16" fill="hold" grpId="0" nodeType="afterEffect">
                                  <p:stCondLst>
                                    <p:cond delay="100"/>
                                  </p:stCondLst>
                                  <p:childTnLst>
                                    <p:set>
                                      <p:cBhvr>
                                        <p:cTn id="49" dur="1" fill="hold">
                                          <p:stCondLst>
                                            <p:cond delay="0"/>
                                          </p:stCondLst>
                                        </p:cTn>
                                        <p:tgtEl>
                                          <p:spTgt spid="90117"/>
                                        </p:tgtEl>
                                        <p:attrNameLst>
                                          <p:attrName>style.visibility</p:attrName>
                                        </p:attrNameLst>
                                      </p:cBhvr>
                                      <p:to>
                                        <p:strVal val="visible"/>
                                      </p:to>
                                    </p:set>
                                    <p:anim calcmode="lin" valueType="num">
                                      <p:cBhvr>
                                        <p:cTn id="50" dur="300" fill="hold"/>
                                        <p:tgtEl>
                                          <p:spTgt spid="90117"/>
                                        </p:tgtEl>
                                        <p:attrNameLst>
                                          <p:attrName>ppt_w</p:attrName>
                                        </p:attrNameLst>
                                      </p:cBhvr>
                                      <p:tavLst>
                                        <p:tav tm="0">
                                          <p:val>
                                            <p:fltVal val="0"/>
                                          </p:val>
                                        </p:tav>
                                        <p:tav tm="100000">
                                          <p:val>
                                            <p:strVal val="#ppt_w"/>
                                          </p:val>
                                        </p:tav>
                                      </p:tavLst>
                                    </p:anim>
                                    <p:anim calcmode="lin" valueType="num">
                                      <p:cBhvr>
                                        <p:cTn id="51" dur="300" fill="hold"/>
                                        <p:tgtEl>
                                          <p:spTgt spid="90117"/>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90119"/>
                                        </p:tgtEl>
                                        <p:attrNameLst>
                                          <p:attrName>style.visibility</p:attrName>
                                        </p:attrNameLst>
                                      </p:cBhvr>
                                      <p:to>
                                        <p:strVal val="visible"/>
                                      </p:to>
                                    </p:set>
                                    <p:anim calcmode="lin" valueType="num">
                                      <p:cBhvr>
                                        <p:cTn id="55" dur="300" fill="hold"/>
                                        <p:tgtEl>
                                          <p:spTgt spid="90119"/>
                                        </p:tgtEl>
                                        <p:attrNameLst>
                                          <p:attrName>ppt_w</p:attrName>
                                        </p:attrNameLst>
                                      </p:cBhvr>
                                      <p:tavLst>
                                        <p:tav tm="0">
                                          <p:val>
                                            <p:fltVal val="0"/>
                                          </p:val>
                                        </p:tav>
                                        <p:tav tm="100000">
                                          <p:val>
                                            <p:strVal val="#ppt_w"/>
                                          </p:val>
                                        </p:tav>
                                      </p:tavLst>
                                    </p:anim>
                                    <p:anim calcmode="lin" valueType="num">
                                      <p:cBhvr>
                                        <p:cTn id="56" dur="300" fill="hold"/>
                                        <p:tgtEl>
                                          <p:spTgt spid="901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series"/>
        </p:bldSub>
      </p:bldGraphic>
      <p:bldP spid="90117" grpId="0" animBg="1"/>
      <p:bldP spid="90118" grpId="0" animBg="1"/>
      <p:bldP spid="90119" grpId="0" autoUpdateAnimBg="0"/>
      <p:bldP spid="90120" grpId="0" autoUpdateAnimBg="0"/>
      <p:bldP spid="90121" grpId="0" animBg="1"/>
      <p:bldP spid="90122" grpId="0" autoUpdateAnimBg="0"/>
      <p:bldP spid="90123" grpId="0" animBg="1"/>
      <p:bldP spid="90124"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396819056"/>
              </p:ext>
            </p:extLst>
          </p:nvPr>
        </p:nvGraphicFramePr>
        <p:xfrm>
          <a:off x="1087658" y="3513138"/>
          <a:ext cx="12016432" cy="9152297"/>
        </p:xfrm>
        <a:graphic>
          <a:graphicData uri="http://schemas.openxmlformats.org/drawingml/2006/chart">
            <c:chart xmlns:c="http://schemas.openxmlformats.org/drawingml/2006/chart" xmlns:r="http://schemas.openxmlformats.org/officeDocument/2006/relationships" r:id="rId2"/>
          </a:graphicData>
        </a:graphic>
      </p:graphicFrame>
      <p:sp>
        <p:nvSpPr>
          <p:cNvPr id="9113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35AE2C3-76C7-42EB-ADC6-7E645FE2BB66}" type="slidenum">
              <a:rPr lang="en-US" sz="2000">
                <a:solidFill>
                  <a:schemeClr val="bg1"/>
                </a:solidFill>
              </a:rPr>
              <a:pPr algn="ctr" eaLnBrk="1">
                <a:lnSpc>
                  <a:spcPct val="100000"/>
                </a:lnSpc>
              </a:pPr>
              <a:t>85</a:t>
            </a:fld>
            <a:endParaRPr lang="en-US">
              <a:solidFill>
                <a:schemeClr val="bg1"/>
              </a:solidFill>
            </a:endParaRPr>
          </a:p>
        </p:txBody>
      </p:sp>
      <p:sp>
        <p:nvSpPr>
          <p:cNvPr id="91141" name="AutoShape 5"/>
          <p:cNvSpPr>
            <a:spLocks/>
          </p:cNvSpPr>
          <p:nvPr/>
        </p:nvSpPr>
        <p:spPr bwMode="auto">
          <a:xfrm>
            <a:off x="10544175" y="4525963"/>
            <a:ext cx="164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dirty="0">
                <a:solidFill>
                  <a:schemeClr val="bg1"/>
                </a:solidFill>
                <a:latin typeface="Roboto" charset="0"/>
                <a:ea typeface="ＭＳ Ｐゴシック" charset="0"/>
                <a:cs typeface="Roboto" charset="0"/>
                <a:sym typeface="Roboto" charset="0"/>
              </a:rPr>
              <a:t>Text here</a:t>
            </a:r>
          </a:p>
        </p:txBody>
      </p:sp>
      <p:sp>
        <p:nvSpPr>
          <p:cNvPr id="91142" name="AutoShape 6"/>
          <p:cNvSpPr>
            <a:spLocks/>
          </p:cNvSpPr>
          <p:nvPr/>
        </p:nvSpPr>
        <p:spPr bwMode="auto">
          <a:xfrm rot="-2700000">
            <a:off x="4360863" y="4125913"/>
            <a:ext cx="336550" cy="336550"/>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91143" name="AutoShape 7"/>
          <p:cNvSpPr>
            <a:spLocks/>
          </p:cNvSpPr>
          <p:nvPr/>
        </p:nvSpPr>
        <p:spPr bwMode="auto">
          <a:xfrm>
            <a:off x="3705225" y="3513138"/>
            <a:ext cx="1647825"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584200">
              <a:lnSpc>
                <a:spcPct val="100000"/>
              </a:lnSpc>
              <a:defRPr/>
            </a:pPr>
            <a:r>
              <a:rPr lang="en-US">
                <a:solidFill>
                  <a:schemeClr val="bg1"/>
                </a:solidFill>
                <a:latin typeface="Roboto" charset="0"/>
                <a:ea typeface="ＭＳ Ｐゴシック" charset="0"/>
                <a:cs typeface="Roboto" charset="0"/>
                <a:sym typeface="Roboto" charset="0"/>
              </a:rPr>
              <a:t>Text here</a:t>
            </a:r>
          </a:p>
        </p:txBody>
      </p:sp>
      <p:sp>
        <p:nvSpPr>
          <p:cNvPr id="91144" name="AutoShape 8"/>
          <p:cNvSpPr>
            <a:spLocks/>
          </p:cNvSpPr>
          <p:nvPr/>
        </p:nvSpPr>
        <p:spPr bwMode="auto">
          <a:xfrm rot="-2700000">
            <a:off x="11199813" y="5016500"/>
            <a:ext cx="336550" cy="336550"/>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bg1">
              <a:lumMod val="85000"/>
            </a:schemeClr>
          </a:solidFill>
          <a:ln>
            <a:noFill/>
          </a:ln>
          <a:effectLst/>
          <a:extLst/>
        </p:spPr>
        <p:txBody>
          <a:bodyPr lIns="50800" tIns="50800" rIns="50800" bIns="50800" anchor="ctr"/>
          <a:lstStyle/>
          <a:p>
            <a:endParaRPr lang="id-ID">
              <a:solidFill>
                <a:schemeClr val="bg1"/>
              </a:solidFill>
            </a:endParaRPr>
          </a:p>
        </p:txBody>
      </p:sp>
      <p:sp>
        <p:nvSpPr>
          <p:cNvPr id="91145" name="AutoShape 9"/>
          <p:cNvSpPr>
            <a:spLocks/>
          </p:cNvSpPr>
          <p:nvPr/>
        </p:nvSpPr>
        <p:spPr bwMode="auto">
          <a:xfrm>
            <a:off x="14603413" y="7685088"/>
            <a:ext cx="8239125" cy="3632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siamet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suame</a:t>
            </a:r>
            <a:r>
              <a:rPr lang="en-US" dirty="0">
                <a:solidFill>
                  <a:schemeClr val="bg1"/>
                </a:solidFill>
                <a:latin typeface="Roboto Light" panose="02000000000000000000" pitchFamily="2" charset="0"/>
                <a:ea typeface="Roboto Light" panose="02000000000000000000" pitchFamily="2" charset="0"/>
              </a:rPr>
              <a:t> this placeholder for text can be added on your instruction diamante </a:t>
            </a:r>
            <a:r>
              <a:rPr lang="en-US" dirty="0" err="1">
                <a:solidFill>
                  <a:schemeClr val="bg1"/>
                </a:solidFill>
                <a:latin typeface="Roboto Light" panose="02000000000000000000" pitchFamily="2" charset="0"/>
                <a:ea typeface="Roboto Light" panose="02000000000000000000" pitchFamily="2" charset="0"/>
              </a:rPr>
              <a:t>zuniga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merida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della</a:t>
            </a:r>
            <a:r>
              <a:rPr lang="en-US" dirty="0">
                <a:solidFill>
                  <a:schemeClr val="bg1"/>
                </a:solidFill>
                <a:latin typeface="Roboto Light" panose="02000000000000000000" pitchFamily="2" charset="0"/>
                <a:ea typeface="Roboto Light" panose="02000000000000000000" pitchFamily="2" charset="0"/>
              </a:rPr>
              <a:t> stronghold is not simply random </a:t>
            </a:r>
            <a:r>
              <a:rPr lang="en-US" dirty="0" err="1">
                <a:solidFill>
                  <a:schemeClr val="bg1"/>
                </a:solidFill>
                <a:latin typeface="Roboto Light" panose="02000000000000000000" pitchFamily="2" charset="0"/>
                <a:ea typeface="Roboto Light" panose="02000000000000000000" pitchFamily="2" charset="0"/>
              </a:rPr>
              <a:t>denis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moberaciuen</a:t>
            </a:r>
            <a:r>
              <a:rPr lang="en-US" dirty="0">
                <a:solidFill>
                  <a:schemeClr val="bg1"/>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dirty="0" err="1">
                <a:solidFill>
                  <a:schemeClr val="bg1"/>
                </a:solidFill>
                <a:latin typeface="Roboto Light" panose="02000000000000000000" pitchFamily="2" charset="0"/>
                <a:ea typeface="Roboto Light" panose="02000000000000000000" pitchFamily="2" charset="0"/>
              </a:rPr>
              <a:t>psum</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siamet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suame</a:t>
            </a:r>
            <a:r>
              <a:rPr lang="en-US" dirty="0">
                <a:solidFill>
                  <a:schemeClr val="bg1"/>
                </a:solidFill>
                <a:latin typeface="Roboto Light" panose="02000000000000000000" pitchFamily="2" charset="0"/>
                <a:ea typeface="Roboto Light" panose="02000000000000000000" pitchFamily="2" charset="0"/>
              </a:rPr>
              <a:t> this placeholder</a:t>
            </a:r>
          </a:p>
        </p:txBody>
      </p:sp>
      <p:sp>
        <p:nvSpPr>
          <p:cNvPr id="91146" name="AutoShape 10"/>
          <p:cNvSpPr>
            <a:spLocks/>
          </p:cNvSpPr>
          <p:nvPr/>
        </p:nvSpPr>
        <p:spPr bwMode="auto">
          <a:xfrm>
            <a:off x="14603413" y="4294188"/>
            <a:ext cx="8539162" cy="2809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90000"/>
              </a:lnSpc>
              <a:spcBef>
                <a:spcPts val="1200"/>
              </a:spcBef>
              <a:defRPr/>
            </a:pPr>
            <a:r>
              <a:rPr lang="en-US" sz="6000">
                <a:solidFill>
                  <a:schemeClr val="bg1"/>
                </a:solidFill>
                <a:latin typeface="Roboto" charset="0"/>
                <a:ea typeface="ＭＳ Ｐゴシック" charset="0"/>
                <a:cs typeface="Roboto" charset="0"/>
                <a:sym typeface="Roboto" charset="0"/>
              </a:rPr>
              <a:t>The Best Presentation Layout with Area Chart and Description.</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38000" fill="hold" grpId="0" nodeType="afterEffect">
                                  <p:stCondLst>
                                    <p:cond delay="0"/>
                                  </p:stCondLst>
                                  <p:iterate type="wd">
                                    <p:tmPct val="5000"/>
                                  </p:iterate>
                                  <p:childTnLst>
                                    <p:set>
                                      <p:cBhvr>
                                        <p:cTn id="6" dur="1" fill="hold">
                                          <p:stCondLst>
                                            <p:cond delay="0"/>
                                          </p:stCondLst>
                                        </p:cTn>
                                        <p:tgtEl>
                                          <p:spTgt spid="91146"/>
                                        </p:tgtEl>
                                        <p:attrNameLst>
                                          <p:attrName>style.visibility</p:attrName>
                                        </p:attrNameLst>
                                      </p:cBhvr>
                                      <p:to>
                                        <p:strVal val="visible"/>
                                      </p:to>
                                    </p:set>
                                    <p:anim calcmode="lin" valueType="num">
                                      <p:cBhvr additive="base">
                                        <p:cTn id="7" dur="500" fill="hold"/>
                                        <p:tgtEl>
                                          <p:spTgt spid="91146"/>
                                        </p:tgtEl>
                                        <p:attrNameLst>
                                          <p:attrName>ppt_x</p:attrName>
                                        </p:attrNameLst>
                                      </p:cBhvr>
                                      <p:tavLst>
                                        <p:tav tm="0">
                                          <p:val>
                                            <p:strVal val="1+#ppt_w/2"/>
                                          </p:val>
                                        </p:tav>
                                        <p:tav tm="100000">
                                          <p:val>
                                            <p:strVal val="#ppt_x"/>
                                          </p:val>
                                        </p:tav>
                                      </p:tavLst>
                                    </p:anim>
                                    <p:anim calcmode="lin" valueType="num">
                                      <p:cBhvr additive="base">
                                        <p:cTn id="8" dur="500" fill="hold"/>
                                        <p:tgtEl>
                                          <p:spTgt spid="9114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400"/>
                                  </p:stCondLst>
                                  <p:iterate type="wd">
                                    <p:tmPct val="5000"/>
                                  </p:iterate>
                                  <p:childTnLst>
                                    <p:set>
                                      <p:cBhvr>
                                        <p:cTn id="10" dur="1" fill="hold">
                                          <p:stCondLst>
                                            <p:cond delay="0"/>
                                          </p:stCondLst>
                                        </p:cTn>
                                        <p:tgtEl>
                                          <p:spTgt spid="91145"/>
                                        </p:tgtEl>
                                        <p:attrNameLst>
                                          <p:attrName>style.visibility</p:attrName>
                                        </p:attrNameLst>
                                      </p:cBhvr>
                                      <p:to>
                                        <p:strVal val="visible"/>
                                      </p:to>
                                    </p:set>
                                    <p:anim calcmode="lin" valueType="num">
                                      <p:cBhvr additive="base">
                                        <p:cTn id="11" dur="500" fill="hold"/>
                                        <p:tgtEl>
                                          <p:spTgt spid="91145"/>
                                        </p:tgtEl>
                                        <p:attrNameLst>
                                          <p:attrName>ppt_x</p:attrName>
                                        </p:attrNameLst>
                                      </p:cBhvr>
                                      <p:tavLst>
                                        <p:tav tm="0">
                                          <p:val>
                                            <p:strVal val="1+#ppt_w/2"/>
                                          </p:val>
                                        </p:tav>
                                        <p:tav tm="100000">
                                          <p:val>
                                            <p:strVal val="#ppt_x"/>
                                          </p:val>
                                        </p:tav>
                                      </p:tavLst>
                                    </p:anim>
                                    <p:anim calcmode="lin" valueType="num">
                                      <p:cBhvr additive="base">
                                        <p:cTn id="12" dur="500" fill="hold"/>
                                        <p:tgtEl>
                                          <p:spTgt spid="911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5" grpId="0" autoUpdateAnimBg="0"/>
      <p:bldP spid="9114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1E875B-3770-499A-A25F-1B13A8C19720}" type="slidenum">
              <a:rPr lang="en-US" sz="2000">
                <a:solidFill>
                  <a:schemeClr val="bg1"/>
                </a:solidFill>
              </a:rPr>
              <a:pPr algn="ctr" eaLnBrk="1">
                <a:lnSpc>
                  <a:spcPct val="100000"/>
                </a:lnSpc>
              </a:pPr>
              <a:t>86</a:t>
            </a:fld>
            <a:endParaRPr lang="en-US">
              <a:solidFill>
                <a:schemeClr val="bg1"/>
              </a:solidFill>
            </a:endParaRPr>
          </a:p>
        </p:txBody>
      </p:sp>
      <p:sp>
        <p:nvSpPr>
          <p:cNvPr id="92164" name="AutoShape 4"/>
          <p:cNvSpPr>
            <a:spLocks/>
          </p:cNvSpPr>
          <p:nvPr/>
        </p:nvSpPr>
        <p:spPr bwMode="auto">
          <a:xfrm>
            <a:off x="1268413" y="7748588"/>
            <a:ext cx="7815262" cy="356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a:t>
            </a:r>
            <a:r>
              <a:rPr lang="en-US" dirty="0" err="1">
                <a:solidFill>
                  <a:schemeClr val="bg1"/>
                </a:solidFill>
                <a:latin typeface="Roboto Light" panose="02000000000000000000" pitchFamily="2" charset="0"/>
                <a:ea typeface="Roboto Light" panose="02000000000000000000" pitchFamily="2" charset="0"/>
              </a:rPr>
              <a:t>which</a:t>
            </a:r>
            <a:r>
              <a:rPr lang="en-US" dirty="0">
                <a:solidFill>
                  <a:schemeClr val="bg1"/>
                </a:solidFill>
                <a:latin typeface="Roboto Light" panose="02000000000000000000" pitchFamily="2" charset="0"/>
                <a:ea typeface="Roboto Light" panose="02000000000000000000" pitchFamily="2" charset="0"/>
              </a:rPr>
              <a:t>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a:t>
            </a:r>
          </a:p>
        </p:txBody>
      </p:sp>
      <p:sp>
        <p:nvSpPr>
          <p:cNvPr id="92165" name="AutoShape 5"/>
          <p:cNvSpPr>
            <a:spLocks/>
          </p:cNvSpPr>
          <p:nvPr/>
        </p:nvSpPr>
        <p:spPr bwMode="auto">
          <a:xfrm>
            <a:off x="1268413" y="4138613"/>
            <a:ext cx="7815262"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We help you to grow your idea into a Profitable Business</a:t>
            </a:r>
            <a:endParaRPr lang="en-US" dirty="0">
              <a:solidFill>
                <a:schemeClr val="bg1"/>
              </a:solidFill>
              <a:latin typeface="Roboto" charset="0"/>
              <a:ea typeface="ＭＳ Ｐゴシック" charset="0"/>
              <a:cs typeface="Roboto" charset="0"/>
              <a:sym typeface="Roboto" charset="0"/>
            </a:endParaRPr>
          </a:p>
        </p:txBody>
      </p:sp>
      <p:sp>
        <p:nvSpPr>
          <p:cNvPr id="92166" name="AutoShape 6"/>
          <p:cNvSpPr>
            <a:spLocks/>
          </p:cNvSpPr>
          <p:nvPr/>
        </p:nvSpPr>
        <p:spPr bwMode="auto">
          <a:xfrm>
            <a:off x="11634788" y="8294688"/>
            <a:ext cx="1427162" cy="2928937"/>
          </a:xfrm>
          <a:custGeom>
            <a:avLst/>
            <a:gdLst>
              <a:gd name="T0" fmla="*/ 713581 w 21600"/>
              <a:gd name="T1" fmla="*/ 1464469 h 21600"/>
              <a:gd name="T2" fmla="*/ 713581 w 21600"/>
              <a:gd name="T3" fmla="*/ 1464469 h 21600"/>
              <a:gd name="T4" fmla="*/ 713581 w 21600"/>
              <a:gd name="T5" fmla="*/ 1464469 h 21600"/>
              <a:gd name="T6" fmla="*/ 713581 w 21600"/>
              <a:gd name="T7" fmla="*/ 1464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 y="0"/>
                </a:moveTo>
                <a:cubicBezTo>
                  <a:pt x="741" y="0"/>
                  <a:pt x="0" y="358"/>
                  <a:pt x="0" y="802"/>
                </a:cubicBezTo>
                <a:lnTo>
                  <a:pt x="0" y="18739"/>
                </a:lnTo>
                <a:cubicBezTo>
                  <a:pt x="0" y="19183"/>
                  <a:pt x="741" y="19541"/>
                  <a:pt x="1651" y="19541"/>
                </a:cubicBezTo>
                <a:lnTo>
                  <a:pt x="6581" y="19541"/>
                </a:lnTo>
                <a:lnTo>
                  <a:pt x="10803" y="21600"/>
                </a:lnTo>
                <a:lnTo>
                  <a:pt x="15024" y="19541"/>
                </a:lnTo>
                <a:lnTo>
                  <a:pt x="19954" y="19541"/>
                </a:lnTo>
                <a:cubicBezTo>
                  <a:pt x="20864" y="19541"/>
                  <a:pt x="21600" y="19183"/>
                  <a:pt x="21600" y="18739"/>
                </a:cubicBezTo>
                <a:lnTo>
                  <a:pt x="21600" y="802"/>
                </a:lnTo>
                <a:cubicBezTo>
                  <a:pt x="21599" y="358"/>
                  <a:pt x="20864" y="0"/>
                  <a:pt x="19954" y="0"/>
                </a:cubicBezTo>
                <a:lnTo>
                  <a:pt x="1651"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92167" name="AutoShape 7"/>
          <p:cNvSpPr>
            <a:spLocks/>
          </p:cNvSpPr>
          <p:nvPr/>
        </p:nvSpPr>
        <p:spPr bwMode="auto">
          <a:xfrm>
            <a:off x="13989050" y="6665913"/>
            <a:ext cx="1427163" cy="4557712"/>
          </a:xfrm>
          <a:custGeom>
            <a:avLst/>
            <a:gdLst>
              <a:gd name="T0" fmla="*/ 713582 w 21600"/>
              <a:gd name="T1" fmla="*/ 2278856 h 21600"/>
              <a:gd name="T2" fmla="*/ 713582 w 21600"/>
              <a:gd name="T3" fmla="*/ 2278856 h 21600"/>
              <a:gd name="T4" fmla="*/ 713582 w 21600"/>
              <a:gd name="T5" fmla="*/ 2278856 h 21600"/>
              <a:gd name="T6" fmla="*/ 713582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7" y="20277"/>
                </a:lnTo>
                <a:lnTo>
                  <a:pt x="10800" y="21600"/>
                </a:lnTo>
                <a:lnTo>
                  <a:pt x="15022" y="20277"/>
                </a:lnTo>
                <a:lnTo>
                  <a:pt x="19954" y="20277"/>
                </a:lnTo>
                <a:cubicBezTo>
                  <a:pt x="20864" y="20277"/>
                  <a:pt x="21600" y="20047"/>
                  <a:pt x="21600" y="19762"/>
                </a:cubicBezTo>
                <a:lnTo>
                  <a:pt x="21600" y="515"/>
                </a:lnTo>
                <a:cubicBezTo>
                  <a:pt x="21599" y="230"/>
                  <a:pt x="20864" y="0"/>
                  <a:pt x="19954" y="0"/>
                </a:cubicBezTo>
                <a:lnTo>
                  <a:pt x="1645"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92168" name="AutoShape 8"/>
          <p:cNvSpPr>
            <a:spLocks/>
          </p:cNvSpPr>
          <p:nvPr/>
        </p:nvSpPr>
        <p:spPr bwMode="auto">
          <a:xfrm>
            <a:off x="16341725" y="5456238"/>
            <a:ext cx="1427163" cy="5767387"/>
          </a:xfrm>
          <a:custGeom>
            <a:avLst/>
            <a:gdLst>
              <a:gd name="T0" fmla="*/ 713582 w 21600"/>
              <a:gd name="T1" fmla="*/ 2883693 h 21600"/>
              <a:gd name="T2" fmla="*/ 713582 w 21600"/>
              <a:gd name="T3" fmla="*/ 2883693 h 21600"/>
              <a:gd name="T4" fmla="*/ 713582 w 21600"/>
              <a:gd name="T5" fmla="*/ 2883693 h 21600"/>
              <a:gd name="T6" fmla="*/ 713582 w 21600"/>
              <a:gd name="T7" fmla="*/ 2883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82"/>
                  <a:pt x="0" y="407"/>
                </a:cubicBezTo>
                <a:lnTo>
                  <a:pt x="0" y="20147"/>
                </a:lnTo>
                <a:cubicBezTo>
                  <a:pt x="0" y="20372"/>
                  <a:pt x="735" y="20555"/>
                  <a:pt x="1645" y="20555"/>
                </a:cubicBezTo>
                <a:lnTo>
                  <a:pt x="6577" y="20555"/>
                </a:lnTo>
                <a:lnTo>
                  <a:pt x="10799" y="21599"/>
                </a:lnTo>
                <a:lnTo>
                  <a:pt x="15022" y="20555"/>
                </a:lnTo>
                <a:lnTo>
                  <a:pt x="19954" y="20555"/>
                </a:lnTo>
                <a:cubicBezTo>
                  <a:pt x="20864" y="20555"/>
                  <a:pt x="21599" y="20372"/>
                  <a:pt x="21599" y="20147"/>
                </a:cubicBezTo>
                <a:lnTo>
                  <a:pt x="21599" y="407"/>
                </a:lnTo>
                <a:cubicBezTo>
                  <a:pt x="21599" y="182"/>
                  <a:pt x="20864" y="0"/>
                  <a:pt x="19954" y="0"/>
                </a:cubicBezTo>
                <a:lnTo>
                  <a:pt x="1645"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92169" name="AutoShape 9"/>
          <p:cNvSpPr>
            <a:spLocks/>
          </p:cNvSpPr>
          <p:nvPr/>
        </p:nvSpPr>
        <p:spPr bwMode="auto">
          <a:xfrm>
            <a:off x="18695988" y="4681538"/>
            <a:ext cx="1427162" cy="6542087"/>
          </a:xfrm>
          <a:custGeom>
            <a:avLst/>
            <a:gdLst>
              <a:gd name="T0" fmla="*/ 713581 w 21600"/>
              <a:gd name="T1" fmla="*/ 3271044 h 21600"/>
              <a:gd name="T2" fmla="*/ 713581 w 21600"/>
              <a:gd name="T3" fmla="*/ 3271044 h 21600"/>
              <a:gd name="T4" fmla="*/ 713581 w 21600"/>
              <a:gd name="T5" fmla="*/ 3271044 h 21600"/>
              <a:gd name="T6" fmla="*/ 713581 w 21600"/>
              <a:gd name="T7" fmla="*/ 327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60"/>
                  <a:pt x="0" y="359"/>
                </a:cubicBezTo>
                <a:lnTo>
                  <a:pt x="0" y="20319"/>
                </a:lnTo>
                <a:cubicBezTo>
                  <a:pt x="0" y="20518"/>
                  <a:pt x="735" y="20678"/>
                  <a:pt x="1645" y="20678"/>
                </a:cubicBezTo>
                <a:lnTo>
                  <a:pt x="6577" y="20678"/>
                </a:lnTo>
                <a:lnTo>
                  <a:pt x="10800" y="21599"/>
                </a:lnTo>
                <a:lnTo>
                  <a:pt x="15022" y="20678"/>
                </a:lnTo>
                <a:lnTo>
                  <a:pt x="19954" y="20678"/>
                </a:lnTo>
                <a:cubicBezTo>
                  <a:pt x="20864" y="20678"/>
                  <a:pt x="21599" y="20518"/>
                  <a:pt x="21599" y="20319"/>
                </a:cubicBezTo>
                <a:lnTo>
                  <a:pt x="21599" y="359"/>
                </a:lnTo>
                <a:cubicBezTo>
                  <a:pt x="21600" y="160"/>
                  <a:pt x="20864" y="0"/>
                  <a:pt x="19954" y="0"/>
                </a:cubicBezTo>
                <a:lnTo>
                  <a:pt x="1645"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92170" name="AutoShape 10"/>
          <p:cNvSpPr>
            <a:spLocks/>
          </p:cNvSpPr>
          <p:nvPr/>
        </p:nvSpPr>
        <p:spPr bwMode="auto">
          <a:xfrm>
            <a:off x="21048663" y="6665913"/>
            <a:ext cx="1428750" cy="4557712"/>
          </a:xfrm>
          <a:custGeom>
            <a:avLst/>
            <a:gdLst>
              <a:gd name="T0" fmla="*/ 714375 w 21600"/>
              <a:gd name="T1" fmla="*/ 2278856 h 21600"/>
              <a:gd name="T2" fmla="*/ 714375 w 21600"/>
              <a:gd name="T3" fmla="*/ 2278856 h 21600"/>
              <a:gd name="T4" fmla="*/ 714375 w 21600"/>
              <a:gd name="T5" fmla="*/ 2278856 h 21600"/>
              <a:gd name="T6" fmla="*/ 714375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5" y="20277"/>
                </a:lnTo>
                <a:lnTo>
                  <a:pt x="10796" y="21600"/>
                </a:lnTo>
                <a:lnTo>
                  <a:pt x="15018" y="20277"/>
                </a:lnTo>
                <a:lnTo>
                  <a:pt x="19948" y="20277"/>
                </a:lnTo>
                <a:cubicBezTo>
                  <a:pt x="20858" y="20277"/>
                  <a:pt x="21599" y="20047"/>
                  <a:pt x="21599" y="19762"/>
                </a:cubicBezTo>
                <a:lnTo>
                  <a:pt x="21599" y="515"/>
                </a:lnTo>
                <a:cubicBezTo>
                  <a:pt x="21600" y="230"/>
                  <a:pt x="20858" y="0"/>
                  <a:pt x="19948" y="0"/>
                </a:cubicBezTo>
                <a:lnTo>
                  <a:pt x="1645" y="0"/>
                </a:lnTo>
                <a:close/>
              </a:path>
            </a:pathLst>
          </a:custGeom>
          <a:solidFill>
            <a:schemeClr val="accent5"/>
          </a:solidFill>
          <a:ln>
            <a:noFill/>
          </a:ln>
          <a:effectLst/>
          <a:extLst/>
        </p:spPr>
        <p:txBody>
          <a:bodyPr lIns="50800" tIns="50800" rIns="50800" bIns="50800" anchor="ctr"/>
          <a:lstStyle/>
          <a:p>
            <a:endParaRPr lang="id-ID">
              <a:solidFill>
                <a:schemeClr val="bg1"/>
              </a:solidFill>
            </a:endParaRPr>
          </a:p>
        </p:txBody>
      </p:sp>
      <p:sp>
        <p:nvSpPr>
          <p:cNvPr id="92171" name="AutoShape 11"/>
          <p:cNvSpPr>
            <a:spLocks/>
          </p:cNvSpPr>
          <p:nvPr/>
        </p:nvSpPr>
        <p:spPr bwMode="auto">
          <a:xfrm>
            <a:off x="11563350" y="6870700"/>
            <a:ext cx="1570038" cy="103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dirty="0">
                <a:solidFill>
                  <a:schemeClr val="bg1"/>
                </a:solidFill>
                <a:latin typeface="Roboto" charset="0"/>
                <a:ea typeface="ＭＳ Ｐゴシック" charset="0"/>
                <a:cs typeface="Roboto" charset="0"/>
                <a:sym typeface="Roboto" charset="0"/>
              </a:rPr>
              <a:t>72%</a:t>
            </a:r>
            <a:endParaRPr lang="en-US" dirty="0">
              <a:solidFill>
                <a:schemeClr val="bg1"/>
              </a:solidFill>
              <a:latin typeface="Roboto" charset="0"/>
              <a:ea typeface="ＭＳ Ｐゴシック" charset="0"/>
              <a:cs typeface="Roboto" charset="0"/>
              <a:sym typeface="Roboto" charset="0"/>
            </a:endParaRPr>
          </a:p>
        </p:txBody>
      </p:sp>
      <p:sp>
        <p:nvSpPr>
          <p:cNvPr id="92172" name="AutoShape 12"/>
          <p:cNvSpPr>
            <a:spLocks/>
          </p:cNvSpPr>
          <p:nvPr/>
        </p:nvSpPr>
        <p:spPr bwMode="auto">
          <a:xfrm>
            <a:off x="13952538" y="5327650"/>
            <a:ext cx="1570037" cy="1036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bg1"/>
                </a:solidFill>
                <a:latin typeface="Roboto" charset="0"/>
                <a:ea typeface="ＭＳ Ｐゴシック" charset="0"/>
                <a:cs typeface="Roboto" charset="0"/>
                <a:sym typeface="Roboto" charset="0"/>
              </a:rPr>
              <a:t>44%</a:t>
            </a:r>
            <a:endParaRPr lang="en-US">
              <a:solidFill>
                <a:schemeClr val="bg1"/>
              </a:solidFill>
              <a:latin typeface="Roboto" charset="0"/>
              <a:ea typeface="ＭＳ Ｐゴシック" charset="0"/>
              <a:cs typeface="Roboto" charset="0"/>
              <a:sym typeface="Roboto" charset="0"/>
            </a:endParaRPr>
          </a:p>
        </p:txBody>
      </p:sp>
      <p:sp>
        <p:nvSpPr>
          <p:cNvPr id="92173" name="AutoShape 13"/>
          <p:cNvSpPr>
            <a:spLocks/>
          </p:cNvSpPr>
          <p:nvPr/>
        </p:nvSpPr>
        <p:spPr bwMode="auto">
          <a:xfrm>
            <a:off x="16270288" y="4164013"/>
            <a:ext cx="1570037" cy="103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bg1"/>
                </a:solidFill>
                <a:latin typeface="Roboto" charset="0"/>
                <a:ea typeface="ＭＳ Ｐゴシック" charset="0"/>
                <a:cs typeface="Roboto" charset="0"/>
                <a:sym typeface="Roboto" charset="0"/>
              </a:rPr>
              <a:t>61%</a:t>
            </a:r>
            <a:endParaRPr lang="en-US">
              <a:solidFill>
                <a:schemeClr val="bg1"/>
              </a:solidFill>
              <a:latin typeface="Roboto" charset="0"/>
              <a:ea typeface="ＭＳ Ｐゴシック" charset="0"/>
              <a:cs typeface="Roboto" charset="0"/>
              <a:sym typeface="Roboto" charset="0"/>
            </a:endParaRPr>
          </a:p>
        </p:txBody>
      </p:sp>
      <p:sp>
        <p:nvSpPr>
          <p:cNvPr id="92174" name="AutoShape 14"/>
          <p:cNvSpPr>
            <a:spLocks/>
          </p:cNvSpPr>
          <p:nvPr/>
        </p:nvSpPr>
        <p:spPr bwMode="auto">
          <a:xfrm>
            <a:off x="18624550" y="3360738"/>
            <a:ext cx="1570038" cy="1035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bg1"/>
                </a:solidFill>
                <a:latin typeface="Roboto" charset="0"/>
                <a:ea typeface="ＭＳ Ｐゴシック" charset="0"/>
                <a:cs typeface="Roboto" charset="0"/>
                <a:sym typeface="Roboto" charset="0"/>
              </a:rPr>
              <a:t>15%</a:t>
            </a:r>
            <a:endParaRPr lang="en-US">
              <a:solidFill>
                <a:schemeClr val="bg1"/>
              </a:solidFill>
              <a:latin typeface="Roboto" charset="0"/>
              <a:ea typeface="ＭＳ Ｐゴシック" charset="0"/>
              <a:cs typeface="Roboto" charset="0"/>
              <a:sym typeface="Roboto" charset="0"/>
            </a:endParaRPr>
          </a:p>
        </p:txBody>
      </p:sp>
      <p:sp>
        <p:nvSpPr>
          <p:cNvPr id="92175" name="AutoShape 15"/>
          <p:cNvSpPr>
            <a:spLocks/>
          </p:cNvSpPr>
          <p:nvPr/>
        </p:nvSpPr>
        <p:spPr bwMode="auto">
          <a:xfrm>
            <a:off x="20977225" y="5327650"/>
            <a:ext cx="1570038" cy="1036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a:solidFill>
                  <a:schemeClr val="bg1"/>
                </a:solidFill>
                <a:latin typeface="Roboto" charset="0"/>
                <a:ea typeface="ＭＳ Ｐゴシック" charset="0"/>
                <a:cs typeface="Roboto" charset="0"/>
                <a:sym typeface="Roboto" charset="0"/>
              </a:rPr>
              <a:t>53%</a:t>
            </a:r>
            <a:endParaRPr lang="en-US">
              <a:solidFill>
                <a:schemeClr val="bg1"/>
              </a:solidFill>
              <a:latin typeface="Roboto" charset="0"/>
              <a:ea typeface="ＭＳ Ｐゴシック" charset="0"/>
              <a:cs typeface="Roboto" charset="0"/>
              <a:sym typeface="Roboto" charset="0"/>
            </a:endParaRPr>
          </a:p>
        </p:txBody>
      </p:sp>
      <p:sp>
        <p:nvSpPr>
          <p:cNvPr id="92176" name="AutoShape 16"/>
          <p:cNvSpPr>
            <a:spLocks/>
          </p:cNvSpPr>
          <p:nvPr/>
        </p:nvSpPr>
        <p:spPr bwMode="auto">
          <a:xfrm>
            <a:off x="11872913"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92177" name="AutoShape 17"/>
          <p:cNvSpPr>
            <a:spLocks/>
          </p:cNvSpPr>
          <p:nvPr/>
        </p:nvSpPr>
        <p:spPr bwMode="auto">
          <a:xfrm>
            <a:off x="14225588"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2011</a:t>
            </a:r>
            <a:endParaRPr lang="en-US">
              <a:solidFill>
                <a:schemeClr val="bg1"/>
              </a:solidFill>
              <a:latin typeface="Roboto" charset="0"/>
              <a:ea typeface="ＭＳ Ｐゴシック" charset="0"/>
              <a:cs typeface="Roboto" charset="0"/>
              <a:sym typeface="Roboto" charset="0"/>
            </a:endParaRPr>
          </a:p>
        </p:txBody>
      </p:sp>
      <p:sp>
        <p:nvSpPr>
          <p:cNvPr id="92178" name="AutoShape 18"/>
          <p:cNvSpPr>
            <a:spLocks/>
          </p:cNvSpPr>
          <p:nvPr/>
        </p:nvSpPr>
        <p:spPr bwMode="auto">
          <a:xfrm>
            <a:off x="18932525"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2013</a:t>
            </a:r>
            <a:endParaRPr lang="en-US">
              <a:solidFill>
                <a:schemeClr val="bg1"/>
              </a:solidFill>
              <a:latin typeface="Roboto" charset="0"/>
              <a:ea typeface="ＭＳ Ｐゴシック" charset="0"/>
              <a:cs typeface="Roboto" charset="0"/>
              <a:sym typeface="Roboto" charset="0"/>
            </a:endParaRPr>
          </a:p>
        </p:txBody>
      </p:sp>
      <p:sp>
        <p:nvSpPr>
          <p:cNvPr id="92179" name="AutoShape 19"/>
          <p:cNvSpPr>
            <a:spLocks/>
          </p:cNvSpPr>
          <p:nvPr/>
        </p:nvSpPr>
        <p:spPr bwMode="auto">
          <a:xfrm>
            <a:off x="16579850"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2012</a:t>
            </a:r>
            <a:endParaRPr lang="en-US">
              <a:solidFill>
                <a:schemeClr val="bg1"/>
              </a:solidFill>
              <a:latin typeface="Roboto" charset="0"/>
              <a:ea typeface="ＭＳ Ｐゴシック" charset="0"/>
              <a:cs typeface="Roboto" charset="0"/>
              <a:sym typeface="Roboto" charset="0"/>
            </a:endParaRPr>
          </a:p>
        </p:txBody>
      </p:sp>
      <p:sp>
        <p:nvSpPr>
          <p:cNvPr id="92180" name="AutoShape 20"/>
          <p:cNvSpPr>
            <a:spLocks/>
          </p:cNvSpPr>
          <p:nvPr/>
        </p:nvSpPr>
        <p:spPr bwMode="auto">
          <a:xfrm>
            <a:off x="21286788" y="11396663"/>
            <a:ext cx="952500" cy="49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2014</a:t>
            </a:r>
            <a:endParaRPr lang="en-US">
              <a:solidFill>
                <a:schemeClr val="bg1"/>
              </a:solidFill>
              <a:latin typeface="Roboto" charset="0"/>
              <a:ea typeface="ＭＳ Ｐゴシック" charset="0"/>
              <a:cs typeface="Roboto" charset="0"/>
              <a:sym typeface="Roboto" charset="0"/>
            </a:endParaRPr>
          </a:p>
        </p:txBody>
      </p:sp>
      <p:sp>
        <p:nvSpPr>
          <p:cNvPr id="92181" name="AutoShape 21"/>
          <p:cNvSpPr>
            <a:spLocks/>
          </p:cNvSpPr>
          <p:nvPr/>
        </p:nvSpPr>
        <p:spPr bwMode="auto">
          <a:xfrm>
            <a:off x="14371638" y="7051675"/>
            <a:ext cx="731837" cy="673100"/>
          </a:xfrm>
          <a:custGeom>
            <a:avLst/>
            <a:gdLst>
              <a:gd name="T0" fmla="*/ 365919 w 21600"/>
              <a:gd name="T1" fmla="*/ 336550 h 21600"/>
              <a:gd name="T2" fmla="*/ 365919 w 21600"/>
              <a:gd name="T3" fmla="*/ 336550 h 21600"/>
              <a:gd name="T4" fmla="*/ 365919 w 21600"/>
              <a:gd name="T5" fmla="*/ 336550 h 21600"/>
              <a:gd name="T6" fmla="*/ 365919 w 21600"/>
              <a:gd name="T7" fmla="*/ 336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92182" name="AutoShape 22"/>
          <p:cNvSpPr>
            <a:spLocks/>
          </p:cNvSpPr>
          <p:nvPr/>
        </p:nvSpPr>
        <p:spPr bwMode="auto">
          <a:xfrm>
            <a:off x="19129375" y="5165725"/>
            <a:ext cx="649288" cy="588963"/>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92183" name="AutoShape 23"/>
          <p:cNvSpPr>
            <a:spLocks/>
          </p:cNvSpPr>
          <p:nvPr/>
        </p:nvSpPr>
        <p:spPr bwMode="auto">
          <a:xfrm>
            <a:off x="16803688" y="5845175"/>
            <a:ext cx="503237" cy="730250"/>
          </a:xfrm>
          <a:custGeom>
            <a:avLst/>
            <a:gdLst>
              <a:gd name="T0" fmla="*/ 251619 w 21600"/>
              <a:gd name="T1" fmla="*/ 365125 h 21600"/>
              <a:gd name="T2" fmla="*/ 251619 w 21600"/>
              <a:gd name="T3" fmla="*/ 365125 h 21600"/>
              <a:gd name="T4" fmla="*/ 251619 w 21600"/>
              <a:gd name="T5" fmla="*/ 365125 h 21600"/>
              <a:gd name="T6" fmla="*/ 251619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92184" name="AutoShape 24"/>
          <p:cNvSpPr>
            <a:spLocks/>
          </p:cNvSpPr>
          <p:nvPr/>
        </p:nvSpPr>
        <p:spPr bwMode="auto">
          <a:xfrm>
            <a:off x="21399500" y="7051675"/>
            <a:ext cx="642938" cy="641350"/>
          </a:xfrm>
          <a:custGeom>
            <a:avLst/>
            <a:gdLst>
              <a:gd name="T0" fmla="*/ 321469 w 21430"/>
              <a:gd name="T1" fmla="*/ 320675 h 21430"/>
              <a:gd name="T2" fmla="*/ 321469 w 21430"/>
              <a:gd name="T3" fmla="*/ 320675 h 21430"/>
              <a:gd name="T4" fmla="*/ 321469 w 21430"/>
              <a:gd name="T5" fmla="*/ 320675 h 21430"/>
              <a:gd name="T6" fmla="*/ 321469 w 21430"/>
              <a:gd name="T7" fmla="*/ 320675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92185" name="AutoShape 25"/>
          <p:cNvSpPr>
            <a:spLocks/>
          </p:cNvSpPr>
          <p:nvPr/>
        </p:nvSpPr>
        <p:spPr bwMode="auto">
          <a:xfrm>
            <a:off x="11990388" y="8672513"/>
            <a:ext cx="715962" cy="576262"/>
          </a:xfrm>
          <a:custGeom>
            <a:avLst/>
            <a:gdLst>
              <a:gd name="T0" fmla="*/ 357964 w 21335"/>
              <a:gd name="T1" fmla="*/ 292570 h 21422"/>
              <a:gd name="T2" fmla="*/ 357964 w 21335"/>
              <a:gd name="T3" fmla="*/ 292570 h 21422"/>
              <a:gd name="T4" fmla="*/ 357964 w 21335"/>
              <a:gd name="T5" fmla="*/ 292570 h 21422"/>
              <a:gd name="T6" fmla="*/ 357964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51954" tIns="51954" rIns="51954" bIns="51954"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60000" fill="hold" grpId="0" nodeType="afterEffect">
                                  <p:stCondLst>
                                    <p:cond delay="0"/>
                                  </p:stCondLst>
                                  <p:iterate type="wd">
                                    <p:tmPct val="5000"/>
                                  </p:iterate>
                                  <p:childTnLst>
                                    <p:set>
                                      <p:cBhvr>
                                        <p:cTn id="6" dur="1" fill="hold">
                                          <p:stCondLst>
                                            <p:cond delay="0"/>
                                          </p:stCondLst>
                                        </p:cTn>
                                        <p:tgtEl>
                                          <p:spTgt spid="92165"/>
                                        </p:tgtEl>
                                        <p:attrNameLst>
                                          <p:attrName>style.visibility</p:attrName>
                                        </p:attrNameLst>
                                      </p:cBhvr>
                                      <p:to>
                                        <p:strVal val="visible"/>
                                      </p:to>
                                    </p:set>
                                    <p:anim calcmode="lin" valueType="num">
                                      <p:cBhvr additive="base">
                                        <p:cTn id="7" dur="500" fill="hold"/>
                                        <p:tgtEl>
                                          <p:spTgt spid="92165"/>
                                        </p:tgtEl>
                                        <p:attrNameLst>
                                          <p:attrName>ppt_x</p:attrName>
                                        </p:attrNameLst>
                                      </p:cBhvr>
                                      <p:tavLst>
                                        <p:tav tm="0">
                                          <p:val>
                                            <p:strVal val="1+#ppt_w/2"/>
                                          </p:val>
                                        </p:tav>
                                        <p:tav tm="100000">
                                          <p:val>
                                            <p:strVal val="#ppt_x"/>
                                          </p:val>
                                        </p:tav>
                                      </p:tavLst>
                                    </p:anim>
                                    <p:anim calcmode="lin" valueType="num">
                                      <p:cBhvr additive="base">
                                        <p:cTn id="8" dur="500" fill="hold"/>
                                        <p:tgtEl>
                                          <p:spTgt spid="92165"/>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p:stCondLst>
                                    <p:cond delay="300"/>
                                  </p:stCondLst>
                                  <p:iterate type="wd">
                                    <p:tmPct val="5000"/>
                                  </p:iterate>
                                  <p:childTnLst>
                                    <p:set>
                                      <p:cBhvr>
                                        <p:cTn id="10" dur="1" fill="hold">
                                          <p:stCondLst>
                                            <p:cond delay="0"/>
                                          </p:stCondLst>
                                        </p:cTn>
                                        <p:tgtEl>
                                          <p:spTgt spid="92164"/>
                                        </p:tgtEl>
                                        <p:attrNameLst>
                                          <p:attrName>style.visibility</p:attrName>
                                        </p:attrNameLst>
                                      </p:cBhvr>
                                      <p:to>
                                        <p:strVal val="visible"/>
                                      </p:to>
                                    </p:set>
                                    <p:anim calcmode="lin" valueType="num">
                                      <p:cBhvr additive="base">
                                        <p:cTn id="11" dur="500" fill="hold"/>
                                        <p:tgtEl>
                                          <p:spTgt spid="92164"/>
                                        </p:tgtEl>
                                        <p:attrNameLst>
                                          <p:attrName>ppt_x</p:attrName>
                                        </p:attrNameLst>
                                      </p:cBhvr>
                                      <p:tavLst>
                                        <p:tav tm="0">
                                          <p:val>
                                            <p:strVal val="1+#ppt_w/2"/>
                                          </p:val>
                                        </p:tav>
                                        <p:tav tm="100000">
                                          <p:val>
                                            <p:strVal val="#ppt_x"/>
                                          </p:val>
                                        </p:tav>
                                      </p:tavLst>
                                    </p:anim>
                                    <p:anim calcmode="lin" valueType="num">
                                      <p:cBhvr additive="base">
                                        <p:cTn id="12" dur="500" fill="hold"/>
                                        <p:tgtEl>
                                          <p:spTgt spid="92164"/>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2425"/>
                            </p:stCondLst>
                            <p:childTnLst>
                              <p:par>
                                <p:cTn id="14" presetID="10" presetClass="entr" presetSubtype="0" fill="hold" grpId="0" nodeType="afterEffect">
                                  <p:stCondLst>
                                    <p:cond delay="0"/>
                                  </p:stCondLst>
                                  <p:childTnLst>
                                    <p:set>
                                      <p:cBhvr>
                                        <p:cTn id="15" dur="1" fill="hold">
                                          <p:stCondLst>
                                            <p:cond delay="0"/>
                                          </p:stCondLst>
                                        </p:cTn>
                                        <p:tgtEl>
                                          <p:spTgt spid="92176"/>
                                        </p:tgtEl>
                                        <p:attrNameLst>
                                          <p:attrName>style.visibility</p:attrName>
                                        </p:attrNameLst>
                                      </p:cBhvr>
                                      <p:to>
                                        <p:strVal val="visible"/>
                                      </p:to>
                                    </p:set>
                                    <p:animEffect transition="in" filter="fade">
                                      <p:cBhvr>
                                        <p:cTn id="16" dur="400"/>
                                        <p:tgtEl>
                                          <p:spTgt spid="92176"/>
                                        </p:tgtEl>
                                      </p:cBhvr>
                                    </p:animEffect>
                                  </p:childTnLst>
                                </p:cTn>
                              </p:par>
                            </p:childTnLst>
                          </p:cTn>
                        </p:par>
                        <p:par>
                          <p:cTn id="17" fill="hold">
                            <p:stCondLst>
                              <p:cond delay="2825"/>
                            </p:stCondLst>
                            <p:childTnLst>
                              <p:par>
                                <p:cTn id="18" presetID="22" presetClass="entr" presetSubtype="4" fill="hold" grpId="0" nodeType="afterEffect">
                                  <p:stCondLst>
                                    <p:cond delay="0"/>
                                  </p:stCondLst>
                                  <p:childTnLst>
                                    <p:set>
                                      <p:cBhvr>
                                        <p:cTn id="19" dur="1" fill="hold">
                                          <p:stCondLst>
                                            <p:cond delay="0"/>
                                          </p:stCondLst>
                                        </p:cTn>
                                        <p:tgtEl>
                                          <p:spTgt spid="92166"/>
                                        </p:tgtEl>
                                        <p:attrNameLst>
                                          <p:attrName>style.visibility</p:attrName>
                                        </p:attrNameLst>
                                      </p:cBhvr>
                                      <p:to>
                                        <p:strVal val="visible"/>
                                      </p:to>
                                    </p:set>
                                    <p:animEffect transition="in" filter="wipe(down)">
                                      <p:cBhvr>
                                        <p:cTn id="20" dur="500"/>
                                        <p:tgtEl>
                                          <p:spTgt spid="92166"/>
                                        </p:tgtEl>
                                      </p:cBhvr>
                                    </p:animEffect>
                                  </p:childTnLst>
                                </p:cTn>
                              </p:par>
                            </p:childTnLst>
                          </p:cTn>
                        </p:par>
                        <p:par>
                          <p:cTn id="21" fill="hold" nodeType="afterGroup">
                            <p:stCondLst>
                              <p:cond delay="3325"/>
                            </p:stCondLst>
                            <p:childTnLst>
                              <p:par>
                                <p:cTn id="22" presetID="9" presetClass="entr" presetSubtype="0" fill="hold" grpId="0" nodeType="afterEffect">
                                  <p:stCondLst>
                                    <p:cond delay="0"/>
                                  </p:stCondLst>
                                  <p:childTnLst>
                                    <p:set>
                                      <p:cBhvr>
                                        <p:cTn id="23" dur="1" fill="hold">
                                          <p:stCondLst>
                                            <p:cond delay="0"/>
                                          </p:stCondLst>
                                        </p:cTn>
                                        <p:tgtEl>
                                          <p:spTgt spid="92185"/>
                                        </p:tgtEl>
                                        <p:attrNameLst>
                                          <p:attrName>style.visibility</p:attrName>
                                        </p:attrNameLst>
                                      </p:cBhvr>
                                      <p:to>
                                        <p:strVal val="visible"/>
                                      </p:to>
                                    </p:set>
                                    <p:animEffect transition="in" filter="dissolve">
                                      <p:cBhvr>
                                        <p:cTn id="24" dur="500"/>
                                        <p:tgtEl>
                                          <p:spTgt spid="92185"/>
                                        </p:tgtEl>
                                      </p:cBhvr>
                                    </p:animEffect>
                                  </p:childTnLst>
                                </p:cTn>
                              </p:par>
                            </p:childTnLst>
                          </p:cTn>
                        </p:par>
                        <p:par>
                          <p:cTn id="25" fill="hold" nodeType="afterGroup">
                            <p:stCondLst>
                              <p:cond delay="3825"/>
                            </p:stCondLst>
                            <p:childTnLst>
                              <p:par>
                                <p:cTn id="26" presetID="23" presetClass="entr" presetSubtype="16" fill="hold" grpId="0" nodeType="afterEffect">
                                  <p:stCondLst>
                                    <p:cond delay="0"/>
                                  </p:stCondLst>
                                  <p:childTnLst>
                                    <p:set>
                                      <p:cBhvr>
                                        <p:cTn id="27" dur="1" fill="hold">
                                          <p:stCondLst>
                                            <p:cond delay="0"/>
                                          </p:stCondLst>
                                        </p:cTn>
                                        <p:tgtEl>
                                          <p:spTgt spid="92171"/>
                                        </p:tgtEl>
                                        <p:attrNameLst>
                                          <p:attrName>style.visibility</p:attrName>
                                        </p:attrNameLst>
                                      </p:cBhvr>
                                      <p:to>
                                        <p:strVal val="visible"/>
                                      </p:to>
                                    </p:set>
                                    <p:anim calcmode="lin" valueType="num">
                                      <p:cBhvr>
                                        <p:cTn id="28" dur="400" fill="hold"/>
                                        <p:tgtEl>
                                          <p:spTgt spid="92171"/>
                                        </p:tgtEl>
                                        <p:attrNameLst>
                                          <p:attrName>ppt_w</p:attrName>
                                        </p:attrNameLst>
                                      </p:cBhvr>
                                      <p:tavLst>
                                        <p:tav tm="0">
                                          <p:val>
                                            <p:fltVal val="0"/>
                                          </p:val>
                                        </p:tav>
                                        <p:tav tm="100000">
                                          <p:val>
                                            <p:strVal val="#ppt_w"/>
                                          </p:val>
                                        </p:tav>
                                      </p:tavLst>
                                    </p:anim>
                                    <p:anim calcmode="lin" valueType="num">
                                      <p:cBhvr>
                                        <p:cTn id="29" dur="400" fill="hold"/>
                                        <p:tgtEl>
                                          <p:spTgt spid="92171"/>
                                        </p:tgtEl>
                                        <p:attrNameLst>
                                          <p:attrName>ppt_h</p:attrName>
                                        </p:attrNameLst>
                                      </p:cBhvr>
                                      <p:tavLst>
                                        <p:tav tm="0">
                                          <p:val>
                                            <p:fltVal val="0"/>
                                          </p:val>
                                        </p:tav>
                                        <p:tav tm="100000">
                                          <p:val>
                                            <p:strVal val="#ppt_h"/>
                                          </p:val>
                                        </p:tav>
                                      </p:tavLst>
                                    </p:anim>
                                  </p:childTnLst>
                                </p:cTn>
                              </p:par>
                            </p:childTnLst>
                          </p:cTn>
                        </p:par>
                        <p:par>
                          <p:cTn id="30" fill="hold">
                            <p:stCondLst>
                              <p:cond delay="4225"/>
                            </p:stCondLst>
                            <p:childTnLst>
                              <p:par>
                                <p:cTn id="31" presetID="10" presetClass="entr" presetSubtype="0" fill="hold" grpId="0" nodeType="afterEffect">
                                  <p:stCondLst>
                                    <p:cond delay="0"/>
                                  </p:stCondLst>
                                  <p:childTnLst>
                                    <p:set>
                                      <p:cBhvr>
                                        <p:cTn id="32" dur="1" fill="hold">
                                          <p:stCondLst>
                                            <p:cond delay="0"/>
                                          </p:stCondLst>
                                        </p:cTn>
                                        <p:tgtEl>
                                          <p:spTgt spid="92177"/>
                                        </p:tgtEl>
                                        <p:attrNameLst>
                                          <p:attrName>style.visibility</p:attrName>
                                        </p:attrNameLst>
                                      </p:cBhvr>
                                      <p:to>
                                        <p:strVal val="visible"/>
                                      </p:to>
                                    </p:set>
                                    <p:animEffect transition="in" filter="fade">
                                      <p:cBhvr>
                                        <p:cTn id="33" dur="400"/>
                                        <p:tgtEl>
                                          <p:spTgt spid="92177"/>
                                        </p:tgtEl>
                                      </p:cBhvr>
                                    </p:animEffect>
                                  </p:childTnLst>
                                </p:cTn>
                              </p:par>
                            </p:childTnLst>
                          </p:cTn>
                        </p:par>
                        <p:par>
                          <p:cTn id="34" fill="hold">
                            <p:stCondLst>
                              <p:cond delay="4625"/>
                            </p:stCondLst>
                            <p:childTnLst>
                              <p:par>
                                <p:cTn id="35" presetID="22" presetClass="entr" presetSubtype="4" fill="hold" grpId="0" nodeType="afterEffect">
                                  <p:stCondLst>
                                    <p:cond delay="0"/>
                                  </p:stCondLst>
                                  <p:childTnLst>
                                    <p:set>
                                      <p:cBhvr>
                                        <p:cTn id="36" dur="1" fill="hold">
                                          <p:stCondLst>
                                            <p:cond delay="0"/>
                                          </p:stCondLst>
                                        </p:cTn>
                                        <p:tgtEl>
                                          <p:spTgt spid="92167"/>
                                        </p:tgtEl>
                                        <p:attrNameLst>
                                          <p:attrName>style.visibility</p:attrName>
                                        </p:attrNameLst>
                                      </p:cBhvr>
                                      <p:to>
                                        <p:strVal val="visible"/>
                                      </p:to>
                                    </p:set>
                                    <p:animEffect transition="in" filter="wipe(down)">
                                      <p:cBhvr>
                                        <p:cTn id="37" dur="500"/>
                                        <p:tgtEl>
                                          <p:spTgt spid="92167"/>
                                        </p:tgtEl>
                                      </p:cBhvr>
                                    </p:animEffect>
                                  </p:childTnLst>
                                </p:cTn>
                              </p:par>
                            </p:childTnLst>
                          </p:cTn>
                        </p:par>
                        <p:par>
                          <p:cTn id="38" fill="hold" nodeType="afterGroup">
                            <p:stCondLst>
                              <p:cond delay="5125"/>
                            </p:stCondLst>
                            <p:childTnLst>
                              <p:par>
                                <p:cTn id="39" presetID="9" presetClass="entr" presetSubtype="0" fill="hold" grpId="0" nodeType="afterEffect">
                                  <p:stCondLst>
                                    <p:cond delay="0"/>
                                  </p:stCondLst>
                                  <p:childTnLst>
                                    <p:set>
                                      <p:cBhvr>
                                        <p:cTn id="40" dur="1" fill="hold">
                                          <p:stCondLst>
                                            <p:cond delay="0"/>
                                          </p:stCondLst>
                                        </p:cTn>
                                        <p:tgtEl>
                                          <p:spTgt spid="92181"/>
                                        </p:tgtEl>
                                        <p:attrNameLst>
                                          <p:attrName>style.visibility</p:attrName>
                                        </p:attrNameLst>
                                      </p:cBhvr>
                                      <p:to>
                                        <p:strVal val="visible"/>
                                      </p:to>
                                    </p:set>
                                    <p:animEffect transition="in" filter="dissolve">
                                      <p:cBhvr>
                                        <p:cTn id="41" dur="500"/>
                                        <p:tgtEl>
                                          <p:spTgt spid="92181"/>
                                        </p:tgtEl>
                                      </p:cBhvr>
                                    </p:animEffect>
                                  </p:childTnLst>
                                </p:cTn>
                              </p:par>
                            </p:childTnLst>
                          </p:cTn>
                        </p:par>
                        <p:par>
                          <p:cTn id="42" fill="hold" nodeType="afterGroup">
                            <p:stCondLst>
                              <p:cond delay="5625"/>
                            </p:stCondLst>
                            <p:childTnLst>
                              <p:par>
                                <p:cTn id="43" presetID="23" presetClass="entr" presetSubtype="16" fill="hold" grpId="0" nodeType="afterEffect">
                                  <p:stCondLst>
                                    <p:cond delay="0"/>
                                  </p:stCondLst>
                                  <p:childTnLst>
                                    <p:set>
                                      <p:cBhvr>
                                        <p:cTn id="44" dur="1" fill="hold">
                                          <p:stCondLst>
                                            <p:cond delay="0"/>
                                          </p:stCondLst>
                                        </p:cTn>
                                        <p:tgtEl>
                                          <p:spTgt spid="92172"/>
                                        </p:tgtEl>
                                        <p:attrNameLst>
                                          <p:attrName>style.visibility</p:attrName>
                                        </p:attrNameLst>
                                      </p:cBhvr>
                                      <p:to>
                                        <p:strVal val="visible"/>
                                      </p:to>
                                    </p:set>
                                    <p:anim calcmode="lin" valueType="num">
                                      <p:cBhvr>
                                        <p:cTn id="45" dur="400" fill="hold"/>
                                        <p:tgtEl>
                                          <p:spTgt spid="92172"/>
                                        </p:tgtEl>
                                        <p:attrNameLst>
                                          <p:attrName>ppt_w</p:attrName>
                                        </p:attrNameLst>
                                      </p:cBhvr>
                                      <p:tavLst>
                                        <p:tav tm="0">
                                          <p:val>
                                            <p:fltVal val="0"/>
                                          </p:val>
                                        </p:tav>
                                        <p:tav tm="100000">
                                          <p:val>
                                            <p:strVal val="#ppt_w"/>
                                          </p:val>
                                        </p:tav>
                                      </p:tavLst>
                                    </p:anim>
                                    <p:anim calcmode="lin" valueType="num">
                                      <p:cBhvr>
                                        <p:cTn id="46" dur="400" fill="hold"/>
                                        <p:tgtEl>
                                          <p:spTgt spid="92172"/>
                                        </p:tgtEl>
                                        <p:attrNameLst>
                                          <p:attrName>ppt_h</p:attrName>
                                        </p:attrNameLst>
                                      </p:cBhvr>
                                      <p:tavLst>
                                        <p:tav tm="0">
                                          <p:val>
                                            <p:fltVal val="0"/>
                                          </p:val>
                                        </p:tav>
                                        <p:tav tm="100000">
                                          <p:val>
                                            <p:strVal val="#ppt_h"/>
                                          </p:val>
                                        </p:tav>
                                      </p:tavLst>
                                    </p:anim>
                                  </p:childTnLst>
                                </p:cTn>
                              </p:par>
                            </p:childTnLst>
                          </p:cTn>
                        </p:par>
                        <p:par>
                          <p:cTn id="47" fill="hold">
                            <p:stCondLst>
                              <p:cond delay="6025"/>
                            </p:stCondLst>
                            <p:childTnLst>
                              <p:par>
                                <p:cTn id="48" presetID="10" presetClass="entr" presetSubtype="0" fill="hold" grpId="0" nodeType="afterEffect">
                                  <p:stCondLst>
                                    <p:cond delay="0"/>
                                  </p:stCondLst>
                                  <p:childTnLst>
                                    <p:set>
                                      <p:cBhvr>
                                        <p:cTn id="49" dur="1" fill="hold">
                                          <p:stCondLst>
                                            <p:cond delay="0"/>
                                          </p:stCondLst>
                                        </p:cTn>
                                        <p:tgtEl>
                                          <p:spTgt spid="92179"/>
                                        </p:tgtEl>
                                        <p:attrNameLst>
                                          <p:attrName>style.visibility</p:attrName>
                                        </p:attrNameLst>
                                      </p:cBhvr>
                                      <p:to>
                                        <p:strVal val="visible"/>
                                      </p:to>
                                    </p:set>
                                    <p:animEffect transition="in" filter="fade">
                                      <p:cBhvr>
                                        <p:cTn id="50" dur="400"/>
                                        <p:tgtEl>
                                          <p:spTgt spid="92179"/>
                                        </p:tgtEl>
                                      </p:cBhvr>
                                    </p:animEffect>
                                  </p:childTnLst>
                                </p:cTn>
                              </p:par>
                            </p:childTnLst>
                          </p:cTn>
                        </p:par>
                        <p:par>
                          <p:cTn id="51" fill="hold">
                            <p:stCondLst>
                              <p:cond delay="6425"/>
                            </p:stCondLst>
                            <p:childTnLst>
                              <p:par>
                                <p:cTn id="52" presetID="22" presetClass="entr" presetSubtype="4" fill="hold" grpId="0" nodeType="afterEffect">
                                  <p:stCondLst>
                                    <p:cond delay="0"/>
                                  </p:stCondLst>
                                  <p:childTnLst>
                                    <p:set>
                                      <p:cBhvr>
                                        <p:cTn id="53" dur="1" fill="hold">
                                          <p:stCondLst>
                                            <p:cond delay="0"/>
                                          </p:stCondLst>
                                        </p:cTn>
                                        <p:tgtEl>
                                          <p:spTgt spid="92168"/>
                                        </p:tgtEl>
                                        <p:attrNameLst>
                                          <p:attrName>style.visibility</p:attrName>
                                        </p:attrNameLst>
                                      </p:cBhvr>
                                      <p:to>
                                        <p:strVal val="visible"/>
                                      </p:to>
                                    </p:set>
                                    <p:animEffect transition="in" filter="wipe(down)">
                                      <p:cBhvr>
                                        <p:cTn id="54" dur="500"/>
                                        <p:tgtEl>
                                          <p:spTgt spid="92168"/>
                                        </p:tgtEl>
                                      </p:cBhvr>
                                    </p:animEffect>
                                  </p:childTnLst>
                                </p:cTn>
                              </p:par>
                            </p:childTnLst>
                          </p:cTn>
                        </p:par>
                        <p:par>
                          <p:cTn id="55" fill="hold" nodeType="afterGroup">
                            <p:stCondLst>
                              <p:cond delay="6925"/>
                            </p:stCondLst>
                            <p:childTnLst>
                              <p:par>
                                <p:cTn id="56" presetID="9" presetClass="entr" presetSubtype="0" fill="hold" grpId="0" nodeType="afterEffect">
                                  <p:stCondLst>
                                    <p:cond delay="0"/>
                                  </p:stCondLst>
                                  <p:childTnLst>
                                    <p:set>
                                      <p:cBhvr>
                                        <p:cTn id="57" dur="1" fill="hold">
                                          <p:stCondLst>
                                            <p:cond delay="0"/>
                                          </p:stCondLst>
                                        </p:cTn>
                                        <p:tgtEl>
                                          <p:spTgt spid="92183"/>
                                        </p:tgtEl>
                                        <p:attrNameLst>
                                          <p:attrName>style.visibility</p:attrName>
                                        </p:attrNameLst>
                                      </p:cBhvr>
                                      <p:to>
                                        <p:strVal val="visible"/>
                                      </p:to>
                                    </p:set>
                                    <p:animEffect transition="in" filter="dissolve">
                                      <p:cBhvr>
                                        <p:cTn id="58" dur="500"/>
                                        <p:tgtEl>
                                          <p:spTgt spid="92183"/>
                                        </p:tgtEl>
                                      </p:cBhvr>
                                    </p:animEffect>
                                  </p:childTnLst>
                                </p:cTn>
                              </p:par>
                            </p:childTnLst>
                          </p:cTn>
                        </p:par>
                        <p:par>
                          <p:cTn id="59" fill="hold" nodeType="afterGroup">
                            <p:stCondLst>
                              <p:cond delay="7425"/>
                            </p:stCondLst>
                            <p:childTnLst>
                              <p:par>
                                <p:cTn id="60" presetID="23" presetClass="entr" presetSubtype="16" fill="hold" grpId="0" nodeType="afterEffect">
                                  <p:stCondLst>
                                    <p:cond delay="0"/>
                                  </p:stCondLst>
                                  <p:childTnLst>
                                    <p:set>
                                      <p:cBhvr>
                                        <p:cTn id="61" dur="1" fill="hold">
                                          <p:stCondLst>
                                            <p:cond delay="0"/>
                                          </p:stCondLst>
                                        </p:cTn>
                                        <p:tgtEl>
                                          <p:spTgt spid="92173"/>
                                        </p:tgtEl>
                                        <p:attrNameLst>
                                          <p:attrName>style.visibility</p:attrName>
                                        </p:attrNameLst>
                                      </p:cBhvr>
                                      <p:to>
                                        <p:strVal val="visible"/>
                                      </p:to>
                                    </p:set>
                                    <p:anim calcmode="lin" valueType="num">
                                      <p:cBhvr>
                                        <p:cTn id="62" dur="400" fill="hold"/>
                                        <p:tgtEl>
                                          <p:spTgt spid="92173"/>
                                        </p:tgtEl>
                                        <p:attrNameLst>
                                          <p:attrName>ppt_w</p:attrName>
                                        </p:attrNameLst>
                                      </p:cBhvr>
                                      <p:tavLst>
                                        <p:tav tm="0">
                                          <p:val>
                                            <p:fltVal val="0"/>
                                          </p:val>
                                        </p:tav>
                                        <p:tav tm="100000">
                                          <p:val>
                                            <p:strVal val="#ppt_w"/>
                                          </p:val>
                                        </p:tav>
                                      </p:tavLst>
                                    </p:anim>
                                    <p:anim calcmode="lin" valueType="num">
                                      <p:cBhvr>
                                        <p:cTn id="63" dur="400" fill="hold"/>
                                        <p:tgtEl>
                                          <p:spTgt spid="92173"/>
                                        </p:tgtEl>
                                        <p:attrNameLst>
                                          <p:attrName>ppt_h</p:attrName>
                                        </p:attrNameLst>
                                      </p:cBhvr>
                                      <p:tavLst>
                                        <p:tav tm="0">
                                          <p:val>
                                            <p:fltVal val="0"/>
                                          </p:val>
                                        </p:tav>
                                        <p:tav tm="100000">
                                          <p:val>
                                            <p:strVal val="#ppt_h"/>
                                          </p:val>
                                        </p:tav>
                                      </p:tavLst>
                                    </p:anim>
                                  </p:childTnLst>
                                </p:cTn>
                              </p:par>
                            </p:childTnLst>
                          </p:cTn>
                        </p:par>
                        <p:par>
                          <p:cTn id="64" fill="hold">
                            <p:stCondLst>
                              <p:cond delay="7825"/>
                            </p:stCondLst>
                            <p:childTnLst>
                              <p:par>
                                <p:cTn id="65" presetID="10" presetClass="entr" presetSubtype="0" fill="hold" grpId="0" nodeType="afterEffect">
                                  <p:stCondLst>
                                    <p:cond delay="0"/>
                                  </p:stCondLst>
                                  <p:childTnLst>
                                    <p:set>
                                      <p:cBhvr>
                                        <p:cTn id="66" dur="1" fill="hold">
                                          <p:stCondLst>
                                            <p:cond delay="0"/>
                                          </p:stCondLst>
                                        </p:cTn>
                                        <p:tgtEl>
                                          <p:spTgt spid="92178"/>
                                        </p:tgtEl>
                                        <p:attrNameLst>
                                          <p:attrName>style.visibility</p:attrName>
                                        </p:attrNameLst>
                                      </p:cBhvr>
                                      <p:to>
                                        <p:strVal val="visible"/>
                                      </p:to>
                                    </p:set>
                                    <p:animEffect transition="in" filter="fade">
                                      <p:cBhvr>
                                        <p:cTn id="67" dur="400"/>
                                        <p:tgtEl>
                                          <p:spTgt spid="92178"/>
                                        </p:tgtEl>
                                      </p:cBhvr>
                                    </p:animEffect>
                                  </p:childTnLst>
                                </p:cTn>
                              </p:par>
                            </p:childTnLst>
                          </p:cTn>
                        </p:par>
                        <p:par>
                          <p:cTn id="68" fill="hold">
                            <p:stCondLst>
                              <p:cond delay="8225"/>
                            </p:stCondLst>
                            <p:childTnLst>
                              <p:par>
                                <p:cTn id="69" presetID="22" presetClass="entr" presetSubtype="4" fill="hold" grpId="0" nodeType="afterEffect">
                                  <p:stCondLst>
                                    <p:cond delay="0"/>
                                  </p:stCondLst>
                                  <p:childTnLst>
                                    <p:set>
                                      <p:cBhvr>
                                        <p:cTn id="70" dur="1" fill="hold">
                                          <p:stCondLst>
                                            <p:cond delay="0"/>
                                          </p:stCondLst>
                                        </p:cTn>
                                        <p:tgtEl>
                                          <p:spTgt spid="92169"/>
                                        </p:tgtEl>
                                        <p:attrNameLst>
                                          <p:attrName>style.visibility</p:attrName>
                                        </p:attrNameLst>
                                      </p:cBhvr>
                                      <p:to>
                                        <p:strVal val="visible"/>
                                      </p:to>
                                    </p:set>
                                    <p:animEffect transition="in" filter="wipe(down)">
                                      <p:cBhvr>
                                        <p:cTn id="71" dur="500"/>
                                        <p:tgtEl>
                                          <p:spTgt spid="92169"/>
                                        </p:tgtEl>
                                      </p:cBhvr>
                                    </p:animEffect>
                                  </p:childTnLst>
                                </p:cTn>
                              </p:par>
                            </p:childTnLst>
                          </p:cTn>
                        </p:par>
                        <p:par>
                          <p:cTn id="72" fill="hold" nodeType="afterGroup">
                            <p:stCondLst>
                              <p:cond delay="8725"/>
                            </p:stCondLst>
                            <p:childTnLst>
                              <p:par>
                                <p:cTn id="73" presetID="9" presetClass="entr" presetSubtype="0" fill="hold" grpId="0" nodeType="afterEffect">
                                  <p:stCondLst>
                                    <p:cond delay="0"/>
                                  </p:stCondLst>
                                  <p:childTnLst>
                                    <p:set>
                                      <p:cBhvr>
                                        <p:cTn id="74" dur="1" fill="hold">
                                          <p:stCondLst>
                                            <p:cond delay="0"/>
                                          </p:stCondLst>
                                        </p:cTn>
                                        <p:tgtEl>
                                          <p:spTgt spid="92182"/>
                                        </p:tgtEl>
                                        <p:attrNameLst>
                                          <p:attrName>style.visibility</p:attrName>
                                        </p:attrNameLst>
                                      </p:cBhvr>
                                      <p:to>
                                        <p:strVal val="visible"/>
                                      </p:to>
                                    </p:set>
                                    <p:animEffect transition="in" filter="dissolve">
                                      <p:cBhvr>
                                        <p:cTn id="75" dur="500"/>
                                        <p:tgtEl>
                                          <p:spTgt spid="92182"/>
                                        </p:tgtEl>
                                      </p:cBhvr>
                                    </p:animEffect>
                                  </p:childTnLst>
                                </p:cTn>
                              </p:par>
                            </p:childTnLst>
                          </p:cTn>
                        </p:par>
                        <p:par>
                          <p:cTn id="76" fill="hold" nodeType="afterGroup">
                            <p:stCondLst>
                              <p:cond delay="9225"/>
                            </p:stCondLst>
                            <p:childTnLst>
                              <p:par>
                                <p:cTn id="77" presetID="23" presetClass="entr" presetSubtype="16" fill="hold" grpId="0" nodeType="afterEffect">
                                  <p:stCondLst>
                                    <p:cond delay="0"/>
                                  </p:stCondLst>
                                  <p:childTnLst>
                                    <p:set>
                                      <p:cBhvr>
                                        <p:cTn id="78" dur="1" fill="hold">
                                          <p:stCondLst>
                                            <p:cond delay="0"/>
                                          </p:stCondLst>
                                        </p:cTn>
                                        <p:tgtEl>
                                          <p:spTgt spid="92174"/>
                                        </p:tgtEl>
                                        <p:attrNameLst>
                                          <p:attrName>style.visibility</p:attrName>
                                        </p:attrNameLst>
                                      </p:cBhvr>
                                      <p:to>
                                        <p:strVal val="visible"/>
                                      </p:to>
                                    </p:set>
                                    <p:anim calcmode="lin" valueType="num">
                                      <p:cBhvr>
                                        <p:cTn id="79" dur="400" fill="hold"/>
                                        <p:tgtEl>
                                          <p:spTgt spid="92174"/>
                                        </p:tgtEl>
                                        <p:attrNameLst>
                                          <p:attrName>ppt_w</p:attrName>
                                        </p:attrNameLst>
                                      </p:cBhvr>
                                      <p:tavLst>
                                        <p:tav tm="0">
                                          <p:val>
                                            <p:fltVal val="0"/>
                                          </p:val>
                                        </p:tav>
                                        <p:tav tm="100000">
                                          <p:val>
                                            <p:strVal val="#ppt_w"/>
                                          </p:val>
                                        </p:tav>
                                      </p:tavLst>
                                    </p:anim>
                                    <p:anim calcmode="lin" valueType="num">
                                      <p:cBhvr>
                                        <p:cTn id="80" dur="400" fill="hold"/>
                                        <p:tgtEl>
                                          <p:spTgt spid="92174"/>
                                        </p:tgtEl>
                                        <p:attrNameLst>
                                          <p:attrName>ppt_h</p:attrName>
                                        </p:attrNameLst>
                                      </p:cBhvr>
                                      <p:tavLst>
                                        <p:tav tm="0">
                                          <p:val>
                                            <p:fltVal val="0"/>
                                          </p:val>
                                        </p:tav>
                                        <p:tav tm="100000">
                                          <p:val>
                                            <p:strVal val="#ppt_h"/>
                                          </p:val>
                                        </p:tav>
                                      </p:tavLst>
                                    </p:anim>
                                  </p:childTnLst>
                                </p:cTn>
                              </p:par>
                            </p:childTnLst>
                          </p:cTn>
                        </p:par>
                        <p:par>
                          <p:cTn id="81" fill="hold">
                            <p:stCondLst>
                              <p:cond delay="9625"/>
                            </p:stCondLst>
                            <p:childTnLst>
                              <p:par>
                                <p:cTn id="82" presetID="10" presetClass="entr" presetSubtype="0" fill="hold" grpId="0" nodeType="afterEffect">
                                  <p:stCondLst>
                                    <p:cond delay="0"/>
                                  </p:stCondLst>
                                  <p:childTnLst>
                                    <p:set>
                                      <p:cBhvr>
                                        <p:cTn id="83" dur="1" fill="hold">
                                          <p:stCondLst>
                                            <p:cond delay="0"/>
                                          </p:stCondLst>
                                        </p:cTn>
                                        <p:tgtEl>
                                          <p:spTgt spid="92180"/>
                                        </p:tgtEl>
                                        <p:attrNameLst>
                                          <p:attrName>style.visibility</p:attrName>
                                        </p:attrNameLst>
                                      </p:cBhvr>
                                      <p:to>
                                        <p:strVal val="visible"/>
                                      </p:to>
                                    </p:set>
                                    <p:animEffect transition="in" filter="fade">
                                      <p:cBhvr>
                                        <p:cTn id="84" dur="400"/>
                                        <p:tgtEl>
                                          <p:spTgt spid="92180"/>
                                        </p:tgtEl>
                                      </p:cBhvr>
                                    </p:animEffect>
                                  </p:childTnLst>
                                </p:cTn>
                              </p:par>
                            </p:childTnLst>
                          </p:cTn>
                        </p:par>
                        <p:par>
                          <p:cTn id="85" fill="hold">
                            <p:stCondLst>
                              <p:cond delay="10025"/>
                            </p:stCondLst>
                            <p:childTnLst>
                              <p:par>
                                <p:cTn id="86" presetID="22" presetClass="entr" presetSubtype="4" fill="hold" grpId="0" nodeType="afterEffect">
                                  <p:stCondLst>
                                    <p:cond delay="0"/>
                                  </p:stCondLst>
                                  <p:childTnLst>
                                    <p:set>
                                      <p:cBhvr>
                                        <p:cTn id="87" dur="1" fill="hold">
                                          <p:stCondLst>
                                            <p:cond delay="0"/>
                                          </p:stCondLst>
                                        </p:cTn>
                                        <p:tgtEl>
                                          <p:spTgt spid="92170"/>
                                        </p:tgtEl>
                                        <p:attrNameLst>
                                          <p:attrName>style.visibility</p:attrName>
                                        </p:attrNameLst>
                                      </p:cBhvr>
                                      <p:to>
                                        <p:strVal val="visible"/>
                                      </p:to>
                                    </p:set>
                                    <p:animEffect transition="in" filter="wipe(down)">
                                      <p:cBhvr>
                                        <p:cTn id="88" dur="500"/>
                                        <p:tgtEl>
                                          <p:spTgt spid="92170"/>
                                        </p:tgtEl>
                                      </p:cBhvr>
                                    </p:animEffect>
                                  </p:childTnLst>
                                </p:cTn>
                              </p:par>
                            </p:childTnLst>
                          </p:cTn>
                        </p:par>
                        <p:par>
                          <p:cTn id="89" fill="hold" nodeType="afterGroup">
                            <p:stCondLst>
                              <p:cond delay="10525"/>
                            </p:stCondLst>
                            <p:childTnLst>
                              <p:par>
                                <p:cTn id="90" presetID="9" presetClass="entr" presetSubtype="0" fill="hold" grpId="0" nodeType="afterEffect">
                                  <p:stCondLst>
                                    <p:cond delay="0"/>
                                  </p:stCondLst>
                                  <p:childTnLst>
                                    <p:set>
                                      <p:cBhvr>
                                        <p:cTn id="91" dur="1" fill="hold">
                                          <p:stCondLst>
                                            <p:cond delay="0"/>
                                          </p:stCondLst>
                                        </p:cTn>
                                        <p:tgtEl>
                                          <p:spTgt spid="92184"/>
                                        </p:tgtEl>
                                        <p:attrNameLst>
                                          <p:attrName>style.visibility</p:attrName>
                                        </p:attrNameLst>
                                      </p:cBhvr>
                                      <p:to>
                                        <p:strVal val="visible"/>
                                      </p:to>
                                    </p:set>
                                    <p:animEffect transition="in" filter="dissolve">
                                      <p:cBhvr>
                                        <p:cTn id="92" dur="500"/>
                                        <p:tgtEl>
                                          <p:spTgt spid="92184"/>
                                        </p:tgtEl>
                                      </p:cBhvr>
                                    </p:animEffect>
                                  </p:childTnLst>
                                </p:cTn>
                              </p:par>
                            </p:childTnLst>
                          </p:cTn>
                        </p:par>
                        <p:par>
                          <p:cTn id="93" fill="hold" nodeType="afterGroup">
                            <p:stCondLst>
                              <p:cond delay="11025"/>
                            </p:stCondLst>
                            <p:childTnLst>
                              <p:par>
                                <p:cTn id="94" presetID="23" presetClass="entr" presetSubtype="16" fill="hold" grpId="0" nodeType="afterEffect">
                                  <p:stCondLst>
                                    <p:cond delay="0"/>
                                  </p:stCondLst>
                                  <p:childTnLst>
                                    <p:set>
                                      <p:cBhvr>
                                        <p:cTn id="95" dur="1" fill="hold">
                                          <p:stCondLst>
                                            <p:cond delay="0"/>
                                          </p:stCondLst>
                                        </p:cTn>
                                        <p:tgtEl>
                                          <p:spTgt spid="92175"/>
                                        </p:tgtEl>
                                        <p:attrNameLst>
                                          <p:attrName>style.visibility</p:attrName>
                                        </p:attrNameLst>
                                      </p:cBhvr>
                                      <p:to>
                                        <p:strVal val="visible"/>
                                      </p:to>
                                    </p:set>
                                    <p:anim calcmode="lin" valueType="num">
                                      <p:cBhvr>
                                        <p:cTn id="96" dur="400" fill="hold"/>
                                        <p:tgtEl>
                                          <p:spTgt spid="92175"/>
                                        </p:tgtEl>
                                        <p:attrNameLst>
                                          <p:attrName>ppt_w</p:attrName>
                                        </p:attrNameLst>
                                      </p:cBhvr>
                                      <p:tavLst>
                                        <p:tav tm="0">
                                          <p:val>
                                            <p:fltVal val="0"/>
                                          </p:val>
                                        </p:tav>
                                        <p:tav tm="100000">
                                          <p:val>
                                            <p:strVal val="#ppt_w"/>
                                          </p:val>
                                        </p:tav>
                                      </p:tavLst>
                                    </p:anim>
                                    <p:anim calcmode="lin" valueType="num">
                                      <p:cBhvr>
                                        <p:cTn id="97" dur="400" fill="hold"/>
                                        <p:tgtEl>
                                          <p:spTgt spid="9217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4" grpId="0" autoUpdateAnimBg="0"/>
      <p:bldP spid="92165" grpId="0" autoUpdateAnimBg="0"/>
      <p:bldP spid="92166" grpId="0" animBg="1"/>
      <p:bldP spid="92167" grpId="0" animBg="1"/>
      <p:bldP spid="92168" grpId="0" animBg="1"/>
      <p:bldP spid="92169" grpId="0" animBg="1"/>
      <p:bldP spid="92170" grpId="0" animBg="1"/>
      <p:bldP spid="92171" grpId="0" autoUpdateAnimBg="0"/>
      <p:bldP spid="92172" grpId="0" autoUpdateAnimBg="0"/>
      <p:bldP spid="92173" grpId="0" autoUpdateAnimBg="0"/>
      <p:bldP spid="92174" grpId="0" autoUpdateAnimBg="0"/>
      <p:bldP spid="92175" grpId="0" autoUpdateAnimBg="0"/>
      <p:bldP spid="92176" grpId="0"/>
      <p:bldP spid="92177" grpId="0"/>
      <p:bldP spid="92178" grpId="0"/>
      <p:bldP spid="92179" grpId="0"/>
      <p:bldP spid="92180" grpId="0"/>
      <p:bldP spid="92181" grpId="0" animBg="1"/>
      <p:bldP spid="92182" grpId="0" animBg="1"/>
      <p:bldP spid="92183" grpId="0" animBg="1"/>
      <p:bldP spid="92184" grpId="0" animBg="1"/>
      <p:bldP spid="9218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EB47FE-9C1B-4F72-9F1F-C9E88C0FF8A5}" type="slidenum">
              <a:rPr lang="en-US" sz="2000">
                <a:solidFill>
                  <a:schemeClr val="bg1"/>
                </a:solidFill>
              </a:rPr>
              <a:pPr algn="ctr" eaLnBrk="1">
                <a:lnSpc>
                  <a:spcPct val="100000"/>
                </a:lnSpc>
              </a:pPr>
              <a:t>87</a:t>
            </a:fld>
            <a:endParaRPr lang="en-US">
              <a:solidFill>
                <a:schemeClr val="bg1"/>
              </a:solidFill>
            </a:endParaRPr>
          </a:p>
        </p:txBody>
      </p:sp>
      <p:sp>
        <p:nvSpPr>
          <p:cNvPr id="93188" name="AutoShape 4"/>
          <p:cNvSpPr>
            <a:spLocks/>
          </p:cNvSpPr>
          <p:nvPr/>
        </p:nvSpPr>
        <p:spPr bwMode="auto">
          <a:xfrm>
            <a:off x="2060575" y="4476750"/>
            <a:ext cx="7259638" cy="295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We help you to grow your idea into a Profitable Business</a:t>
            </a:r>
            <a:endParaRPr lang="en-US">
              <a:solidFill>
                <a:schemeClr val="bg1"/>
              </a:solidFill>
              <a:latin typeface="Roboto" charset="0"/>
              <a:ea typeface="ＭＳ Ｐゴシック" charset="0"/>
              <a:cs typeface="Roboto" charset="0"/>
              <a:sym typeface="Roboto" charset="0"/>
            </a:endParaRPr>
          </a:p>
        </p:txBody>
      </p:sp>
      <p:sp>
        <p:nvSpPr>
          <p:cNvPr id="93189" name="AutoShape 5"/>
          <p:cNvSpPr>
            <a:spLocks/>
          </p:cNvSpPr>
          <p:nvPr/>
        </p:nvSpPr>
        <p:spPr bwMode="auto">
          <a:xfrm>
            <a:off x="2092325" y="7951788"/>
            <a:ext cx="7261225" cy="2776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bg1"/>
                </a:solidFill>
                <a:latin typeface="Roboto Light" panose="02000000000000000000" pitchFamily="2" charset="0"/>
                <a:ea typeface="Roboto Light" panose="02000000000000000000" pitchFamily="2" charset="0"/>
              </a:rPr>
              <a:t>zuniga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merida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della</a:t>
            </a:r>
            <a:r>
              <a:rPr lang="en-US" dirty="0">
                <a:solidFill>
                  <a:schemeClr val="bg1"/>
                </a:solidFill>
                <a:latin typeface="Roboto Light" panose="02000000000000000000" pitchFamily="2" charset="0"/>
                <a:ea typeface="Roboto Light" panose="02000000000000000000" pitchFamily="2" charset="0"/>
              </a:rPr>
              <a:t> stronghold.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a:t>
            </a:r>
          </a:p>
        </p:txBody>
      </p:sp>
      <p:graphicFrame>
        <p:nvGraphicFramePr>
          <p:cNvPr id="3" name="Object 6"/>
          <p:cNvGraphicFramePr>
            <a:graphicFrameLocks noChangeAspect="1"/>
          </p:cNvGraphicFramePr>
          <p:nvPr>
            <p:extLst>
              <p:ext uri="{D42A27DB-BD31-4B8C-83A1-F6EECF244321}">
                <p14:modId xmlns:p14="http://schemas.microsoft.com/office/powerpoint/2010/main" val="2381561110"/>
              </p:ext>
            </p:extLst>
          </p:nvPr>
        </p:nvGraphicFramePr>
        <p:xfrm>
          <a:off x="11544300" y="4495800"/>
          <a:ext cx="11085513" cy="6604000"/>
        </p:xfrm>
        <a:graphic>
          <a:graphicData uri="http://schemas.openxmlformats.org/drawingml/2006/chart">
            <c:chart xmlns:c="http://schemas.openxmlformats.org/drawingml/2006/chart" xmlns:r="http://schemas.openxmlformats.org/officeDocument/2006/relationships" r:id="rId2"/>
          </a:graphicData>
        </a:graphic>
      </p:graphicFrame>
      <p:sp>
        <p:nvSpPr>
          <p:cNvPr id="93191" name="AutoShape 7"/>
          <p:cNvSpPr>
            <a:spLocks/>
          </p:cNvSpPr>
          <p:nvPr/>
        </p:nvSpPr>
        <p:spPr bwMode="auto">
          <a:xfrm>
            <a:off x="12469813"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Jan</a:t>
            </a:r>
            <a:endParaRPr lang="en-US">
              <a:solidFill>
                <a:schemeClr val="bg1"/>
              </a:solidFill>
              <a:latin typeface="Roboto" charset="0"/>
              <a:ea typeface="ＭＳ Ｐゴシック" charset="0"/>
              <a:cs typeface="Roboto" charset="0"/>
              <a:sym typeface="Roboto" charset="0"/>
            </a:endParaRPr>
          </a:p>
        </p:txBody>
      </p:sp>
      <p:sp>
        <p:nvSpPr>
          <p:cNvPr id="93192" name="AutoShape 8"/>
          <p:cNvSpPr>
            <a:spLocks/>
          </p:cNvSpPr>
          <p:nvPr/>
        </p:nvSpPr>
        <p:spPr bwMode="auto">
          <a:xfrm>
            <a:off x="14138275"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Feb</a:t>
            </a:r>
            <a:endParaRPr lang="en-US">
              <a:solidFill>
                <a:schemeClr val="bg1"/>
              </a:solidFill>
              <a:latin typeface="Roboto" charset="0"/>
              <a:ea typeface="ＭＳ Ｐゴシック" charset="0"/>
              <a:cs typeface="Roboto" charset="0"/>
              <a:sym typeface="Roboto" charset="0"/>
            </a:endParaRPr>
          </a:p>
        </p:txBody>
      </p:sp>
      <p:sp>
        <p:nvSpPr>
          <p:cNvPr id="93193" name="AutoShape 9"/>
          <p:cNvSpPr>
            <a:spLocks/>
          </p:cNvSpPr>
          <p:nvPr/>
        </p:nvSpPr>
        <p:spPr bwMode="auto">
          <a:xfrm>
            <a:off x="15806738"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Mar</a:t>
            </a:r>
            <a:endParaRPr lang="en-US">
              <a:solidFill>
                <a:schemeClr val="bg1"/>
              </a:solidFill>
              <a:latin typeface="Roboto" charset="0"/>
              <a:ea typeface="ＭＳ Ｐゴシック" charset="0"/>
              <a:cs typeface="Roboto" charset="0"/>
              <a:sym typeface="Roboto" charset="0"/>
            </a:endParaRPr>
          </a:p>
        </p:txBody>
      </p:sp>
      <p:sp>
        <p:nvSpPr>
          <p:cNvPr id="93194" name="AutoShape 10"/>
          <p:cNvSpPr>
            <a:spLocks/>
          </p:cNvSpPr>
          <p:nvPr/>
        </p:nvSpPr>
        <p:spPr bwMode="auto">
          <a:xfrm>
            <a:off x="17475200"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Apr</a:t>
            </a:r>
            <a:endParaRPr lang="en-US">
              <a:solidFill>
                <a:schemeClr val="bg1"/>
              </a:solidFill>
              <a:latin typeface="Roboto" charset="0"/>
              <a:ea typeface="ＭＳ Ｐゴシック" charset="0"/>
              <a:cs typeface="Roboto" charset="0"/>
              <a:sym typeface="Roboto" charset="0"/>
            </a:endParaRPr>
          </a:p>
        </p:txBody>
      </p:sp>
      <p:sp>
        <p:nvSpPr>
          <p:cNvPr id="93195" name="AutoShape 11"/>
          <p:cNvSpPr>
            <a:spLocks/>
          </p:cNvSpPr>
          <p:nvPr/>
        </p:nvSpPr>
        <p:spPr bwMode="auto">
          <a:xfrm>
            <a:off x="19143663"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May</a:t>
            </a:r>
            <a:endParaRPr lang="en-US">
              <a:solidFill>
                <a:schemeClr val="bg1"/>
              </a:solidFill>
              <a:latin typeface="Roboto" charset="0"/>
              <a:ea typeface="ＭＳ Ｐゴシック" charset="0"/>
              <a:cs typeface="Roboto" charset="0"/>
              <a:sym typeface="Roboto" charset="0"/>
            </a:endParaRPr>
          </a:p>
        </p:txBody>
      </p:sp>
      <p:sp>
        <p:nvSpPr>
          <p:cNvPr id="93196" name="AutoShape 12"/>
          <p:cNvSpPr>
            <a:spLocks/>
          </p:cNvSpPr>
          <p:nvPr/>
        </p:nvSpPr>
        <p:spPr bwMode="auto">
          <a:xfrm>
            <a:off x="20804188" y="10914063"/>
            <a:ext cx="1555750" cy="474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Jun</a:t>
            </a:r>
            <a:endParaRPr lang="en-US">
              <a:solidFill>
                <a:schemeClr val="bg1"/>
              </a:solidFill>
              <a:latin typeface="Roboto" charset="0"/>
              <a:ea typeface="ＭＳ Ｐゴシック" charset="0"/>
              <a:cs typeface="Roboto" charset="0"/>
              <a:sym typeface="Roboto" charset="0"/>
            </a:endParaRPr>
          </a:p>
        </p:txBody>
      </p:sp>
      <p:sp>
        <p:nvSpPr>
          <p:cNvPr id="93197" name="AutoShape 13"/>
          <p:cNvSpPr>
            <a:spLocks/>
          </p:cNvSpPr>
          <p:nvPr/>
        </p:nvSpPr>
        <p:spPr bwMode="auto">
          <a:xfrm>
            <a:off x="12309475" y="8755063"/>
            <a:ext cx="1874838" cy="1874837"/>
          </a:xfrm>
          <a:custGeom>
            <a:avLst/>
            <a:gdLst>
              <a:gd name="T0" fmla="*/ 937419 w 21600"/>
              <a:gd name="T1" fmla="*/ 937419 h 21600"/>
              <a:gd name="T2" fmla="*/ 937419 w 21600"/>
              <a:gd name="T3" fmla="*/ 937419 h 21600"/>
              <a:gd name="T4" fmla="*/ 937419 w 21600"/>
              <a:gd name="T5" fmla="*/ 937419 h 21600"/>
              <a:gd name="T6" fmla="*/ 937419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93198" name="AutoShape 14"/>
          <p:cNvSpPr>
            <a:spLocks/>
          </p:cNvSpPr>
          <p:nvPr/>
        </p:nvSpPr>
        <p:spPr bwMode="auto">
          <a:xfrm>
            <a:off x="13977938" y="7645400"/>
            <a:ext cx="1874837" cy="2984500"/>
          </a:xfrm>
          <a:custGeom>
            <a:avLst/>
            <a:gdLst>
              <a:gd name="T0" fmla="*/ 937419 w 21600"/>
              <a:gd name="T1" fmla="*/ 1492250 h 21600"/>
              <a:gd name="T2" fmla="*/ 937419 w 21600"/>
              <a:gd name="T3" fmla="*/ 1492250 h 21600"/>
              <a:gd name="T4" fmla="*/ 937419 w 21600"/>
              <a:gd name="T5" fmla="*/ 1492250 h 21600"/>
              <a:gd name="T6" fmla="*/ 937419 w 21600"/>
              <a:gd name="T7" fmla="*/ 149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79999"/>
            </a:schemeClr>
          </a:solidFill>
          <a:ln>
            <a:noFill/>
          </a:ln>
          <a:effectLst/>
          <a:extLst/>
        </p:spPr>
        <p:txBody>
          <a:bodyPr lIns="0" tIns="0" rIns="0" bIns="0" anchor="ctr"/>
          <a:lstStyle/>
          <a:p>
            <a:endParaRPr lang="id-ID">
              <a:solidFill>
                <a:schemeClr val="bg1"/>
              </a:solidFill>
            </a:endParaRPr>
          </a:p>
        </p:txBody>
      </p:sp>
      <p:sp>
        <p:nvSpPr>
          <p:cNvPr id="93199" name="AutoShape 15"/>
          <p:cNvSpPr>
            <a:spLocks/>
          </p:cNvSpPr>
          <p:nvPr/>
        </p:nvSpPr>
        <p:spPr bwMode="auto">
          <a:xfrm>
            <a:off x="15646400" y="6656388"/>
            <a:ext cx="1874838" cy="3973512"/>
          </a:xfrm>
          <a:custGeom>
            <a:avLst/>
            <a:gdLst>
              <a:gd name="T0" fmla="*/ 937419 w 21600"/>
              <a:gd name="T1" fmla="*/ 1986756 h 21600"/>
              <a:gd name="T2" fmla="*/ 937419 w 21600"/>
              <a:gd name="T3" fmla="*/ 1986756 h 21600"/>
              <a:gd name="T4" fmla="*/ 937419 w 21600"/>
              <a:gd name="T5" fmla="*/ 1986756 h 21600"/>
              <a:gd name="T6" fmla="*/ 937419 w 21600"/>
              <a:gd name="T7" fmla="*/ 1986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79999"/>
            </a:schemeClr>
          </a:solidFill>
          <a:ln>
            <a:noFill/>
          </a:ln>
          <a:effectLst/>
          <a:extLst/>
        </p:spPr>
        <p:txBody>
          <a:bodyPr lIns="0" tIns="0" rIns="0" bIns="0" anchor="ctr"/>
          <a:lstStyle/>
          <a:p>
            <a:endParaRPr lang="id-ID">
              <a:solidFill>
                <a:schemeClr val="bg1"/>
              </a:solidFill>
            </a:endParaRPr>
          </a:p>
        </p:txBody>
      </p:sp>
      <p:sp>
        <p:nvSpPr>
          <p:cNvPr id="93200" name="AutoShape 16"/>
          <p:cNvSpPr>
            <a:spLocks/>
          </p:cNvSpPr>
          <p:nvPr/>
        </p:nvSpPr>
        <p:spPr bwMode="auto">
          <a:xfrm>
            <a:off x="17314863" y="8288338"/>
            <a:ext cx="1874837" cy="2341562"/>
          </a:xfrm>
          <a:custGeom>
            <a:avLst/>
            <a:gdLst>
              <a:gd name="T0" fmla="*/ 937419 w 21600"/>
              <a:gd name="T1" fmla="*/ 1170781 h 21600"/>
              <a:gd name="T2" fmla="*/ 937419 w 21600"/>
              <a:gd name="T3" fmla="*/ 1170781 h 21600"/>
              <a:gd name="T4" fmla="*/ 937419 w 21600"/>
              <a:gd name="T5" fmla="*/ 1170781 h 21600"/>
              <a:gd name="T6" fmla="*/ 937419 w 21600"/>
              <a:gd name="T7" fmla="*/ 117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79999"/>
            </a:schemeClr>
          </a:solidFill>
          <a:ln>
            <a:noFill/>
          </a:ln>
          <a:effectLst/>
          <a:extLst/>
        </p:spPr>
        <p:txBody>
          <a:bodyPr lIns="0" tIns="0" rIns="0" bIns="0" anchor="ctr"/>
          <a:lstStyle/>
          <a:p>
            <a:endParaRPr lang="id-ID">
              <a:solidFill>
                <a:schemeClr val="bg1"/>
              </a:solidFill>
            </a:endParaRPr>
          </a:p>
        </p:txBody>
      </p:sp>
      <p:sp>
        <p:nvSpPr>
          <p:cNvPr id="93201" name="AutoShape 17"/>
          <p:cNvSpPr>
            <a:spLocks/>
          </p:cNvSpPr>
          <p:nvPr/>
        </p:nvSpPr>
        <p:spPr bwMode="auto">
          <a:xfrm>
            <a:off x="18984913" y="6396038"/>
            <a:ext cx="1874837" cy="4233862"/>
          </a:xfrm>
          <a:custGeom>
            <a:avLst/>
            <a:gdLst>
              <a:gd name="T0" fmla="*/ 937419 w 21600"/>
              <a:gd name="T1" fmla="*/ 2116931 h 21600"/>
              <a:gd name="T2" fmla="*/ 937419 w 21600"/>
              <a:gd name="T3" fmla="*/ 2116931 h 21600"/>
              <a:gd name="T4" fmla="*/ 937419 w 21600"/>
              <a:gd name="T5" fmla="*/ 2116931 h 21600"/>
              <a:gd name="T6" fmla="*/ 93741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alpha val="79999"/>
            </a:schemeClr>
          </a:solidFill>
          <a:ln>
            <a:noFill/>
          </a:ln>
          <a:effectLst/>
          <a:extLst/>
        </p:spPr>
        <p:txBody>
          <a:bodyPr lIns="0" tIns="0" rIns="0" bIns="0" anchor="ctr"/>
          <a:lstStyle/>
          <a:p>
            <a:endParaRPr lang="id-ID">
              <a:solidFill>
                <a:schemeClr val="bg1"/>
              </a:solidFill>
            </a:endParaRPr>
          </a:p>
        </p:txBody>
      </p:sp>
      <p:sp>
        <p:nvSpPr>
          <p:cNvPr id="93202" name="AutoShape 18"/>
          <p:cNvSpPr>
            <a:spLocks/>
          </p:cNvSpPr>
          <p:nvPr/>
        </p:nvSpPr>
        <p:spPr bwMode="auto">
          <a:xfrm>
            <a:off x="20658138" y="7405688"/>
            <a:ext cx="1874837" cy="3224212"/>
          </a:xfrm>
          <a:custGeom>
            <a:avLst/>
            <a:gdLst>
              <a:gd name="T0" fmla="*/ 937419 w 21600"/>
              <a:gd name="T1" fmla="*/ 1612106 h 21600"/>
              <a:gd name="T2" fmla="*/ 937419 w 21600"/>
              <a:gd name="T3" fmla="*/ 1612106 h 21600"/>
              <a:gd name="T4" fmla="*/ 937419 w 21600"/>
              <a:gd name="T5" fmla="*/ 1612106 h 21600"/>
              <a:gd name="T6" fmla="*/ 937419 w 21600"/>
              <a:gd name="T7" fmla="*/ 1612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93203" name="AutoShape 19"/>
          <p:cNvSpPr>
            <a:spLocks/>
          </p:cNvSpPr>
          <p:nvPr/>
        </p:nvSpPr>
        <p:spPr bwMode="auto">
          <a:xfrm>
            <a:off x="16282988" y="6970713"/>
            <a:ext cx="603250" cy="601662"/>
          </a:xfrm>
          <a:custGeom>
            <a:avLst/>
            <a:gdLst>
              <a:gd name="T0" fmla="*/ 301625 w 21600"/>
              <a:gd name="T1" fmla="*/ 300831 h 21600"/>
              <a:gd name="T2" fmla="*/ 301625 w 21600"/>
              <a:gd name="T3" fmla="*/ 300831 h 21600"/>
              <a:gd name="T4" fmla="*/ 301625 w 21600"/>
              <a:gd name="T5" fmla="*/ 300831 h 21600"/>
              <a:gd name="T6" fmla="*/ 301625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2"/>
                </a:moveTo>
                <a:cubicBezTo>
                  <a:pt x="9624" y="8752"/>
                  <a:pt x="8707" y="9668"/>
                  <a:pt x="8707" y="10800"/>
                </a:cubicBezTo>
                <a:cubicBezTo>
                  <a:pt x="8707" y="11931"/>
                  <a:pt x="9624" y="12847"/>
                  <a:pt x="10754" y="12847"/>
                </a:cubicBezTo>
                <a:cubicBezTo>
                  <a:pt x="11885" y="12847"/>
                  <a:pt x="12801" y="11931"/>
                  <a:pt x="12801" y="10800"/>
                </a:cubicBezTo>
                <a:cubicBezTo>
                  <a:pt x="12801" y="9668"/>
                  <a:pt x="11885" y="8752"/>
                  <a:pt x="10754" y="8752"/>
                </a:cubicBezTo>
                <a:cubicBezTo>
                  <a:pt x="10754" y="8752"/>
                  <a:pt x="10754" y="8752"/>
                  <a:pt x="10754" y="8752"/>
                </a:cubicBezTo>
                <a:close/>
                <a:moveTo>
                  <a:pt x="10754" y="13905"/>
                </a:moveTo>
                <a:cubicBezTo>
                  <a:pt x="9040" y="13905"/>
                  <a:pt x="7650" y="12514"/>
                  <a:pt x="7650" y="10800"/>
                </a:cubicBezTo>
                <a:cubicBezTo>
                  <a:pt x="7650" y="9084"/>
                  <a:pt x="9040" y="7694"/>
                  <a:pt x="10754" y="7694"/>
                </a:cubicBezTo>
                <a:cubicBezTo>
                  <a:pt x="12469" y="7694"/>
                  <a:pt x="13860" y="9084"/>
                  <a:pt x="13860" y="10800"/>
                </a:cubicBezTo>
                <a:cubicBezTo>
                  <a:pt x="13860" y="12514"/>
                  <a:pt x="12469" y="13905"/>
                  <a:pt x="10754" y="13905"/>
                </a:cubicBezTo>
                <a:cubicBezTo>
                  <a:pt x="10754" y="13905"/>
                  <a:pt x="10754" y="13905"/>
                  <a:pt x="10754" y="13905"/>
                </a:cubicBezTo>
                <a:close/>
                <a:moveTo>
                  <a:pt x="18328" y="10114"/>
                </a:moveTo>
                <a:cubicBezTo>
                  <a:pt x="18188" y="8547"/>
                  <a:pt x="17573" y="7116"/>
                  <a:pt x="16627" y="5968"/>
                </a:cubicBezTo>
                <a:lnTo>
                  <a:pt x="17901" y="4694"/>
                </a:lnTo>
                <a:lnTo>
                  <a:pt x="16888" y="3681"/>
                </a:lnTo>
                <a:lnTo>
                  <a:pt x="15616" y="4953"/>
                </a:lnTo>
                <a:cubicBezTo>
                  <a:pt x="14469" y="3998"/>
                  <a:pt x="13037" y="3374"/>
                  <a:pt x="11466" y="3229"/>
                </a:cubicBezTo>
                <a:lnTo>
                  <a:pt x="11466" y="1440"/>
                </a:lnTo>
                <a:lnTo>
                  <a:pt x="10035" y="1440"/>
                </a:lnTo>
                <a:lnTo>
                  <a:pt x="10035" y="3230"/>
                </a:lnTo>
                <a:cubicBezTo>
                  <a:pt x="8465" y="3380"/>
                  <a:pt x="7038" y="4007"/>
                  <a:pt x="5893" y="4963"/>
                </a:cubicBezTo>
                <a:lnTo>
                  <a:pt x="4616" y="3688"/>
                </a:lnTo>
                <a:lnTo>
                  <a:pt x="3603" y="4699"/>
                </a:lnTo>
                <a:lnTo>
                  <a:pt x="4883" y="5981"/>
                </a:lnTo>
                <a:cubicBezTo>
                  <a:pt x="3942" y="7130"/>
                  <a:pt x="3323" y="8555"/>
                  <a:pt x="3185" y="10121"/>
                </a:cubicBezTo>
                <a:lnTo>
                  <a:pt x="1360" y="10121"/>
                </a:lnTo>
                <a:lnTo>
                  <a:pt x="1360" y="11553"/>
                </a:lnTo>
                <a:lnTo>
                  <a:pt x="3190" y="11553"/>
                </a:lnTo>
                <a:cubicBezTo>
                  <a:pt x="3344" y="13110"/>
                  <a:pt x="3969" y="14526"/>
                  <a:pt x="4919" y="15662"/>
                </a:cubicBezTo>
                <a:lnTo>
                  <a:pt x="3608" y="16973"/>
                </a:lnTo>
                <a:lnTo>
                  <a:pt x="4621" y="17986"/>
                </a:lnTo>
                <a:lnTo>
                  <a:pt x="5935" y="16670"/>
                </a:lnTo>
                <a:cubicBezTo>
                  <a:pt x="7075" y="17607"/>
                  <a:pt x="8489" y="18224"/>
                  <a:pt x="10043" y="18370"/>
                </a:cubicBezTo>
                <a:lnTo>
                  <a:pt x="10043" y="20228"/>
                </a:lnTo>
                <a:lnTo>
                  <a:pt x="11475" y="20228"/>
                </a:lnTo>
                <a:lnTo>
                  <a:pt x="11475" y="18370"/>
                </a:lnTo>
                <a:cubicBezTo>
                  <a:pt x="13027" y="18223"/>
                  <a:pt x="14441" y="17606"/>
                  <a:pt x="15581" y="16667"/>
                </a:cubicBezTo>
                <a:lnTo>
                  <a:pt x="16893" y="17979"/>
                </a:lnTo>
                <a:lnTo>
                  <a:pt x="17906" y="16968"/>
                </a:lnTo>
                <a:lnTo>
                  <a:pt x="16595" y="15657"/>
                </a:lnTo>
                <a:cubicBezTo>
                  <a:pt x="17543" y="14517"/>
                  <a:pt x="18170" y="13103"/>
                  <a:pt x="18322" y="11547"/>
                </a:cubicBezTo>
                <a:lnTo>
                  <a:pt x="20149" y="11547"/>
                </a:lnTo>
                <a:lnTo>
                  <a:pt x="20149" y="10114"/>
                </a:lnTo>
                <a:lnTo>
                  <a:pt x="18328" y="10114"/>
                </a:lnTo>
                <a:cubicBezTo>
                  <a:pt x="18328" y="10114"/>
                  <a:pt x="18328" y="10114"/>
                  <a:pt x="18328" y="10114"/>
                </a:cubicBezTo>
                <a:close/>
                <a:moveTo>
                  <a:pt x="21599" y="12196"/>
                </a:moveTo>
                <a:cubicBezTo>
                  <a:pt x="21599" y="12593"/>
                  <a:pt x="21277" y="12915"/>
                  <a:pt x="20880" y="12915"/>
                </a:cubicBezTo>
                <a:lnTo>
                  <a:pt x="19793" y="12915"/>
                </a:lnTo>
                <a:cubicBezTo>
                  <a:pt x="19560" y="13903"/>
                  <a:pt x="19188" y="14838"/>
                  <a:pt x="18669" y="15678"/>
                </a:cubicBezTo>
                <a:lnTo>
                  <a:pt x="19482" y="16492"/>
                </a:lnTo>
                <a:cubicBezTo>
                  <a:pt x="19764" y="16772"/>
                  <a:pt x="19764" y="17228"/>
                  <a:pt x="19482" y="17510"/>
                </a:cubicBezTo>
                <a:lnTo>
                  <a:pt x="17445" y="19546"/>
                </a:lnTo>
                <a:cubicBezTo>
                  <a:pt x="17165" y="19827"/>
                  <a:pt x="16709" y="19827"/>
                  <a:pt x="16427" y="19546"/>
                </a:cubicBezTo>
                <a:lnTo>
                  <a:pt x="15609" y="18729"/>
                </a:lnTo>
                <a:cubicBezTo>
                  <a:pt x="14788" y="19233"/>
                  <a:pt x="13876" y="19597"/>
                  <a:pt x="12915" y="19830"/>
                </a:cubicBezTo>
                <a:lnTo>
                  <a:pt x="12915" y="20880"/>
                </a:lnTo>
                <a:cubicBezTo>
                  <a:pt x="12915" y="21277"/>
                  <a:pt x="12591" y="21599"/>
                  <a:pt x="12194" y="21599"/>
                </a:cubicBezTo>
                <a:lnTo>
                  <a:pt x="9315" y="21599"/>
                </a:lnTo>
                <a:cubicBezTo>
                  <a:pt x="8916" y="21599"/>
                  <a:pt x="8594" y="21277"/>
                  <a:pt x="8594" y="20880"/>
                </a:cubicBezTo>
                <a:lnTo>
                  <a:pt x="8594" y="19830"/>
                </a:lnTo>
                <a:cubicBezTo>
                  <a:pt x="7623" y="19595"/>
                  <a:pt x="6705" y="19226"/>
                  <a:pt x="5876" y="18714"/>
                </a:cubicBezTo>
                <a:lnTo>
                  <a:pt x="5109" y="19483"/>
                </a:lnTo>
                <a:cubicBezTo>
                  <a:pt x="4826" y="19764"/>
                  <a:pt x="4371" y="19764"/>
                  <a:pt x="4090" y="19483"/>
                </a:cubicBezTo>
                <a:lnTo>
                  <a:pt x="2054" y="17445"/>
                </a:lnTo>
                <a:cubicBezTo>
                  <a:pt x="1772" y="17165"/>
                  <a:pt x="1772" y="16709"/>
                  <a:pt x="2054" y="16427"/>
                </a:cubicBezTo>
                <a:lnTo>
                  <a:pt x="2825" y="15654"/>
                </a:lnTo>
                <a:cubicBezTo>
                  <a:pt x="2315" y="14821"/>
                  <a:pt x="1946" y="13895"/>
                  <a:pt x="1716" y="12915"/>
                </a:cubicBezTo>
                <a:lnTo>
                  <a:pt x="719" y="12915"/>
                </a:lnTo>
                <a:cubicBezTo>
                  <a:pt x="322" y="12915"/>
                  <a:pt x="0" y="12593"/>
                  <a:pt x="0" y="12196"/>
                </a:cubicBezTo>
                <a:lnTo>
                  <a:pt x="0" y="9315"/>
                </a:lnTo>
                <a:cubicBezTo>
                  <a:pt x="0" y="8918"/>
                  <a:pt x="322" y="8595"/>
                  <a:pt x="719" y="8595"/>
                </a:cubicBezTo>
                <a:lnTo>
                  <a:pt x="1734" y="8595"/>
                </a:lnTo>
                <a:cubicBezTo>
                  <a:pt x="1968" y="7649"/>
                  <a:pt x="2330" y="6754"/>
                  <a:pt x="2825" y="5945"/>
                </a:cubicBezTo>
                <a:lnTo>
                  <a:pt x="2054" y="5172"/>
                </a:lnTo>
                <a:cubicBezTo>
                  <a:pt x="1772" y="4891"/>
                  <a:pt x="1772" y="4436"/>
                  <a:pt x="2054" y="4154"/>
                </a:cubicBezTo>
                <a:lnTo>
                  <a:pt x="4090" y="2117"/>
                </a:lnTo>
                <a:cubicBezTo>
                  <a:pt x="4371" y="1837"/>
                  <a:pt x="4826" y="1837"/>
                  <a:pt x="5109" y="2117"/>
                </a:cubicBezTo>
                <a:lnTo>
                  <a:pt x="5876" y="2885"/>
                </a:lnTo>
                <a:cubicBezTo>
                  <a:pt x="6705" y="2375"/>
                  <a:pt x="7623" y="2006"/>
                  <a:pt x="8594" y="1770"/>
                </a:cubicBezTo>
                <a:lnTo>
                  <a:pt x="8594" y="720"/>
                </a:lnTo>
                <a:cubicBezTo>
                  <a:pt x="8594" y="322"/>
                  <a:pt x="8916" y="0"/>
                  <a:pt x="9315" y="0"/>
                </a:cubicBezTo>
                <a:lnTo>
                  <a:pt x="12194" y="0"/>
                </a:lnTo>
                <a:cubicBezTo>
                  <a:pt x="12591" y="0"/>
                  <a:pt x="12915" y="322"/>
                  <a:pt x="12915" y="720"/>
                </a:cubicBezTo>
                <a:lnTo>
                  <a:pt x="12915" y="1770"/>
                </a:lnTo>
                <a:cubicBezTo>
                  <a:pt x="13876" y="2002"/>
                  <a:pt x="14788" y="2368"/>
                  <a:pt x="15609" y="2872"/>
                </a:cubicBezTo>
                <a:lnTo>
                  <a:pt x="16427" y="2054"/>
                </a:lnTo>
                <a:cubicBezTo>
                  <a:pt x="16709" y="1771"/>
                  <a:pt x="17165" y="1771"/>
                  <a:pt x="17445" y="2054"/>
                </a:cubicBezTo>
                <a:lnTo>
                  <a:pt x="19482" y="4090"/>
                </a:lnTo>
                <a:cubicBezTo>
                  <a:pt x="19764" y="4371"/>
                  <a:pt x="19764" y="4828"/>
                  <a:pt x="19482" y="5109"/>
                </a:cubicBezTo>
                <a:lnTo>
                  <a:pt x="18669" y="5921"/>
                </a:lnTo>
                <a:cubicBezTo>
                  <a:pt x="19172" y="6736"/>
                  <a:pt x="19538" y="7641"/>
                  <a:pt x="19775" y="8595"/>
                </a:cubicBezTo>
                <a:lnTo>
                  <a:pt x="20880" y="8595"/>
                </a:lnTo>
                <a:cubicBezTo>
                  <a:pt x="21277" y="8595"/>
                  <a:pt x="21599" y="8918"/>
                  <a:pt x="21599" y="9315"/>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93204" name="AutoShape 20"/>
          <p:cNvSpPr>
            <a:spLocks/>
          </p:cNvSpPr>
          <p:nvPr/>
        </p:nvSpPr>
        <p:spPr bwMode="auto">
          <a:xfrm>
            <a:off x="17932400" y="8696325"/>
            <a:ext cx="641350" cy="642938"/>
          </a:xfrm>
          <a:custGeom>
            <a:avLst/>
            <a:gdLst>
              <a:gd name="T0" fmla="*/ 320675 w 21600"/>
              <a:gd name="T1" fmla="*/ 321469 h 21600"/>
              <a:gd name="T2" fmla="*/ 320675 w 21600"/>
              <a:gd name="T3" fmla="*/ 321469 h 21600"/>
              <a:gd name="T4" fmla="*/ 320675 w 21600"/>
              <a:gd name="T5" fmla="*/ 321469 h 21600"/>
              <a:gd name="T6" fmla="*/ 320675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70" y="3648"/>
                </a:moveTo>
                <a:cubicBezTo>
                  <a:pt x="18970" y="3501"/>
                  <a:pt x="18851" y="3382"/>
                  <a:pt x="18703" y="3382"/>
                </a:cubicBezTo>
                <a:lnTo>
                  <a:pt x="15858" y="3382"/>
                </a:lnTo>
                <a:cubicBezTo>
                  <a:pt x="15710" y="3382"/>
                  <a:pt x="15591" y="3501"/>
                  <a:pt x="15591" y="3648"/>
                </a:cubicBezTo>
                <a:lnTo>
                  <a:pt x="15591" y="19997"/>
                </a:lnTo>
                <a:cubicBezTo>
                  <a:pt x="15591" y="20144"/>
                  <a:pt x="15710" y="20263"/>
                  <a:pt x="15858" y="20263"/>
                </a:cubicBezTo>
                <a:lnTo>
                  <a:pt x="18703" y="20263"/>
                </a:lnTo>
                <a:cubicBezTo>
                  <a:pt x="18851" y="20263"/>
                  <a:pt x="18970" y="20144"/>
                  <a:pt x="18970" y="19997"/>
                </a:cubicBezTo>
                <a:lnTo>
                  <a:pt x="18970" y="3648"/>
                </a:lnTo>
                <a:cubicBezTo>
                  <a:pt x="18970" y="3648"/>
                  <a:pt x="18970" y="3648"/>
                  <a:pt x="18970" y="3648"/>
                </a:cubicBezTo>
                <a:close/>
                <a:moveTo>
                  <a:pt x="12870" y="10399"/>
                </a:moveTo>
                <a:cubicBezTo>
                  <a:pt x="12870" y="10252"/>
                  <a:pt x="12750" y="10132"/>
                  <a:pt x="12605" y="10132"/>
                </a:cubicBezTo>
                <a:lnTo>
                  <a:pt x="9758" y="10132"/>
                </a:lnTo>
                <a:cubicBezTo>
                  <a:pt x="9612" y="10132"/>
                  <a:pt x="9493" y="10252"/>
                  <a:pt x="9493" y="10399"/>
                </a:cubicBezTo>
                <a:lnTo>
                  <a:pt x="9493" y="19997"/>
                </a:lnTo>
                <a:cubicBezTo>
                  <a:pt x="9493" y="20144"/>
                  <a:pt x="9612" y="20263"/>
                  <a:pt x="9758" y="20263"/>
                </a:cubicBezTo>
                <a:lnTo>
                  <a:pt x="12605" y="20263"/>
                </a:lnTo>
                <a:cubicBezTo>
                  <a:pt x="12750" y="20263"/>
                  <a:pt x="12870" y="20144"/>
                  <a:pt x="12870" y="19997"/>
                </a:cubicBezTo>
                <a:lnTo>
                  <a:pt x="12870" y="10399"/>
                </a:lnTo>
                <a:cubicBezTo>
                  <a:pt x="12870" y="10399"/>
                  <a:pt x="12870" y="10399"/>
                  <a:pt x="12870" y="10399"/>
                </a:cubicBezTo>
                <a:close/>
                <a:moveTo>
                  <a:pt x="6772" y="13098"/>
                </a:moveTo>
                <a:cubicBezTo>
                  <a:pt x="6772" y="12951"/>
                  <a:pt x="6652" y="12832"/>
                  <a:pt x="6505" y="12832"/>
                </a:cubicBezTo>
                <a:lnTo>
                  <a:pt x="3660" y="12832"/>
                </a:lnTo>
                <a:cubicBezTo>
                  <a:pt x="3512" y="12832"/>
                  <a:pt x="3393" y="12951"/>
                  <a:pt x="3393" y="13098"/>
                </a:cubicBezTo>
                <a:lnTo>
                  <a:pt x="3393" y="19997"/>
                </a:lnTo>
                <a:cubicBezTo>
                  <a:pt x="3393" y="20144"/>
                  <a:pt x="3512" y="20263"/>
                  <a:pt x="3660" y="20263"/>
                </a:cubicBezTo>
                <a:lnTo>
                  <a:pt x="6505" y="20263"/>
                </a:lnTo>
                <a:cubicBezTo>
                  <a:pt x="6652" y="20263"/>
                  <a:pt x="6772" y="20144"/>
                  <a:pt x="6772" y="19997"/>
                </a:cubicBezTo>
                <a:lnTo>
                  <a:pt x="6772" y="13098"/>
                </a:lnTo>
                <a:cubicBezTo>
                  <a:pt x="6772" y="13098"/>
                  <a:pt x="6772" y="13098"/>
                  <a:pt x="6772" y="13098"/>
                </a:cubicBezTo>
                <a:close/>
                <a:moveTo>
                  <a:pt x="20923" y="21599"/>
                </a:moveTo>
                <a:lnTo>
                  <a:pt x="678" y="21599"/>
                </a:lnTo>
                <a:cubicBezTo>
                  <a:pt x="303" y="21599"/>
                  <a:pt x="0" y="21298"/>
                  <a:pt x="0" y="20925"/>
                </a:cubicBezTo>
                <a:lnTo>
                  <a:pt x="0" y="675"/>
                </a:lnTo>
                <a:cubicBezTo>
                  <a:pt x="0" y="301"/>
                  <a:pt x="303" y="0"/>
                  <a:pt x="678" y="0"/>
                </a:cubicBezTo>
                <a:cubicBezTo>
                  <a:pt x="1052" y="0"/>
                  <a:pt x="1355" y="301"/>
                  <a:pt x="1355" y="675"/>
                </a:cubicBezTo>
                <a:lnTo>
                  <a:pt x="1355" y="20249"/>
                </a:lnTo>
                <a:lnTo>
                  <a:pt x="2714" y="20249"/>
                </a:lnTo>
                <a:lnTo>
                  <a:pt x="2714" y="12575"/>
                </a:lnTo>
                <a:cubicBezTo>
                  <a:pt x="2714" y="12342"/>
                  <a:pt x="2903" y="12154"/>
                  <a:pt x="3137" y="12154"/>
                </a:cubicBezTo>
                <a:lnTo>
                  <a:pt x="7029" y="12154"/>
                </a:lnTo>
                <a:cubicBezTo>
                  <a:pt x="7262" y="12154"/>
                  <a:pt x="7450" y="12342"/>
                  <a:pt x="7450" y="12575"/>
                </a:cubicBezTo>
                <a:lnTo>
                  <a:pt x="7450" y="20249"/>
                </a:lnTo>
                <a:lnTo>
                  <a:pt x="8812" y="20249"/>
                </a:lnTo>
                <a:lnTo>
                  <a:pt x="8812" y="9875"/>
                </a:lnTo>
                <a:cubicBezTo>
                  <a:pt x="8812" y="9643"/>
                  <a:pt x="9003" y="9453"/>
                  <a:pt x="9235" y="9453"/>
                </a:cubicBezTo>
                <a:lnTo>
                  <a:pt x="13128" y="9453"/>
                </a:lnTo>
                <a:cubicBezTo>
                  <a:pt x="13361" y="9453"/>
                  <a:pt x="13550" y="9643"/>
                  <a:pt x="13550" y="9875"/>
                </a:cubicBezTo>
                <a:lnTo>
                  <a:pt x="13550" y="20249"/>
                </a:lnTo>
                <a:lnTo>
                  <a:pt x="14912" y="20249"/>
                </a:lnTo>
                <a:lnTo>
                  <a:pt x="14912" y="3124"/>
                </a:lnTo>
                <a:cubicBezTo>
                  <a:pt x="14912" y="2893"/>
                  <a:pt x="15101" y="2705"/>
                  <a:pt x="15333" y="2705"/>
                </a:cubicBezTo>
                <a:lnTo>
                  <a:pt x="19226" y="2705"/>
                </a:lnTo>
                <a:cubicBezTo>
                  <a:pt x="19460" y="2705"/>
                  <a:pt x="19649" y="2893"/>
                  <a:pt x="19649" y="3124"/>
                </a:cubicBezTo>
                <a:lnTo>
                  <a:pt x="19649" y="20249"/>
                </a:lnTo>
                <a:lnTo>
                  <a:pt x="20923" y="20249"/>
                </a:lnTo>
                <a:cubicBezTo>
                  <a:pt x="21296" y="20249"/>
                  <a:pt x="21599" y="20553"/>
                  <a:pt x="21599" y="20925"/>
                </a:cubicBezTo>
                <a:cubicBezTo>
                  <a:pt x="21599" y="21298"/>
                  <a:pt x="21296" y="21599"/>
                  <a:pt x="20923" y="21599"/>
                </a:cubicBezTo>
                <a:cubicBezTo>
                  <a:pt x="20923" y="21599"/>
                  <a:pt x="20923" y="21599"/>
                  <a:pt x="2092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93205" name="AutoShape 21"/>
          <p:cNvSpPr>
            <a:spLocks/>
          </p:cNvSpPr>
          <p:nvPr/>
        </p:nvSpPr>
        <p:spPr bwMode="auto">
          <a:xfrm>
            <a:off x="14593888" y="8121650"/>
            <a:ext cx="642937" cy="522288"/>
          </a:xfrm>
          <a:custGeom>
            <a:avLst/>
            <a:gdLst>
              <a:gd name="T0" fmla="*/ 321469 w 21600"/>
              <a:gd name="T1" fmla="*/ 261144 h 21600"/>
              <a:gd name="T2" fmla="*/ 321469 w 21600"/>
              <a:gd name="T3" fmla="*/ 261144 h 21600"/>
              <a:gd name="T4" fmla="*/ 321469 w 21600"/>
              <a:gd name="T5" fmla="*/ 261144 h 21600"/>
              <a:gd name="T6" fmla="*/ 321469 w 21600"/>
              <a:gd name="T7" fmla="*/ 261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17419"/>
                </a:moveTo>
                <a:lnTo>
                  <a:pt x="17550" y="17862"/>
                </a:lnTo>
                <a:cubicBezTo>
                  <a:pt x="17550" y="18091"/>
                  <a:pt x="17398" y="18277"/>
                  <a:pt x="17212" y="18277"/>
                </a:cubicBezTo>
                <a:cubicBezTo>
                  <a:pt x="17026" y="18277"/>
                  <a:pt x="16874" y="18091"/>
                  <a:pt x="16874" y="17862"/>
                </a:cubicBezTo>
                <a:lnTo>
                  <a:pt x="16874" y="17409"/>
                </a:lnTo>
                <a:cubicBezTo>
                  <a:pt x="16580" y="17274"/>
                  <a:pt x="16348" y="16983"/>
                  <a:pt x="16250" y="16615"/>
                </a:cubicBezTo>
                <a:lnTo>
                  <a:pt x="16999" y="16615"/>
                </a:lnTo>
                <a:cubicBezTo>
                  <a:pt x="17065" y="16675"/>
                  <a:pt x="17143" y="16719"/>
                  <a:pt x="17234" y="16719"/>
                </a:cubicBezTo>
                <a:cubicBezTo>
                  <a:pt x="17454" y="16719"/>
                  <a:pt x="17634" y="16498"/>
                  <a:pt x="17634" y="16226"/>
                </a:cubicBezTo>
                <a:cubicBezTo>
                  <a:pt x="17634" y="16046"/>
                  <a:pt x="17552" y="15893"/>
                  <a:pt x="17434" y="15809"/>
                </a:cubicBezTo>
                <a:cubicBezTo>
                  <a:pt x="17368" y="15824"/>
                  <a:pt x="17303" y="15835"/>
                  <a:pt x="17234" y="15835"/>
                </a:cubicBezTo>
                <a:cubicBezTo>
                  <a:pt x="16924" y="15835"/>
                  <a:pt x="16655" y="15660"/>
                  <a:pt x="16464" y="15395"/>
                </a:cubicBezTo>
                <a:cubicBezTo>
                  <a:pt x="16472" y="15385"/>
                  <a:pt x="16479" y="15379"/>
                  <a:pt x="16487" y="15369"/>
                </a:cubicBezTo>
                <a:lnTo>
                  <a:pt x="16451" y="15369"/>
                </a:lnTo>
                <a:cubicBezTo>
                  <a:pt x="16301" y="15148"/>
                  <a:pt x="16200" y="14874"/>
                  <a:pt x="16200" y="14565"/>
                </a:cubicBezTo>
                <a:cubicBezTo>
                  <a:pt x="16200" y="14017"/>
                  <a:pt x="16483" y="13561"/>
                  <a:pt x="16874" y="13382"/>
                </a:cubicBezTo>
                <a:lnTo>
                  <a:pt x="16874" y="12878"/>
                </a:lnTo>
                <a:cubicBezTo>
                  <a:pt x="16874" y="12646"/>
                  <a:pt x="17026" y="12461"/>
                  <a:pt x="17212" y="12461"/>
                </a:cubicBezTo>
                <a:cubicBezTo>
                  <a:pt x="17398" y="12461"/>
                  <a:pt x="17550" y="12646"/>
                  <a:pt x="17550" y="12878"/>
                </a:cubicBezTo>
                <a:lnTo>
                  <a:pt x="17550" y="13370"/>
                </a:lnTo>
                <a:cubicBezTo>
                  <a:pt x="17847" y="13490"/>
                  <a:pt x="18083" y="13767"/>
                  <a:pt x="18196" y="14124"/>
                </a:cubicBezTo>
                <a:lnTo>
                  <a:pt x="17404" y="14124"/>
                </a:lnTo>
                <a:cubicBezTo>
                  <a:pt x="17353" y="14091"/>
                  <a:pt x="17295" y="14071"/>
                  <a:pt x="17234" y="14071"/>
                </a:cubicBezTo>
                <a:cubicBezTo>
                  <a:pt x="17012" y="14071"/>
                  <a:pt x="16832" y="14291"/>
                  <a:pt x="16832" y="14565"/>
                </a:cubicBezTo>
                <a:cubicBezTo>
                  <a:pt x="16832" y="14746"/>
                  <a:pt x="16916" y="14898"/>
                  <a:pt x="17035" y="14982"/>
                </a:cubicBezTo>
                <a:cubicBezTo>
                  <a:pt x="17099" y="14965"/>
                  <a:pt x="17165" y="14954"/>
                  <a:pt x="17234" y="14954"/>
                </a:cubicBezTo>
                <a:cubicBezTo>
                  <a:pt x="17531" y="14954"/>
                  <a:pt x="17791" y="15119"/>
                  <a:pt x="17979" y="15369"/>
                </a:cubicBezTo>
                <a:lnTo>
                  <a:pt x="18015" y="15369"/>
                </a:lnTo>
                <a:cubicBezTo>
                  <a:pt x="18010" y="15377"/>
                  <a:pt x="18007" y="15387"/>
                  <a:pt x="18002" y="15395"/>
                </a:cubicBezTo>
                <a:cubicBezTo>
                  <a:pt x="18162" y="15618"/>
                  <a:pt x="18266" y="15905"/>
                  <a:pt x="18266" y="16226"/>
                </a:cubicBezTo>
                <a:cubicBezTo>
                  <a:pt x="18266" y="16791"/>
                  <a:pt x="17963" y="17253"/>
                  <a:pt x="17550" y="17419"/>
                </a:cubicBezTo>
                <a:cubicBezTo>
                  <a:pt x="17550" y="17419"/>
                  <a:pt x="17550" y="17419"/>
                  <a:pt x="17550" y="17419"/>
                </a:cubicBezTo>
                <a:close/>
                <a:moveTo>
                  <a:pt x="20249" y="5815"/>
                </a:moveTo>
                <a:cubicBezTo>
                  <a:pt x="20249" y="5357"/>
                  <a:pt x="19947" y="4986"/>
                  <a:pt x="19575" y="4986"/>
                </a:cubicBezTo>
                <a:lnTo>
                  <a:pt x="15525" y="4986"/>
                </a:lnTo>
                <a:lnTo>
                  <a:pt x="3375" y="4986"/>
                </a:lnTo>
                <a:lnTo>
                  <a:pt x="2024" y="4986"/>
                </a:lnTo>
                <a:cubicBezTo>
                  <a:pt x="1652" y="4986"/>
                  <a:pt x="1350" y="5357"/>
                  <a:pt x="1350" y="5815"/>
                </a:cubicBezTo>
                <a:lnTo>
                  <a:pt x="1350" y="19107"/>
                </a:lnTo>
                <a:cubicBezTo>
                  <a:pt x="1350" y="19566"/>
                  <a:pt x="1652" y="19938"/>
                  <a:pt x="2024" y="19938"/>
                </a:cubicBezTo>
                <a:lnTo>
                  <a:pt x="19575" y="19938"/>
                </a:lnTo>
                <a:cubicBezTo>
                  <a:pt x="19947" y="19938"/>
                  <a:pt x="20249" y="19566"/>
                  <a:pt x="20249" y="19107"/>
                </a:cubicBezTo>
                <a:lnTo>
                  <a:pt x="20249" y="5815"/>
                </a:lnTo>
                <a:cubicBezTo>
                  <a:pt x="20249" y="5815"/>
                  <a:pt x="20249" y="5815"/>
                  <a:pt x="20249" y="5815"/>
                </a:cubicBezTo>
                <a:close/>
                <a:moveTo>
                  <a:pt x="3375" y="3739"/>
                </a:moveTo>
                <a:cubicBezTo>
                  <a:pt x="3375" y="3969"/>
                  <a:pt x="3527" y="4154"/>
                  <a:pt x="3713" y="4154"/>
                </a:cubicBezTo>
                <a:lnTo>
                  <a:pt x="15187" y="4154"/>
                </a:lnTo>
                <a:cubicBezTo>
                  <a:pt x="15373" y="4154"/>
                  <a:pt x="15525" y="3969"/>
                  <a:pt x="15525" y="3739"/>
                </a:cubicBezTo>
                <a:cubicBezTo>
                  <a:pt x="15525" y="3509"/>
                  <a:pt x="15373" y="3324"/>
                  <a:pt x="15187" y="3324"/>
                </a:cubicBezTo>
                <a:lnTo>
                  <a:pt x="3713" y="3324"/>
                </a:lnTo>
                <a:cubicBezTo>
                  <a:pt x="3527" y="3324"/>
                  <a:pt x="3375" y="3509"/>
                  <a:pt x="3375" y="3739"/>
                </a:cubicBezTo>
                <a:cubicBezTo>
                  <a:pt x="3375" y="3739"/>
                  <a:pt x="3375" y="3739"/>
                  <a:pt x="3375" y="3739"/>
                </a:cubicBezTo>
                <a:close/>
                <a:moveTo>
                  <a:pt x="17550" y="2492"/>
                </a:moveTo>
                <a:cubicBezTo>
                  <a:pt x="17550" y="2033"/>
                  <a:pt x="17248" y="1662"/>
                  <a:pt x="16874" y="1662"/>
                </a:cubicBezTo>
                <a:lnTo>
                  <a:pt x="2024" y="1662"/>
                </a:lnTo>
                <a:cubicBezTo>
                  <a:pt x="1652" y="1662"/>
                  <a:pt x="1350" y="2033"/>
                  <a:pt x="1350" y="2492"/>
                </a:cubicBezTo>
                <a:lnTo>
                  <a:pt x="1350" y="3324"/>
                </a:lnTo>
                <a:cubicBezTo>
                  <a:pt x="1350" y="3782"/>
                  <a:pt x="1652" y="4154"/>
                  <a:pt x="2024" y="4154"/>
                </a:cubicBezTo>
                <a:lnTo>
                  <a:pt x="2700" y="4154"/>
                </a:lnTo>
                <a:lnTo>
                  <a:pt x="2700" y="3324"/>
                </a:lnTo>
                <a:cubicBezTo>
                  <a:pt x="2700" y="2865"/>
                  <a:pt x="3002" y="2492"/>
                  <a:pt x="3375" y="2492"/>
                </a:cubicBezTo>
                <a:lnTo>
                  <a:pt x="15525" y="2492"/>
                </a:lnTo>
                <a:cubicBezTo>
                  <a:pt x="15898" y="2492"/>
                  <a:pt x="16200" y="2865"/>
                  <a:pt x="16200" y="3324"/>
                </a:cubicBezTo>
                <a:lnTo>
                  <a:pt x="16200" y="4154"/>
                </a:lnTo>
                <a:lnTo>
                  <a:pt x="16874" y="4154"/>
                </a:lnTo>
                <a:cubicBezTo>
                  <a:pt x="17248" y="4154"/>
                  <a:pt x="17550" y="3782"/>
                  <a:pt x="17550" y="3324"/>
                </a:cubicBezTo>
                <a:lnTo>
                  <a:pt x="17550" y="2492"/>
                </a:lnTo>
                <a:cubicBezTo>
                  <a:pt x="17550" y="2492"/>
                  <a:pt x="17550" y="2492"/>
                  <a:pt x="17550" y="2492"/>
                </a:cubicBezTo>
                <a:close/>
                <a:moveTo>
                  <a:pt x="20249" y="21600"/>
                </a:moveTo>
                <a:lnTo>
                  <a:pt x="1350" y="21600"/>
                </a:lnTo>
                <a:cubicBezTo>
                  <a:pt x="604" y="21600"/>
                  <a:pt x="0" y="20856"/>
                  <a:pt x="0" y="19938"/>
                </a:cubicBezTo>
                <a:lnTo>
                  <a:pt x="0" y="16615"/>
                </a:lnTo>
                <a:lnTo>
                  <a:pt x="0" y="4986"/>
                </a:lnTo>
                <a:lnTo>
                  <a:pt x="0" y="1662"/>
                </a:lnTo>
                <a:cubicBezTo>
                  <a:pt x="0" y="745"/>
                  <a:pt x="604" y="0"/>
                  <a:pt x="1350" y="0"/>
                </a:cubicBezTo>
                <a:lnTo>
                  <a:pt x="17550" y="0"/>
                </a:lnTo>
                <a:cubicBezTo>
                  <a:pt x="18295" y="0"/>
                  <a:pt x="18900" y="745"/>
                  <a:pt x="18900" y="1662"/>
                </a:cubicBezTo>
                <a:lnTo>
                  <a:pt x="18900" y="3324"/>
                </a:lnTo>
                <a:lnTo>
                  <a:pt x="20249" y="3324"/>
                </a:lnTo>
                <a:cubicBezTo>
                  <a:pt x="20995" y="3324"/>
                  <a:pt x="21600" y="4067"/>
                  <a:pt x="21600" y="4986"/>
                </a:cubicBezTo>
                <a:lnTo>
                  <a:pt x="21600" y="19938"/>
                </a:lnTo>
                <a:cubicBezTo>
                  <a:pt x="21600" y="20856"/>
                  <a:pt x="20995"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93206" name="AutoShape 22"/>
          <p:cNvSpPr>
            <a:spLocks/>
          </p:cNvSpPr>
          <p:nvPr/>
        </p:nvSpPr>
        <p:spPr bwMode="auto">
          <a:xfrm>
            <a:off x="12941300" y="9137650"/>
            <a:ext cx="612775" cy="642938"/>
          </a:xfrm>
          <a:custGeom>
            <a:avLst/>
            <a:gdLst>
              <a:gd name="T0" fmla="*/ 306388 w 21600"/>
              <a:gd name="T1" fmla="*/ 330708 h 21294"/>
              <a:gd name="T2" fmla="*/ 306388 w 21600"/>
              <a:gd name="T3" fmla="*/ 330708 h 21294"/>
              <a:gd name="T4" fmla="*/ 306388 w 21600"/>
              <a:gd name="T5" fmla="*/ 330708 h 21294"/>
              <a:gd name="T6" fmla="*/ 306388 w 21600"/>
              <a:gd name="T7" fmla="*/ 330708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93207" name="AutoShape 23"/>
          <p:cNvSpPr>
            <a:spLocks/>
          </p:cNvSpPr>
          <p:nvPr/>
        </p:nvSpPr>
        <p:spPr bwMode="auto">
          <a:xfrm>
            <a:off x="21289963" y="7923213"/>
            <a:ext cx="612775" cy="612775"/>
          </a:xfrm>
          <a:custGeom>
            <a:avLst/>
            <a:gdLst>
              <a:gd name="T0" fmla="*/ 306388 w 21600"/>
              <a:gd name="T1" fmla="*/ 306388 h 21600"/>
              <a:gd name="T2" fmla="*/ 306388 w 21600"/>
              <a:gd name="T3" fmla="*/ 306388 h 21600"/>
              <a:gd name="T4" fmla="*/ 306388 w 21600"/>
              <a:gd name="T5" fmla="*/ 306388 h 21600"/>
              <a:gd name="T6" fmla="*/ 30638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600"/>
                </a:moveTo>
                <a:lnTo>
                  <a:pt x="1138" y="21600"/>
                </a:lnTo>
                <a:cubicBezTo>
                  <a:pt x="510" y="21600"/>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600"/>
                  <a:pt x="20461" y="21600"/>
                </a:cubicBezTo>
                <a:cubicBezTo>
                  <a:pt x="20461" y="21600"/>
                  <a:pt x="20461" y="21600"/>
                  <a:pt x="2046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93208" name="AutoShape 24"/>
          <p:cNvSpPr>
            <a:spLocks/>
          </p:cNvSpPr>
          <p:nvPr/>
        </p:nvSpPr>
        <p:spPr bwMode="auto">
          <a:xfrm>
            <a:off x="19570700" y="6924675"/>
            <a:ext cx="701675" cy="485775"/>
          </a:xfrm>
          <a:custGeom>
            <a:avLst/>
            <a:gdLst>
              <a:gd name="T0" fmla="*/ 350838 w 21600"/>
              <a:gd name="T1" fmla="*/ 242888 h 21600"/>
              <a:gd name="T2" fmla="*/ 350838 w 21600"/>
              <a:gd name="T3" fmla="*/ 242888 h 21600"/>
              <a:gd name="T4" fmla="*/ 350838 w 21600"/>
              <a:gd name="T5" fmla="*/ 242888 h 21600"/>
              <a:gd name="T6" fmla="*/ 350838 w 21600"/>
              <a:gd name="T7" fmla="*/ 242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4" name="Title 3"/>
          <p:cNvSpPr>
            <a:spLocks noGrp="1"/>
          </p:cNvSpPr>
          <p:nvPr>
            <p:ph type="title"/>
          </p:nvPr>
        </p:nvSpPr>
        <p:spPr/>
        <p:txBody>
          <a:bodyPr/>
          <a:lstStyle/>
          <a:p>
            <a:endParaRPr lang="id-ID" dirty="0"/>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62B57DC-D4B0-4EBF-91D1-7FDECC7AC602}" type="slidenum">
              <a:rPr lang="en-US" sz="2000">
                <a:solidFill>
                  <a:schemeClr val="bg1"/>
                </a:solidFill>
              </a:rPr>
              <a:pPr algn="ctr" eaLnBrk="1">
                <a:lnSpc>
                  <a:spcPct val="100000"/>
                </a:lnSpc>
              </a:pPr>
              <a:t>88</a:t>
            </a:fld>
            <a:endParaRPr lang="en-US">
              <a:solidFill>
                <a:schemeClr val="bg1"/>
              </a:solidFill>
            </a:endParaRPr>
          </a:p>
        </p:txBody>
      </p:sp>
      <p:sp>
        <p:nvSpPr>
          <p:cNvPr id="94212" name="Line 4"/>
          <p:cNvSpPr>
            <a:spLocks noChangeShapeType="1"/>
          </p:cNvSpPr>
          <p:nvPr/>
        </p:nvSpPr>
        <p:spPr bwMode="auto">
          <a:xfrm>
            <a:off x="2371725" y="10367963"/>
            <a:ext cx="10217150" cy="0"/>
          </a:xfrm>
          <a:prstGeom prst="line">
            <a:avLst/>
          </a:prstGeom>
          <a:noFill/>
          <a:ln w="12700" cap="flat" cmpd="sng">
            <a:solidFill>
              <a:schemeClr val="bg1">
                <a:lumMod val="6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94213" name="AutoShape 5"/>
          <p:cNvSpPr>
            <a:spLocks/>
          </p:cNvSpPr>
          <p:nvPr/>
        </p:nvSpPr>
        <p:spPr bwMode="auto">
          <a:xfrm>
            <a:off x="2979738" y="6977063"/>
            <a:ext cx="801687" cy="3683000"/>
          </a:xfrm>
          <a:prstGeom prst="roundRect">
            <a:avLst>
              <a:gd name="adj" fmla="val 4913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94214" name="AutoShape 6"/>
          <p:cNvSpPr>
            <a:spLocks/>
          </p:cNvSpPr>
          <p:nvPr/>
        </p:nvSpPr>
        <p:spPr bwMode="auto">
          <a:xfrm rot="10800000">
            <a:off x="4605338" y="5300663"/>
            <a:ext cx="801687" cy="5359400"/>
          </a:xfrm>
          <a:prstGeom prst="roundRect">
            <a:avLst>
              <a:gd name="adj" fmla="val 4913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94215" name="AutoShape 7"/>
          <p:cNvSpPr>
            <a:spLocks/>
          </p:cNvSpPr>
          <p:nvPr/>
        </p:nvSpPr>
        <p:spPr bwMode="auto">
          <a:xfrm rot="10800000">
            <a:off x="6232525" y="7980363"/>
            <a:ext cx="800100" cy="2679700"/>
          </a:xfrm>
          <a:prstGeom prst="roundRect">
            <a:avLst>
              <a:gd name="adj" fmla="val 4913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94216" name="AutoShape 8"/>
          <p:cNvSpPr>
            <a:spLocks/>
          </p:cNvSpPr>
          <p:nvPr/>
        </p:nvSpPr>
        <p:spPr bwMode="auto">
          <a:xfrm rot="10800000">
            <a:off x="7858125" y="6126163"/>
            <a:ext cx="801688" cy="4533900"/>
          </a:xfrm>
          <a:prstGeom prst="roundRect">
            <a:avLst>
              <a:gd name="adj" fmla="val 4913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94217" name="AutoShape 9"/>
          <p:cNvSpPr>
            <a:spLocks/>
          </p:cNvSpPr>
          <p:nvPr/>
        </p:nvSpPr>
        <p:spPr bwMode="auto">
          <a:xfrm rot="10800000">
            <a:off x="9483725" y="6977063"/>
            <a:ext cx="801688" cy="3683000"/>
          </a:xfrm>
          <a:prstGeom prst="roundRect">
            <a:avLst>
              <a:gd name="adj" fmla="val 4913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94218" name="AutoShape 10"/>
          <p:cNvSpPr>
            <a:spLocks/>
          </p:cNvSpPr>
          <p:nvPr/>
        </p:nvSpPr>
        <p:spPr bwMode="auto">
          <a:xfrm rot="10800000">
            <a:off x="11110913" y="6126163"/>
            <a:ext cx="800100" cy="4533900"/>
          </a:xfrm>
          <a:prstGeom prst="roundRect">
            <a:avLst>
              <a:gd name="adj" fmla="val 49139"/>
            </a:avLst>
          </a:pr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endParaRPr lang="en-US" sz="2600">
              <a:solidFill>
                <a:schemeClr val="bg1"/>
              </a:solidFill>
              <a:latin typeface="Roboto" charset="0"/>
              <a:ea typeface="ＭＳ Ｐゴシック" charset="0"/>
              <a:cs typeface="Roboto" charset="0"/>
              <a:sym typeface="Roboto" charset="0"/>
            </a:endParaRPr>
          </a:p>
        </p:txBody>
      </p:sp>
      <p:sp>
        <p:nvSpPr>
          <p:cNvPr id="94219" name="AutoShape 11"/>
          <p:cNvSpPr>
            <a:spLocks/>
          </p:cNvSpPr>
          <p:nvPr/>
        </p:nvSpPr>
        <p:spPr bwMode="auto">
          <a:xfrm>
            <a:off x="2881313" y="5915025"/>
            <a:ext cx="1014412" cy="66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dirty="0">
                <a:solidFill>
                  <a:schemeClr val="bg1"/>
                </a:solidFill>
                <a:latin typeface="Roboto" charset="0"/>
                <a:ea typeface="ＭＳ Ｐゴシック" charset="0"/>
                <a:cs typeface="Roboto" charset="0"/>
                <a:sym typeface="Roboto" charset="0"/>
              </a:rPr>
              <a:t>67%</a:t>
            </a:r>
            <a:endParaRPr lang="en-US" dirty="0">
              <a:solidFill>
                <a:schemeClr val="bg1"/>
              </a:solidFill>
              <a:latin typeface="Roboto" charset="0"/>
              <a:ea typeface="ＭＳ Ｐゴシック" charset="0"/>
              <a:cs typeface="Roboto" charset="0"/>
              <a:sym typeface="Roboto" charset="0"/>
            </a:endParaRPr>
          </a:p>
        </p:txBody>
      </p:sp>
      <p:sp>
        <p:nvSpPr>
          <p:cNvPr id="94220" name="AutoShape 12"/>
          <p:cNvSpPr>
            <a:spLocks/>
          </p:cNvSpPr>
          <p:nvPr/>
        </p:nvSpPr>
        <p:spPr bwMode="auto">
          <a:xfrm>
            <a:off x="4498975" y="4314825"/>
            <a:ext cx="1014413" cy="668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a:solidFill>
                  <a:schemeClr val="bg1"/>
                </a:solidFill>
                <a:latin typeface="Roboto" charset="0"/>
                <a:ea typeface="ＭＳ Ｐゴシック" charset="0"/>
                <a:cs typeface="Roboto" charset="0"/>
                <a:sym typeface="Roboto" charset="0"/>
              </a:rPr>
              <a:t>32%</a:t>
            </a:r>
            <a:endParaRPr lang="en-US">
              <a:solidFill>
                <a:schemeClr val="bg1"/>
              </a:solidFill>
              <a:latin typeface="Roboto" charset="0"/>
              <a:ea typeface="ＭＳ Ｐゴシック" charset="0"/>
              <a:cs typeface="Roboto" charset="0"/>
              <a:sym typeface="Roboto" charset="0"/>
            </a:endParaRPr>
          </a:p>
        </p:txBody>
      </p:sp>
      <p:sp>
        <p:nvSpPr>
          <p:cNvPr id="94221" name="AutoShape 13"/>
          <p:cNvSpPr>
            <a:spLocks/>
          </p:cNvSpPr>
          <p:nvPr/>
        </p:nvSpPr>
        <p:spPr bwMode="auto">
          <a:xfrm>
            <a:off x="6116638" y="7065963"/>
            <a:ext cx="1014412" cy="668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a:solidFill>
                  <a:schemeClr val="bg1"/>
                </a:solidFill>
                <a:latin typeface="Roboto" charset="0"/>
                <a:ea typeface="ＭＳ Ｐゴシック" charset="0"/>
                <a:cs typeface="Roboto" charset="0"/>
                <a:sym typeface="Roboto" charset="0"/>
              </a:rPr>
              <a:t>74%</a:t>
            </a:r>
            <a:endParaRPr lang="en-US">
              <a:solidFill>
                <a:schemeClr val="bg1"/>
              </a:solidFill>
              <a:latin typeface="Roboto" charset="0"/>
              <a:ea typeface="ＭＳ Ｐゴシック" charset="0"/>
              <a:cs typeface="Roboto" charset="0"/>
              <a:sym typeface="Roboto" charset="0"/>
            </a:endParaRPr>
          </a:p>
        </p:txBody>
      </p:sp>
      <p:sp>
        <p:nvSpPr>
          <p:cNvPr id="94222" name="AutoShape 14"/>
          <p:cNvSpPr>
            <a:spLocks/>
          </p:cNvSpPr>
          <p:nvPr/>
        </p:nvSpPr>
        <p:spPr bwMode="auto">
          <a:xfrm>
            <a:off x="7751763" y="5245100"/>
            <a:ext cx="1014412" cy="669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a:solidFill>
                  <a:schemeClr val="bg1"/>
                </a:solidFill>
                <a:latin typeface="Roboto" charset="0"/>
                <a:ea typeface="ＭＳ Ｐゴシック" charset="0"/>
                <a:cs typeface="Roboto" charset="0"/>
                <a:sym typeface="Roboto" charset="0"/>
              </a:rPr>
              <a:t>66%</a:t>
            </a:r>
            <a:endParaRPr lang="en-US">
              <a:solidFill>
                <a:schemeClr val="bg1"/>
              </a:solidFill>
              <a:latin typeface="Roboto" charset="0"/>
              <a:ea typeface="ＭＳ Ｐゴシック" charset="0"/>
              <a:cs typeface="Roboto" charset="0"/>
              <a:sym typeface="Roboto" charset="0"/>
            </a:endParaRPr>
          </a:p>
        </p:txBody>
      </p:sp>
      <p:sp>
        <p:nvSpPr>
          <p:cNvPr id="94223" name="AutoShape 15"/>
          <p:cNvSpPr>
            <a:spLocks/>
          </p:cNvSpPr>
          <p:nvPr/>
        </p:nvSpPr>
        <p:spPr bwMode="auto">
          <a:xfrm>
            <a:off x="9377363" y="6126163"/>
            <a:ext cx="1014412" cy="668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a:solidFill>
                  <a:schemeClr val="bg1"/>
                </a:solidFill>
                <a:latin typeface="Roboto" charset="0"/>
                <a:ea typeface="ＭＳ Ｐゴシック" charset="0"/>
                <a:cs typeface="Roboto" charset="0"/>
                <a:sym typeface="Roboto" charset="0"/>
              </a:rPr>
              <a:t>15%</a:t>
            </a:r>
            <a:endParaRPr lang="en-US">
              <a:solidFill>
                <a:schemeClr val="bg1"/>
              </a:solidFill>
              <a:latin typeface="Roboto" charset="0"/>
              <a:ea typeface="ＭＳ Ｐゴシック" charset="0"/>
              <a:cs typeface="Roboto" charset="0"/>
              <a:sym typeface="Roboto" charset="0"/>
            </a:endParaRPr>
          </a:p>
        </p:txBody>
      </p:sp>
      <p:sp>
        <p:nvSpPr>
          <p:cNvPr id="94224" name="AutoShape 16"/>
          <p:cNvSpPr>
            <a:spLocks/>
          </p:cNvSpPr>
          <p:nvPr/>
        </p:nvSpPr>
        <p:spPr bwMode="auto">
          <a:xfrm>
            <a:off x="11002963" y="5245100"/>
            <a:ext cx="1016000" cy="669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200">
                <a:solidFill>
                  <a:schemeClr val="bg1"/>
                </a:solidFill>
                <a:latin typeface="Roboto" charset="0"/>
                <a:ea typeface="ＭＳ Ｐゴシック" charset="0"/>
                <a:cs typeface="Roboto" charset="0"/>
                <a:sym typeface="Roboto" charset="0"/>
              </a:rPr>
              <a:t>83%</a:t>
            </a:r>
            <a:endParaRPr lang="en-US">
              <a:solidFill>
                <a:schemeClr val="bg1"/>
              </a:solidFill>
              <a:latin typeface="Roboto" charset="0"/>
              <a:ea typeface="ＭＳ Ｐゴシック" charset="0"/>
              <a:cs typeface="Roboto" charset="0"/>
              <a:sym typeface="Roboto" charset="0"/>
            </a:endParaRPr>
          </a:p>
        </p:txBody>
      </p:sp>
      <p:sp>
        <p:nvSpPr>
          <p:cNvPr id="94225" name="AutoShape 17"/>
          <p:cNvSpPr>
            <a:spLocks/>
          </p:cNvSpPr>
          <p:nvPr/>
        </p:nvSpPr>
        <p:spPr bwMode="auto">
          <a:xfrm>
            <a:off x="13868400" y="8118475"/>
            <a:ext cx="8974138" cy="356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a:t>
            </a:r>
            <a:r>
              <a:rPr lang="en-US" dirty="0" err="1">
                <a:solidFill>
                  <a:schemeClr val="bg1"/>
                </a:solidFill>
                <a:latin typeface="Roboto Light" panose="02000000000000000000" pitchFamily="2" charset="0"/>
                <a:ea typeface="Roboto Light" panose="02000000000000000000" pitchFamily="2" charset="0"/>
              </a:rPr>
              <a:t>which</a:t>
            </a:r>
            <a:r>
              <a:rPr lang="en-US" dirty="0">
                <a:solidFill>
                  <a:schemeClr val="bg1"/>
                </a:solidFill>
                <a:latin typeface="Roboto Light" panose="02000000000000000000" pitchFamily="2" charset="0"/>
                <a:ea typeface="Roboto Light" panose="02000000000000000000" pitchFamily="2" charset="0"/>
              </a:rPr>
              <a:t>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a:t>
            </a:r>
          </a:p>
        </p:txBody>
      </p:sp>
      <p:sp>
        <p:nvSpPr>
          <p:cNvPr id="94226" name="AutoShape 18"/>
          <p:cNvSpPr>
            <a:spLocks/>
          </p:cNvSpPr>
          <p:nvPr/>
        </p:nvSpPr>
        <p:spPr bwMode="auto">
          <a:xfrm>
            <a:off x="13868400" y="4027488"/>
            <a:ext cx="8974138" cy="3900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WE WILL HELP YOU GROW YOUR IDEA INTO a PROFITABLE BUSINESS</a:t>
            </a:r>
            <a:endParaRPr lang="en-US">
              <a:solidFill>
                <a:schemeClr val="bg1"/>
              </a:solidFill>
              <a:latin typeface="Roboto" charset="0"/>
              <a:ea typeface="ＭＳ Ｐゴシック" charset="0"/>
              <a:cs typeface="Roboto" charset="0"/>
              <a:sym typeface="Roboto" charset="0"/>
            </a:endParaRPr>
          </a:p>
        </p:txBody>
      </p:sp>
      <p:sp>
        <p:nvSpPr>
          <p:cNvPr id="94227" name="AutoShape 19"/>
          <p:cNvSpPr>
            <a:spLocks/>
          </p:cNvSpPr>
          <p:nvPr/>
        </p:nvSpPr>
        <p:spPr bwMode="auto">
          <a:xfrm>
            <a:off x="2611438" y="11204575"/>
            <a:ext cx="1555750"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Jan</a:t>
            </a:r>
            <a:endParaRPr lang="en-US">
              <a:solidFill>
                <a:schemeClr val="bg1"/>
              </a:solidFill>
              <a:latin typeface="Roboto" charset="0"/>
              <a:ea typeface="ＭＳ Ｐゴシック" charset="0"/>
              <a:cs typeface="Roboto" charset="0"/>
              <a:sym typeface="Roboto" charset="0"/>
            </a:endParaRPr>
          </a:p>
        </p:txBody>
      </p:sp>
      <p:sp>
        <p:nvSpPr>
          <p:cNvPr id="94228" name="AutoShape 20"/>
          <p:cNvSpPr>
            <a:spLocks/>
          </p:cNvSpPr>
          <p:nvPr/>
        </p:nvSpPr>
        <p:spPr bwMode="auto">
          <a:xfrm>
            <a:off x="4227513" y="11204575"/>
            <a:ext cx="1557337"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Feb</a:t>
            </a:r>
            <a:endParaRPr lang="en-US">
              <a:solidFill>
                <a:schemeClr val="bg1"/>
              </a:solidFill>
              <a:latin typeface="Roboto" charset="0"/>
              <a:ea typeface="ＭＳ Ｐゴシック" charset="0"/>
              <a:cs typeface="Roboto" charset="0"/>
              <a:sym typeface="Roboto" charset="0"/>
            </a:endParaRPr>
          </a:p>
        </p:txBody>
      </p:sp>
      <p:sp>
        <p:nvSpPr>
          <p:cNvPr id="94229" name="AutoShape 21"/>
          <p:cNvSpPr>
            <a:spLocks/>
          </p:cNvSpPr>
          <p:nvPr/>
        </p:nvSpPr>
        <p:spPr bwMode="auto">
          <a:xfrm>
            <a:off x="5854700" y="11204575"/>
            <a:ext cx="1555750"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Mar</a:t>
            </a:r>
            <a:endParaRPr lang="en-US">
              <a:solidFill>
                <a:schemeClr val="bg1"/>
              </a:solidFill>
              <a:latin typeface="Roboto" charset="0"/>
              <a:ea typeface="ＭＳ Ｐゴシック" charset="0"/>
              <a:cs typeface="Roboto" charset="0"/>
              <a:sym typeface="Roboto" charset="0"/>
            </a:endParaRPr>
          </a:p>
        </p:txBody>
      </p:sp>
      <p:sp>
        <p:nvSpPr>
          <p:cNvPr id="94230" name="AutoShape 22"/>
          <p:cNvSpPr>
            <a:spLocks/>
          </p:cNvSpPr>
          <p:nvPr/>
        </p:nvSpPr>
        <p:spPr bwMode="auto">
          <a:xfrm>
            <a:off x="7480300" y="11204575"/>
            <a:ext cx="1555750"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Apr</a:t>
            </a:r>
            <a:endParaRPr lang="en-US">
              <a:solidFill>
                <a:schemeClr val="bg1"/>
              </a:solidFill>
              <a:latin typeface="Roboto" charset="0"/>
              <a:ea typeface="ＭＳ Ｐゴシック" charset="0"/>
              <a:cs typeface="Roboto" charset="0"/>
              <a:sym typeface="Roboto" charset="0"/>
            </a:endParaRPr>
          </a:p>
        </p:txBody>
      </p:sp>
      <p:sp>
        <p:nvSpPr>
          <p:cNvPr id="94231" name="AutoShape 23"/>
          <p:cNvSpPr>
            <a:spLocks/>
          </p:cNvSpPr>
          <p:nvPr/>
        </p:nvSpPr>
        <p:spPr bwMode="auto">
          <a:xfrm>
            <a:off x="9105900" y="11204575"/>
            <a:ext cx="1557338"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May</a:t>
            </a:r>
            <a:endParaRPr lang="en-US">
              <a:solidFill>
                <a:schemeClr val="bg1"/>
              </a:solidFill>
              <a:latin typeface="Roboto" charset="0"/>
              <a:ea typeface="ＭＳ Ｐゴシック" charset="0"/>
              <a:cs typeface="Roboto" charset="0"/>
              <a:sym typeface="Roboto" charset="0"/>
            </a:endParaRPr>
          </a:p>
        </p:txBody>
      </p:sp>
      <p:sp>
        <p:nvSpPr>
          <p:cNvPr id="94232" name="AutoShape 24"/>
          <p:cNvSpPr>
            <a:spLocks/>
          </p:cNvSpPr>
          <p:nvPr/>
        </p:nvSpPr>
        <p:spPr bwMode="auto">
          <a:xfrm>
            <a:off x="10733088" y="11204575"/>
            <a:ext cx="1555750" cy="476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2200">
                <a:solidFill>
                  <a:schemeClr val="bg1"/>
                </a:solidFill>
                <a:latin typeface="Roboto" charset="0"/>
                <a:ea typeface="ＭＳ Ｐゴシック" charset="0"/>
                <a:cs typeface="Roboto" charset="0"/>
                <a:sym typeface="Roboto" charset="0"/>
              </a:rPr>
              <a:t>Jun</a:t>
            </a:r>
            <a:endParaRPr lang="en-US">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C6B6FFE-10EE-4267-8D16-7921B6ABFCA4}" type="slidenum">
              <a:rPr lang="en-US" sz="2000">
                <a:solidFill>
                  <a:schemeClr val="bg1"/>
                </a:solidFill>
              </a:rPr>
              <a:pPr algn="ctr" eaLnBrk="1">
                <a:lnSpc>
                  <a:spcPct val="100000"/>
                </a:lnSpc>
              </a:pPr>
              <a:t>89</a:t>
            </a:fld>
            <a:endParaRPr lang="en-US">
              <a:solidFill>
                <a:schemeClr val="bg1"/>
              </a:solidFill>
            </a:endParaRPr>
          </a:p>
        </p:txBody>
      </p:sp>
      <p:grpSp>
        <p:nvGrpSpPr>
          <p:cNvPr id="98306" name="Group 4"/>
          <p:cNvGrpSpPr>
            <a:grpSpLocks/>
          </p:cNvGrpSpPr>
          <p:nvPr/>
        </p:nvGrpSpPr>
        <p:grpSpPr bwMode="auto">
          <a:xfrm>
            <a:off x="1465263" y="4859338"/>
            <a:ext cx="11722100" cy="5454650"/>
            <a:chOff x="-1" y="0"/>
            <a:chExt cx="11721349" cy="5454002"/>
          </a:xfrm>
        </p:grpSpPr>
        <p:sp>
          <p:nvSpPr>
            <p:cNvPr id="95237" name="Line 5"/>
            <p:cNvSpPr>
              <a:spLocks noChangeShapeType="1"/>
            </p:cNvSpPr>
            <p:nvPr/>
          </p:nvSpPr>
          <p:spPr bwMode="auto">
            <a:xfrm flipV="1">
              <a:off x="695279" y="155557"/>
              <a:ext cx="0" cy="5298445"/>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95238" name="Line 6"/>
            <p:cNvSpPr>
              <a:spLocks noChangeShapeType="1"/>
            </p:cNvSpPr>
            <p:nvPr/>
          </p:nvSpPr>
          <p:spPr bwMode="auto">
            <a:xfrm>
              <a:off x="674643" y="545400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95239" name="Line 7"/>
            <p:cNvSpPr>
              <a:spLocks noChangeShapeType="1"/>
            </p:cNvSpPr>
            <p:nvPr/>
          </p:nvSpPr>
          <p:spPr bwMode="auto">
            <a:xfrm>
              <a:off x="674643" y="444447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95240" name="Line 8"/>
            <p:cNvSpPr>
              <a:spLocks noChangeShapeType="1"/>
            </p:cNvSpPr>
            <p:nvPr/>
          </p:nvSpPr>
          <p:spPr bwMode="auto">
            <a:xfrm>
              <a:off x="674643" y="343494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95241" name="Line 9"/>
            <p:cNvSpPr>
              <a:spLocks noChangeShapeType="1"/>
            </p:cNvSpPr>
            <p:nvPr/>
          </p:nvSpPr>
          <p:spPr bwMode="auto">
            <a:xfrm>
              <a:off x="674643" y="242541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95242" name="Line 10"/>
            <p:cNvSpPr>
              <a:spLocks noChangeShapeType="1"/>
            </p:cNvSpPr>
            <p:nvPr/>
          </p:nvSpPr>
          <p:spPr bwMode="auto">
            <a:xfrm>
              <a:off x="674643" y="141588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95243" name="Line 11"/>
            <p:cNvSpPr>
              <a:spLocks noChangeShapeType="1"/>
            </p:cNvSpPr>
            <p:nvPr/>
          </p:nvSpPr>
          <p:spPr bwMode="auto">
            <a:xfrm>
              <a:off x="674643" y="40635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95244" name="AutoShape 12"/>
            <p:cNvSpPr>
              <a:spLocks/>
            </p:cNvSpPr>
            <p:nvPr/>
          </p:nvSpPr>
          <p:spPr bwMode="auto">
            <a:xfrm>
              <a:off x="-1" y="4042882"/>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10</a:t>
              </a:r>
            </a:p>
          </p:txBody>
        </p:sp>
        <p:sp>
          <p:nvSpPr>
            <p:cNvPr id="95245" name="AutoShape 13"/>
            <p:cNvSpPr>
              <a:spLocks/>
            </p:cNvSpPr>
            <p:nvPr/>
          </p:nvSpPr>
          <p:spPr bwMode="auto">
            <a:xfrm>
              <a:off x="-1" y="3066686"/>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20</a:t>
              </a:r>
            </a:p>
          </p:txBody>
        </p:sp>
        <p:sp>
          <p:nvSpPr>
            <p:cNvPr id="95246" name="AutoShape 14"/>
            <p:cNvSpPr>
              <a:spLocks/>
            </p:cNvSpPr>
            <p:nvPr/>
          </p:nvSpPr>
          <p:spPr bwMode="auto">
            <a:xfrm>
              <a:off x="-1" y="2022235"/>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30</a:t>
              </a:r>
            </a:p>
          </p:txBody>
        </p:sp>
        <p:sp>
          <p:nvSpPr>
            <p:cNvPr id="95247" name="AutoShape 15"/>
            <p:cNvSpPr>
              <a:spLocks/>
            </p:cNvSpPr>
            <p:nvPr/>
          </p:nvSpPr>
          <p:spPr bwMode="auto">
            <a:xfrm>
              <a:off x="-1" y="1046038"/>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40</a:t>
              </a:r>
            </a:p>
          </p:txBody>
        </p:sp>
        <p:sp>
          <p:nvSpPr>
            <p:cNvPr id="95248" name="AutoShape 16"/>
            <p:cNvSpPr>
              <a:spLocks/>
            </p:cNvSpPr>
            <p:nvPr/>
          </p:nvSpPr>
          <p:spPr bwMode="auto">
            <a:xfrm>
              <a:off x="-1" y="0"/>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charset="0"/>
                  <a:ea typeface="ＭＳ Ｐゴシック" charset="0"/>
                  <a:cs typeface="Roboto" charset="0"/>
                  <a:sym typeface="Roboto" charset="0"/>
                </a:rPr>
                <a:t>50</a:t>
              </a:r>
            </a:p>
          </p:txBody>
        </p:sp>
      </p:grpSp>
      <p:sp>
        <p:nvSpPr>
          <p:cNvPr id="95249" name="AutoShape 17"/>
          <p:cNvSpPr>
            <a:spLocks/>
          </p:cNvSpPr>
          <p:nvPr/>
        </p:nvSpPr>
        <p:spPr bwMode="auto">
          <a:xfrm>
            <a:off x="2830513" y="9575800"/>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0" name="AutoShape 18"/>
          <p:cNvSpPr>
            <a:spLocks/>
          </p:cNvSpPr>
          <p:nvPr/>
        </p:nvSpPr>
        <p:spPr bwMode="auto">
          <a:xfrm>
            <a:off x="2809875" y="9994900"/>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1" name="AutoShape 19"/>
          <p:cNvSpPr>
            <a:spLocks/>
          </p:cNvSpPr>
          <p:nvPr/>
        </p:nvSpPr>
        <p:spPr bwMode="auto">
          <a:xfrm>
            <a:off x="2830513" y="9158288"/>
            <a:ext cx="1347787"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2" name="AutoShape 20"/>
          <p:cNvSpPr>
            <a:spLocks/>
          </p:cNvSpPr>
          <p:nvPr/>
        </p:nvSpPr>
        <p:spPr bwMode="auto">
          <a:xfrm>
            <a:off x="2830513" y="8328025"/>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3" name="AutoShape 21"/>
          <p:cNvSpPr>
            <a:spLocks/>
          </p:cNvSpPr>
          <p:nvPr/>
        </p:nvSpPr>
        <p:spPr bwMode="auto">
          <a:xfrm>
            <a:off x="2830513" y="8745538"/>
            <a:ext cx="1347787"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4" name="AutoShape 22"/>
          <p:cNvSpPr>
            <a:spLocks/>
          </p:cNvSpPr>
          <p:nvPr/>
        </p:nvSpPr>
        <p:spPr bwMode="auto">
          <a:xfrm>
            <a:off x="2830513" y="7908925"/>
            <a:ext cx="1347787" cy="55721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5" name="AutoShape 23"/>
          <p:cNvSpPr>
            <a:spLocks/>
          </p:cNvSpPr>
          <p:nvPr/>
        </p:nvSpPr>
        <p:spPr bwMode="auto">
          <a:xfrm>
            <a:off x="2843213" y="7631113"/>
            <a:ext cx="1312862" cy="433387"/>
          </a:xfrm>
          <a:custGeom>
            <a:avLst/>
            <a:gdLst>
              <a:gd name="T0" fmla="*/ 656431 w 21600"/>
              <a:gd name="T1" fmla="*/ 216694 h 21600"/>
              <a:gd name="T2" fmla="*/ 656431 w 21600"/>
              <a:gd name="T3" fmla="*/ 216694 h 21600"/>
              <a:gd name="T4" fmla="*/ 656431 w 21600"/>
              <a:gd name="T5" fmla="*/ 216694 h 21600"/>
              <a:gd name="T6" fmla="*/ 656431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6" name="AutoShape 24"/>
          <p:cNvSpPr>
            <a:spLocks/>
          </p:cNvSpPr>
          <p:nvPr/>
        </p:nvSpPr>
        <p:spPr bwMode="auto">
          <a:xfrm>
            <a:off x="4573588" y="9575800"/>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7" name="AutoShape 25"/>
          <p:cNvSpPr>
            <a:spLocks/>
          </p:cNvSpPr>
          <p:nvPr/>
        </p:nvSpPr>
        <p:spPr bwMode="auto">
          <a:xfrm>
            <a:off x="4573588" y="9994900"/>
            <a:ext cx="1347787"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8" name="AutoShape 26"/>
          <p:cNvSpPr>
            <a:spLocks/>
          </p:cNvSpPr>
          <p:nvPr/>
        </p:nvSpPr>
        <p:spPr bwMode="auto">
          <a:xfrm>
            <a:off x="4573588" y="9158288"/>
            <a:ext cx="1347787"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59" name="AutoShape 27"/>
          <p:cNvSpPr>
            <a:spLocks/>
          </p:cNvSpPr>
          <p:nvPr/>
        </p:nvSpPr>
        <p:spPr bwMode="auto">
          <a:xfrm>
            <a:off x="4573588" y="8328025"/>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0" name="AutoShape 28"/>
          <p:cNvSpPr>
            <a:spLocks/>
          </p:cNvSpPr>
          <p:nvPr/>
        </p:nvSpPr>
        <p:spPr bwMode="auto">
          <a:xfrm>
            <a:off x="4573588" y="8745538"/>
            <a:ext cx="1347787"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1" name="AutoShape 29"/>
          <p:cNvSpPr>
            <a:spLocks/>
          </p:cNvSpPr>
          <p:nvPr/>
        </p:nvSpPr>
        <p:spPr bwMode="auto">
          <a:xfrm>
            <a:off x="4573588" y="7908925"/>
            <a:ext cx="1347787" cy="55721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2" name="AutoShape 30"/>
          <p:cNvSpPr>
            <a:spLocks/>
          </p:cNvSpPr>
          <p:nvPr/>
        </p:nvSpPr>
        <p:spPr bwMode="auto">
          <a:xfrm>
            <a:off x="4573588" y="7491413"/>
            <a:ext cx="1347787"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3" name="AutoShape 31"/>
          <p:cNvSpPr>
            <a:spLocks/>
          </p:cNvSpPr>
          <p:nvPr/>
        </p:nvSpPr>
        <p:spPr bwMode="auto">
          <a:xfrm>
            <a:off x="4573588" y="6654800"/>
            <a:ext cx="1347787"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4" name="AutoShape 32"/>
          <p:cNvSpPr>
            <a:spLocks/>
          </p:cNvSpPr>
          <p:nvPr/>
        </p:nvSpPr>
        <p:spPr bwMode="auto">
          <a:xfrm>
            <a:off x="4573588" y="7072313"/>
            <a:ext cx="1347787"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5" name="AutoShape 33"/>
          <p:cNvSpPr>
            <a:spLocks/>
          </p:cNvSpPr>
          <p:nvPr/>
        </p:nvSpPr>
        <p:spPr bwMode="auto">
          <a:xfrm>
            <a:off x="4573588" y="6235700"/>
            <a:ext cx="1347787" cy="55721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6" name="AutoShape 34"/>
          <p:cNvSpPr>
            <a:spLocks/>
          </p:cNvSpPr>
          <p:nvPr/>
        </p:nvSpPr>
        <p:spPr bwMode="auto">
          <a:xfrm>
            <a:off x="4591050" y="5951538"/>
            <a:ext cx="1312863" cy="433387"/>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7" name="AutoShape 35"/>
          <p:cNvSpPr>
            <a:spLocks/>
          </p:cNvSpPr>
          <p:nvPr/>
        </p:nvSpPr>
        <p:spPr bwMode="auto">
          <a:xfrm>
            <a:off x="6316663" y="9575800"/>
            <a:ext cx="1346200" cy="56038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8" name="AutoShape 36"/>
          <p:cNvSpPr>
            <a:spLocks/>
          </p:cNvSpPr>
          <p:nvPr/>
        </p:nvSpPr>
        <p:spPr bwMode="auto">
          <a:xfrm>
            <a:off x="6316663" y="9994900"/>
            <a:ext cx="1346200" cy="558800"/>
          </a:xfrm>
          <a:custGeom>
            <a:avLst/>
            <a:gdLst>
              <a:gd name="T0" fmla="*/ 673100 w 21600"/>
              <a:gd name="T1" fmla="*/ 279400 h 21600"/>
              <a:gd name="T2" fmla="*/ 673100 w 21600"/>
              <a:gd name="T3" fmla="*/ 279400 h 21600"/>
              <a:gd name="T4" fmla="*/ 673100 w 21600"/>
              <a:gd name="T5" fmla="*/ 279400 h 21600"/>
              <a:gd name="T6" fmla="*/ 673100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69" name="AutoShape 37"/>
          <p:cNvSpPr>
            <a:spLocks/>
          </p:cNvSpPr>
          <p:nvPr/>
        </p:nvSpPr>
        <p:spPr bwMode="auto">
          <a:xfrm>
            <a:off x="6316663" y="9158288"/>
            <a:ext cx="1346200" cy="55721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0" name="AutoShape 38"/>
          <p:cNvSpPr>
            <a:spLocks/>
          </p:cNvSpPr>
          <p:nvPr/>
        </p:nvSpPr>
        <p:spPr bwMode="auto">
          <a:xfrm>
            <a:off x="8058150" y="9575800"/>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1" name="AutoShape 39"/>
          <p:cNvSpPr>
            <a:spLocks/>
          </p:cNvSpPr>
          <p:nvPr/>
        </p:nvSpPr>
        <p:spPr bwMode="auto">
          <a:xfrm>
            <a:off x="8058150" y="9994900"/>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2" name="AutoShape 40"/>
          <p:cNvSpPr>
            <a:spLocks/>
          </p:cNvSpPr>
          <p:nvPr/>
        </p:nvSpPr>
        <p:spPr bwMode="auto">
          <a:xfrm>
            <a:off x="8058150" y="9158288"/>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3" name="AutoShape 41"/>
          <p:cNvSpPr>
            <a:spLocks/>
          </p:cNvSpPr>
          <p:nvPr/>
        </p:nvSpPr>
        <p:spPr bwMode="auto">
          <a:xfrm>
            <a:off x="8077200" y="8866188"/>
            <a:ext cx="1312863" cy="433387"/>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4" name="AutoShape 42"/>
          <p:cNvSpPr>
            <a:spLocks/>
          </p:cNvSpPr>
          <p:nvPr/>
        </p:nvSpPr>
        <p:spPr bwMode="auto">
          <a:xfrm>
            <a:off x="9801225" y="9575800"/>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5" name="AutoShape 43"/>
          <p:cNvSpPr>
            <a:spLocks/>
          </p:cNvSpPr>
          <p:nvPr/>
        </p:nvSpPr>
        <p:spPr bwMode="auto">
          <a:xfrm>
            <a:off x="9801225" y="9994900"/>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6" name="AutoShape 44"/>
          <p:cNvSpPr>
            <a:spLocks/>
          </p:cNvSpPr>
          <p:nvPr/>
        </p:nvSpPr>
        <p:spPr bwMode="auto">
          <a:xfrm>
            <a:off x="9801225" y="9158288"/>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7" name="AutoShape 45"/>
          <p:cNvSpPr>
            <a:spLocks/>
          </p:cNvSpPr>
          <p:nvPr/>
        </p:nvSpPr>
        <p:spPr bwMode="auto">
          <a:xfrm>
            <a:off x="6316663" y="8732838"/>
            <a:ext cx="1346200" cy="55721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8" name="AutoShape 46"/>
          <p:cNvSpPr>
            <a:spLocks/>
          </p:cNvSpPr>
          <p:nvPr/>
        </p:nvSpPr>
        <p:spPr bwMode="auto">
          <a:xfrm>
            <a:off x="6316663" y="8313738"/>
            <a:ext cx="1346200" cy="55721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79" name="AutoShape 47"/>
          <p:cNvSpPr>
            <a:spLocks/>
          </p:cNvSpPr>
          <p:nvPr/>
        </p:nvSpPr>
        <p:spPr bwMode="auto">
          <a:xfrm>
            <a:off x="6316663" y="7477125"/>
            <a:ext cx="1346200" cy="56038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80" name="AutoShape 48"/>
          <p:cNvSpPr>
            <a:spLocks/>
          </p:cNvSpPr>
          <p:nvPr/>
        </p:nvSpPr>
        <p:spPr bwMode="auto">
          <a:xfrm>
            <a:off x="6316663" y="7896225"/>
            <a:ext cx="1346200" cy="560388"/>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81" name="AutoShape 49"/>
          <p:cNvSpPr>
            <a:spLocks/>
          </p:cNvSpPr>
          <p:nvPr/>
        </p:nvSpPr>
        <p:spPr bwMode="auto">
          <a:xfrm>
            <a:off x="6316663" y="7059613"/>
            <a:ext cx="1346200" cy="557212"/>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82" name="AutoShape 50"/>
          <p:cNvSpPr>
            <a:spLocks/>
          </p:cNvSpPr>
          <p:nvPr/>
        </p:nvSpPr>
        <p:spPr bwMode="auto">
          <a:xfrm>
            <a:off x="6334125" y="6773863"/>
            <a:ext cx="1312863" cy="434975"/>
          </a:xfrm>
          <a:custGeom>
            <a:avLst/>
            <a:gdLst>
              <a:gd name="T0" fmla="*/ 656432 w 21600"/>
              <a:gd name="T1" fmla="*/ 217488 h 21600"/>
              <a:gd name="T2" fmla="*/ 656432 w 21600"/>
              <a:gd name="T3" fmla="*/ 217488 h 21600"/>
              <a:gd name="T4" fmla="*/ 656432 w 21600"/>
              <a:gd name="T5" fmla="*/ 217488 h 21600"/>
              <a:gd name="T6" fmla="*/ 656432 w 21600"/>
              <a:gd name="T7" fmla="*/ 217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83" name="AutoShape 51"/>
          <p:cNvSpPr>
            <a:spLocks/>
          </p:cNvSpPr>
          <p:nvPr/>
        </p:nvSpPr>
        <p:spPr bwMode="auto">
          <a:xfrm>
            <a:off x="9801225" y="8321675"/>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84" name="AutoShape 52"/>
          <p:cNvSpPr>
            <a:spLocks/>
          </p:cNvSpPr>
          <p:nvPr/>
        </p:nvSpPr>
        <p:spPr bwMode="auto">
          <a:xfrm>
            <a:off x="9801225" y="8739188"/>
            <a:ext cx="1347788"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85" name="AutoShape 53"/>
          <p:cNvSpPr>
            <a:spLocks/>
          </p:cNvSpPr>
          <p:nvPr/>
        </p:nvSpPr>
        <p:spPr bwMode="auto">
          <a:xfrm>
            <a:off x="9801225" y="7904163"/>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86" name="AutoShape 54"/>
          <p:cNvSpPr>
            <a:spLocks/>
          </p:cNvSpPr>
          <p:nvPr/>
        </p:nvSpPr>
        <p:spPr bwMode="auto">
          <a:xfrm>
            <a:off x="9820275" y="7612063"/>
            <a:ext cx="1312863" cy="433387"/>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87" name="AutoShape 55"/>
          <p:cNvSpPr>
            <a:spLocks/>
          </p:cNvSpPr>
          <p:nvPr/>
        </p:nvSpPr>
        <p:spPr bwMode="auto">
          <a:xfrm>
            <a:off x="3138488" y="10731500"/>
            <a:ext cx="731837"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Jan</a:t>
            </a:r>
            <a:endParaRPr lang="en-US">
              <a:solidFill>
                <a:schemeClr val="bg1"/>
              </a:solidFill>
              <a:latin typeface="Roboto" charset="0"/>
              <a:ea typeface="ＭＳ Ｐゴシック" charset="0"/>
              <a:cs typeface="Roboto" charset="0"/>
              <a:sym typeface="Roboto" charset="0"/>
            </a:endParaRPr>
          </a:p>
        </p:txBody>
      </p:sp>
      <p:sp>
        <p:nvSpPr>
          <p:cNvPr id="95288" name="AutoShape 56"/>
          <p:cNvSpPr>
            <a:spLocks/>
          </p:cNvSpPr>
          <p:nvPr/>
        </p:nvSpPr>
        <p:spPr bwMode="auto">
          <a:xfrm>
            <a:off x="4881563" y="10731500"/>
            <a:ext cx="731837"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Feb</a:t>
            </a:r>
            <a:endParaRPr lang="en-US">
              <a:solidFill>
                <a:schemeClr val="bg1"/>
              </a:solidFill>
              <a:latin typeface="Roboto" charset="0"/>
              <a:ea typeface="ＭＳ Ｐゴシック" charset="0"/>
              <a:cs typeface="Roboto" charset="0"/>
              <a:sym typeface="Roboto" charset="0"/>
            </a:endParaRPr>
          </a:p>
        </p:txBody>
      </p:sp>
      <p:sp>
        <p:nvSpPr>
          <p:cNvPr id="95289" name="AutoShape 57"/>
          <p:cNvSpPr>
            <a:spLocks/>
          </p:cNvSpPr>
          <p:nvPr/>
        </p:nvSpPr>
        <p:spPr bwMode="auto">
          <a:xfrm>
            <a:off x="6624638" y="10731500"/>
            <a:ext cx="730250"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Mar</a:t>
            </a:r>
            <a:endParaRPr lang="en-US">
              <a:solidFill>
                <a:schemeClr val="bg1"/>
              </a:solidFill>
              <a:latin typeface="Roboto" charset="0"/>
              <a:ea typeface="ＭＳ Ｐゴシック" charset="0"/>
              <a:cs typeface="Roboto" charset="0"/>
              <a:sym typeface="Roboto" charset="0"/>
            </a:endParaRPr>
          </a:p>
        </p:txBody>
      </p:sp>
      <p:sp>
        <p:nvSpPr>
          <p:cNvPr id="95290" name="AutoShape 58"/>
          <p:cNvSpPr>
            <a:spLocks/>
          </p:cNvSpPr>
          <p:nvPr/>
        </p:nvSpPr>
        <p:spPr bwMode="auto">
          <a:xfrm>
            <a:off x="8366125" y="10731500"/>
            <a:ext cx="731838"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Apr</a:t>
            </a:r>
            <a:endParaRPr lang="en-US">
              <a:solidFill>
                <a:schemeClr val="bg1"/>
              </a:solidFill>
              <a:latin typeface="Roboto" charset="0"/>
              <a:ea typeface="ＭＳ Ｐゴシック" charset="0"/>
              <a:cs typeface="Roboto" charset="0"/>
              <a:sym typeface="Roboto" charset="0"/>
            </a:endParaRPr>
          </a:p>
        </p:txBody>
      </p:sp>
      <p:sp>
        <p:nvSpPr>
          <p:cNvPr id="95291" name="AutoShape 59"/>
          <p:cNvSpPr>
            <a:spLocks/>
          </p:cNvSpPr>
          <p:nvPr/>
        </p:nvSpPr>
        <p:spPr bwMode="auto">
          <a:xfrm>
            <a:off x="10109200" y="10731500"/>
            <a:ext cx="731838"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May</a:t>
            </a:r>
            <a:endParaRPr lang="en-US">
              <a:solidFill>
                <a:schemeClr val="bg1"/>
              </a:solidFill>
              <a:latin typeface="Roboto" charset="0"/>
              <a:ea typeface="ＭＳ Ｐゴシック" charset="0"/>
              <a:cs typeface="Roboto" charset="0"/>
              <a:sym typeface="Roboto" charset="0"/>
            </a:endParaRPr>
          </a:p>
        </p:txBody>
      </p:sp>
      <p:sp>
        <p:nvSpPr>
          <p:cNvPr id="95292" name="AutoShape 60"/>
          <p:cNvSpPr>
            <a:spLocks/>
          </p:cNvSpPr>
          <p:nvPr/>
        </p:nvSpPr>
        <p:spPr bwMode="auto">
          <a:xfrm>
            <a:off x="11852275" y="10731500"/>
            <a:ext cx="731838"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b="1">
                <a:solidFill>
                  <a:schemeClr val="bg1"/>
                </a:solidFill>
                <a:latin typeface="Roboto" charset="0"/>
                <a:ea typeface="ＭＳ Ｐゴシック" charset="0"/>
                <a:cs typeface="Roboto" charset="0"/>
                <a:sym typeface="Roboto" charset="0"/>
              </a:rPr>
              <a:t>Jun</a:t>
            </a:r>
            <a:endParaRPr lang="en-US">
              <a:solidFill>
                <a:schemeClr val="bg1"/>
              </a:solidFill>
              <a:latin typeface="Roboto" charset="0"/>
              <a:ea typeface="ＭＳ Ｐゴシック" charset="0"/>
              <a:cs typeface="Roboto" charset="0"/>
              <a:sym typeface="Roboto" charset="0"/>
            </a:endParaRPr>
          </a:p>
        </p:txBody>
      </p:sp>
      <p:sp>
        <p:nvSpPr>
          <p:cNvPr id="95293" name="AutoShape 61"/>
          <p:cNvSpPr>
            <a:spLocks/>
          </p:cNvSpPr>
          <p:nvPr/>
        </p:nvSpPr>
        <p:spPr bwMode="auto">
          <a:xfrm>
            <a:off x="11544300" y="9575800"/>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94" name="AutoShape 62"/>
          <p:cNvSpPr>
            <a:spLocks/>
          </p:cNvSpPr>
          <p:nvPr/>
        </p:nvSpPr>
        <p:spPr bwMode="auto">
          <a:xfrm>
            <a:off x="11544300" y="9994900"/>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95" name="AutoShape 63"/>
          <p:cNvSpPr>
            <a:spLocks/>
          </p:cNvSpPr>
          <p:nvPr/>
        </p:nvSpPr>
        <p:spPr bwMode="auto">
          <a:xfrm>
            <a:off x="11544300" y="9158288"/>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96" name="AutoShape 64"/>
          <p:cNvSpPr>
            <a:spLocks/>
          </p:cNvSpPr>
          <p:nvPr/>
        </p:nvSpPr>
        <p:spPr bwMode="auto">
          <a:xfrm>
            <a:off x="11544300" y="8321675"/>
            <a:ext cx="1347788" cy="560388"/>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97" name="AutoShape 65"/>
          <p:cNvSpPr>
            <a:spLocks/>
          </p:cNvSpPr>
          <p:nvPr/>
        </p:nvSpPr>
        <p:spPr bwMode="auto">
          <a:xfrm>
            <a:off x="11544300" y="8739188"/>
            <a:ext cx="1347788"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98" name="AutoShape 66"/>
          <p:cNvSpPr>
            <a:spLocks/>
          </p:cNvSpPr>
          <p:nvPr/>
        </p:nvSpPr>
        <p:spPr bwMode="auto">
          <a:xfrm>
            <a:off x="11544300" y="7904163"/>
            <a:ext cx="1347788" cy="557212"/>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299" name="AutoShape 67"/>
          <p:cNvSpPr>
            <a:spLocks/>
          </p:cNvSpPr>
          <p:nvPr/>
        </p:nvSpPr>
        <p:spPr bwMode="auto">
          <a:xfrm>
            <a:off x="11544300" y="7059613"/>
            <a:ext cx="1347788" cy="560387"/>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300" name="AutoShape 68"/>
          <p:cNvSpPr>
            <a:spLocks/>
          </p:cNvSpPr>
          <p:nvPr/>
        </p:nvSpPr>
        <p:spPr bwMode="auto">
          <a:xfrm>
            <a:off x="11544300" y="7478713"/>
            <a:ext cx="1347788" cy="5588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301" name="AutoShape 69"/>
          <p:cNvSpPr>
            <a:spLocks/>
          </p:cNvSpPr>
          <p:nvPr/>
        </p:nvSpPr>
        <p:spPr bwMode="auto">
          <a:xfrm>
            <a:off x="11544300" y="6642100"/>
            <a:ext cx="1347788" cy="557213"/>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302" name="AutoShape 70"/>
          <p:cNvSpPr>
            <a:spLocks/>
          </p:cNvSpPr>
          <p:nvPr/>
        </p:nvSpPr>
        <p:spPr bwMode="auto">
          <a:xfrm>
            <a:off x="11563350" y="6350000"/>
            <a:ext cx="1312863" cy="433388"/>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50800" tIns="50800" rIns="50800" bIns="50800" anchor="ctr"/>
          <a:lstStyle/>
          <a:p>
            <a:endParaRPr lang="id-ID">
              <a:solidFill>
                <a:schemeClr val="bg1"/>
              </a:solidFill>
            </a:endParaRPr>
          </a:p>
        </p:txBody>
      </p:sp>
      <p:sp>
        <p:nvSpPr>
          <p:cNvPr id="95303" name="AutoShape 71"/>
          <p:cNvSpPr>
            <a:spLocks/>
          </p:cNvSpPr>
          <p:nvPr/>
        </p:nvSpPr>
        <p:spPr bwMode="auto">
          <a:xfrm>
            <a:off x="15027275" y="7997825"/>
            <a:ext cx="7815263" cy="356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or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a:t>
            </a:r>
            <a:r>
              <a:rPr lang="en-US" dirty="0" err="1">
                <a:solidFill>
                  <a:schemeClr val="bg1"/>
                </a:solidFill>
                <a:latin typeface="Roboto Light" panose="02000000000000000000" pitchFamily="2" charset="0"/>
                <a:ea typeface="Roboto Light" panose="02000000000000000000" pitchFamily="2" charset="0"/>
              </a:rPr>
              <a:t>which</a:t>
            </a:r>
            <a:r>
              <a:rPr lang="en-US" dirty="0">
                <a:solidFill>
                  <a:schemeClr val="bg1"/>
                </a:solidFill>
                <a:latin typeface="Roboto Light" panose="02000000000000000000" pitchFamily="2" charset="0"/>
                <a:ea typeface="Roboto Light" panose="02000000000000000000" pitchFamily="2" charset="0"/>
              </a:rPr>
              <a:t> don't look even slightly </a:t>
            </a:r>
            <a:r>
              <a:rPr lang="en-US" dirty="0" err="1">
                <a:solidFill>
                  <a:schemeClr val="bg1"/>
                </a:solidFill>
                <a:latin typeface="Roboto Light" panose="02000000000000000000" pitchFamily="2" charset="0"/>
                <a:ea typeface="Roboto Light" panose="02000000000000000000" pitchFamily="2" charset="0"/>
              </a:rPr>
              <a:t>htly</a:t>
            </a:r>
            <a:r>
              <a:rPr lang="en-US" dirty="0">
                <a:solidFill>
                  <a:schemeClr val="bg1"/>
                </a:solidFill>
                <a:latin typeface="Roboto Light" panose="02000000000000000000" pitchFamily="2" charset="0"/>
                <a:ea typeface="Roboto Light" panose="02000000000000000000" pitchFamily="2" charset="0"/>
              </a:rPr>
              <a:t>. or </a:t>
            </a:r>
            <a:r>
              <a:rPr lang="en-US" dirty="0" err="1">
                <a:solidFill>
                  <a:schemeClr val="bg1"/>
                </a:solidFill>
                <a:latin typeface="Roboto Light" panose="02000000000000000000" pitchFamily="2" charset="0"/>
                <a:ea typeface="Roboto Light" panose="02000000000000000000" pitchFamily="2" charset="0"/>
              </a:rPr>
              <a:t>randoy</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a:t>
            </a:r>
          </a:p>
        </p:txBody>
      </p:sp>
      <p:sp>
        <p:nvSpPr>
          <p:cNvPr id="95304" name="AutoShape 72"/>
          <p:cNvSpPr>
            <a:spLocks/>
          </p:cNvSpPr>
          <p:nvPr/>
        </p:nvSpPr>
        <p:spPr bwMode="auto">
          <a:xfrm>
            <a:off x="15027275" y="3830638"/>
            <a:ext cx="7815263" cy="3900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WE WILL HELP YOU GROW YOUR IDEA INTO a PROFITABLE BUSINESS</a:t>
            </a:r>
            <a:endParaRPr lang="en-US"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1268413" y="3376613"/>
            <a:ext cx="10558462" cy="5718175"/>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sp>
        <p:nvSpPr>
          <p:cNvPr id="1331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468E073-15C1-4ADE-9CC9-ED844D330EDA}" type="slidenum">
              <a:rPr lang="en-US" sz="2000">
                <a:solidFill>
                  <a:schemeClr val="bg1"/>
                </a:solidFill>
              </a:rPr>
              <a:pPr algn="ctr" eaLnBrk="1">
                <a:lnSpc>
                  <a:spcPct val="100000"/>
                </a:lnSpc>
              </a:pPr>
              <a:t>9</a:t>
            </a:fld>
            <a:endParaRPr lang="en-US">
              <a:solidFill>
                <a:schemeClr val="bg1"/>
              </a:solidFill>
            </a:endParaRPr>
          </a:p>
        </p:txBody>
      </p:sp>
      <p:sp>
        <p:nvSpPr>
          <p:cNvPr id="13318" name="AutoShape 6"/>
          <p:cNvSpPr>
            <a:spLocks/>
          </p:cNvSpPr>
          <p:nvPr/>
        </p:nvSpPr>
        <p:spPr bwMode="auto">
          <a:xfrm>
            <a:off x="4502150" y="4214813"/>
            <a:ext cx="4090988" cy="4092575"/>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3319" name="AutoShape 7"/>
          <p:cNvSpPr>
            <a:spLocks/>
          </p:cNvSpPr>
          <p:nvPr/>
        </p:nvSpPr>
        <p:spPr bwMode="auto">
          <a:xfrm>
            <a:off x="4460875" y="5722938"/>
            <a:ext cx="4173538" cy="1076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4500" dirty="0">
                <a:solidFill>
                  <a:schemeClr val="bg1"/>
                </a:solidFill>
                <a:latin typeface="Roboto" charset="0"/>
                <a:ea typeface="ＭＳ Ｐゴシック" charset="0"/>
                <a:cs typeface="Roboto" charset="0"/>
                <a:sym typeface="Roboto" charset="0"/>
              </a:rPr>
              <a:t>Vision</a:t>
            </a:r>
            <a:endParaRPr lang="en-US" dirty="0">
              <a:solidFill>
                <a:schemeClr val="bg1"/>
              </a:solidFill>
              <a:latin typeface="Roboto" charset="0"/>
              <a:ea typeface="ＭＳ Ｐゴシック" charset="0"/>
              <a:cs typeface="Roboto" charset="0"/>
              <a:sym typeface="Roboto" charset="0"/>
            </a:endParaRPr>
          </a:p>
        </p:txBody>
      </p:sp>
      <p:sp>
        <p:nvSpPr>
          <p:cNvPr id="13323" name="AutoShape 11"/>
          <p:cNvSpPr>
            <a:spLocks/>
          </p:cNvSpPr>
          <p:nvPr/>
        </p:nvSpPr>
        <p:spPr bwMode="auto">
          <a:xfrm>
            <a:off x="1268413" y="9478963"/>
            <a:ext cx="10558462" cy="278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8" name="Rectangle 17"/>
          <p:cNvSpPr/>
          <p:nvPr/>
        </p:nvSpPr>
        <p:spPr bwMode="auto">
          <a:xfrm>
            <a:off x="12595498" y="3376613"/>
            <a:ext cx="10558462" cy="5718175"/>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chemeClr val="bg1"/>
              </a:solidFill>
              <a:effectLst/>
              <a:latin typeface="Roboto" charset="0"/>
              <a:ea typeface="ＭＳ Ｐゴシック" charset="0"/>
              <a:cs typeface="Roboto" charset="0"/>
              <a:sym typeface="Roboto" charset="0"/>
            </a:endParaRPr>
          </a:p>
        </p:txBody>
      </p:sp>
      <p:sp>
        <p:nvSpPr>
          <p:cNvPr id="19" name="AutoShape 6"/>
          <p:cNvSpPr>
            <a:spLocks/>
          </p:cNvSpPr>
          <p:nvPr/>
        </p:nvSpPr>
        <p:spPr bwMode="auto">
          <a:xfrm>
            <a:off x="15829235" y="4214813"/>
            <a:ext cx="4090988" cy="4092575"/>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20" name="AutoShape 7"/>
          <p:cNvSpPr>
            <a:spLocks/>
          </p:cNvSpPr>
          <p:nvPr/>
        </p:nvSpPr>
        <p:spPr bwMode="auto">
          <a:xfrm>
            <a:off x="15787960" y="5722938"/>
            <a:ext cx="4173538" cy="1076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id-ID" sz="4500" dirty="0" smtClean="0">
                <a:solidFill>
                  <a:schemeClr val="bg1"/>
                </a:solidFill>
                <a:latin typeface="Roboto" charset="0"/>
                <a:ea typeface="ＭＳ Ｐゴシック" charset="0"/>
                <a:cs typeface="Roboto" charset="0"/>
                <a:sym typeface="Roboto" charset="0"/>
              </a:rPr>
              <a:t>Mission</a:t>
            </a:r>
            <a:endParaRPr lang="en-US" dirty="0">
              <a:solidFill>
                <a:schemeClr val="bg1"/>
              </a:solidFill>
              <a:latin typeface="Roboto" charset="0"/>
              <a:ea typeface="ＭＳ Ｐゴシック" charset="0"/>
              <a:cs typeface="Roboto" charset="0"/>
              <a:sym typeface="Roboto" charset="0"/>
            </a:endParaRPr>
          </a:p>
        </p:txBody>
      </p:sp>
      <p:sp>
        <p:nvSpPr>
          <p:cNvPr id="21" name="AutoShape 11"/>
          <p:cNvSpPr>
            <a:spLocks/>
          </p:cNvSpPr>
          <p:nvPr/>
        </p:nvSpPr>
        <p:spPr bwMode="auto">
          <a:xfrm>
            <a:off x="12595498" y="9478963"/>
            <a:ext cx="10558462" cy="2781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318"/>
                                        </p:tgtEl>
                                        <p:attrNameLst>
                                          <p:attrName>style.visibility</p:attrName>
                                        </p:attrNameLst>
                                      </p:cBhvr>
                                      <p:to>
                                        <p:strVal val="visible"/>
                                      </p:to>
                                    </p:set>
                                    <p:animEffect transition="in" filter="fade">
                                      <p:cBhvr>
                                        <p:cTn id="11" dur="500"/>
                                        <p:tgtEl>
                                          <p:spTgt spid="1331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13319"/>
                                        </p:tgtEl>
                                        <p:attrNameLst>
                                          <p:attrName>style.visibility</p:attrName>
                                        </p:attrNameLst>
                                      </p:cBhvr>
                                      <p:to>
                                        <p:strVal val="visible"/>
                                      </p:to>
                                    </p:set>
                                    <p:animEffect transition="in" filter="fade">
                                      <p:cBhvr>
                                        <p:cTn id="14" dur="500"/>
                                        <p:tgtEl>
                                          <p:spTgt spid="13319"/>
                                        </p:tgtEl>
                                      </p:cBhvr>
                                    </p:animEffect>
                                  </p:childTnLst>
                                </p:cTn>
                              </p:par>
                            </p:childTnLst>
                          </p:cTn>
                        </p:par>
                        <p:par>
                          <p:cTn id="15" fill="hold">
                            <p:stCondLst>
                              <p:cond delay="1300"/>
                            </p:stCondLst>
                            <p:childTnLst>
                              <p:par>
                                <p:cTn id="16" presetID="10" presetClass="entr" presetSubtype="0" fill="hold" grpId="0" nodeType="afterEffect">
                                  <p:stCondLst>
                                    <p:cond delay="0"/>
                                  </p:stCondLst>
                                  <p:childTnLst>
                                    <p:set>
                                      <p:cBhvr>
                                        <p:cTn id="17" dur="1" fill="hold">
                                          <p:stCondLst>
                                            <p:cond delay="0"/>
                                          </p:stCondLst>
                                        </p:cTn>
                                        <p:tgtEl>
                                          <p:spTgt spid="13323"/>
                                        </p:tgtEl>
                                        <p:attrNameLst>
                                          <p:attrName>style.visibility</p:attrName>
                                        </p:attrNameLst>
                                      </p:cBhvr>
                                      <p:to>
                                        <p:strVal val="visible"/>
                                      </p:to>
                                    </p:set>
                                    <p:animEffect transition="in" filter="fade">
                                      <p:cBhvr>
                                        <p:cTn id="18" dur="500"/>
                                        <p:tgtEl>
                                          <p:spTgt spid="13323"/>
                                        </p:tgtEl>
                                      </p:cBhvr>
                                    </p:animEffect>
                                  </p:childTnLst>
                                </p:cTn>
                              </p:par>
                            </p:childTnLst>
                          </p:cTn>
                        </p:par>
                        <p:par>
                          <p:cTn id="19" fill="hold">
                            <p:stCondLst>
                              <p:cond delay="1800"/>
                            </p:stCondLst>
                            <p:childTnLst>
                              <p:par>
                                <p:cTn id="20" presetID="10"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2300"/>
                            </p:stCondLst>
                            <p:childTnLst>
                              <p:par>
                                <p:cTn id="24" presetID="10"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childTnLst>
                          </p:cTn>
                        </p:par>
                        <p:par>
                          <p:cTn id="30" fill="hold">
                            <p:stCondLst>
                              <p:cond delay="3100"/>
                            </p:stCondLst>
                            <p:childTnLst>
                              <p:par>
                                <p:cTn id="31" presetID="10" presetClass="entr" presetSubtype="0"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318" grpId="0" animBg="1"/>
      <p:bldP spid="13319" grpId="0"/>
      <p:bldP spid="13323" grpId="0"/>
      <p:bldP spid="18" grpId="0" animBg="1"/>
      <p:bldP spid="19" grpId="0" animBg="1"/>
      <p:bldP spid="20" grpId="0"/>
      <p:bldP spid="2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8CAD69-9E2B-45BC-964F-6C2651A6ADED}" type="slidenum">
              <a:rPr lang="en-US" sz="2000">
                <a:solidFill>
                  <a:schemeClr val="bg1"/>
                </a:solidFill>
              </a:rPr>
              <a:pPr algn="ctr" eaLnBrk="1">
                <a:lnSpc>
                  <a:spcPct val="100000"/>
                </a:lnSpc>
              </a:pPr>
              <a:t>90</a:t>
            </a:fld>
            <a:endParaRPr lang="en-US">
              <a:solidFill>
                <a:schemeClr val="bg1"/>
              </a:solidFill>
            </a:endParaRPr>
          </a:p>
        </p:txBody>
      </p:sp>
      <p:grpSp>
        <p:nvGrpSpPr>
          <p:cNvPr id="96260" name="Group 4"/>
          <p:cNvGrpSpPr>
            <a:grpSpLocks/>
          </p:cNvGrpSpPr>
          <p:nvPr/>
        </p:nvGrpSpPr>
        <p:grpSpPr bwMode="auto">
          <a:xfrm>
            <a:off x="9297988" y="6143625"/>
            <a:ext cx="5786437" cy="3457575"/>
            <a:chOff x="0" y="0"/>
            <a:chExt cx="5785634" cy="3457531"/>
          </a:xfrm>
        </p:grpSpPr>
        <p:sp>
          <p:nvSpPr>
            <p:cNvPr id="96261" name="AutoShape 5"/>
            <p:cNvSpPr>
              <a:spLocks/>
            </p:cNvSpPr>
            <p:nvPr/>
          </p:nvSpPr>
          <p:spPr bwMode="auto">
            <a:xfrm>
              <a:off x="615865" y="0"/>
              <a:ext cx="4596762" cy="3208297"/>
            </a:xfrm>
            <a:custGeom>
              <a:avLst/>
              <a:gdLst>
                <a:gd name="T0" fmla="*/ 2298381 w 21600"/>
                <a:gd name="T1" fmla="*/ 1604149 h 21600"/>
                <a:gd name="T2" fmla="*/ 2298381 w 21600"/>
                <a:gd name="T3" fmla="*/ 1604149 h 21600"/>
                <a:gd name="T4" fmla="*/ 2298381 w 21600"/>
                <a:gd name="T5" fmla="*/ 1604149 h 21600"/>
                <a:gd name="T6" fmla="*/ 2298381 w 21600"/>
                <a:gd name="T7" fmla="*/ 1604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1"/>
                  </a:moveTo>
                  <a:cubicBezTo>
                    <a:pt x="21599" y="21192"/>
                    <a:pt x="21313" y="21600"/>
                    <a:pt x="20962" y="21600"/>
                  </a:cubicBezTo>
                  <a:lnTo>
                    <a:pt x="641" y="21600"/>
                  </a:lnTo>
                  <a:cubicBezTo>
                    <a:pt x="288" y="21600"/>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96262" name="AutoShape 6"/>
            <p:cNvSpPr>
              <a:spLocks/>
            </p:cNvSpPr>
            <p:nvPr/>
          </p:nvSpPr>
          <p:spPr bwMode="auto">
            <a:xfrm>
              <a:off x="909511" y="231772"/>
              <a:ext cx="4007882" cy="2744753"/>
            </a:xfrm>
            <a:custGeom>
              <a:avLst/>
              <a:gdLst>
                <a:gd name="T0" fmla="*/ 2003941 w 21600"/>
                <a:gd name="T1" fmla="*/ 1372377 h 21600"/>
                <a:gd name="T2" fmla="*/ 2003941 w 21600"/>
                <a:gd name="T3" fmla="*/ 1372377 h 21600"/>
                <a:gd name="T4" fmla="*/ 2003941 w 21600"/>
                <a:gd name="T5" fmla="*/ 1372377 h 21600"/>
                <a:gd name="T6" fmla="*/ 2003941 w 21600"/>
                <a:gd name="T7" fmla="*/ 1372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96263" name="AutoShape 7"/>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4"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96264" name="AutoShape 8"/>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4" y="972"/>
                    <a:pt x="19714" y="0"/>
                    <a:pt x="19714"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sp>
          <p:nvSpPr>
            <p:cNvPr id="96265" name="AutoShape 9"/>
            <p:cNvSpPr>
              <a:spLocks/>
            </p:cNvSpPr>
            <p:nvPr/>
          </p:nvSpPr>
          <p:spPr bwMode="auto">
            <a:xfrm>
              <a:off x="2576154" y="3190834"/>
              <a:ext cx="630151" cy="98424"/>
            </a:xfrm>
            <a:custGeom>
              <a:avLst/>
              <a:gdLst>
                <a:gd name="T0" fmla="*/ 315076 w 21600"/>
                <a:gd name="T1" fmla="*/ 49212 h 21600"/>
                <a:gd name="T2" fmla="*/ 315076 w 21600"/>
                <a:gd name="T3" fmla="*/ 49212 h 21600"/>
                <a:gd name="T4" fmla="*/ 315076 w 21600"/>
                <a:gd name="T5" fmla="*/ 49212 h 21600"/>
                <a:gd name="T6" fmla="*/ 315076 w 21600"/>
                <a:gd name="T7" fmla="*/ 49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a:solidFill>
                  <a:schemeClr val="bg1"/>
                </a:solidFill>
              </a:endParaRPr>
            </a:p>
          </p:txBody>
        </p:sp>
      </p:grpSp>
      <p:sp>
        <p:nvSpPr>
          <p:cNvPr id="96266" name="AutoShape 10"/>
          <p:cNvSpPr>
            <a:spLocks/>
          </p:cNvSpPr>
          <p:nvPr/>
        </p:nvSpPr>
        <p:spPr bwMode="auto">
          <a:xfrm>
            <a:off x="17168813" y="4078288"/>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96267" name="AutoShape 11"/>
          <p:cNvSpPr>
            <a:spLocks/>
          </p:cNvSpPr>
          <p:nvPr/>
        </p:nvSpPr>
        <p:spPr bwMode="auto">
          <a:xfrm>
            <a:off x="17168813" y="4664075"/>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68" name="AutoShape 12"/>
          <p:cNvSpPr>
            <a:spLocks/>
          </p:cNvSpPr>
          <p:nvPr/>
        </p:nvSpPr>
        <p:spPr bwMode="auto">
          <a:xfrm>
            <a:off x="18091150" y="7045325"/>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96269" name="AutoShape 13"/>
          <p:cNvSpPr>
            <a:spLocks/>
          </p:cNvSpPr>
          <p:nvPr/>
        </p:nvSpPr>
        <p:spPr bwMode="auto">
          <a:xfrm>
            <a:off x="18091150" y="7631113"/>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0" name="AutoShape 14"/>
          <p:cNvSpPr>
            <a:spLocks/>
          </p:cNvSpPr>
          <p:nvPr/>
        </p:nvSpPr>
        <p:spPr bwMode="auto">
          <a:xfrm>
            <a:off x="17168813" y="10012363"/>
            <a:ext cx="19240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96271" name="AutoShape 15"/>
          <p:cNvSpPr>
            <a:spLocks/>
          </p:cNvSpPr>
          <p:nvPr/>
        </p:nvSpPr>
        <p:spPr bwMode="auto">
          <a:xfrm>
            <a:off x="17168813" y="10598150"/>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2" name="AutoShape 16"/>
          <p:cNvSpPr>
            <a:spLocks/>
          </p:cNvSpPr>
          <p:nvPr/>
        </p:nvSpPr>
        <p:spPr bwMode="auto">
          <a:xfrm flipH="1">
            <a:off x="14900275" y="4167188"/>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6273" name="AutoShape 17"/>
          <p:cNvSpPr>
            <a:spLocks/>
          </p:cNvSpPr>
          <p:nvPr/>
        </p:nvSpPr>
        <p:spPr bwMode="auto">
          <a:xfrm flipH="1">
            <a:off x="15725775" y="7134225"/>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6275" name="AutoShape 19"/>
          <p:cNvSpPr>
            <a:spLocks/>
          </p:cNvSpPr>
          <p:nvPr/>
        </p:nvSpPr>
        <p:spPr bwMode="auto">
          <a:xfrm flipH="1">
            <a:off x="14900275" y="10102850"/>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6276" name="AutoShape 20"/>
          <p:cNvSpPr>
            <a:spLocks/>
          </p:cNvSpPr>
          <p:nvPr/>
        </p:nvSpPr>
        <p:spPr bwMode="auto">
          <a:xfrm>
            <a:off x="12695238" y="9601200"/>
            <a:ext cx="2179637" cy="1262063"/>
          </a:xfrm>
          <a:custGeom>
            <a:avLst/>
            <a:gdLst>
              <a:gd name="T0" fmla="*/ 1089819 w 21600"/>
              <a:gd name="T1" fmla="*/ 631032 h 21600"/>
              <a:gd name="T2" fmla="*/ 1089819 w 21600"/>
              <a:gd name="T3" fmla="*/ 631032 h 21600"/>
              <a:gd name="T4" fmla="*/ 1089819 w 21600"/>
              <a:gd name="T5" fmla="*/ 631032 h 21600"/>
              <a:gd name="T6" fmla="*/ 1089819 w 21600"/>
              <a:gd name="T7" fmla="*/ 631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4466" y="13462"/>
                  <a:pt x="11666" y="20662"/>
                  <a:pt x="21599" y="21599"/>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96277" name="AutoShape 21"/>
          <p:cNvSpPr>
            <a:spLocks/>
          </p:cNvSpPr>
          <p:nvPr/>
        </p:nvSpPr>
        <p:spPr bwMode="auto">
          <a:xfrm>
            <a:off x="12192001" y="7870824"/>
            <a:ext cx="3532187" cy="45719"/>
          </a:xfrm>
          <a:custGeom>
            <a:avLst/>
            <a:gdLst>
              <a:gd name="T0" fmla="*/ 2135188 w 21600"/>
              <a:gd name="T1" fmla="*/ 794 h 21600"/>
              <a:gd name="T2" fmla="*/ 2135188 w 21600"/>
              <a:gd name="T3" fmla="*/ 794 h 21600"/>
              <a:gd name="T4" fmla="*/ 2135188 w 21600"/>
              <a:gd name="T5" fmla="*/ 794 h 21600"/>
              <a:gd name="T6" fmla="*/ 2135188 w 21600"/>
              <a:gd name="T7" fmla="*/ 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400"/>
                  <a:pt x="14400" y="7200"/>
                  <a:pt x="21599"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96278" name="AutoShape 22"/>
          <p:cNvSpPr>
            <a:spLocks/>
          </p:cNvSpPr>
          <p:nvPr/>
        </p:nvSpPr>
        <p:spPr bwMode="auto">
          <a:xfrm>
            <a:off x="12542838" y="4799013"/>
            <a:ext cx="2338387" cy="1344612"/>
          </a:xfrm>
          <a:custGeom>
            <a:avLst/>
            <a:gdLst>
              <a:gd name="T0" fmla="*/ 1169194 w 21600"/>
              <a:gd name="T1" fmla="*/ 725231 h 20782"/>
              <a:gd name="T2" fmla="*/ 1169194 w 21600"/>
              <a:gd name="T3" fmla="*/ 725231 h 20782"/>
              <a:gd name="T4" fmla="*/ 1169194 w 21600"/>
              <a:gd name="T5" fmla="*/ 725231 h 20782"/>
              <a:gd name="T6" fmla="*/ 1169194 w 21600"/>
              <a:gd name="T7" fmla="*/ 725231 h 207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82">
                <a:moveTo>
                  <a:pt x="0" y="20781"/>
                </a:moveTo>
                <a:cubicBezTo>
                  <a:pt x="3856" y="6083"/>
                  <a:pt x="11056" y="-818"/>
                  <a:pt x="21600" y="77"/>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96279" name="AutoShape 23"/>
          <p:cNvSpPr>
            <a:spLocks/>
          </p:cNvSpPr>
          <p:nvPr/>
        </p:nvSpPr>
        <p:spPr bwMode="auto">
          <a:xfrm flipH="1">
            <a:off x="7985125" y="4167188"/>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6280" name="AutoShape 24"/>
          <p:cNvSpPr>
            <a:spLocks/>
          </p:cNvSpPr>
          <p:nvPr/>
        </p:nvSpPr>
        <p:spPr bwMode="auto">
          <a:xfrm flipH="1">
            <a:off x="7159625" y="7134225"/>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6281" name="AutoShape 25"/>
          <p:cNvSpPr>
            <a:spLocks/>
          </p:cNvSpPr>
          <p:nvPr/>
        </p:nvSpPr>
        <p:spPr bwMode="auto">
          <a:xfrm>
            <a:off x="8658225" y="7870825"/>
            <a:ext cx="1255713" cy="0"/>
          </a:xfrm>
          <a:custGeom>
            <a:avLst/>
            <a:gdLst>
              <a:gd name="T0" fmla="*/ 627857 w 21600"/>
              <a:gd name="T1" fmla="*/ 1 h 21600"/>
              <a:gd name="T2" fmla="*/ 627857 w 21600"/>
              <a:gd name="T3" fmla="*/ 1 h 21600"/>
              <a:gd name="T4" fmla="*/ 627857 w 21600"/>
              <a:gd name="T5" fmla="*/ 1 h 21600"/>
              <a:gd name="T6" fmla="*/ 627857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cubicBezTo>
                  <a:pt x="14400" y="14400"/>
                  <a:pt x="7199" y="7200"/>
                  <a:pt x="0"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96282" name="AutoShape 26"/>
          <p:cNvSpPr>
            <a:spLocks/>
          </p:cNvSpPr>
          <p:nvPr/>
        </p:nvSpPr>
        <p:spPr bwMode="auto">
          <a:xfrm flipH="1">
            <a:off x="7985125" y="10102850"/>
            <a:ext cx="1473200" cy="14732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6283" name="AutoShape 27"/>
          <p:cNvSpPr>
            <a:spLocks/>
          </p:cNvSpPr>
          <p:nvPr/>
        </p:nvSpPr>
        <p:spPr bwMode="auto">
          <a:xfrm>
            <a:off x="9480550" y="9601200"/>
            <a:ext cx="2420938" cy="1303338"/>
          </a:xfrm>
          <a:custGeom>
            <a:avLst/>
            <a:gdLst>
              <a:gd name="T0" fmla="*/ 1210469 w 21600"/>
              <a:gd name="T1" fmla="*/ 651638 h 21273"/>
              <a:gd name="T2" fmla="*/ 1210469 w 21600"/>
              <a:gd name="T3" fmla="*/ 651638 h 21273"/>
              <a:gd name="T4" fmla="*/ 1210469 w 21600"/>
              <a:gd name="T5" fmla="*/ 651638 h 21273"/>
              <a:gd name="T6" fmla="*/ 1210469 w 21600"/>
              <a:gd name="T7" fmla="*/ 651638 h 212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73">
                <a:moveTo>
                  <a:pt x="21599" y="0"/>
                </a:moveTo>
                <a:cubicBezTo>
                  <a:pt x="18048" y="14513"/>
                  <a:pt x="10848" y="21599"/>
                  <a:pt x="0" y="2126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96284" name="AutoShape 28"/>
          <p:cNvSpPr>
            <a:spLocks/>
          </p:cNvSpPr>
          <p:nvPr/>
        </p:nvSpPr>
        <p:spPr bwMode="auto">
          <a:xfrm>
            <a:off x="9477375" y="4792663"/>
            <a:ext cx="2373313" cy="1350962"/>
          </a:xfrm>
          <a:custGeom>
            <a:avLst/>
            <a:gdLst>
              <a:gd name="T0" fmla="*/ 1186657 w 21600"/>
              <a:gd name="T1" fmla="*/ 736437 h 20667"/>
              <a:gd name="T2" fmla="*/ 1186657 w 21600"/>
              <a:gd name="T3" fmla="*/ 736437 h 20667"/>
              <a:gd name="T4" fmla="*/ 1186657 w 21600"/>
              <a:gd name="T5" fmla="*/ 736437 h 20667"/>
              <a:gd name="T6" fmla="*/ 1186657 w 21600"/>
              <a:gd name="T7" fmla="*/ 736437 h 206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7">
                <a:moveTo>
                  <a:pt x="21600" y="20666"/>
                </a:moveTo>
                <a:cubicBezTo>
                  <a:pt x="17812" y="5922"/>
                  <a:pt x="10612" y="-933"/>
                  <a:pt x="0" y="101"/>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a:solidFill>
                <a:schemeClr val="bg1"/>
              </a:solidFill>
            </a:endParaRPr>
          </a:p>
        </p:txBody>
      </p:sp>
      <p:sp>
        <p:nvSpPr>
          <p:cNvPr id="96285" name="AutoShape 29"/>
          <p:cNvSpPr>
            <a:spLocks/>
          </p:cNvSpPr>
          <p:nvPr/>
        </p:nvSpPr>
        <p:spPr bwMode="auto">
          <a:xfrm>
            <a:off x="5170488" y="4035425"/>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Photography</a:t>
            </a:r>
            <a:endParaRPr lang="en-US" dirty="0">
              <a:solidFill>
                <a:schemeClr val="bg1"/>
              </a:solidFill>
              <a:latin typeface="Roboto" charset="0"/>
              <a:ea typeface="ＭＳ Ｐゴシック" charset="0"/>
              <a:cs typeface="Roboto" charset="0"/>
              <a:sym typeface="Roboto" charset="0"/>
            </a:endParaRPr>
          </a:p>
        </p:txBody>
      </p:sp>
      <p:sp>
        <p:nvSpPr>
          <p:cNvPr id="96286" name="AutoShape 30"/>
          <p:cNvSpPr>
            <a:spLocks/>
          </p:cNvSpPr>
          <p:nvPr/>
        </p:nvSpPr>
        <p:spPr bwMode="auto">
          <a:xfrm>
            <a:off x="2173288" y="4664075"/>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a:t>
            </a:r>
          </a:p>
        </p:txBody>
      </p:sp>
      <p:sp>
        <p:nvSpPr>
          <p:cNvPr id="96287" name="AutoShape 31"/>
          <p:cNvSpPr>
            <a:spLocks/>
          </p:cNvSpPr>
          <p:nvPr/>
        </p:nvSpPr>
        <p:spPr bwMode="auto">
          <a:xfrm>
            <a:off x="4265613" y="7129463"/>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96288" name="AutoShape 32"/>
          <p:cNvSpPr>
            <a:spLocks/>
          </p:cNvSpPr>
          <p:nvPr/>
        </p:nvSpPr>
        <p:spPr bwMode="auto">
          <a:xfrm>
            <a:off x="1268413" y="7759700"/>
            <a:ext cx="5022850" cy="85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89" name="AutoShape 33"/>
          <p:cNvSpPr>
            <a:spLocks/>
          </p:cNvSpPr>
          <p:nvPr/>
        </p:nvSpPr>
        <p:spPr bwMode="auto">
          <a:xfrm>
            <a:off x="5170488" y="10098088"/>
            <a:ext cx="20256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Photography</a:t>
            </a:r>
            <a:endParaRPr lang="en-US">
              <a:solidFill>
                <a:schemeClr val="bg1"/>
              </a:solidFill>
              <a:latin typeface="Roboto" charset="0"/>
              <a:ea typeface="ＭＳ Ｐゴシック" charset="0"/>
              <a:cs typeface="Roboto" charset="0"/>
              <a:sym typeface="Roboto" charset="0"/>
            </a:endParaRPr>
          </a:p>
        </p:txBody>
      </p:sp>
      <p:sp>
        <p:nvSpPr>
          <p:cNvPr id="96290" name="AutoShape 34"/>
          <p:cNvSpPr>
            <a:spLocks/>
          </p:cNvSpPr>
          <p:nvPr/>
        </p:nvSpPr>
        <p:spPr bwMode="auto">
          <a:xfrm>
            <a:off x="2173288" y="10728325"/>
            <a:ext cx="5022850" cy="854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91" name="AutoShape 35"/>
          <p:cNvSpPr>
            <a:spLocks/>
          </p:cNvSpPr>
          <p:nvPr/>
        </p:nvSpPr>
        <p:spPr bwMode="auto">
          <a:xfrm>
            <a:off x="8199438" y="4556125"/>
            <a:ext cx="1044575"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43%</a:t>
            </a:r>
            <a:endParaRPr lang="en-US" dirty="0">
              <a:solidFill>
                <a:schemeClr val="bg1"/>
              </a:solidFill>
              <a:latin typeface="Roboto" charset="0"/>
              <a:ea typeface="ＭＳ Ｐゴシック" charset="0"/>
              <a:cs typeface="Roboto" charset="0"/>
              <a:sym typeface="Roboto" charset="0"/>
            </a:endParaRPr>
          </a:p>
        </p:txBody>
      </p:sp>
      <p:sp>
        <p:nvSpPr>
          <p:cNvPr id="96292" name="AutoShape 36"/>
          <p:cNvSpPr>
            <a:spLocks/>
          </p:cNvSpPr>
          <p:nvPr/>
        </p:nvSpPr>
        <p:spPr bwMode="auto">
          <a:xfrm>
            <a:off x="15114588" y="4556125"/>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dirty="0">
                <a:solidFill>
                  <a:schemeClr val="bg1"/>
                </a:solidFill>
                <a:latin typeface="Roboto" charset="0"/>
                <a:ea typeface="ＭＳ Ｐゴシック" charset="0"/>
                <a:cs typeface="Roboto" charset="0"/>
                <a:sym typeface="Roboto" charset="0"/>
              </a:rPr>
              <a:t>43%</a:t>
            </a:r>
            <a:endParaRPr lang="en-US" dirty="0">
              <a:solidFill>
                <a:schemeClr val="bg1"/>
              </a:solidFill>
              <a:latin typeface="Roboto" charset="0"/>
              <a:ea typeface="ＭＳ Ｐゴシック" charset="0"/>
              <a:cs typeface="Roboto" charset="0"/>
              <a:sym typeface="Roboto" charset="0"/>
            </a:endParaRPr>
          </a:p>
        </p:txBody>
      </p:sp>
      <p:sp>
        <p:nvSpPr>
          <p:cNvPr id="96293" name="AutoShape 37"/>
          <p:cNvSpPr>
            <a:spLocks/>
          </p:cNvSpPr>
          <p:nvPr/>
        </p:nvSpPr>
        <p:spPr bwMode="auto">
          <a:xfrm>
            <a:off x="15940088" y="7523163"/>
            <a:ext cx="1042987"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96294" name="AutoShape 38"/>
          <p:cNvSpPr>
            <a:spLocks/>
          </p:cNvSpPr>
          <p:nvPr/>
        </p:nvSpPr>
        <p:spPr bwMode="auto">
          <a:xfrm>
            <a:off x="15114588" y="10490200"/>
            <a:ext cx="1042987"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96295" name="AutoShape 39"/>
          <p:cNvSpPr>
            <a:spLocks/>
          </p:cNvSpPr>
          <p:nvPr/>
        </p:nvSpPr>
        <p:spPr bwMode="auto">
          <a:xfrm>
            <a:off x="8255000" y="10490200"/>
            <a:ext cx="1042988" cy="696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96296" name="AutoShape 40"/>
          <p:cNvSpPr>
            <a:spLocks/>
          </p:cNvSpPr>
          <p:nvPr/>
        </p:nvSpPr>
        <p:spPr bwMode="auto">
          <a:xfrm>
            <a:off x="7373938" y="7523163"/>
            <a:ext cx="1044575" cy="696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a:solidFill>
            <a:schemeClr val="tx2"/>
          </a:solidFill>
        </p:spPr>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6260"/>
                                        </p:tgtEl>
                                        <p:attrNameLst>
                                          <p:attrName>style.visibility</p:attrName>
                                        </p:attrNameLst>
                                      </p:cBhvr>
                                      <p:to>
                                        <p:strVal val="visible"/>
                                      </p:to>
                                    </p:set>
                                    <p:anim calcmode="lin" valueType="num">
                                      <p:cBhvr>
                                        <p:cTn id="7" dur="500" fill="hold"/>
                                        <p:tgtEl>
                                          <p:spTgt spid="96260"/>
                                        </p:tgtEl>
                                        <p:attrNameLst>
                                          <p:attrName>ppt_w</p:attrName>
                                        </p:attrNameLst>
                                      </p:cBhvr>
                                      <p:tavLst>
                                        <p:tav tm="0">
                                          <p:val>
                                            <p:fltVal val="0"/>
                                          </p:val>
                                        </p:tav>
                                        <p:tav tm="100000">
                                          <p:val>
                                            <p:strVal val="#ppt_w"/>
                                          </p:val>
                                        </p:tav>
                                      </p:tavLst>
                                    </p:anim>
                                    <p:anim calcmode="lin" valueType="num">
                                      <p:cBhvr>
                                        <p:cTn id="8" dur="500" fill="hold"/>
                                        <p:tgtEl>
                                          <p:spTgt spid="9626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96284"/>
                                        </p:tgtEl>
                                        <p:attrNameLst>
                                          <p:attrName>style.visibility</p:attrName>
                                        </p:attrNameLst>
                                      </p:cBhvr>
                                      <p:to>
                                        <p:strVal val="visible"/>
                                      </p:to>
                                    </p:set>
                                    <p:animEffect transition="in" filter="wipe(right)">
                                      <p:cBhvr>
                                        <p:cTn id="12" dur="500"/>
                                        <p:tgtEl>
                                          <p:spTgt spid="96284"/>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96279"/>
                                        </p:tgtEl>
                                        <p:attrNameLst>
                                          <p:attrName>style.visibility</p:attrName>
                                        </p:attrNameLst>
                                      </p:cBhvr>
                                      <p:to>
                                        <p:strVal val="visible"/>
                                      </p:to>
                                    </p:set>
                                    <p:anim calcmode="lin" valueType="num">
                                      <p:cBhvr>
                                        <p:cTn id="16" dur="400" fill="hold"/>
                                        <p:tgtEl>
                                          <p:spTgt spid="96279"/>
                                        </p:tgtEl>
                                        <p:attrNameLst>
                                          <p:attrName>ppt_w</p:attrName>
                                        </p:attrNameLst>
                                      </p:cBhvr>
                                      <p:tavLst>
                                        <p:tav tm="0">
                                          <p:val>
                                            <p:fltVal val="0"/>
                                          </p:val>
                                        </p:tav>
                                        <p:tav tm="100000">
                                          <p:val>
                                            <p:strVal val="#ppt_w"/>
                                          </p:val>
                                        </p:tav>
                                      </p:tavLst>
                                    </p:anim>
                                    <p:anim calcmode="lin" valueType="num">
                                      <p:cBhvr>
                                        <p:cTn id="17" dur="400" fill="hold"/>
                                        <p:tgtEl>
                                          <p:spTgt spid="96279"/>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400"/>
                            </p:stCondLst>
                            <p:childTnLst>
                              <p:par>
                                <p:cTn id="19" presetID="23" presetClass="entr" presetSubtype="16" fill="hold" grpId="0" nodeType="afterEffect">
                                  <p:stCondLst>
                                    <p:cond delay="0"/>
                                  </p:stCondLst>
                                  <p:childTnLst>
                                    <p:set>
                                      <p:cBhvr>
                                        <p:cTn id="20" dur="1" fill="hold">
                                          <p:stCondLst>
                                            <p:cond delay="0"/>
                                          </p:stCondLst>
                                        </p:cTn>
                                        <p:tgtEl>
                                          <p:spTgt spid="96291"/>
                                        </p:tgtEl>
                                        <p:attrNameLst>
                                          <p:attrName>style.visibility</p:attrName>
                                        </p:attrNameLst>
                                      </p:cBhvr>
                                      <p:to>
                                        <p:strVal val="visible"/>
                                      </p:to>
                                    </p:set>
                                    <p:anim calcmode="lin" valueType="num">
                                      <p:cBhvr>
                                        <p:cTn id="21" dur="400" fill="hold"/>
                                        <p:tgtEl>
                                          <p:spTgt spid="96291"/>
                                        </p:tgtEl>
                                        <p:attrNameLst>
                                          <p:attrName>ppt_w</p:attrName>
                                        </p:attrNameLst>
                                      </p:cBhvr>
                                      <p:tavLst>
                                        <p:tav tm="0">
                                          <p:val>
                                            <p:fltVal val="0"/>
                                          </p:val>
                                        </p:tav>
                                        <p:tav tm="100000">
                                          <p:val>
                                            <p:strVal val="#ppt_w"/>
                                          </p:val>
                                        </p:tav>
                                      </p:tavLst>
                                    </p:anim>
                                    <p:anim calcmode="lin" valueType="num">
                                      <p:cBhvr>
                                        <p:cTn id="22" dur="400" fill="hold"/>
                                        <p:tgtEl>
                                          <p:spTgt spid="962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800"/>
                            </p:stCondLst>
                            <p:childTnLst>
                              <p:par>
                                <p:cTn id="24" presetID="9" presetClass="entr" presetSubtype="0" fill="hold" grpId="0" nodeType="afterEffect">
                                  <p:stCondLst>
                                    <p:cond delay="0"/>
                                  </p:stCondLst>
                                  <p:childTnLst>
                                    <p:set>
                                      <p:cBhvr>
                                        <p:cTn id="25" dur="1" fill="hold">
                                          <p:stCondLst>
                                            <p:cond delay="0"/>
                                          </p:stCondLst>
                                        </p:cTn>
                                        <p:tgtEl>
                                          <p:spTgt spid="96285"/>
                                        </p:tgtEl>
                                        <p:attrNameLst>
                                          <p:attrName>style.visibility</p:attrName>
                                        </p:attrNameLst>
                                      </p:cBhvr>
                                      <p:to>
                                        <p:strVal val="visible"/>
                                      </p:to>
                                    </p:set>
                                    <p:animEffect transition="in" filter="dissolve">
                                      <p:cBhvr>
                                        <p:cTn id="26" dur="400"/>
                                        <p:tgtEl>
                                          <p:spTgt spid="96285"/>
                                        </p:tgtEl>
                                      </p:cBhvr>
                                    </p:animEffect>
                                  </p:childTnLst>
                                </p:cTn>
                              </p:par>
                            </p:childTnLst>
                          </p:cTn>
                        </p:par>
                        <p:par>
                          <p:cTn id="27" fill="hold" nodeType="afterGroup">
                            <p:stCondLst>
                              <p:cond delay="2200"/>
                            </p:stCondLst>
                            <p:childTnLst>
                              <p:par>
                                <p:cTn id="28" presetID="9" presetClass="entr" presetSubtype="0" fill="hold" grpId="0" nodeType="afterEffect">
                                  <p:stCondLst>
                                    <p:cond delay="0"/>
                                  </p:stCondLst>
                                  <p:childTnLst>
                                    <p:set>
                                      <p:cBhvr>
                                        <p:cTn id="29" dur="1" fill="hold">
                                          <p:stCondLst>
                                            <p:cond delay="0"/>
                                          </p:stCondLst>
                                        </p:cTn>
                                        <p:tgtEl>
                                          <p:spTgt spid="96286"/>
                                        </p:tgtEl>
                                        <p:attrNameLst>
                                          <p:attrName>style.visibility</p:attrName>
                                        </p:attrNameLst>
                                      </p:cBhvr>
                                      <p:to>
                                        <p:strVal val="visible"/>
                                      </p:to>
                                    </p:set>
                                    <p:animEffect transition="in" filter="dissolve">
                                      <p:cBhvr>
                                        <p:cTn id="30" dur="400"/>
                                        <p:tgtEl>
                                          <p:spTgt spid="9628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96278"/>
                                        </p:tgtEl>
                                        <p:attrNameLst>
                                          <p:attrName>style.visibility</p:attrName>
                                        </p:attrNameLst>
                                      </p:cBhvr>
                                      <p:to>
                                        <p:strVal val="visible"/>
                                      </p:to>
                                    </p:set>
                                    <p:animEffect transition="in" filter="wipe(left)">
                                      <p:cBhvr>
                                        <p:cTn id="35" dur="500"/>
                                        <p:tgtEl>
                                          <p:spTgt spid="96278"/>
                                        </p:tgtEl>
                                      </p:cBhvr>
                                    </p:animEffect>
                                  </p:childTnLst>
                                </p:cTn>
                              </p:par>
                            </p:childTnLst>
                          </p:cTn>
                        </p:par>
                        <p:par>
                          <p:cTn id="36" fill="hold" nodeType="afterGroup">
                            <p:stCondLst>
                              <p:cond delay="500"/>
                            </p:stCondLst>
                            <p:childTnLst>
                              <p:par>
                                <p:cTn id="37" presetID="23" presetClass="entr" presetSubtype="16" fill="hold" grpId="0" nodeType="afterEffect">
                                  <p:stCondLst>
                                    <p:cond delay="0"/>
                                  </p:stCondLst>
                                  <p:childTnLst>
                                    <p:set>
                                      <p:cBhvr>
                                        <p:cTn id="38" dur="1" fill="hold">
                                          <p:stCondLst>
                                            <p:cond delay="0"/>
                                          </p:stCondLst>
                                        </p:cTn>
                                        <p:tgtEl>
                                          <p:spTgt spid="96272"/>
                                        </p:tgtEl>
                                        <p:attrNameLst>
                                          <p:attrName>style.visibility</p:attrName>
                                        </p:attrNameLst>
                                      </p:cBhvr>
                                      <p:to>
                                        <p:strVal val="visible"/>
                                      </p:to>
                                    </p:set>
                                    <p:anim calcmode="lin" valueType="num">
                                      <p:cBhvr>
                                        <p:cTn id="39" dur="400" fill="hold"/>
                                        <p:tgtEl>
                                          <p:spTgt spid="96272"/>
                                        </p:tgtEl>
                                        <p:attrNameLst>
                                          <p:attrName>ppt_w</p:attrName>
                                        </p:attrNameLst>
                                      </p:cBhvr>
                                      <p:tavLst>
                                        <p:tav tm="0">
                                          <p:val>
                                            <p:fltVal val="0"/>
                                          </p:val>
                                        </p:tav>
                                        <p:tav tm="100000">
                                          <p:val>
                                            <p:strVal val="#ppt_w"/>
                                          </p:val>
                                        </p:tav>
                                      </p:tavLst>
                                    </p:anim>
                                    <p:anim calcmode="lin" valueType="num">
                                      <p:cBhvr>
                                        <p:cTn id="40" dur="400" fill="hold"/>
                                        <p:tgtEl>
                                          <p:spTgt spid="96272"/>
                                        </p:tgtEl>
                                        <p:attrNameLst>
                                          <p:attrName>ppt_h</p:attrName>
                                        </p:attrNameLst>
                                      </p:cBhvr>
                                      <p:tavLst>
                                        <p:tav tm="0">
                                          <p:val>
                                            <p:fltVal val="0"/>
                                          </p:val>
                                        </p:tav>
                                        <p:tav tm="100000">
                                          <p:val>
                                            <p:strVal val="#ppt_h"/>
                                          </p:val>
                                        </p:tav>
                                      </p:tavLst>
                                    </p:anim>
                                  </p:childTnLst>
                                </p:cTn>
                              </p:par>
                            </p:childTnLst>
                          </p:cTn>
                        </p:par>
                        <p:par>
                          <p:cTn id="41" fill="hold" nodeType="afterGroup">
                            <p:stCondLst>
                              <p:cond delay="900"/>
                            </p:stCondLst>
                            <p:childTnLst>
                              <p:par>
                                <p:cTn id="42" presetID="23" presetClass="entr" presetSubtype="16" fill="hold" grpId="0" nodeType="afterEffect">
                                  <p:stCondLst>
                                    <p:cond delay="0"/>
                                  </p:stCondLst>
                                  <p:childTnLst>
                                    <p:set>
                                      <p:cBhvr>
                                        <p:cTn id="43" dur="1" fill="hold">
                                          <p:stCondLst>
                                            <p:cond delay="0"/>
                                          </p:stCondLst>
                                        </p:cTn>
                                        <p:tgtEl>
                                          <p:spTgt spid="96292"/>
                                        </p:tgtEl>
                                        <p:attrNameLst>
                                          <p:attrName>style.visibility</p:attrName>
                                        </p:attrNameLst>
                                      </p:cBhvr>
                                      <p:to>
                                        <p:strVal val="visible"/>
                                      </p:to>
                                    </p:set>
                                    <p:anim calcmode="lin" valueType="num">
                                      <p:cBhvr>
                                        <p:cTn id="44" dur="400" fill="hold"/>
                                        <p:tgtEl>
                                          <p:spTgt spid="96292"/>
                                        </p:tgtEl>
                                        <p:attrNameLst>
                                          <p:attrName>ppt_w</p:attrName>
                                        </p:attrNameLst>
                                      </p:cBhvr>
                                      <p:tavLst>
                                        <p:tav tm="0">
                                          <p:val>
                                            <p:fltVal val="0"/>
                                          </p:val>
                                        </p:tav>
                                        <p:tav tm="100000">
                                          <p:val>
                                            <p:strVal val="#ppt_w"/>
                                          </p:val>
                                        </p:tav>
                                      </p:tavLst>
                                    </p:anim>
                                    <p:anim calcmode="lin" valueType="num">
                                      <p:cBhvr>
                                        <p:cTn id="45" dur="400" fill="hold"/>
                                        <p:tgtEl>
                                          <p:spTgt spid="96292"/>
                                        </p:tgtEl>
                                        <p:attrNameLst>
                                          <p:attrName>ppt_h</p:attrName>
                                        </p:attrNameLst>
                                      </p:cBhvr>
                                      <p:tavLst>
                                        <p:tav tm="0">
                                          <p:val>
                                            <p:fltVal val="0"/>
                                          </p:val>
                                        </p:tav>
                                        <p:tav tm="100000">
                                          <p:val>
                                            <p:strVal val="#ppt_h"/>
                                          </p:val>
                                        </p:tav>
                                      </p:tavLst>
                                    </p:anim>
                                  </p:childTnLst>
                                </p:cTn>
                              </p:par>
                            </p:childTnLst>
                          </p:cTn>
                        </p:par>
                        <p:par>
                          <p:cTn id="46" fill="hold" nodeType="afterGroup">
                            <p:stCondLst>
                              <p:cond delay="1300"/>
                            </p:stCondLst>
                            <p:childTnLst>
                              <p:par>
                                <p:cTn id="47" presetID="9" presetClass="entr" presetSubtype="0" fill="hold" grpId="0" nodeType="afterEffect">
                                  <p:stCondLst>
                                    <p:cond delay="0"/>
                                  </p:stCondLst>
                                  <p:childTnLst>
                                    <p:set>
                                      <p:cBhvr>
                                        <p:cTn id="48" dur="1" fill="hold">
                                          <p:stCondLst>
                                            <p:cond delay="0"/>
                                          </p:stCondLst>
                                        </p:cTn>
                                        <p:tgtEl>
                                          <p:spTgt spid="96266"/>
                                        </p:tgtEl>
                                        <p:attrNameLst>
                                          <p:attrName>style.visibility</p:attrName>
                                        </p:attrNameLst>
                                      </p:cBhvr>
                                      <p:to>
                                        <p:strVal val="visible"/>
                                      </p:to>
                                    </p:set>
                                    <p:animEffect transition="in" filter="dissolve">
                                      <p:cBhvr>
                                        <p:cTn id="49" dur="400"/>
                                        <p:tgtEl>
                                          <p:spTgt spid="96266"/>
                                        </p:tgtEl>
                                      </p:cBhvr>
                                    </p:animEffect>
                                  </p:childTnLst>
                                </p:cTn>
                              </p:par>
                            </p:childTnLst>
                          </p:cTn>
                        </p:par>
                        <p:par>
                          <p:cTn id="50" fill="hold" nodeType="afterGroup">
                            <p:stCondLst>
                              <p:cond delay="1700"/>
                            </p:stCondLst>
                            <p:childTnLst>
                              <p:par>
                                <p:cTn id="51" presetID="9" presetClass="entr" presetSubtype="0" fill="hold" grpId="0" nodeType="afterEffect">
                                  <p:stCondLst>
                                    <p:cond delay="0"/>
                                  </p:stCondLst>
                                  <p:childTnLst>
                                    <p:set>
                                      <p:cBhvr>
                                        <p:cTn id="52" dur="1" fill="hold">
                                          <p:stCondLst>
                                            <p:cond delay="0"/>
                                          </p:stCondLst>
                                        </p:cTn>
                                        <p:tgtEl>
                                          <p:spTgt spid="96267"/>
                                        </p:tgtEl>
                                        <p:attrNameLst>
                                          <p:attrName>style.visibility</p:attrName>
                                        </p:attrNameLst>
                                      </p:cBhvr>
                                      <p:to>
                                        <p:strVal val="visible"/>
                                      </p:to>
                                    </p:set>
                                    <p:animEffect transition="in" filter="dissolve">
                                      <p:cBhvr>
                                        <p:cTn id="53" dur="400"/>
                                        <p:tgtEl>
                                          <p:spTgt spid="9626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96281"/>
                                        </p:tgtEl>
                                        <p:attrNameLst>
                                          <p:attrName>style.visibility</p:attrName>
                                        </p:attrNameLst>
                                      </p:cBhvr>
                                      <p:to>
                                        <p:strVal val="visible"/>
                                      </p:to>
                                    </p:set>
                                    <p:animEffect transition="in" filter="wipe(right)">
                                      <p:cBhvr>
                                        <p:cTn id="58" dur="500"/>
                                        <p:tgtEl>
                                          <p:spTgt spid="96281"/>
                                        </p:tgtEl>
                                      </p:cBhvr>
                                    </p:animEffect>
                                  </p:childTnLst>
                                </p:cTn>
                              </p:par>
                            </p:childTnLst>
                          </p:cTn>
                        </p:par>
                        <p:par>
                          <p:cTn id="59" fill="hold" nodeType="afterGroup">
                            <p:stCondLst>
                              <p:cond delay="500"/>
                            </p:stCondLst>
                            <p:childTnLst>
                              <p:par>
                                <p:cTn id="60" presetID="23" presetClass="entr" presetSubtype="16" fill="hold" grpId="0" nodeType="afterEffect">
                                  <p:stCondLst>
                                    <p:cond delay="0"/>
                                  </p:stCondLst>
                                  <p:childTnLst>
                                    <p:set>
                                      <p:cBhvr>
                                        <p:cTn id="61" dur="1" fill="hold">
                                          <p:stCondLst>
                                            <p:cond delay="0"/>
                                          </p:stCondLst>
                                        </p:cTn>
                                        <p:tgtEl>
                                          <p:spTgt spid="96280"/>
                                        </p:tgtEl>
                                        <p:attrNameLst>
                                          <p:attrName>style.visibility</p:attrName>
                                        </p:attrNameLst>
                                      </p:cBhvr>
                                      <p:to>
                                        <p:strVal val="visible"/>
                                      </p:to>
                                    </p:set>
                                    <p:anim calcmode="lin" valueType="num">
                                      <p:cBhvr>
                                        <p:cTn id="62" dur="400" fill="hold"/>
                                        <p:tgtEl>
                                          <p:spTgt spid="96280"/>
                                        </p:tgtEl>
                                        <p:attrNameLst>
                                          <p:attrName>ppt_w</p:attrName>
                                        </p:attrNameLst>
                                      </p:cBhvr>
                                      <p:tavLst>
                                        <p:tav tm="0">
                                          <p:val>
                                            <p:fltVal val="0"/>
                                          </p:val>
                                        </p:tav>
                                        <p:tav tm="100000">
                                          <p:val>
                                            <p:strVal val="#ppt_w"/>
                                          </p:val>
                                        </p:tav>
                                      </p:tavLst>
                                    </p:anim>
                                    <p:anim calcmode="lin" valueType="num">
                                      <p:cBhvr>
                                        <p:cTn id="63" dur="400" fill="hold"/>
                                        <p:tgtEl>
                                          <p:spTgt spid="9628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900"/>
                            </p:stCondLst>
                            <p:childTnLst>
                              <p:par>
                                <p:cTn id="65" presetID="23" presetClass="entr" presetSubtype="16" fill="hold" grpId="0" nodeType="afterEffect">
                                  <p:stCondLst>
                                    <p:cond delay="0"/>
                                  </p:stCondLst>
                                  <p:childTnLst>
                                    <p:set>
                                      <p:cBhvr>
                                        <p:cTn id="66" dur="1" fill="hold">
                                          <p:stCondLst>
                                            <p:cond delay="0"/>
                                          </p:stCondLst>
                                        </p:cTn>
                                        <p:tgtEl>
                                          <p:spTgt spid="96296"/>
                                        </p:tgtEl>
                                        <p:attrNameLst>
                                          <p:attrName>style.visibility</p:attrName>
                                        </p:attrNameLst>
                                      </p:cBhvr>
                                      <p:to>
                                        <p:strVal val="visible"/>
                                      </p:to>
                                    </p:set>
                                    <p:anim calcmode="lin" valueType="num">
                                      <p:cBhvr>
                                        <p:cTn id="67" dur="400" fill="hold"/>
                                        <p:tgtEl>
                                          <p:spTgt spid="96296"/>
                                        </p:tgtEl>
                                        <p:attrNameLst>
                                          <p:attrName>ppt_w</p:attrName>
                                        </p:attrNameLst>
                                      </p:cBhvr>
                                      <p:tavLst>
                                        <p:tav tm="0">
                                          <p:val>
                                            <p:fltVal val="0"/>
                                          </p:val>
                                        </p:tav>
                                        <p:tav tm="100000">
                                          <p:val>
                                            <p:strVal val="#ppt_w"/>
                                          </p:val>
                                        </p:tav>
                                      </p:tavLst>
                                    </p:anim>
                                    <p:anim calcmode="lin" valueType="num">
                                      <p:cBhvr>
                                        <p:cTn id="68" dur="400" fill="hold"/>
                                        <p:tgtEl>
                                          <p:spTgt spid="96296"/>
                                        </p:tgtEl>
                                        <p:attrNameLst>
                                          <p:attrName>ppt_h</p:attrName>
                                        </p:attrNameLst>
                                      </p:cBhvr>
                                      <p:tavLst>
                                        <p:tav tm="0">
                                          <p:val>
                                            <p:fltVal val="0"/>
                                          </p:val>
                                        </p:tav>
                                        <p:tav tm="100000">
                                          <p:val>
                                            <p:strVal val="#ppt_h"/>
                                          </p:val>
                                        </p:tav>
                                      </p:tavLst>
                                    </p:anim>
                                  </p:childTnLst>
                                </p:cTn>
                              </p:par>
                            </p:childTnLst>
                          </p:cTn>
                        </p:par>
                        <p:par>
                          <p:cTn id="69" fill="hold" nodeType="afterGroup">
                            <p:stCondLst>
                              <p:cond delay="1300"/>
                            </p:stCondLst>
                            <p:childTnLst>
                              <p:par>
                                <p:cTn id="70" presetID="9" presetClass="entr" presetSubtype="0" fill="hold" grpId="0" nodeType="afterEffect">
                                  <p:stCondLst>
                                    <p:cond delay="0"/>
                                  </p:stCondLst>
                                  <p:childTnLst>
                                    <p:set>
                                      <p:cBhvr>
                                        <p:cTn id="71" dur="1" fill="hold">
                                          <p:stCondLst>
                                            <p:cond delay="0"/>
                                          </p:stCondLst>
                                        </p:cTn>
                                        <p:tgtEl>
                                          <p:spTgt spid="96287"/>
                                        </p:tgtEl>
                                        <p:attrNameLst>
                                          <p:attrName>style.visibility</p:attrName>
                                        </p:attrNameLst>
                                      </p:cBhvr>
                                      <p:to>
                                        <p:strVal val="visible"/>
                                      </p:to>
                                    </p:set>
                                    <p:animEffect transition="in" filter="dissolve">
                                      <p:cBhvr>
                                        <p:cTn id="72" dur="400"/>
                                        <p:tgtEl>
                                          <p:spTgt spid="96287"/>
                                        </p:tgtEl>
                                      </p:cBhvr>
                                    </p:animEffect>
                                  </p:childTnLst>
                                </p:cTn>
                              </p:par>
                            </p:childTnLst>
                          </p:cTn>
                        </p:par>
                        <p:par>
                          <p:cTn id="73" fill="hold" nodeType="afterGroup">
                            <p:stCondLst>
                              <p:cond delay="1700"/>
                            </p:stCondLst>
                            <p:childTnLst>
                              <p:par>
                                <p:cTn id="74" presetID="9" presetClass="entr" presetSubtype="0" fill="hold" grpId="0" nodeType="afterEffect">
                                  <p:stCondLst>
                                    <p:cond delay="0"/>
                                  </p:stCondLst>
                                  <p:childTnLst>
                                    <p:set>
                                      <p:cBhvr>
                                        <p:cTn id="75" dur="1" fill="hold">
                                          <p:stCondLst>
                                            <p:cond delay="0"/>
                                          </p:stCondLst>
                                        </p:cTn>
                                        <p:tgtEl>
                                          <p:spTgt spid="96288"/>
                                        </p:tgtEl>
                                        <p:attrNameLst>
                                          <p:attrName>style.visibility</p:attrName>
                                        </p:attrNameLst>
                                      </p:cBhvr>
                                      <p:to>
                                        <p:strVal val="visible"/>
                                      </p:to>
                                    </p:set>
                                    <p:animEffect transition="in" filter="dissolve">
                                      <p:cBhvr>
                                        <p:cTn id="76" dur="400"/>
                                        <p:tgtEl>
                                          <p:spTgt spid="96288"/>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96277"/>
                                        </p:tgtEl>
                                        <p:attrNameLst>
                                          <p:attrName>style.visibility</p:attrName>
                                        </p:attrNameLst>
                                      </p:cBhvr>
                                      <p:to>
                                        <p:strVal val="visible"/>
                                      </p:to>
                                    </p:set>
                                    <p:animEffect transition="in" filter="wipe(left)">
                                      <p:cBhvr>
                                        <p:cTn id="81" dur="500"/>
                                        <p:tgtEl>
                                          <p:spTgt spid="96277"/>
                                        </p:tgtEl>
                                      </p:cBhvr>
                                    </p:animEffect>
                                  </p:childTnLst>
                                </p:cTn>
                              </p:par>
                            </p:childTnLst>
                          </p:cTn>
                        </p:par>
                        <p:par>
                          <p:cTn id="82" fill="hold" nodeType="afterGroup">
                            <p:stCondLst>
                              <p:cond delay="500"/>
                            </p:stCondLst>
                            <p:childTnLst>
                              <p:par>
                                <p:cTn id="83" presetID="23" presetClass="entr" presetSubtype="16" fill="hold" grpId="0" nodeType="afterEffect">
                                  <p:stCondLst>
                                    <p:cond delay="0"/>
                                  </p:stCondLst>
                                  <p:childTnLst>
                                    <p:set>
                                      <p:cBhvr>
                                        <p:cTn id="84" dur="1" fill="hold">
                                          <p:stCondLst>
                                            <p:cond delay="0"/>
                                          </p:stCondLst>
                                        </p:cTn>
                                        <p:tgtEl>
                                          <p:spTgt spid="96273"/>
                                        </p:tgtEl>
                                        <p:attrNameLst>
                                          <p:attrName>style.visibility</p:attrName>
                                        </p:attrNameLst>
                                      </p:cBhvr>
                                      <p:to>
                                        <p:strVal val="visible"/>
                                      </p:to>
                                    </p:set>
                                    <p:anim calcmode="lin" valueType="num">
                                      <p:cBhvr>
                                        <p:cTn id="85" dur="400" fill="hold"/>
                                        <p:tgtEl>
                                          <p:spTgt spid="96273"/>
                                        </p:tgtEl>
                                        <p:attrNameLst>
                                          <p:attrName>ppt_w</p:attrName>
                                        </p:attrNameLst>
                                      </p:cBhvr>
                                      <p:tavLst>
                                        <p:tav tm="0">
                                          <p:val>
                                            <p:fltVal val="0"/>
                                          </p:val>
                                        </p:tav>
                                        <p:tav tm="100000">
                                          <p:val>
                                            <p:strVal val="#ppt_w"/>
                                          </p:val>
                                        </p:tav>
                                      </p:tavLst>
                                    </p:anim>
                                    <p:anim calcmode="lin" valueType="num">
                                      <p:cBhvr>
                                        <p:cTn id="86" dur="400" fill="hold"/>
                                        <p:tgtEl>
                                          <p:spTgt spid="9627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900"/>
                            </p:stCondLst>
                            <p:childTnLst>
                              <p:par>
                                <p:cTn id="88" presetID="23" presetClass="entr" presetSubtype="16" fill="hold" grpId="0" nodeType="afterEffect">
                                  <p:stCondLst>
                                    <p:cond delay="0"/>
                                  </p:stCondLst>
                                  <p:childTnLst>
                                    <p:set>
                                      <p:cBhvr>
                                        <p:cTn id="89" dur="1" fill="hold">
                                          <p:stCondLst>
                                            <p:cond delay="0"/>
                                          </p:stCondLst>
                                        </p:cTn>
                                        <p:tgtEl>
                                          <p:spTgt spid="96293"/>
                                        </p:tgtEl>
                                        <p:attrNameLst>
                                          <p:attrName>style.visibility</p:attrName>
                                        </p:attrNameLst>
                                      </p:cBhvr>
                                      <p:to>
                                        <p:strVal val="visible"/>
                                      </p:to>
                                    </p:set>
                                    <p:anim calcmode="lin" valueType="num">
                                      <p:cBhvr>
                                        <p:cTn id="90" dur="400" fill="hold"/>
                                        <p:tgtEl>
                                          <p:spTgt spid="96293"/>
                                        </p:tgtEl>
                                        <p:attrNameLst>
                                          <p:attrName>ppt_w</p:attrName>
                                        </p:attrNameLst>
                                      </p:cBhvr>
                                      <p:tavLst>
                                        <p:tav tm="0">
                                          <p:val>
                                            <p:fltVal val="0"/>
                                          </p:val>
                                        </p:tav>
                                        <p:tav tm="100000">
                                          <p:val>
                                            <p:strVal val="#ppt_w"/>
                                          </p:val>
                                        </p:tav>
                                      </p:tavLst>
                                    </p:anim>
                                    <p:anim calcmode="lin" valueType="num">
                                      <p:cBhvr>
                                        <p:cTn id="91" dur="400" fill="hold"/>
                                        <p:tgtEl>
                                          <p:spTgt spid="96293"/>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300"/>
                            </p:stCondLst>
                            <p:childTnLst>
                              <p:par>
                                <p:cTn id="93" presetID="9" presetClass="entr" presetSubtype="0" fill="hold" grpId="0" nodeType="afterEffect">
                                  <p:stCondLst>
                                    <p:cond delay="0"/>
                                  </p:stCondLst>
                                  <p:childTnLst>
                                    <p:set>
                                      <p:cBhvr>
                                        <p:cTn id="94" dur="1" fill="hold">
                                          <p:stCondLst>
                                            <p:cond delay="0"/>
                                          </p:stCondLst>
                                        </p:cTn>
                                        <p:tgtEl>
                                          <p:spTgt spid="96268"/>
                                        </p:tgtEl>
                                        <p:attrNameLst>
                                          <p:attrName>style.visibility</p:attrName>
                                        </p:attrNameLst>
                                      </p:cBhvr>
                                      <p:to>
                                        <p:strVal val="visible"/>
                                      </p:to>
                                    </p:set>
                                    <p:animEffect transition="in" filter="dissolve">
                                      <p:cBhvr>
                                        <p:cTn id="95" dur="400"/>
                                        <p:tgtEl>
                                          <p:spTgt spid="96268"/>
                                        </p:tgtEl>
                                      </p:cBhvr>
                                    </p:animEffect>
                                  </p:childTnLst>
                                </p:cTn>
                              </p:par>
                            </p:childTnLst>
                          </p:cTn>
                        </p:par>
                        <p:par>
                          <p:cTn id="96" fill="hold" nodeType="afterGroup">
                            <p:stCondLst>
                              <p:cond delay="1700"/>
                            </p:stCondLst>
                            <p:childTnLst>
                              <p:par>
                                <p:cTn id="97" presetID="9" presetClass="entr" presetSubtype="0" fill="hold" grpId="0" nodeType="afterEffect">
                                  <p:stCondLst>
                                    <p:cond delay="0"/>
                                  </p:stCondLst>
                                  <p:childTnLst>
                                    <p:set>
                                      <p:cBhvr>
                                        <p:cTn id="98" dur="1" fill="hold">
                                          <p:stCondLst>
                                            <p:cond delay="0"/>
                                          </p:stCondLst>
                                        </p:cTn>
                                        <p:tgtEl>
                                          <p:spTgt spid="96269"/>
                                        </p:tgtEl>
                                        <p:attrNameLst>
                                          <p:attrName>style.visibility</p:attrName>
                                        </p:attrNameLst>
                                      </p:cBhvr>
                                      <p:to>
                                        <p:strVal val="visible"/>
                                      </p:to>
                                    </p:set>
                                    <p:animEffect transition="in" filter="dissolve">
                                      <p:cBhvr>
                                        <p:cTn id="99" dur="400"/>
                                        <p:tgtEl>
                                          <p:spTgt spid="9626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2" fill="hold" grpId="0" nodeType="clickEffect">
                                  <p:stCondLst>
                                    <p:cond delay="0"/>
                                  </p:stCondLst>
                                  <p:childTnLst>
                                    <p:set>
                                      <p:cBhvr>
                                        <p:cTn id="103" dur="1" fill="hold">
                                          <p:stCondLst>
                                            <p:cond delay="0"/>
                                          </p:stCondLst>
                                        </p:cTn>
                                        <p:tgtEl>
                                          <p:spTgt spid="96283"/>
                                        </p:tgtEl>
                                        <p:attrNameLst>
                                          <p:attrName>style.visibility</p:attrName>
                                        </p:attrNameLst>
                                      </p:cBhvr>
                                      <p:to>
                                        <p:strVal val="visible"/>
                                      </p:to>
                                    </p:set>
                                    <p:animEffect transition="in" filter="wipe(right)">
                                      <p:cBhvr>
                                        <p:cTn id="104" dur="500"/>
                                        <p:tgtEl>
                                          <p:spTgt spid="96283"/>
                                        </p:tgtEl>
                                      </p:cBhvr>
                                    </p:animEffect>
                                  </p:childTnLst>
                                </p:cTn>
                              </p:par>
                            </p:childTnLst>
                          </p:cTn>
                        </p:par>
                        <p:par>
                          <p:cTn id="105" fill="hold" nodeType="afterGroup">
                            <p:stCondLst>
                              <p:cond delay="500"/>
                            </p:stCondLst>
                            <p:childTnLst>
                              <p:par>
                                <p:cTn id="106" presetID="23" presetClass="entr" presetSubtype="16" fill="hold" grpId="0" nodeType="afterEffect">
                                  <p:stCondLst>
                                    <p:cond delay="0"/>
                                  </p:stCondLst>
                                  <p:childTnLst>
                                    <p:set>
                                      <p:cBhvr>
                                        <p:cTn id="107" dur="1" fill="hold">
                                          <p:stCondLst>
                                            <p:cond delay="0"/>
                                          </p:stCondLst>
                                        </p:cTn>
                                        <p:tgtEl>
                                          <p:spTgt spid="96282"/>
                                        </p:tgtEl>
                                        <p:attrNameLst>
                                          <p:attrName>style.visibility</p:attrName>
                                        </p:attrNameLst>
                                      </p:cBhvr>
                                      <p:to>
                                        <p:strVal val="visible"/>
                                      </p:to>
                                    </p:set>
                                    <p:anim calcmode="lin" valueType="num">
                                      <p:cBhvr>
                                        <p:cTn id="108" dur="400" fill="hold"/>
                                        <p:tgtEl>
                                          <p:spTgt spid="96282"/>
                                        </p:tgtEl>
                                        <p:attrNameLst>
                                          <p:attrName>ppt_w</p:attrName>
                                        </p:attrNameLst>
                                      </p:cBhvr>
                                      <p:tavLst>
                                        <p:tav tm="0">
                                          <p:val>
                                            <p:fltVal val="0"/>
                                          </p:val>
                                        </p:tav>
                                        <p:tav tm="100000">
                                          <p:val>
                                            <p:strVal val="#ppt_w"/>
                                          </p:val>
                                        </p:tav>
                                      </p:tavLst>
                                    </p:anim>
                                    <p:anim calcmode="lin" valueType="num">
                                      <p:cBhvr>
                                        <p:cTn id="109" dur="400" fill="hold"/>
                                        <p:tgtEl>
                                          <p:spTgt spid="96282"/>
                                        </p:tgtEl>
                                        <p:attrNameLst>
                                          <p:attrName>ppt_h</p:attrName>
                                        </p:attrNameLst>
                                      </p:cBhvr>
                                      <p:tavLst>
                                        <p:tav tm="0">
                                          <p:val>
                                            <p:fltVal val="0"/>
                                          </p:val>
                                        </p:tav>
                                        <p:tav tm="100000">
                                          <p:val>
                                            <p:strVal val="#ppt_h"/>
                                          </p:val>
                                        </p:tav>
                                      </p:tavLst>
                                    </p:anim>
                                  </p:childTnLst>
                                </p:cTn>
                              </p:par>
                            </p:childTnLst>
                          </p:cTn>
                        </p:par>
                        <p:par>
                          <p:cTn id="110" fill="hold" nodeType="afterGroup">
                            <p:stCondLst>
                              <p:cond delay="900"/>
                            </p:stCondLst>
                            <p:childTnLst>
                              <p:par>
                                <p:cTn id="111" presetID="23" presetClass="entr" presetSubtype="16" fill="hold" grpId="0" nodeType="afterEffect">
                                  <p:stCondLst>
                                    <p:cond delay="0"/>
                                  </p:stCondLst>
                                  <p:childTnLst>
                                    <p:set>
                                      <p:cBhvr>
                                        <p:cTn id="112" dur="1" fill="hold">
                                          <p:stCondLst>
                                            <p:cond delay="0"/>
                                          </p:stCondLst>
                                        </p:cTn>
                                        <p:tgtEl>
                                          <p:spTgt spid="96295"/>
                                        </p:tgtEl>
                                        <p:attrNameLst>
                                          <p:attrName>style.visibility</p:attrName>
                                        </p:attrNameLst>
                                      </p:cBhvr>
                                      <p:to>
                                        <p:strVal val="visible"/>
                                      </p:to>
                                    </p:set>
                                    <p:anim calcmode="lin" valueType="num">
                                      <p:cBhvr>
                                        <p:cTn id="113" dur="400" fill="hold"/>
                                        <p:tgtEl>
                                          <p:spTgt spid="96295"/>
                                        </p:tgtEl>
                                        <p:attrNameLst>
                                          <p:attrName>ppt_w</p:attrName>
                                        </p:attrNameLst>
                                      </p:cBhvr>
                                      <p:tavLst>
                                        <p:tav tm="0">
                                          <p:val>
                                            <p:fltVal val="0"/>
                                          </p:val>
                                        </p:tav>
                                        <p:tav tm="100000">
                                          <p:val>
                                            <p:strVal val="#ppt_w"/>
                                          </p:val>
                                        </p:tav>
                                      </p:tavLst>
                                    </p:anim>
                                    <p:anim calcmode="lin" valueType="num">
                                      <p:cBhvr>
                                        <p:cTn id="114" dur="400" fill="hold"/>
                                        <p:tgtEl>
                                          <p:spTgt spid="96295"/>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1300"/>
                            </p:stCondLst>
                            <p:childTnLst>
                              <p:par>
                                <p:cTn id="116" presetID="9" presetClass="entr" presetSubtype="0" fill="hold" grpId="0" nodeType="afterEffect">
                                  <p:stCondLst>
                                    <p:cond delay="0"/>
                                  </p:stCondLst>
                                  <p:childTnLst>
                                    <p:set>
                                      <p:cBhvr>
                                        <p:cTn id="117" dur="1" fill="hold">
                                          <p:stCondLst>
                                            <p:cond delay="0"/>
                                          </p:stCondLst>
                                        </p:cTn>
                                        <p:tgtEl>
                                          <p:spTgt spid="96289"/>
                                        </p:tgtEl>
                                        <p:attrNameLst>
                                          <p:attrName>style.visibility</p:attrName>
                                        </p:attrNameLst>
                                      </p:cBhvr>
                                      <p:to>
                                        <p:strVal val="visible"/>
                                      </p:to>
                                    </p:set>
                                    <p:animEffect transition="in" filter="dissolve">
                                      <p:cBhvr>
                                        <p:cTn id="118" dur="400"/>
                                        <p:tgtEl>
                                          <p:spTgt spid="96289"/>
                                        </p:tgtEl>
                                      </p:cBhvr>
                                    </p:animEffect>
                                  </p:childTnLst>
                                </p:cTn>
                              </p:par>
                            </p:childTnLst>
                          </p:cTn>
                        </p:par>
                        <p:par>
                          <p:cTn id="119" fill="hold" nodeType="afterGroup">
                            <p:stCondLst>
                              <p:cond delay="1700"/>
                            </p:stCondLst>
                            <p:childTnLst>
                              <p:par>
                                <p:cTn id="120" presetID="9" presetClass="entr" presetSubtype="0" fill="hold" grpId="0" nodeType="afterEffect">
                                  <p:stCondLst>
                                    <p:cond delay="0"/>
                                  </p:stCondLst>
                                  <p:childTnLst>
                                    <p:set>
                                      <p:cBhvr>
                                        <p:cTn id="121" dur="1" fill="hold">
                                          <p:stCondLst>
                                            <p:cond delay="0"/>
                                          </p:stCondLst>
                                        </p:cTn>
                                        <p:tgtEl>
                                          <p:spTgt spid="96290"/>
                                        </p:tgtEl>
                                        <p:attrNameLst>
                                          <p:attrName>style.visibility</p:attrName>
                                        </p:attrNameLst>
                                      </p:cBhvr>
                                      <p:to>
                                        <p:strVal val="visible"/>
                                      </p:to>
                                    </p:set>
                                    <p:animEffect transition="in" filter="dissolve">
                                      <p:cBhvr>
                                        <p:cTn id="122" dur="400"/>
                                        <p:tgtEl>
                                          <p:spTgt spid="96290"/>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96276"/>
                                        </p:tgtEl>
                                        <p:attrNameLst>
                                          <p:attrName>style.visibility</p:attrName>
                                        </p:attrNameLst>
                                      </p:cBhvr>
                                      <p:to>
                                        <p:strVal val="visible"/>
                                      </p:to>
                                    </p:set>
                                    <p:animEffect transition="in" filter="wipe(left)">
                                      <p:cBhvr>
                                        <p:cTn id="127" dur="500"/>
                                        <p:tgtEl>
                                          <p:spTgt spid="96276"/>
                                        </p:tgtEl>
                                      </p:cBhvr>
                                    </p:animEffect>
                                  </p:childTnLst>
                                </p:cTn>
                              </p:par>
                            </p:childTnLst>
                          </p:cTn>
                        </p:par>
                        <p:par>
                          <p:cTn id="128" fill="hold" nodeType="afterGroup">
                            <p:stCondLst>
                              <p:cond delay="500"/>
                            </p:stCondLst>
                            <p:childTnLst>
                              <p:par>
                                <p:cTn id="129" presetID="23" presetClass="entr" presetSubtype="16" fill="hold" grpId="0" nodeType="afterEffect">
                                  <p:stCondLst>
                                    <p:cond delay="0"/>
                                  </p:stCondLst>
                                  <p:childTnLst>
                                    <p:set>
                                      <p:cBhvr>
                                        <p:cTn id="130" dur="1" fill="hold">
                                          <p:stCondLst>
                                            <p:cond delay="0"/>
                                          </p:stCondLst>
                                        </p:cTn>
                                        <p:tgtEl>
                                          <p:spTgt spid="96275"/>
                                        </p:tgtEl>
                                        <p:attrNameLst>
                                          <p:attrName>style.visibility</p:attrName>
                                        </p:attrNameLst>
                                      </p:cBhvr>
                                      <p:to>
                                        <p:strVal val="visible"/>
                                      </p:to>
                                    </p:set>
                                    <p:anim calcmode="lin" valueType="num">
                                      <p:cBhvr>
                                        <p:cTn id="131" dur="400" fill="hold"/>
                                        <p:tgtEl>
                                          <p:spTgt spid="96275"/>
                                        </p:tgtEl>
                                        <p:attrNameLst>
                                          <p:attrName>ppt_w</p:attrName>
                                        </p:attrNameLst>
                                      </p:cBhvr>
                                      <p:tavLst>
                                        <p:tav tm="0">
                                          <p:val>
                                            <p:fltVal val="0"/>
                                          </p:val>
                                        </p:tav>
                                        <p:tav tm="100000">
                                          <p:val>
                                            <p:strVal val="#ppt_w"/>
                                          </p:val>
                                        </p:tav>
                                      </p:tavLst>
                                    </p:anim>
                                    <p:anim calcmode="lin" valueType="num">
                                      <p:cBhvr>
                                        <p:cTn id="132" dur="400" fill="hold"/>
                                        <p:tgtEl>
                                          <p:spTgt spid="96275"/>
                                        </p:tgtEl>
                                        <p:attrNameLst>
                                          <p:attrName>ppt_h</p:attrName>
                                        </p:attrNameLst>
                                      </p:cBhvr>
                                      <p:tavLst>
                                        <p:tav tm="0">
                                          <p:val>
                                            <p:fltVal val="0"/>
                                          </p:val>
                                        </p:tav>
                                        <p:tav tm="100000">
                                          <p:val>
                                            <p:strVal val="#ppt_h"/>
                                          </p:val>
                                        </p:tav>
                                      </p:tavLst>
                                    </p:anim>
                                  </p:childTnLst>
                                </p:cTn>
                              </p:par>
                            </p:childTnLst>
                          </p:cTn>
                        </p:par>
                        <p:par>
                          <p:cTn id="133" fill="hold" nodeType="afterGroup">
                            <p:stCondLst>
                              <p:cond delay="900"/>
                            </p:stCondLst>
                            <p:childTnLst>
                              <p:par>
                                <p:cTn id="134" presetID="23" presetClass="entr" presetSubtype="16" fill="hold" grpId="0" nodeType="afterEffect">
                                  <p:stCondLst>
                                    <p:cond delay="0"/>
                                  </p:stCondLst>
                                  <p:childTnLst>
                                    <p:set>
                                      <p:cBhvr>
                                        <p:cTn id="135" dur="1" fill="hold">
                                          <p:stCondLst>
                                            <p:cond delay="0"/>
                                          </p:stCondLst>
                                        </p:cTn>
                                        <p:tgtEl>
                                          <p:spTgt spid="96294"/>
                                        </p:tgtEl>
                                        <p:attrNameLst>
                                          <p:attrName>style.visibility</p:attrName>
                                        </p:attrNameLst>
                                      </p:cBhvr>
                                      <p:to>
                                        <p:strVal val="visible"/>
                                      </p:to>
                                    </p:set>
                                    <p:anim calcmode="lin" valueType="num">
                                      <p:cBhvr>
                                        <p:cTn id="136" dur="400" fill="hold"/>
                                        <p:tgtEl>
                                          <p:spTgt spid="96294"/>
                                        </p:tgtEl>
                                        <p:attrNameLst>
                                          <p:attrName>ppt_w</p:attrName>
                                        </p:attrNameLst>
                                      </p:cBhvr>
                                      <p:tavLst>
                                        <p:tav tm="0">
                                          <p:val>
                                            <p:fltVal val="0"/>
                                          </p:val>
                                        </p:tav>
                                        <p:tav tm="100000">
                                          <p:val>
                                            <p:strVal val="#ppt_w"/>
                                          </p:val>
                                        </p:tav>
                                      </p:tavLst>
                                    </p:anim>
                                    <p:anim calcmode="lin" valueType="num">
                                      <p:cBhvr>
                                        <p:cTn id="137" dur="400" fill="hold"/>
                                        <p:tgtEl>
                                          <p:spTgt spid="96294"/>
                                        </p:tgtEl>
                                        <p:attrNameLst>
                                          <p:attrName>ppt_h</p:attrName>
                                        </p:attrNameLst>
                                      </p:cBhvr>
                                      <p:tavLst>
                                        <p:tav tm="0">
                                          <p:val>
                                            <p:fltVal val="0"/>
                                          </p:val>
                                        </p:tav>
                                        <p:tav tm="100000">
                                          <p:val>
                                            <p:strVal val="#ppt_h"/>
                                          </p:val>
                                        </p:tav>
                                      </p:tavLst>
                                    </p:anim>
                                  </p:childTnLst>
                                </p:cTn>
                              </p:par>
                            </p:childTnLst>
                          </p:cTn>
                        </p:par>
                        <p:par>
                          <p:cTn id="138" fill="hold" nodeType="afterGroup">
                            <p:stCondLst>
                              <p:cond delay="1300"/>
                            </p:stCondLst>
                            <p:childTnLst>
                              <p:par>
                                <p:cTn id="139" presetID="9" presetClass="entr" presetSubtype="0" fill="hold" grpId="0" nodeType="afterEffect">
                                  <p:stCondLst>
                                    <p:cond delay="0"/>
                                  </p:stCondLst>
                                  <p:childTnLst>
                                    <p:set>
                                      <p:cBhvr>
                                        <p:cTn id="140" dur="1" fill="hold">
                                          <p:stCondLst>
                                            <p:cond delay="0"/>
                                          </p:stCondLst>
                                        </p:cTn>
                                        <p:tgtEl>
                                          <p:spTgt spid="96270"/>
                                        </p:tgtEl>
                                        <p:attrNameLst>
                                          <p:attrName>style.visibility</p:attrName>
                                        </p:attrNameLst>
                                      </p:cBhvr>
                                      <p:to>
                                        <p:strVal val="visible"/>
                                      </p:to>
                                    </p:set>
                                    <p:animEffect transition="in" filter="dissolve">
                                      <p:cBhvr>
                                        <p:cTn id="141" dur="400"/>
                                        <p:tgtEl>
                                          <p:spTgt spid="96270"/>
                                        </p:tgtEl>
                                      </p:cBhvr>
                                    </p:animEffect>
                                  </p:childTnLst>
                                </p:cTn>
                              </p:par>
                            </p:childTnLst>
                          </p:cTn>
                        </p:par>
                        <p:par>
                          <p:cTn id="142" fill="hold" nodeType="afterGroup">
                            <p:stCondLst>
                              <p:cond delay="1700"/>
                            </p:stCondLst>
                            <p:childTnLst>
                              <p:par>
                                <p:cTn id="143" presetID="9" presetClass="entr" presetSubtype="0" fill="hold" grpId="0" nodeType="afterEffect">
                                  <p:stCondLst>
                                    <p:cond delay="0"/>
                                  </p:stCondLst>
                                  <p:childTnLst>
                                    <p:set>
                                      <p:cBhvr>
                                        <p:cTn id="144" dur="1" fill="hold">
                                          <p:stCondLst>
                                            <p:cond delay="0"/>
                                          </p:stCondLst>
                                        </p:cTn>
                                        <p:tgtEl>
                                          <p:spTgt spid="96271"/>
                                        </p:tgtEl>
                                        <p:attrNameLst>
                                          <p:attrName>style.visibility</p:attrName>
                                        </p:attrNameLst>
                                      </p:cBhvr>
                                      <p:to>
                                        <p:strVal val="visible"/>
                                      </p:to>
                                    </p:set>
                                    <p:animEffect transition="in" filter="dissolve">
                                      <p:cBhvr>
                                        <p:cTn id="145" dur="400"/>
                                        <p:tgtEl>
                                          <p:spTgt spid="9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6" grpId="0" autoUpdateAnimBg="0"/>
      <p:bldP spid="96267" grpId="0" autoUpdateAnimBg="0"/>
      <p:bldP spid="96268" grpId="0" autoUpdateAnimBg="0"/>
      <p:bldP spid="96269" grpId="0" autoUpdateAnimBg="0"/>
      <p:bldP spid="96270" grpId="0" autoUpdateAnimBg="0"/>
      <p:bldP spid="96271" grpId="0" autoUpdateAnimBg="0"/>
      <p:bldP spid="96272" grpId="0" animBg="1"/>
      <p:bldP spid="96273" grpId="0" animBg="1"/>
      <p:bldP spid="96275" grpId="0" animBg="1"/>
      <p:bldP spid="96276" grpId="0" animBg="1"/>
      <p:bldP spid="96277" grpId="0" animBg="1"/>
      <p:bldP spid="96278" grpId="0" animBg="1"/>
      <p:bldP spid="96279" grpId="0" animBg="1"/>
      <p:bldP spid="96280" grpId="0" animBg="1"/>
      <p:bldP spid="96281" grpId="0" animBg="1"/>
      <p:bldP spid="96282" grpId="0" animBg="1"/>
      <p:bldP spid="96283" grpId="0" animBg="1"/>
      <p:bldP spid="96284" grpId="0" animBg="1"/>
      <p:bldP spid="96285" grpId="0" autoUpdateAnimBg="0"/>
      <p:bldP spid="96286" grpId="0" autoUpdateAnimBg="0"/>
      <p:bldP spid="96287" grpId="0" autoUpdateAnimBg="0"/>
      <p:bldP spid="96288" grpId="0" autoUpdateAnimBg="0"/>
      <p:bldP spid="96289" grpId="0" autoUpdateAnimBg="0"/>
      <p:bldP spid="96290" grpId="0" autoUpdateAnimBg="0"/>
      <p:bldP spid="96291" grpId="0" autoUpdateAnimBg="0"/>
      <p:bldP spid="96292" grpId="0" autoUpdateAnimBg="0"/>
      <p:bldP spid="96293" grpId="0" autoUpdateAnimBg="0"/>
      <p:bldP spid="96294" grpId="0" autoUpdateAnimBg="0"/>
      <p:bldP spid="96295" grpId="0" autoUpdateAnimBg="0"/>
      <p:bldP spid="96296"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EF4282C-4E73-4F04-9FDB-0D94F4DF2E11}" type="slidenum">
              <a:rPr lang="en-US" sz="2000">
                <a:solidFill>
                  <a:schemeClr val="bg1"/>
                </a:solidFill>
              </a:rPr>
              <a:pPr algn="ctr" eaLnBrk="1">
                <a:lnSpc>
                  <a:spcPct val="100000"/>
                </a:lnSpc>
              </a:pPr>
              <a:t>91</a:t>
            </a:fld>
            <a:endParaRPr lang="en-US">
              <a:solidFill>
                <a:schemeClr val="bg1"/>
              </a:solidFill>
            </a:endParaRPr>
          </a:p>
        </p:txBody>
      </p:sp>
      <p:sp>
        <p:nvSpPr>
          <p:cNvPr id="97284" name="AutoShape 4"/>
          <p:cNvSpPr>
            <a:spLocks/>
          </p:cNvSpPr>
          <p:nvPr/>
        </p:nvSpPr>
        <p:spPr bwMode="auto">
          <a:xfrm>
            <a:off x="13301663" y="3276600"/>
            <a:ext cx="7408862" cy="1169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dirty="0">
                <a:solidFill>
                  <a:schemeClr val="bg1"/>
                </a:solidFill>
                <a:latin typeface="Roboto" charset="0"/>
                <a:ea typeface="ＭＳ Ｐゴシック" charset="0"/>
                <a:cs typeface="Roboto" charset="0"/>
                <a:sym typeface="Roboto" charset="0"/>
              </a:rPr>
              <a:t>60% Desktop Users</a:t>
            </a:r>
            <a:endParaRPr lang="en-US" dirty="0">
              <a:solidFill>
                <a:schemeClr val="bg1"/>
              </a:solidFill>
              <a:latin typeface="Roboto" charset="0"/>
              <a:ea typeface="ＭＳ Ｐゴシック" charset="0"/>
              <a:cs typeface="Roboto" charset="0"/>
              <a:sym typeface="Roboto" charset="0"/>
            </a:endParaRPr>
          </a:p>
        </p:txBody>
      </p:sp>
      <p:sp>
        <p:nvSpPr>
          <p:cNvPr id="97285" name="AutoShape 5"/>
          <p:cNvSpPr>
            <a:spLocks/>
          </p:cNvSpPr>
          <p:nvPr/>
        </p:nvSpPr>
        <p:spPr bwMode="auto">
          <a:xfrm>
            <a:off x="13301663" y="4446588"/>
            <a:ext cx="8156575" cy="2462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dirty="0" err="1">
                <a:solidFill>
                  <a:schemeClr val="bg1"/>
                </a:solidFill>
                <a:latin typeface="Roboto Light" panose="02000000000000000000" pitchFamily="2" charset="0"/>
                <a:ea typeface="Roboto Light" panose="02000000000000000000" pitchFamily="2" charset="0"/>
              </a:rPr>
              <a:t>Duis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mollis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est</a:t>
            </a:r>
            <a:r>
              <a:rPr lang="en-US" dirty="0">
                <a:solidFill>
                  <a:schemeClr val="bg1"/>
                </a:solidFill>
                <a:latin typeface="Roboto Light" panose="02000000000000000000" pitchFamily="2" charset="0"/>
                <a:ea typeface="Roboto Light" panose="02000000000000000000" pitchFamily="2" charset="0"/>
              </a:rPr>
              <a:t> non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luctus</a:t>
            </a:r>
            <a:r>
              <a:rPr lang="en-US" dirty="0">
                <a:solidFill>
                  <a:schemeClr val="bg1"/>
                </a:solidFill>
                <a:latin typeface="Roboto Light" panose="02000000000000000000" pitchFamily="2" charset="0"/>
                <a:ea typeface="Roboto Light" panose="02000000000000000000" pitchFamily="2" charset="0"/>
              </a:rPr>
              <a:t>, nisi </a:t>
            </a:r>
            <a:r>
              <a:rPr lang="en-US" dirty="0" err="1">
                <a:solidFill>
                  <a:schemeClr val="bg1"/>
                </a:solidFill>
                <a:latin typeface="Roboto Light" panose="02000000000000000000" pitchFamily="2" charset="0"/>
                <a:ea typeface="Roboto Light" panose="02000000000000000000" pitchFamily="2" charset="0"/>
              </a:rPr>
              <a:t>erat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porttitor</a:t>
            </a:r>
            <a:r>
              <a:rPr lang="en-US" dirty="0">
                <a:solidFill>
                  <a:schemeClr val="bg1"/>
                </a:solidFill>
                <a:latin typeface="Roboto Light" panose="02000000000000000000" pitchFamily="2" charset="0"/>
                <a:ea typeface="Roboto Light" panose="02000000000000000000" pitchFamily="2" charset="0"/>
              </a:rPr>
              <a:t> ligula, </a:t>
            </a:r>
            <a:r>
              <a:rPr lang="en-US" dirty="0" err="1">
                <a:solidFill>
                  <a:schemeClr val="bg1"/>
                </a:solidFill>
                <a:latin typeface="Roboto Light" panose="02000000000000000000" pitchFamily="2" charset="0"/>
                <a:ea typeface="Roboto Light" panose="02000000000000000000" pitchFamily="2" charset="0"/>
              </a:rPr>
              <a:t>eget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lacinia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elit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dui. </a:t>
            </a:r>
            <a:r>
              <a:rPr lang="en-US" dirty="0" err="1">
                <a:solidFill>
                  <a:schemeClr val="bg1"/>
                </a:solidFill>
                <a:latin typeface="Roboto Light" panose="02000000000000000000" pitchFamily="2" charset="0"/>
                <a:ea typeface="Roboto Light" panose="02000000000000000000" pitchFamily="2" charset="0"/>
              </a:rPr>
              <a:t>Fusce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cursus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condimentum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nibh</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fermentum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massa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justo</a:t>
            </a:r>
            <a:r>
              <a:rPr lang="en-US" dirty="0">
                <a:solidFill>
                  <a:schemeClr val="bg1"/>
                </a:solidFill>
                <a:latin typeface="Roboto Light" panose="02000000000000000000" pitchFamily="2" charset="0"/>
                <a:ea typeface="Roboto Light" panose="02000000000000000000" pitchFamily="2" charset="0"/>
              </a:rPr>
              <a:t>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Donec</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odio</a:t>
            </a:r>
            <a:r>
              <a:rPr lang="en-US" dirty="0">
                <a:solidFill>
                  <a:schemeClr val="bg1"/>
                </a:solidFill>
                <a:latin typeface="Roboto Light" panose="02000000000000000000" pitchFamily="2" charset="0"/>
                <a:ea typeface="Roboto Light" panose="02000000000000000000" pitchFamily="2" charset="0"/>
              </a:rPr>
              <a:t> dui. </a:t>
            </a:r>
            <a:r>
              <a:rPr lang="en-US" dirty="0" err="1">
                <a:solidFill>
                  <a:schemeClr val="bg1"/>
                </a:solidFill>
                <a:latin typeface="Roboto Light" panose="02000000000000000000" pitchFamily="2" charset="0"/>
                <a:ea typeface="Roboto Light" panose="02000000000000000000" pitchFamily="2" charset="0"/>
              </a:rPr>
              <a:t>Fusce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cursus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r>
              <a:rPr lang="en-US" dirty="0">
                <a:solidFill>
                  <a:schemeClr val="bg1"/>
                </a:solidFill>
                <a:latin typeface="Roboto Light" panose="02000000000000000000" pitchFamily="2" charset="0"/>
                <a:ea typeface="Roboto Light" panose="02000000000000000000" pitchFamily="2" charset="0"/>
              </a:rPr>
              <a:t> </a:t>
            </a:r>
          </a:p>
        </p:txBody>
      </p:sp>
      <p:sp>
        <p:nvSpPr>
          <p:cNvPr id="97286" name="AutoShape 6"/>
          <p:cNvSpPr>
            <a:spLocks/>
          </p:cNvSpPr>
          <p:nvPr/>
        </p:nvSpPr>
        <p:spPr bwMode="auto">
          <a:xfrm>
            <a:off x="4170363" y="3276600"/>
            <a:ext cx="7572375" cy="4164013"/>
          </a:xfrm>
          <a:custGeom>
            <a:avLst/>
            <a:gdLst>
              <a:gd name="T0" fmla="*/ 3786188 w 21600"/>
              <a:gd name="T1" fmla="*/ 2082007 h 21600"/>
              <a:gd name="T2" fmla="*/ 3786188 w 21600"/>
              <a:gd name="T3" fmla="*/ 2082007 h 21600"/>
              <a:gd name="T4" fmla="*/ 3786188 w 21600"/>
              <a:gd name="T5" fmla="*/ 2082007 h 21600"/>
              <a:gd name="T6" fmla="*/ 3786188 w 21600"/>
              <a:gd name="T7" fmla="*/ 2082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92" y="0"/>
                </a:moveTo>
                <a:cubicBezTo>
                  <a:pt x="2467" y="0"/>
                  <a:pt x="2205" y="476"/>
                  <a:pt x="2205" y="1064"/>
                </a:cubicBezTo>
                <a:lnTo>
                  <a:pt x="2205" y="19735"/>
                </a:lnTo>
                <a:lnTo>
                  <a:pt x="0" y="19735"/>
                </a:lnTo>
                <a:cubicBezTo>
                  <a:pt x="37" y="20776"/>
                  <a:pt x="515" y="21600"/>
                  <a:pt x="1099" y="21600"/>
                </a:cubicBezTo>
                <a:lnTo>
                  <a:pt x="10799" y="21600"/>
                </a:lnTo>
                <a:lnTo>
                  <a:pt x="20500" y="21600"/>
                </a:lnTo>
                <a:cubicBezTo>
                  <a:pt x="21084" y="21599"/>
                  <a:pt x="21562" y="20776"/>
                  <a:pt x="21600" y="19735"/>
                </a:cubicBezTo>
                <a:lnTo>
                  <a:pt x="19400" y="19735"/>
                </a:lnTo>
                <a:lnTo>
                  <a:pt x="19400" y="1064"/>
                </a:lnTo>
                <a:cubicBezTo>
                  <a:pt x="19400" y="476"/>
                  <a:pt x="19137" y="0"/>
                  <a:pt x="18812" y="0"/>
                </a:cubicBezTo>
                <a:lnTo>
                  <a:pt x="10802" y="0"/>
                </a:lnTo>
                <a:lnTo>
                  <a:pt x="2792" y="0"/>
                </a:lnTo>
                <a:close/>
                <a:moveTo>
                  <a:pt x="10780" y="265"/>
                </a:moveTo>
                <a:cubicBezTo>
                  <a:pt x="10849" y="265"/>
                  <a:pt x="10906" y="367"/>
                  <a:pt x="10906" y="492"/>
                </a:cubicBezTo>
                <a:cubicBezTo>
                  <a:pt x="10906" y="618"/>
                  <a:pt x="10849" y="720"/>
                  <a:pt x="10780" y="720"/>
                </a:cubicBezTo>
                <a:cubicBezTo>
                  <a:pt x="10710" y="720"/>
                  <a:pt x="10654" y="618"/>
                  <a:pt x="10654" y="492"/>
                </a:cubicBezTo>
                <a:cubicBezTo>
                  <a:pt x="10654" y="367"/>
                  <a:pt x="10710" y="265"/>
                  <a:pt x="10780" y="265"/>
                </a:cubicBezTo>
                <a:close/>
                <a:moveTo>
                  <a:pt x="2792" y="1064"/>
                </a:moveTo>
                <a:lnTo>
                  <a:pt x="10802" y="1064"/>
                </a:lnTo>
                <a:lnTo>
                  <a:pt x="18812" y="1064"/>
                </a:lnTo>
                <a:lnTo>
                  <a:pt x="18812" y="1333"/>
                </a:lnTo>
                <a:lnTo>
                  <a:pt x="18812" y="19315"/>
                </a:lnTo>
                <a:lnTo>
                  <a:pt x="18812" y="19580"/>
                </a:lnTo>
                <a:lnTo>
                  <a:pt x="10802" y="19580"/>
                </a:lnTo>
                <a:lnTo>
                  <a:pt x="2792" y="19580"/>
                </a:lnTo>
                <a:lnTo>
                  <a:pt x="2792" y="19315"/>
                </a:lnTo>
                <a:lnTo>
                  <a:pt x="2792" y="1333"/>
                </a:lnTo>
                <a:lnTo>
                  <a:pt x="2792" y="1064"/>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97287" name="AutoShape 7"/>
          <p:cNvSpPr>
            <a:spLocks/>
          </p:cNvSpPr>
          <p:nvPr/>
        </p:nvSpPr>
        <p:spPr bwMode="auto">
          <a:xfrm>
            <a:off x="5519738" y="3897313"/>
            <a:ext cx="4873625" cy="2924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599" y="0"/>
                </a:lnTo>
                <a:lnTo>
                  <a:pt x="21599" y="310"/>
                </a:lnTo>
                <a:lnTo>
                  <a:pt x="21599" y="21289"/>
                </a:lnTo>
                <a:lnTo>
                  <a:pt x="21599" y="21600"/>
                </a:lnTo>
                <a:lnTo>
                  <a:pt x="10800" y="21600"/>
                </a:lnTo>
                <a:cubicBezTo>
                  <a:pt x="10800" y="21600"/>
                  <a:pt x="10800" y="21600"/>
                  <a:pt x="10800" y="21600"/>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bg1"/>
                </a:solidFill>
                <a:latin typeface="Roboto" charset="0"/>
                <a:ea typeface="ＭＳ Ｐゴシック" charset="0"/>
                <a:cs typeface="Roboto" charset="0"/>
                <a:sym typeface="Roboto" charset="0"/>
              </a:rPr>
              <a:t>60%</a:t>
            </a:r>
            <a:endParaRPr lang="en-US" dirty="0">
              <a:solidFill>
                <a:schemeClr val="bg1"/>
              </a:solidFill>
              <a:latin typeface="Roboto" charset="0"/>
              <a:ea typeface="ＭＳ Ｐゴシック" charset="0"/>
              <a:cs typeface="Roboto" charset="0"/>
              <a:sym typeface="Roboto" charset="0"/>
            </a:endParaRPr>
          </a:p>
        </p:txBody>
      </p:sp>
      <p:sp>
        <p:nvSpPr>
          <p:cNvPr id="97288" name="AutoShape 8"/>
          <p:cNvSpPr>
            <a:spLocks/>
          </p:cNvSpPr>
          <p:nvPr/>
        </p:nvSpPr>
        <p:spPr bwMode="auto">
          <a:xfrm rot="5400000">
            <a:off x="11901488" y="8126413"/>
            <a:ext cx="3452812" cy="4519612"/>
          </a:xfrm>
          <a:custGeom>
            <a:avLst/>
            <a:gdLst>
              <a:gd name="T0" fmla="*/ 1726406 w 21600"/>
              <a:gd name="T1" fmla="*/ 2259806 h 21600"/>
              <a:gd name="T2" fmla="*/ 1726406 w 21600"/>
              <a:gd name="T3" fmla="*/ 2259806 h 21600"/>
              <a:gd name="T4" fmla="*/ 1726406 w 21600"/>
              <a:gd name="T5" fmla="*/ 2259806 h 21600"/>
              <a:gd name="T6" fmla="*/ 1726406 w 21600"/>
              <a:gd name="T7" fmla="*/ 225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cubicBezTo>
                  <a:pt x="722" y="0"/>
                  <a:pt x="0" y="547"/>
                  <a:pt x="0" y="1225"/>
                </a:cubicBezTo>
                <a:lnTo>
                  <a:pt x="0" y="20374"/>
                </a:lnTo>
                <a:cubicBezTo>
                  <a:pt x="0" y="21051"/>
                  <a:pt x="722" y="21600"/>
                  <a:pt x="1612" y="21600"/>
                </a:cubicBezTo>
                <a:lnTo>
                  <a:pt x="19987" y="21600"/>
                </a:lnTo>
                <a:cubicBezTo>
                  <a:pt x="20878" y="21600"/>
                  <a:pt x="21599" y="21051"/>
                  <a:pt x="21599" y="20374"/>
                </a:cubicBezTo>
                <a:lnTo>
                  <a:pt x="21599" y="1225"/>
                </a:lnTo>
                <a:cubicBezTo>
                  <a:pt x="21599" y="547"/>
                  <a:pt x="20878" y="0"/>
                  <a:pt x="19987" y="0"/>
                </a:cubicBezTo>
                <a:lnTo>
                  <a:pt x="1612" y="0"/>
                </a:lnTo>
                <a:close/>
                <a:moveTo>
                  <a:pt x="9673" y="1103"/>
                </a:moveTo>
                <a:cubicBezTo>
                  <a:pt x="9762" y="1103"/>
                  <a:pt x="9833" y="1157"/>
                  <a:pt x="9833" y="1225"/>
                </a:cubicBezTo>
                <a:cubicBezTo>
                  <a:pt x="9833" y="1293"/>
                  <a:pt x="9762" y="1347"/>
                  <a:pt x="9673" y="1348"/>
                </a:cubicBezTo>
                <a:cubicBezTo>
                  <a:pt x="9584" y="1348"/>
                  <a:pt x="9509" y="1293"/>
                  <a:pt x="9509" y="1225"/>
                </a:cubicBezTo>
                <a:cubicBezTo>
                  <a:pt x="9509" y="1157"/>
                  <a:pt x="9584" y="1103"/>
                  <a:pt x="9673" y="1103"/>
                </a:cubicBezTo>
                <a:close/>
                <a:moveTo>
                  <a:pt x="10477" y="1103"/>
                </a:moveTo>
                <a:lnTo>
                  <a:pt x="12090" y="1103"/>
                </a:lnTo>
                <a:cubicBezTo>
                  <a:pt x="12178" y="1103"/>
                  <a:pt x="12250" y="1157"/>
                  <a:pt x="12250" y="1225"/>
                </a:cubicBezTo>
                <a:cubicBezTo>
                  <a:pt x="12250" y="1293"/>
                  <a:pt x="12178" y="1347"/>
                  <a:pt x="12090" y="1348"/>
                </a:cubicBezTo>
                <a:lnTo>
                  <a:pt x="10477" y="1348"/>
                </a:lnTo>
                <a:cubicBezTo>
                  <a:pt x="10388" y="1348"/>
                  <a:pt x="10317" y="1293"/>
                  <a:pt x="10317" y="1225"/>
                </a:cubicBezTo>
                <a:cubicBezTo>
                  <a:pt x="10317" y="1157"/>
                  <a:pt x="10388" y="1103"/>
                  <a:pt x="10477" y="1103"/>
                </a:cubicBezTo>
                <a:close/>
                <a:moveTo>
                  <a:pt x="2096" y="2206"/>
                </a:moveTo>
                <a:lnTo>
                  <a:pt x="19507" y="2206"/>
                </a:lnTo>
                <a:lnTo>
                  <a:pt x="19507" y="19390"/>
                </a:lnTo>
                <a:lnTo>
                  <a:pt x="2096" y="19390"/>
                </a:lnTo>
                <a:lnTo>
                  <a:pt x="2096" y="2206"/>
                </a:lnTo>
                <a:close/>
                <a:moveTo>
                  <a:pt x="10824" y="20004"/>
                </a:moveTo>
                <a:cubicBezTo>
                  <a:pt x="11193" y="20004"/>
                  <a:pt x="11491" y="20233"/>
                  <a:pt x="11491" y="20514"/>
                </a:cubicBezTo>
                <a:cubicBezTo>
                  <a:pt x="11491" y="20795"/>
                  <a:pt x="11193" y="21020"/>
                  <a:pt x="10824" y="21020"/>
                </a:cubicBezTo>
                <a:cubicBezTo>
                  <a:pt x="10455" y="21020"/>
                  <a:pt x="10157" y="20795"/>
                  <a:pt x="10157" y="20514"/>
                </a:cubicBezTo>
                <a:cubicBezTo>
                  <a:pt x="10157" y="20233"/>
                  <a:pt x="10455" y="20004"/>
                  <a:pt x="10824" y="20004"/>
                </a:cubicBez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97289" name="AutoShape 9"/>
          <p:cNvSpPr>
            <a:spLocks/>
          </p:cNvSpPr>
          <p:nvPr/>
        </p:nvSpPr>
        <p:spPr bwMode="auto">
          <a:xfrm>
            <a:off x="12061825" y="9228138"/>
            <a:ext cx="3130550" cy="2324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30%</a:t>
            </a:r>
            <a:endParaRPr lang="en-US">
              <a:solidFill>
                <a:schemeClr val="bg1"/>
              </a:solidFill>
              <a:latin typeface="Roboto" charset="0"/>
              <a:ea typeface="ＭＳ Ｐゴシック" charset="0"/>
              <a:cs typeface="Roboto" charset="0"/>
              <a:sym typeface="Roboto" charset="0"/>
            </a:endParaRPr>
          </a:p>
        </p:txBody>
      </p:sp>
      <p:sp>
        <p:nvSpPr>
          <p:cNvPr id="97290" name="AutoShape 10"/>
          <p:cNvSpPr>
            <a:spLocks/>
          </p:cNvSpPr>
          <p:nvPr/>
        </p:nvSpPr>
        <p:spPr bwMode="auto">
          <a:xfrm>
            <a:off x="1268413" y="8794750"/>
            <a:ext cx="1495425" cy="3184525"/>
          </a:xfrm>
          <a:custGeom>
            <a:avLst/>
            <a:gdLst>
              <a:gd name="T0" fmla="*/ 747713 w 21600"/>
              <a:gd name="T1" fmla="*/ 1592263 h 21600"/>
              <a:gd name="T2" fmla="*/ 747713 w 21600"/>
              <a:gd name="T3" fmla="*/ 1592263 h 21600"/>
              <a:gd name="T4" fmla="*/ 747713 w 21600"/>
              <a:gd name="T5" fmla="*/ 1592263 h 21600"/>
              <a:gd name="T6" fmla="*/ 747713 w 21600"/>
              <a:gd name="T7" fmla="*/ 159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cubicBezTo>
                  <a:pt x="1668" y="0"/>
                  <a:pt x="0" y="777"/>
                  <a:pt x="0" y="1739"/>
                </a:cubicBezTo>
                <a:lnTo>
                  <a:pt x="0" y="19860"/>
                </a:lnTo>
                <a:cubicBezTo>
                  <a:pt x="0" y="20822"/>
                  <a:pt x="1668" y="21599"/>
                  <a:pt x="3724" y="21599"/>
                </a:cubicBezTo>
                <a:lnTo>
                  <a:pt x="17875" y="21599"/>
                </a:lnTo>
                <a:cubicBezTo>
                  <a:pt x="19932" y="21600"/>
                  <a:pt x="21599" y="20822"/>
                  <a:pt x="21599" y="19860"/>
                </a:cubicBezTo>
                <a:lnTo>
                  <a:pt x="21599" y="1739"/>
                </a:lnTo>
                <a:cubicBezTo>
                  <a:pt x="21599" y="777"/>
                  <a:pt x="19932" y="0"/>
                  <a:pt x="17875" y="0"/>
                </a:cubicBezTo>
                <a:lnTo>
                  <a:pt x="3724" y="0"/>
                </a:lnTo>
                <a:close/>
                <a:moveTo>
                  <a:pt x="7819" y="1566"/>
                </a:moveTo>
                <a:cubicBezTo>
                  <a:pt x="8024" y="1566"/>
                  <a:pt x="8189" y="1643"/>
                  <a:pt x="8189" y="1739"/>
                </a:cubicBezTo>
                <a:cubicBezTo>
                  <a:pt x="8189" y="1835"/>
                  <a:pt x="8024" y="1917"/>
                  <a:pt x="7819" y="1917"/>
                </a:cubicBezTo>
                <a:cubicBezTo>
                  <a:pt x="7614" y="1917"/>
                  <a:pt x="7449" y="1835"/>
                  <a:pt x="7449" y="1739"/>
                </a:cubicBezTo>
                <a:cubicBezTo>
                  <a:pt x="7449" y="1643"/>
                  <a:pt x="7614" y="1566"/>
                  <a:pt x="7819" y="1566"/>
                </a:cubicBezTo>
                <a:close/>
                <a:moveTo>
                  <a:pt x="9686" y="1566"/>
                </a:moveTo>
                <a:lnTo>
                  <a:pt x="13410" y="1566"/>
                </a:lnTo>
                <a:cubicBezTo>
                  <a:pt x="13617" y="1566"/>
                  <a:pt x="13780" y="1643"/>
                  <a:pt x="13780" y="1739"/>
                </a:cubicBezTo>
                <a:cubicBezTo>
                  <a:pt x="13780" y="1835"/>
                  <a:pt x="13617" y="1917"/>
                  <a:pt x="13410" y="1917"/>
                </a:cubicBezTo>
                <a:lnTo>
                  <a:pt x="9686" y="1917"/>
                </a:lnTo>
                <a:cubicBezTo>
                  <a:pt x="9480" y="1917"/>
                  <a:pt x="9307" y="1835"/>
                  <a:pt x="9307" y="1739"/>
                </a:cubicBezTo>
                <a:cubicBezTo>
                  <a:pt x="9307" y="1643"/>
                  <a:pt x="9480" y="1566"/>
                  <a:pt x="9686" y="1566"/>
                </a:cubicBezTo>
                <a:close/>
                <a:moveTo>
                  <a:pt x="1488" y="3136"/>
                </a:moveTo>
                <a:lnTo>
                  <a:pt x="20111" y="3136"/>
                </a:lnTo>
                <a:lnTo>
                  <a:pt x="20111" y="18467"/>
                </a:lnTo>
                <a:lnTo>
                  <a:pt x="1488" y="18467"/>
                </a:lnTo>
                <a:lnTo>
                  <a:pt x="1488" y="3136"/>
                </a:lnTo>
                <a:close/>
                <a:moveTo>
                  <a:pt x="10857" y="19335"/>
                </a:moveTo>
                <a:cubicBezTo>
                  <a:pt x="11709" y="19335"/>
                  <a:pt x="12398" y="19659"/>
                  <a:pt x="12398" y="20058"/>
                </a:cubicBezTo>
                <a:cubicBezTo>
                  <a:pt x="12398" y="20457"/>
                  <a:pt x="11709" y="20781"/>
                  <a:pt x="10857" y="20781"/>
                </a:cubicBezTo>
                <a:cubicBezTo>
                  <a:pt x="10005" y="20781"/>
                  <a:pt x="9307" y="20457"/>
                  <a:pt x="9307" y="20058"/>
                </a:cubicBezTo>
                <a:cubicBezTo>
                  <a:pt x="9307" y="19659"/>
                  <a:pt x="10005" y="19335"/>
                  <a:pt x="10857" y="19335"/>
                </a:cubicBez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97291" name="AutoShape 11"/>
          <p:cNvSpPr>
            <a:spLocks/>
          </p:cNvSpPr>
          <p:nvPr/>
        </p:nvSpPr>
        <p:spPr bwMode="auto">
          <a:xfrm rot="16200000">
            <a:off x="846931" y="9703594"/>
            <a:ext cx="2338388" cy="1365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lnTo>
                  <a:pt x="0" y="21599"/>
                </a:lnTo>
                <a:lnTo>
                  <a:pt x="0" y="21289"/>
                </a:lnTo>
                <a:lnTo>
                  <a:pt x="0" y="310"/>
                </a:lnTo>
                <a:lnTo>
                  <a:pt x="0" y="0"/>
                </a:lnTo>
                <a:lnTo>
                  <a:pt x="10800" y="0"/>
                </a:lnTo>
                <a:lnTo>
                  <a:pt x="21600" y="0"/>
                </a:lnTo>
                <a:lnTo>
                  <a:pt x="21600" y="310"/>
                </a:lnTo>
                <a:lnTo>
                  <a:pt x="21600" y="21289"/>
                </a:lnTo>
                <a:lnTo>
                  <a:pt x="21600" y="21599"/>
                </a:lnTo>
                <a:lnTo>
                  <a:pt x="10800" y="21599"/>
                </a:lnTo>
                <a:cubicBezTo>
                  <a:pt x="10800" y="21599"/>
                  <a:pt x="10800" y="21599"/>
                  <a:pt x="10800" y="21599"/>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dirty="0">
                <a:solidFill>
                  <a:schemeClr val="bg1"/>
                </a:solidFill>
                <a:latin typeface="Roboto" charset="0"/>
                <a:ea typeface="ＭＳ Ｐゴシック" charset="0"/>
                <a:cs typeface="Roboto" charset="0"/>
                <a:sym typeface="Roboto" charset="0"/>
              </a:rPr>
              <a:t>10%</a:t>
            </a:r>
            <a:endParaRPr lang="en-US" dirty="0">
              <a:solidFill>
                <a:schemeClr val="bg1"/>
              </a:solidFill>
              <a:latin typeface="Roboto" charset="0"/>
              <a:ea typeface="ＭＳ Ｐゴシック" charset="0"/>
              <a:cs typeface="Roboto" charset="0"/>
              <a:sym typeface="Roboto" charset="0"/>
            </a:endParaRPr>
          </a:p>
        </p:txBody>
      </p:sp>
      <p:sp>
        <p:nvSpPr>
          <p:cNvPr id="97292" name="AutoShape 12"/>
          <p:cNvSpPr>
            <a:spLocks/>
          </p:cNvSpPr>
          <p:nvPr/>
        </p:nvSpPr>
        <p:spPr bwMode="auto">
          <a:xfrm>
            <a:off x="16649700" y="8659813"/>
            <a:ext cx="6405563" cy="1169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bg1"/>
                </a:solidFill>
                <a:latin typeface="Roboto" charset="0"/>
                <a:ea typeface="ＭＳ Ｐゴシック" charset="0"/>
                <a:cs typeface="Roboto" charset="0"/>
                <a:sym typeface="Roboto" charset="0"/>
              </a:rPr>
              <a:t>40% Desktop Users</a:t>
            </a:r>
            <a:endParaRPr lang="en-US">
              <a:solidFill>
                <a:schemeClr val="bg1"/>
              </a:solidFill>
              <a:latin typeface="Roboto" charset="0"/>
              <a:ea typeface="ＭＳ Ｐゴシック" charset="0"/>
              <a:cs typeface="Roboto" charset="0"/>
              <a:sym typeface="Roboto" charset="0"/>
            </a:endParaRPr>
          </a:p>
        </p:txBody>
      </p:sp>
      <p:sp>
        <p:nvSpPr>
          <p:cNvPr id="97293" name="AutoShape 13"/>
          <p:cNvSpPr>
            <a:spLocks/>
          </p:cNvSpPr>
          <p:nvPr/>
        </p:nvSpPr>
        <p:spPr bwMode="auto">
          <a:xfrm>
            <a:off x="16649700" y="9829800"/>
            <a:ext cx="6405563" cy="2105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97294" name="AutoShape 14"/>
          <p:cNvSpPr>
            <a:spLocks/>
          </p:cNvSpPr>
          <p:nvPr/>
        </p:nvSpPr>
        <p:spPr bwMode="auto">
          <a:xfrm>
            <a:off x="3794125" y="8659813"/>
            <a:ext cx="6407150" cy="1169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4500">
                <a:solidFill>
                  <a:schemeClr val="bg1"/>
                </a:solidFill>
                <a:latin typeface="Roboto" charset="0"/>
                <a:ea typeface="ＭＳ Ｐゴシック" charset="0"/>
                <a:cs typeface="Roboto" charset="0"/>
                <a:sym typeface="Roboto" charset="0"/>
              </a:rPr>
              <a:t>40% Desktop Users</a:t>
            </a:r>
            <a:endParaRPr lang="en-US">
              <a:solidFill>
                <a:schemeClr val="bg1"/>
              </a:solidFill>
              <a:latin typeface="Roboto" charset="0"/>
              <a:ea typeface="ＭＳ Ｐゴシック" charset="0"/>
              <a:cs typeface="Roboto" charset="0"/>
              <a:sym typeface="Roboto" charset="0"/>
            </a:endParaRPr>
          </a:p>
        </p:txBody>
      </p:sp>
      <p:sp>
        <p:nvSpPr>
          <p:cNvPr id="97295" name="AutoShape 15"/>
          <p:cNvSpPr>
            <a:spLocks/>
          </p:cNvSpPr>
          <p:nvPr/>
        </p:nvSpPr>
        <p:spPr bwMode="auto">
          <a:xfrm>
            <a:off x="3794125" y="9829800"/>
            <a:ext cx="6407150" cy="2105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C270C9B-C14B-4A3D-974A-A599CF1F0AEC}" type="slidenum">
              <a:rPr lang="en-US" sz="2000">
                <a:solidFill>
                  <a:schemeClr val="bg1"/>
                </a:solidFill>
              </a:rPr>
              <a:pPr algn="ctr" eaLnBrk="1">
                <a:lnSpc>
                  <a:spcPct val="100000"/>
                </a:lnSpc>
              </a:pPr>
              <a:t>92</a:t>
            </a:fld>
            <a:endParaRPr lang="en-US">
              <a:solidFill>
                <a:schemeClr val="bg1"/>
              </a:solidFill>
            </a:endParaRPr>
          </a:p>
        </p:txBody>
      </p:sp>
      <p:grpSp>
        <p:nvGrpSpPr>
          <p:cNvPr id="98308" name="Group 4"/>
          <p:cNvGrpSpPr>
            <a:grpSpLocks/>
          </p:cNvGrpSpPr>
          <p:nvPr/>
        </p:nvGrpSpPr>
        <p:grpSpPr bwMode="auto">
          <a:xfrm>
            <a:off x="3078163" y="4964113"/>
            <a:ext cx="2957512" cy="2957512"/>
            <a:chOff x="0" y="0"/>
            <a:chExt cx="2956593" cy="2956593"/>
          </a:xfrm>
        </p:grpSpPr>
        <p:sp>
          <p:nvSpPr>
            <p:cNvPr id="98309" name="AutoShape 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8310" name="AutoShape 6"/>
            <p:cNvSpPr>
              <a:spLocks/>
            </p:cNvSpPr>
            <p:nvPr/>
          </p:nvSpPr>
          <p:spPr bwMode="auto">
            <a:xfrm>
              <a:off x="1004575" y="655433"/>
              <a:ext cx="953792" cy="1636204"/>
            </a:xfrm>
            <a:custGeom>
              <a:avLst/>
              <a:gdLst>
                <a:gd name="T0" fmla="*/ 476896 w 21146"/>
                <a:gd name="T1" fmla="*/ 818064 h 21433"/>
                <a:gd name="T2" fmla="*/ 476896 w 21146"/>
                <a:gd name="T3" fmla="*/ 818064 h 21433"/>
                <a:gd name="T4" fmla="*/ 476896 w 21146"/>
                <a:gd name="T5" fmla="*/ 818064 h 21433"/>
                <a:gd name="T6" fmla="*/ 476896 w 21146"/>
                <a:gd name="T7" fmla="*/ 81806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6"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98311" name="AutoShape 7"/>
          <p:cNvSpPr>
            <a:spLocks/>
          </p:cNvSpPr>
          <p:nvPr/>
        </p:nvSpPr>
        <p:spPr bwMode="auto">
          <a:xfrm>
            <a:off x="3078163" y="3883025"/>
            <a:ext cx="2957512"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Pedestrians</a:t>
            </a:r>
            <a:endParaRPr lang="en-US">
              <a:solidFill>
                <a:schemeClr val="bg1"/>
              </a:solidFill>
              <a:latin typeface="Roboto" charset="0"/>
              <a:ea typeface="ＭＳ Ｐゴシック" charset="0"/>
              <a:cs typeface="Roboto" charset="0"/>
              <a:sym typeface="Roboto" charset="0"/>
            </a:endParaRPr>
          </a:p>
        </p:txBody>
      </p:sp>
      <p:sp>
        <p:nvSpPr>
          <p:cNvPr id="98312" name="AutoShape 8"/>
          <p:cNvSpPr>
            <a:spLocks/>
          </p:cNvSpPr>
          <p:nvPr/>
        </p:nvSpPr>
        <p:spPr bwMode="auto">
          <a:xfrm>
            <a:off x="3078163" y="8304213"/>
            <a:ext cx="2957512"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50%</a:t>
            </a:r>
            <a:endParaRPr lang="en-US">
              <a:solidFill>
                <a:schemeClr val="bg1"/>
              </a:solidFill>
              <a:latin typeface="Roboto" charset="0"/>
              <a:ea typeface="ＭＳ Ｐゴシック" charset="0"/>
              <a:cs typeface="Roboto" charset="0"/>
              <a:sym typeface="Roboto" charset="0"/>
            </a:endParaRPr>
          </a:p>
        </p:txBody>
      </p:sp>
      <p:grpSp>
        <p:nvGrpSpPr>
          <p:cNvPr id="98313" name="Group 9"/>
          <p:cNvGrpSpPr>
            <a:grpSpLocks/>
          </p:cNvGrpSpPr>
          <p:nvPr/>
        </p:nvGrpSpPr>
        <p:grpSpPr bwMode="auto">
          <a:xfrm>
            <a:off x="6896100" y="4964113"/>
            <a:ext cx="2955925" cy="2957512"/>
            <a:chOff x="0" y="0"/>
            <a:chExt cx="2956593" cy="2956593"/>
          </a:xfrm>
        </p:grpSpPr>
        <p:sp>
          <p:nvSpPr>
            <p:cNvPr id="98314" name="AutoShape 1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8315" name="AutoShape 11"/>
            <p:cNvSpPr>
              <a:spLocks/>
            </p:cNvSpPr>
            <p:nvPr/>
          </p:nvSpPr>
          <p:spPr bwMode="auto">
            <a:xfrm>
              <a:off x="543048" y="649085"/>
              <a:ext cx="1853032" cy="1463220"/>
            </a:xfrm>
            <a:custGeom>
              <a:avLst/>
              <a:gdLst>
                <a:gd name="T0" fmla="*/ 926516 w 21600"/>
                <a:gd name="T1" fmla="*/ 731610 h 21600"/>
                <a:gd name="T2" fmla="*/ 926516 w 21600"/>
                <a:gd name="T3" fmla="*/ 731610 h 21600"/>
                <a:gd name="T4" fmla="*/ 926516 w 21600"/>
                <a:gd name="T5" fmla="*/ 731610 h 21600"/>
                <a:gd name="T6" fmla="*/ 926516 w 21600"/>
                <a:gd name="T7" fmla="*/ 731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8" y="16415"/>
                  </a:moveTo>
                  <a:cubicBezTo>
                    <a:pt x="20918" y="14033"/>
                    <a:pt x="19389" y="12096"/>
                    <a:pt x="17510" y="12096"/>
                  </a:cubicBezTo>
                  <a:cubicBezTo>
                    <a:pt x="17007" y="12096"/>
                    <a:pt x="16531" y="12238"/>
                    <a:pt x="16101" y="12486"/>
                  </a:cubicBezTo>
                  <a:lnTo>
                    <a:pt x="17961" y="16005"/>
                  </a:lnTo>
                  <a:cubicBezTo>
                    <a:pt x="18092" y="16252"/>
                    <a:pt x="18040" y="16588"/>
                    <a:pt x="17844" y="16754"/>
                  </a:cubicBezTo>
                  <a:cubicBezTo>
                    <a:pt x="17649" y="16920"/>
                    <a:pt x="17384" y="16854"/>
                    <a:pt x="17253" y="16606"/>
                  </a:cubicBezTo>
                  <a:lnTo>
                    <a:pt x="15375" y="13053"/>
                  </a:lnTo>
                  <a:cubicBezTo>
                    <a:pt x="14599" y="13845"/>
                    <a:pt x="14101" y="15057"/>
                    <a:pt x="14101" y="16415"/>
                  </a:cubicBezTo>
                  <a:cubicBezTo>
                    <a:pt x="14101" y="18798"/>
                    <a:pt x="15630" y="20735"/>
                    <a:pt x="17510" y="20735"/>
                  </a:cubicBezTo>
                  <a:cubicBezTo>
                    <a:pt x="19389" y="20735"/>
                    <a:pt x="20918" y="18798"/>
                    <a:pt x="20918" y="16415"/>
                  </a:cubicBezTo>
                  <a:close/>
                  <a:moveTo>
                    <a:pt x="14188" y="8781"/>
                  </a:moveTo>
                  <a:lnTo>
                    <a:pt x="12535" y="8781"/>
                  </a:lnTo>
                  <a:cubicBezTo>
                    <a:pt x="12348" y="8781"/>
                    <a:pt x="12127" y="8606"/>
                    <a:pt x="12045" y="8393"/>
                  </a:cubicBezTo>
                  <a:lnTo>
                    <a:pt x="11356" y="6603"/>
                  </a:lnTo>
                  <a:lnTo>
                    <a:pt x="9242" y="9705"/>
                  </a:lnTo>
                  <a:cubicBezTo>
                    <a:pt x="9242" y="9705"/>
                    <a:pt x="9606" y="9897"/>
                    <a:pt x="10050" y="10131"/>
                  </a:cubicBezTo>
                  <a:lnTo>
                    <a:pt x="14188" y="10131"/>
                  </a:lnTo>
                  <a:cubicBezTo>
                    <a:pt x="14188" y="10131"/>
                    <a:pt x="14188" y="8781"/>
                    <a:pt x="14188" y="8781"/>
                  </a:cubicBezTo>
                  <a:close/>
                  <a:moveTo>
                    <a:pt x="13604" y="11211"/>
                  </a:moveTo>
                  <a:lnTo>
                    <a:pt x="11904" y="11211"/>
                  </a:lnTo>
                  <a:cubicBezTo>
                    <a:pt x="12066" y="11421"/>
                    <a:pt x="12162" y="11705"/>
                    <a:pt x="12162" y="12007"/>
                  </a:cubicBezTo>
                  <a:lnTo>
                    <a:pt x="12163" y="12007"/>
                  </a:lnTo>
                  <a:cubicBezTo>
                    <a:pt x="12163" y="12007"/>
                    <a:pt x="12162" y="12897"/>
                    <a:pt x="12159" y="14003"/>
                  </a:cubicBezTo>
                  <a:cubicBezTo>
                    <a:pt x="12159" y="14003"/>
                    <a:pt x="13604" y="11211"/>
                    <a:pt x="13604" y="11211"/>
                  </a:cubicBezTo>
                  <a:close/>
                  <a:moveTo>
                    <a:pt x="10363" y="12569"/>
                  </a:moveTo>
                  <a:cubicBezTo>
                    <a:pt x="10363" y="12569"/>
                    <a:pt x="8418" y="11701"/>
                    <a:pt x="7491" y="11281"/>
                  </a:cubicBezTo>
                  <a:lnTo>
                    <a:pt x="6784" y="12517"/>
                  </a:lnTo>
                  <a:cubicBezTo>
                    <a:pt x="7518" y="13332"/>
                    <a:pt x="8019" y="14475"/>
                    <a:pt x="8146" y="15765"/>
                  </a:cubicBezTo>
                  <a:lnTo>
                    <a:pt x="10363" y="15765"/>
                  </a:lnTo>
                  <a:cubicBezTo>
                    <a:pt x="10363" y="15765"/>
                    <a:pt x="10363" y="12569"/>
                    <a:pt x="10363" y="12569"/>
                  </a:cubicBezTo>
                  <a:close/>
                  <a:moveTo>
                    <a:pt x="7481" y="16845"/>
                  </a:moveTo>
                  <a:lnTo>
                    <a:pt x="4089" y="16845"/>
                  </a:lnTo>
                  <a:cubicBezTo>
                    <a:pt x="3854" y="16845"/>
                    <a:pt x="3663" y="16604"/>
                    <a:pt x="3663" y="16305"/>
                  </a:cubicBezTo>
                  <a:cubicBezTo>
                    <a:pt x="3663" y="16170"/>
                    <a:pt x="3704" y="16049"/>
                    <a:pt x="3768" y="15954"/>
                  </a:cubicBezTo>
                  <a:lnTo>
                    <a:pt x="3767" y="15953"/>
                  </a:lnTo>
                  <a:lnTo>
                    <a:pt x="5684" y="12600"/>
                  </a:lnTo>
                  <a:cubicBezTo>
                    <a:pt x="5208" y="12279"/>
                    <a:pt x="4666" y="12096"/>
                    <a:pt x="4089" y="12096"/>
                  </a:cubicBezTo>
                  <a:cubicBezTo>
                    <a:pt x="2210" y="12096"/>
                    <a:pt x="681" y="14033"/>
                    <a:pt x="681" y="16415"/>
                  </a:cubicBezTo>
                  <a:cubicBezTo>
                    <a:pt x="681" y="18798"/>
                    <a:pt x="2210" y="20735"/>
                    <a:pt x="4089" y="20735"/>
                  </a:cubicBezTo>
                  <a:cubicBezTo>
                    <a:pt x="5854" y="20735"/>
                    <a:pt x="7310" y="19026"/>
                    <a:pt x="7481" y="16845"/>
                  </a:cubicBezTo>
                  <a:close/>
                  <a:moveTo>
                    <a:pt x="4925" y="15765"/>
                  </a:moveTo>
                  <a:lnTo>
                    <a:pt x="7455" y="15765"/>
                  </a:lnTo>
                  <a:cubicBezTo>
                    <a:pt x="7335" y="14764"/>
                    <a:pt x="6944" y="13877"/>
                    <a:pt x="6379" y="13225"/>
                  </a:cubicBezTo>
                  <a:cubicBezTo>
                    <a:pt x="6379" y="13225"/>
                    <a:pt x="4925" y="15765"/>
                    <a:pt x="4925" y="15765"/>
                  </a:cubicBezTo>
                  <a:close/>
                  <a:moveTo>
                    <a:pt x="21599" y="16415"/>
                  </a:moveTo>
                  <a:cubicBezTo>
                    <a:pt x="21599" y="19278"/>
                    <a:pt x="19768" y="21599"/>
                    <a:pt x="17510" y="21599"/>
                  </a:cubicBezTo>
                  <a:cubicBezTo>
                    <a:pt x="15251" y="21599"/>
                    <a:pt x="13420" y="19278"/>
                    <a:pt x="13420" y="16415"/>
                  </a:cubicBezTo>
                  <a:cubicBezTo>
                    <a:pt x="13420" y="14756"/>
                    <a:pt x="14036" y="13279"/>
                    <a:pt x="14993" y="12331"/>
                  </a:cubicBezTo>
                  <a:lnTo>
                    <a:pt x="14513" y="11422"/>
                  </a:lnTo>
                  <a:lnTo>
                    <a:pt x="12154" y="15981"/>
                  </a:lnTo>
                  <a:cubicBezTo>
                    <a:pt x="12150" y="17186"/>
                    <a:pt x="12144" y="18206"/>
                    <a:pt x="12137" y="18242"/>
                  </a:cubicBezTo>
                  <a:cubicBezTo>
                    <a:pt x="12019" y="18854"/>
                    <a:pt x="11532" y="19229"/>
                    <a:pt x="11049" y="19079"/>
                  </a:cubicBezTo>
                  <a:cubicBezTo>
                    <a:pt x="10638" y="18952"/>
                    <a:pt x="10364" y="18485"/>
                    <a:pt x="10364" y="17971"/>
                  </a:cubicBezTo>
                  <a:lnTo>
                    <a:pt x="10363" y="17971"/>
                  </a:lnTo>
                  <a:lnTo>
                    <a:pt x="10363" y="16845"/>
                  </a:lnTo>
                  <a:lnTo>
                    <a:pt x="8164" y="16845"/>
                  </a:lnTo>
                  <a:cubicBezTo>
                    <a:pt x="7992" y="19507"/>
                    <a:pt x="6234" y="21599"/>
                    <a:pt x="4089" y="21599"/>
                  </a:cubicBezTo>
                  <a:cubicBezTo>
                    <a:pt x="1831" y="21599"/>
                    <a:pt x="0" y="19278"/>
                    <a:pt x="0" y="16415"/>
                  </a:cubicBezTo>
                  <a:cubicBezTo>
                    <a:pt x="0" y="13552"/>
                    <a:pt x="1831" y="11231"/>
                    <a:pt x="4089" y="11231"/>
                  </a:cubicBezTo>
                  <a:cubicBezTo>
                    <a:pt x="4816" y="11231"/>
                    <a:pt x="5497" y="11472"/>
                    <a:pt x="6089" y="11893"/>
                  </a:cubicBezTo>
                  <a:lnTo>
                    <a:pt x="6710" y="10807"/>
                  </a:lnTo>
                  <a:cubicBezTo>
                    <a:pt x="6338" y="10396"/>
                    <a:pt x="6155" y="9743"/>
                    <a:pt x="6280" y="9093"/>
                  </a:cubicBezTo>
                  <a:cubicBezTo>
                    <a:pt x="6339" y="8787"/>
                    <a:pt x="6459" y="8522"/>
                    <a:pt x="6620" y="8310"/>
                  </a:cubicBezTo>
                  <a:lnTo>
                    <a:pt x="6619" y="8309"/>
                  </a:lnTo>
                  <a:lnTo>
                    <a:pt x="9701" y="3970"/>
                  </a:lnTo>
                  <a:lnTo>
                    <a:pt x="9701" y="3971"/>
                  </a:lnTo>
                  <a:cubicBezTo>
                    <a:pt x="10018" y="3426"/>
                    <a:pt x="10572" y="3145"/>
                    <a:pt x="11123" y="3316"/>
                  </a:cubicBezTo>
                  <a:cubicBezTo>
                    <a:pt x="11559" y="3451"/>
                    <a:pt x="11892" y="3838"/>
                    <a:pt x="12054" y="4324"/>
                  </a:cubicBezTo>
                  <a:lnTo>
                    <a:pt x="12055" y="4324"/>
                  </a:lnTo>
                  <a:lnTo>
                    <a:pt x="12989" y="7053"/>
                  </a:lnTo>
                  <a:lnTo>
                    <a:pt x="14970" y="7053"/>
                  </a:lnTo>
                  <a:cubicBezTo>
                    <a:pt x="15346" y="7053"/>
                    <a:pt x="15651" y="7440"/>
                    <a:pt x="15651" y="7917"/>
                  </a:cubicBezTo>
                  <a:cubicBezTo>
                    <a:pt x="15651" y="8363"/>
                    <a:pt x="15383" y="8726"/>
                    <a:pt x="15041" y="8772"/>
                  </a:cubicBezTo>
                  <a:lnTo>
                    <a:pt x="15041" y="10481"/>
                  </a:lnTo>
                  <a:lnTo>
                    <a:pt x="15715" y="11757"/>
                  </a:lnTo>
                  <a:cubicBezTo>
                    <a:pt x="16257" y="11421"/>
                    <a:pt x="16866" y="11231"/>
                    <a:pt x="17510" y="11231"/>
                  </a:cubicBezTo>
                  <a:cubicBezTo>
                    <a:pt x="19768" y="11231"/>
                    <a:pt x="21599" y="13552"/>
                    <a:pt x="21599" y="16415"/>
                  </a:cubicBezTo>
                  <a:close/>
                  <a:moveTo>
                    <a:pt x="11561" y="1728"/>
                  </a:moveTo>
                  <a:cubicBezTo>
                    <a:pt x="11561" y="773"/>
                    <a:pt x="12172" y="0"/>
                    <a:pt x="12925" y="0"/>
                  </a:cubicBezTo>
                  <a:cubicBezTo>
                    <a:pt x="13678" y="0"/>
                    <a:pt x="14288" y="773"/>
                    <a:pt x="14288" y="1728"/>
                  </a:cubicBezTo>
                  <a:cubicBezTo>
                    <a:pt x="14288" y="2682"/>
                    <a:pt x="13678" y="3455"/>
                    <a:pt x="12925" y="3455"/>
                  </a:cubicBezTo>
                  <a:cubicBezTo>
                    <a:pt x="12172" y="3455"/>
                    <a:pt x="11561" y="2682"/>
                    <a:pt x="11561" y="1728"/>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98316" name="AutoShape 12"/>
          <p:cNvSpPr>
            <a:spLocks/>
          </p:cNvSpPr>
          <p:nvPr/>
        </p:nvSpPr>
        <p:spPr bwMode="auto">
          <a:xfrm>
            <a:off x="6896100" y="3883025"/>
            <a:ext cx="29559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Cyclists</a:t>
            </a:r>
            <a:endParaRPr lang="en-US">
              <a:solidFill>
                <a:schemeClr val="bg1"/>
              </a:solidFill>
              <a:latin typeface="Roboto" charset="0"/>
              <a:ea typeface="ＭＳ Ｐゴシック" charset="0"/>
              <a:cs typeface="Roboto" charset="0"/>
              <a:sym typeface="Roboto" charset="0"/>
            </a:endParaRPr>
          </a:p>
        </p:txBody>
      </p:sp>
      <p:sp>
        <p:nvSpPr>
          <p:cNvPr id="98317" name="AutoShape 13"/>
          <p:cNvSpPr>
            <a:spLocks/>
          </p:cNvSpPr>
          <p:nvPr/>
        </p:nvSpPr>
        <p:spPr bwMode="auto">
          <a:xfrm>
            <a:off x="6896100" y="8304213"/>
            <a:ext cx="2955925"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12.5%</a:t>
            </a:r>
            <a:endParaRPr lang="en-US">
              <a:solidFill>
                <a:schemeClr val="bg1"/>
              </a:solidFill>
              <a:latin typeface="Roboto" charset="0"/>
              <a:ea typeface="ＭＳ Ｐゴシック" charset="0"/>
              <a:cs typeface="Roboto" charset="0"/>
              <a:sym typeface="Roboto" charset="0"/>
            </a:endParaRPr>
          </a:p>
        </p:txBody>
      </p:sp>
      <p:grpSp>
        <p:nvGrpSpPr>
          <p:cNvPr id="98318" name="Group 14"/>
          <p:cNvGrpSpPr>
            <a:grpSpLocks/>
          </p:cNvGrpSpPr>
          <p:nvPr/>
        </p:nvGrpSpPr>
        <p:grpSpPr bwMode="auto">
          <a:xfrm>
            <a:off x="10712450" y="4964113"/>
            <a:ext cx="2957513" cy="2957512"/>
            <a:chOff x="0" y="0"/>
            <a:chExt cx="2956593" cy="2956593"/>
          </a:xfrm>
        </p:grpSpPr>
        <p:sp>
          <p:nvSpPr>
            <p:cNvPr id="98319" name="AutoShape 1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8320" name="AutoShape 16"/>
            <p:cNvSpPr>
              <a:spLocks/>
            </p:cNvSpPr>
            <p:nvPr/>
          </p:nvSpPr>
          <p:spPr bwMode="auto">
            <a:xfrm>
              <a:off x="790329" y="861744"/>
              <a:ext cx="1372761" cy="1226757"/>
            </a:xfrm>
            <a:custGeom>
              <a:avLst/>
              <a:gdLst>
                <a:gd name="T0" fmla="*/ 686381 w 21600"/>
                <a:gd name="T1" fmla="*/ 613379 h 21600"/>
                <a:gd name="T2" fmla="*/ 686381 w 21600"/>
                <a:gd name="T3" fmla="*/ 613379 h 21600"/>
                <a:gd name="T4" fmla="*/ 686381 w 21600"/>
                <a:gd name="T5" fmla="*/ 613379 h 21600"/>
                <a:gd name="T6" fmla="*/ 686381 w 21600"/>
                <a:gd name="T7" fmla="*/ 6133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742" y="16994"/>
                  </a:moveTo>
                  <a:cubicBezTo>
                    <a:pt x="16890" y="16994"/>
                    <a:pt x="16199" y="16220"/>
                    <a:pt x="16199" y="15265"/>
                  </a:cubicBezTo>
                  <a:cubicBezTo>
                    <a:pt x="16199" y="14311"/>
                    <a:pt x="16890" y="13537"/>
                    <a:pt x="17742" y="13537"/>
                  </a:cubicBezTo>
                  <a:cubicBezTo>
                    <a:pt x="18594" y="13537"/>
                    <a:pt x="19285" y="14311"/>
                    <a:pt x="19285" y="15265"/>
                  </a:cubicBezTo>
                  <a:cubicBezTo>
                    <a:pt x="19285" y="16220"/>
                    <a:pt x="18594" y="16994"/>
                    <a:pt x="17742" y="16994"/>
                  </a:cubicBezTo>
                  <a:close/>
                  <a:moveTo>
                    <a:pt x="3279" y="9408"/>
                  </a:moveTo>
                  <a:lnTo>
                    <a:pt x="5459" y="1811"/>
                  </a:lnTo>
                  <a:cubicBezTo>
                    <a:pt x="5505" y="1652"/>
                    <a:pt x="5764" y="1440"/>
                    <a:pt x="5914" y="1440"/>
                  </a:cubicBezTo>
                  <a:lnTo>
                    <a:pt x="15685" y="1440"/>
                  </a:lnTo>
                  <a:cubicBezTo>
                    <a:pt x="15835" y="1440"/>
                    <a:pt x="16094" y="1652"/>
                    <a:pt x="16140" y="1811"/>
                  </a:cubicBezTo>
                  <a:lnTo>
                    <a:pt x="18320" y="9408"/>
                  </a:lnTo>
                  <a:cubicBezTo>
                    <a:pt x="18320" y="9408"/>
                    <a:pt x="3279" y="9408"/>
                    <a:pt x="3279" y="9408"/>
                  </a:cubicBezTo>
                  <a:close/>
                  <a:moveTo>
                    <a:pt x="3857" y="16994"/>
                  </a:moveTo>
                  <a:cubicBezTo>
                    <a:pt x="3005" y="16994"/>
                    <a:pt x="2314" y="16220"/>
                    <a:pt x="2314" y="15265"/>
                  </a:cubicBezTo>
                  <a:cubicBezTo>
                    <a:pt x="2314" y="14311"/>
                    <a:pt x="3005" y="13537"/>
                    <a:pt x="3857" y="13537"/>
                  </a:cubicBezTo>
                  <a:cubicBezTo>
                    <a:pt x="4709" y="13537"/>
                    <a:pt x="5400" y="14311"/>
                    <a:pt x="5400" y="15265"/>
                  </a:cubicBezTo>
                  <a:cubicBezTo>
                    <a:pt x="5400" y="16220"/>
                    <a:pt x="4709" y="16994"/>
                    <a:pt x="3857" y="16994"/>
                  </a:cubicBezTo>
                  <a:close/>
                  <a:moveTo>
                    <a:pt x="20314" y="9408"/>
                  </a:moveTo>
                  <a:lnTo>
                    <a:pt x="19671" y="9408"/>
                  </a:lnTo>
                  <a:lnTo>
                    <a:pt x="17364" y="1371"/>
                  </a:lnTo>
                  <a:cubicBezTo>
                    <a:pt x="17148" y="617"/>
                    <a:pt x="16392" y="0"/>
                    <a:pt x="15685" y="0"/>
                  </a:cubicBezTo>
                  <a:lnTo>
                    <a:pt x="5914" y="0"/>
                  </a:lnTo>
                  <a:cubicBezTo>
                    <a:pt x="5207" y="0"/>
                    <a:pt x="4451" y="617"/>
                    <a:pt x="4235" y="1371"/>
                  </a:cubicBezTo>
                  <a:lnTo>
                    <a:pt x="1928" y="9408"/>
                  </a:lnTo>
                  <a:lnTo>
                    <a:pt x="1285" y="9408"/>
                  </a:lnTo>
                  <a:cubicBezTo>
                    <a:pt x="578" y="9408"/>
                    <a:pt x="0" y="10057"/>
                    <a:pt x="0" y="10849"/>
                  </a:cubicBezTo>
                  <a:lnTo>
                    <a:pt x="0" y="17279"/>
                  </a:lnTo>
                  <a:cubicBezTo>
                    <a:pt x="0" y="18071"/>
                    <a:pt x="578" y="18719"/>
                    <a:pt x="1285" y="18719"/>
                  </a:cubicBezTo>
                  <a:lnTo>
                    <a:pt x="1800" y="18719"/>
                  </a:lnTo>
                  <a:cubicBezTo>
                    <a:pt x="1800" y="18719"/>
                    <a:pt x="1800" y="20130"/>
                    <a:pt x="1800" y="20159"/>
                  </a:cubicBezTo>
                  <a:cubicBezTo>
                    <a:pt x="1800" y="20951"/>
                    <a:pt x="2378" y="21599"/>
                    <a:pt x="3085" y="21599"/>
                  </a:cubicBezTo>
                  <a:lnTo>
                    <a:pt x="4628" y="21599"/>
                  </a:lnTo>
                  <a:cubicBezTo>
                    <a:pt x="5335" y="21599"/>
                    <a:pt x="5914" y="20951"/>
                    <a:pt x="5914" y="20159"/>
                  </a:cubicBezTo>
                  <a:cubicBezTo>
                    <a:pt x="5914" y="20130"/>
                    <a:pt x="5914" y="18719"/>
                    <a:pt x="5914" y="18719"/>
                  </a:cubicBezTo>
                  <a:lnTo>
                    <a:pt x="15685" y="18719"/>
                  </a:lnTo>
                  <a:cubicBezTo>
                    <a:pt x="15685" y="18719"/>
                    <a:pt x="15685" y="20130"/>
                    <a:pt x="15685" y="20159"/>
                  </a:cubicBezTo>
                  <a:cubicBezTo>
                    <a:pt x="15685" y="20951"/>
                    <a:pt x="16264" y="21599"/>
                    <a:pt x="16971" y="21599"/>
                  </a:cubicBezTo>
                  <a:lnTo>
                    <a:pt x="18514" y="21599"/>
                  </a:lnTo>
                  <a:cubicBezTo>
                    <a:pt x="19221" y="21599"/>
                    <a:pt x="19799" y="20951"/>
                    <a:pt x="19799" y="20159"/>
                  </a:cubicBezTo>
                  <a:cubicBezTo>
                    <a:pt x="19799" y="20130"/>
                    <a:pt x="19799" y="18719"/>
                    <a:pt x="19799" y="18719"/>
                  </a:cubicBezTo>
                  <a:lnTo>
                    <a:pt x="20314" y="18719"/>
                  </a:lnTo>
                  <a:cubicBezTo>
                    <a:pt x="21021" y="18719"/>
                    <a:pt x="21600" y="18071"/>
                    <a:pt x="21600" y="17279"/>
                  </a:cubicBezTo>
                  <a:lnTo>
                    <a:pt x="21600" y="10849"/>
                  </a:lnTo>
                  <a:cubicBezTo>
                    <a:pt x="21600" y="10057"/>
                    <a:pt x="21021" y="9408"/>
                    <a:pt x="20314" y="9408"/>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98321" name="AutoShape 17"/>
          <p:cNvSpPr>
            <a:spLocks/>
          </p:cNvSpPr>
          <p:nvPr/>
        </p:nvSpPr>
        <p:spPr bwMode="auto">
          <a:xfrm>
            <a:off x="10712450" y="3883025"/>
            <a:ext cx="2957513"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cars</a:t>
            </a:r>
            <a:endParaRPr lang="en-US">
              <a:solidFill>
                <a:schemeClr val="bg1"/>
              </a:solidFill>
              <a:latin typeface="Roboto" charset="0"/>
              <a:ea typeface="ＭＳ Ｐゴシック" charset="0"/>
              <a:cs typeface="Roboto" charset="0"/>
              <a:sym typeface="Roboto" charset="0"/>
            </a:endParaRPr>
          </a:p>
        </p:txBody>
      </p:sp>
      <p:sp>
        <p:nvSpPr>
          <p:cNvPr id="98322" name="AutoShape 18"/>
          <p:cNvSpPr>
            <a:spLocks/>
          </p:cNvSpPr>
          <p:nvPr/>
        </p:nvSpPr>
        <p:spPr bwMode="auto">
          <a:xfrm>
            <a:off x="10712450" y="8304213"/>
            <a:ext cx="2957513"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25%</a:t>
            </a:r>
            <a:endParaRPr lang="en-US">
              <a:solidFill>
                <a:schemeClr val="bg1"/>
              </a:solidFill>
              <a:latin typeface="Roboto" charset="0"/>
              <a:ea typeface="ＭＳ Ｐゴシック" charset="0"/>
              <a:cs typeface="Roboto" charset="0"/>
              <a:sym typeface="Roboto" charset="0"/>
            </a:endParaRPr>
          </a:p>
        </p:txBody>
      </p:sp>
      <p:grpSp>
        <p:nvGrpSpPr>
          <p:cNvPr id="98323" name="Group 19"/>
          <p:cNvGrpSpPr>
            <a:grpSpLocks/>
          </p:cNvGrpSpPr>
          <p:nvPr/>
        </p:nvGrpSpPr>
        <p:grpSpPr bwMode="auto">
          <a:xfrm>
            <a:off x="14530388" y="4964113"/>
            <a:ext cx="2955925" cy="2957512"/>
            <a:chOff x="0" y="0"/>
            <a:chExt cx="2956593" cy="2956593"/>
          </a:xfrm>
        </p:grpSpPr>
        <p:sp>
          <p:nvSpPr>
            <p:cNvPr id="98324" name="AutoShape 2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8325" name="AutoShape 21"/>
            <p:cNvSpPr>
              <a:spLocks/>
            </p:cNvSpPr>
            <p:nvPr/>
          </p:nvSpPr>
          <p:spPr bwMode="auto">
            <a:xfrm>
              <a:off x="878085" y="650673"/>
              <a:ext cx="1209948" cy="1794904"/>
            </a:xfrm>
            <a:custGeom>
              <a:avLst/>
              <a:gdLst>
                <a:gd name="T0" fmla="*/ 604974 w 21600"/>
                <a:gd name="T1" fmla="*/ 897452 h 21550"/>
                <a:gd name="T2" fmla="*/ 604974 w 21600"/>
                <a:gd name="T3" fmla="*/ 897452 h 21550"/>
                <a:gd name="T4" fmla="*/ 604974 w 21600"/>
                <a:gd name="T5" fmla="*/ 897452 h 21550"/>
                <a:gd name="T6" fmla="*/ 604974 w 21600"/>
                <a:gd name="T7" fmla="*/ 897452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0">
                  <a:moveTo>
                    <a:pt x="19264" y="11134"/>
                  </a:moveTo>
                  <a:cubicBezTo>
                    <a:pt x="19264" y="11674"/>
                    <a:pt x="18608" y="12117"/>
                    <a:pt x="17805" y="12117"/>
                  </a:cubicBezTo>
                  <a:lnTo>
                    <a:pt x="3794" y="12117"/>
                  </a:lnTo>
                  <a:cubicBezTo>
                    <a:pt x="2991" y="12117"/>
                    <a:pt x="2335" y="11674"/>
                    <a:pt x="2335" y="11134"/>
                  </a:cubicBezTo>
                  <a:lnTo>
                    <a:pt x="2335" y="3931"/>
                  </a:lnTo>
                  <a:cubicBezTo>
                    <a:pt x="2335" y="3390"/>
                    <a:pt x="2991" y="2948"/>
                    <a:pt x="3794" y="2948"/>
                  </a:cubicBezTo>
                  <a:lnTo>
                    <a:pt x="17805" y="2948"/>
                  </a:lnTo>
                  <a:cubicBezTo>
                    <a:pt x="18608" y="2948"/>
                    <a:pt x="19264" y="3390"/>
                    <a:pt x="19264" y="3931"/>
                  </a:cubicBezTo>
                  <a:cubicBezTo>
                    <a:pt x="19264" y="3931"/>
                    <a:pt x="19264" y="11134"/>
                    <a:pt x="19264" y="11134"/>
                  </a:cubicBezTo>
                  <a:close/>
                  <a:moveTo>
                    <a:pt x="17221" y="16504"/>
                  </a:moveTo>
                  <a:cubicBezTo>
                    <a:pt x="16254" y="16504"/>
                    <a:pt x="15469" y="15976"/>
                    <a:pt x="15469" y="15326"/>
                  </a:cubicBezTo>
                  <a:cubicBezTo>
                    <a:pt x="15469" y="14675"/>
                    <a:pt x="16254" y="14147"/>
                    <a:pt x="17221" y="14147"/>
                  </a:cubicBezTo>
                  <a:cubicBezTo>
                    <a:pt x="18188" y="14147"/>
                    <a:pt x="18972" y="14675"/>
                    <a:pt x="18972" y="15326"/>
                  </a:cubicBezTo>
                  <a:cubicBezTo>
                    <a:pt x="18972" y="15976"/>
                    <a:pt x="18188" y="16504"/>
                    <a:pt x="17221" y="16504"/>
                  </a:cubicBezTo>
                  <a:close/>
                  <a:moveTo>
                    <a:pt x="6366" y="18663"/>
                  </a:moveTo>
                  <a:lnTo>
                    <a:pt x="6897" y="17681"/>
                  </a:lnTo>
                  <a:lnTo>
                    <a:pt x="14702" y="17681"/>
                  </a:lnTo>
                  <a:lnTo>
                    <a:pt x="15233" y="18663"/>
                  </a:lnTo>
                  <a:cubicBezTo>
                    <a:pt x="15233" y="18663"/>
                    <a:pt x="6366" y="18663"/>
                    <a:pt x="6366" y="18663"/>
                  </a:cubicBezTo>
                  <a:close/>
                  <a:moveTo>
                    <a:pt x="5569" y="20137"/>
                  </a:moveTo>
                  <a:lnTo>
                    <a:pt x="6100" y="19155"/>
                  </a:lnTo>
                  <a:lnTo>
                    <a:pt x="15499" y="19155"/>
                  </a:lnTo>
                  <a:lnTo>
                    <a:pt x="16030" y="20137"/>
                  </a:lnTo>
                  <a:cubicBezTo>
                    <a:pt x="16030" y="20137"/>
                    <a:pt x="5569" y="20137"/>
                    <a:pt x="5569" y="20137"/>
                  </a:cubicBezTo>
                  <a:close/>
                  <a:moveTo>
                    <a:pt x="4378" y="16504"/>
                  </a:moveTo>
                  <a:cubicBezTo>
                    <a:pt x="3411" y="16504"/>
                    <a:pt x="2627" y="15976"/>
                    <a:pt x="2627" y="15326"/>
                  </a:cubicBezTo>
                  <a:cubicBezTo>
                    <a:pt x="2627" y="14675"/>
                    <a:pt x="3411" y="14147"/>
                    <a:pt x="4378" y="14147"/>
                  </a:cubicBezTo>
                  <a:cubicBezTo>
                    <a:pt x="5345" y="14147"/>
                    <a:pt x="6130" y="14675"/>
                    <a:pt x="6130" y="15326"/>
                  </a:cubicBezTo>
                  <a:cubicBezTo>
                    <a:pt x="6130" y="15976"/>
                    <a:pt x="5345" y="16504"/>
                    <a:pt x="4378" y="16504"/>
                  </a:cubicBezTo>
                  <a:close/>
                  <a:moveTo>
                    <a:pt x="6421" y="1376"/>
                  </a:moveTo>
                  <a:cubicBezTo>
                    <a:pt x="6421" y="1160"/>
                    <a:pt x="6684" y="983"/>
                    <a:pt x="7005" y="983"/>
                  </a:cubicBezTo>
                  <a:lnTo>
                    <a:pt x="14594" y="983"/>
                  </a:lnTo>
                  <a:cubicBezTo>
                    <a:pt x="14915" y="983"/>
                    <a:pt x="15178" y="1160"/>
                    <a:pt x="15178" y="1376"/>
                  </a:cubicBezTo>
                  <a:lnTo>
                    <a:pt x="15178" y="1572"/>
                  </a:lnTo>
                  <a:cubicBezTo>
                    <a:pt x="15178" y="1788"/>
                    <a:pt x="14915" y="1965"/>
                    <a:pt x="14594" y="1965"/>
                  </a:cubicBezTo>
                  <a:lnTo>
                    <a:pt x="7005" y="1965"/>
                  </a:lnTo>
                  <a:cubicBezTo>
                    <a:pt x="6684" y="1965"/>
                    <a:pt x="6421" y="1788"/>
                    <a:pt x="6421" y="1572"/>
                  </a:cubicBezTo>
                  <a:cubicBezTo>
                    <a:pt x="6421" y="1572"/>
                    <a:pt x="6421" y="1376"/>
                    <a:pt x="6421" y="1376"/>
                  </a:cubicBezTo>
                  <a:close/>
                  <a:moveTo>
                    <a:pt x="20140" y="0"/>
                  </a:moveTo>
                  <a:lnTo>
                    <a:pt x="1459" y="0"/>
                  </a:lnTo>
                  <a:cubicBezTo>
                    <a:pt x="656" y="0"/>
                    <a:pt x="0" y="442"/>
                    <a:pt x="0" y="982"/>
                  </a:cubicBezTo>
                  <a:lnTo>
                    <a:pt x="0" y="16699"/>
                  </a:lnTo>
                  <a:cubicBezTo>
                    <a:pt x="0" y="17239"/>
                    <a:pt x="656" y="17681"/>
                    <a:pt x="1459" y="17681"/>
                  </a:cubicBezTo>
                  <a:lnTo>
                    <a:pt x="5343" y="17681"/>
                  </a:lnTo>
                  <a:lnTo>
                    <a:pt x="3574" y="20955"/>
                  </a:lnTo>
                  <a:cubicBezTo>
                    <a:pt x="3463" y="21158"/>
                    <a:pt x="3621" y="21384"/>
                    <a:pt x="3922" y="21458"/>
                  </a:cubicBezTo>
                  <a:lnTo>
                    <a:pt x="4197" y="21526"/>
                  </a:lnTo>
                  <a:cubicBezTo>
                    <a:pt x="4499" y="21600"/>
                    <a:pt x="4835" y="21494"/>
                    <a:pt x="4945" y="21291"/>
                  </a:cubicBezTo>
                  <a:lnTo>
                    <a:pt x="5304" y="20628"/>
                  </a:lnTo>
                  <a:lnTo>
                    <a:pt x="16296" y="20628"/>
                  </a:lnTo>
                  <a:lnTo>
                    <a:pt x="16654" y="21291"/>
                  </a:lnTo>
                  <a:cubicBezTo>
                    <a:pt x="16764" y="21494"/>
                    <a:pt x="17100" y="21600"/>
                    <a:pt x="17402" y="21526"/>
                  </a:cubicBezTo>
                  <a:lnTo>
                    <a:pt x="17677" y="21458"/>
                  </a:lnTo>
                  <a:cubicBezTo>
                    <a:pt x="17978" y="21384"/>
                    <a:pt x="18136" y="21158"/>
                    <a:pt x="18026" y="20955"/>
                  </a:cubicBezTo>
                  <a:lnTo>
                    <a:pt x="16256" y="17681"/>
                  </a:lnTo>
                  <a:lnTo>
                    <a:pt x="20140" y="17681"/>
                  </a:lnTo>
                  <a:cubicBezTo>
                    <a:pt x="20943" y="17681"/>
                    <a:pt x="21600" y="17239"/>
                    <a:pt x="21600" y="16699"/>
                  </a:cubicBezTo>
                  <a:lnTo>
                    <a:pt x="21600" y="982"/>
                  </a:lnTo>
                  <a:cubicBezTo>
                    <a:pt x="21600" y="442"/>
                    <a:pt x="20943" y="0"/>
                    <a:pt x="20140"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98326" name="AutoShape 22"/>
          <p:cNvSpPr>
            <a:spLocks/>
          </p:cNvSpPr>
          <p:nvPr/>
        </p:nvSpPr>
        <p:spPr bwMode="auto">
          <a:xfrm>
            <a:off x="14530388" y="3883025"/>
            <a:ext cx="29559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subway</a:t>
            </a:r>
            <a:endParaRPr lang="en-US">
              <a:solidFill>
                <a:schemeClr val="bg1"/>
              </a:solidFill>
              <a:latin typeface="Roboto" charset="0"/>
              <a:ea typeface="ＭＳ Ｐゴシック" charset="0"/>
              <a:cs typeface="Roboto" charset="0"/>
              <a:sym typeface="Roboto" charset="0"/>
            </a:endParaRPr>
          </a:p>
        </p:txBody>
      </p:sp>
      <p:sp>
        <p:nvSpPr>
          <p:cNvPr id="98327" name="AutoShape 23"/>
          <p:cNvSpPr>
            <a:spLocks/>
          </p:cNvSpPr>
          <p:nvPr/>
        </p:nvSpPr>
        <p:spPr bwMode="auto">
          <a:xfrm>
            <a:off x="14530388" y="8304213"/>
            <a:ext cx="2955925"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50%</a:t>
            </a:r>
            <a:endParaRPr lang="en-US">
              <a:solidFill>
                <a:schemeClr val="bg1"/>
              </a:solidFill>
              <a:latin typeface="Roboto" charset="0"/>
              <a:ea typeface="ＭＳ Ｐゴシック" charset="0"/>
              <a:cs typeface="Roboto" charset="0"/>
              <a:sym typeface="Roboto" charset="0"/>
            </a:endParaRPr>
          </a:p>
        </p:txBody>
      </p:sp>
      <p:grpSp>
        <p:nvGrpSpPr>
          <p:cNvPr id="98328" name="Group 24"/>
          <p:cNvGrpSpPr>
            <a:grpSpLocks/>
          </p:cNvGrpSpPr>
          <p:nvPr/>
        </p:nvGrpSpPr>
        <p:grpSpPr bwMode="auto">
          <a:xfrm>
            <a:off x="18346738" y="4964113"/>
            <a:ext cx="2957512" cy="2957512"/>
            <a:chOff x="0" y="0"/>
            <a:chExt cx="2956593" cy="2956593"/>
          </a:xfrm>
        </p:grpSpPr>
        <p:sp>
          <p:nvSpPr>
            <p:cNvPr id="98329" name="AutoShape 2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8330" name="AutoShape 26"/>
            <p:cNvSpPr>
              <a:spLocks/>
            </p:cNvSpPr>
            <p:nvPr/>
          </p:nvSpPr>
          <p:spPr bwMode="auto">
            <a:xfrm>
              <a:off x="801438" y="658607"/>
              <a:ext cx="1371174" cy="1636204"/>
            </a:xfrm>
            <a:custGeom>
              <a:avLst/>
              <a:gdLst>
                <a:gd name="T0" fmla="*/ 685587 w 21600"/>
                <a:gd name="T1" fmla="*/ 818102 h 21600"/>
                <a:gd name="T2" fmla="*/ 685587 w 21600"/>
                <a:gd name="T3" fmla="*/ 818102 h 21600"/>
                <a:gd name="T4" fmla="*/ 685587 w 21600"/>
                <a:gd name="T5" fmla="*/ 818102 h 21600"/>
                <a:gd name="T6" fmla="*/ 685587 w 21600"/>
                <a:gd name="T7" fmla="*/ 818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42" y="12241"/>
                  </a:moveTo>
                  <a:cubicBezTo>
                    <a:pt x="19542" y="12835"/>
                    <a:pt x="18964" y="13321"/>
                    <a:pt x="18257" y="13321"/>
                  </a:cubicBezTo>
                  <a:lnTo>
                    <a:pt x="3342" y="13321"/>
                  </a:lnTo>
                  <a:cubicBezTo>
                    <a:pt x="2635" y="13321"/>
                    <a:pt x="2057" y="12835"/>
                    <a:pt x="2057" y="12241"/>
                  </a:cubicBezTo>
                  <a:lnTo>
                    <a:pt x="2057" y="4322"/>
                  </a:lnTo>
                  <a:cubicBezTo>
                    <a:pt x="2057" y="3728"/>
                    <a:pt x="2635" y="3242"/>
                    <a:pt x="3342" y="3242"/>
                  </a:cubicBezTo>
                  <a:lnTo>
                    <a:pt x="18257" y="3242"/>
                  </a:lnTo>
                  <a:cubicBezTo>
                    <a:pt x="18964" y="3242"/>
                    <a:pt x="19542" y="3728"/>
                    <a:pt x="19542" y="4322"/>
                  </a:cubicBezTo>
                  <a:cubicBezTo>
                    <a:pt x="19542" y="4322"/>
                    <a:pt x="19542" y="12241"/>
                    <a:pt x="19542" y="12241"/>
                  </a:cubicBezTo>
                  <a:close/>
                  <a:moveTo>
                    <a:pt x="17742" y="18146"/>
                  </a:moveTo>
                  <a:cubicBezTo>
                    <a:pt x="16890" y="18146"/>
                    <a:pt x="16199" y="17565"/>
                    <a:pt x="16199" y="16850"/>
                  </a:cubicBezTo>
                  <a:cubicBezTo>
                    <a:pt x="16199" y="16134"/>
                    <a:pt x="16890" y="15554"/>
                    <a:pt x="17742" y="15554"/>
                  </a:cubicBezTo>
                  <a:cubicBezTo>
                    <a:pt x="18594" y="15554"/>
                    <a:pt x="19285" y="16134"/>
                    <a:pt x="19285" y="16850"/>
                  </a:cubicBezTo>
                  <a:cubicBezTo>
                    <a:pt x="19285" y="17565"/>
                    <a:pt x="18594" y="18146"/>
                    <a:pt x="17742" y="18146"/>
                  </a:cubicBezTo>
                  <a:close/>
                  <a:moveTo>
                    <a:pt x="3857" y="18146"/>
                  </a:moveTo>
                  <a:cubicBezTo>
                    <a:pt x="3005" y="18146"/>
                    <a:pt x="2314" y="17565"/>
                    <a:pt x="2314" y="16850"/>
                  </a:cubicBezTo>
                  <a:cubicBezTo>
                    <a:pt x="2314" y="16134"/>
                    <a:pt x="3005" y="15554"/>
                    <a:pt x="3857" y="15554"/>
                  </a:cubicBezTo>
                  <a:cubicBezTo>
                    <a:pt x="4709" y="15554"/>
                    <a:pt x="5400" y="16134"/>
                    <a:pt x="5400" y="16850"/>
                  </a:cubicBezTo>
                  <a:cubicBezTo>
                    <a:pt x="5400" y="17565"/>
                    <a:pt x="4709" y="18146"/>
                    <a:pt x="3857" y="18146"/>
                  </a:cubicBezTo>
                  <a:close/>
                  <a:moveTo>
                    <a:pt x="5657" y="1513"/>
                  </a:moveTo>
                  <a:cubicBezTo>
                    <a:pt x="5657" y="1275"/>
                    <a:pt x="5888" y="1081"/>
                    <a:pt x="6171" y="1081"/>
                  </a:cubicBezTo>
                  <a:lnTo>
                    <a:pt x="15428" y="1081"/>
                  </a:lnTo>
                  <a:cubicBezTo>
                    <a:pt x="15711" y="1081"/>
                    <a:pt x="15942" y="1275"/>
                    <a:pt x="15942" y="1513"/>
                  </a:cubicBezTo>
                  <a:lnTo>
                    <a:pt x="15942" y="1729"/>
                  </a:lnTo>
                  <a:cubicBezTo>
                    <a:pt x="15942" y="1966"/>
                    <a:pt x="15711" y="2161"/>
                    <a:pt x="15428" y="2161"/>
                  </a:cubicBezTo>
                  <a:lnTo>
                    <a:pt x="6171" y="2161"/>
                  </a:lnTo>
                  <a:cubicBezTo>
                    <a:pt x="5888" y="2161"/>
                    <a:pt x="5657" y="1966"/>
                    <a:pt x="5657" y="1729"/>
                  </a:cubicBezTo>
                  <a:cubicBezTo>
                    <a:pt x="5657" y="1729"/>
                    <a:pt x="5657" y="1513"/>
                    <a:pt x="5657" y="1513"/>
                  </a:cubicBezTo>
                  <a:close/>
                  <a:moveTo>
                    <a:pt x="20314" y="0"/>
                  </a:moveTo>
                  <a:lnTo>
                    <a:pt x="1285" y="0"/>
                  </a:lnTo>
                  <a:cubicBezTo>
                    <a:pt x="578" y="0"/>
                    <a:pt x="0" y="485"/>
                    <a:pt x="0" y="1079"/>
                  </a:cubicBezTo>
                  <a:lnTo>
                    <a:pt x="0" y="18359"/>
                  </a:lnTo>
                  <a:cubicBezTo>
                    <a:pt x="0" y="18953"/>
                    <a:pt x="578" y="19439"/>
                    <a:pt x="1285" y="19439"/>
                  </a:cubicBezTo>
                  <a:lnTo>
                    <a:pt x="1800" y="19439"/>
                  </a:lnTo>
                  <a:cubicBezTo>
                    <a:pt x="1800" y="19439"/>
                    <a:pt x="1800" y="20498"/>
                    <a:pt x="1800" y="20519"/>
                  </a:cubicBezTo>
                  <a:cubicBezTo>
                    <a:pt x="1800" y="21113"/>
                    <a:pt x="2378" y="21600"/>
                    <a:pt x="3085" y="21600"/>
                  </a:cubicBezTo>
                  <a:lnTo>
                    <a:pt x="4628" y="21600"/>
                  </a:lnTo>
                  <a:cubicBezTo>
                    <a:pt x="5335" y="21600"/>
                    <a:pt x="5914" y="21113"/>
                    <a:pt x="5914" y="20519"/>
                  </a:cubicBezTo>
                  <a:cubicBezTo>
                    <a:pt x="5914" y="20498"/>
                    <a:pt x="5914" y="19439"/>
                    <a:pt x="5914" y="19439"/>
                  </a:cubicBezTo>
                  <a:lnTo>
                    <a:pt x="15685" y="19439"/>
                  </a:lnTo>
                  <a:cubicBezTo>
                    <a:pt x="15685" y="19439"/>
                    <a:pt x="15685" y="20498"/>
                    <a:pt x="15685" y="20519"/>
                  </a:cubicBezTo>
                  <a:cubicBezTo>
                    <a:pt x="15685" y="21113"/>
                    <a:pt x="16264" y="21600"/>
                    <a:pt x="16971" y="21600"/>
                  </a:cubicBezTo>
                  <a:lnTo>
                    <a:pt x="18514" y="21600"/>
                  </a:lnTo>
                  <a:cubicBezTo>
                    <a:pt x="19221" y="21600"/>
                    <a:pt x="19799" y="21113"/>
                    <a:pt x="19799" y="20519"/>
                  </a:cubicBezTo>
                  <a:cubicBezTo>
                    <a:pt x="19799" y="20498"/>
                    <a:pt x="19799" y="19439"/>
                    <a:pt x="19799" y="19439"/>
                  </a:cubicBezTo>
                  <a:lnTo>
                    <a:pt x="20314" y="19439"/>
                  </a:lnTo>
                  <a:cubicBezTo>
                    <a:pt x="21021" y="19439"/>
                    <a:pt x="21600" y="18953"/>
                    <a:pt x="21600" y="18359"/>
                  </a:cubicBezTo>
                  <a:lnTo>
                    <a:pt x="21600" y="1079"/>
                  </a:lnTo>
                  <a:cubicBezTo>
                    <a:pt x="21600" y="485"/>
                    <a:pt x="21021" y="0"/>
                    <a:pt x="20314"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98331" name="AutoShape 27"/>
          <p:cNvSpPr>
            <a:spLocks/>
          </p:cNvSpPr>
          <p:nvPr/>
        </p:nvSpPr>
        <p:spPr bwMode="auto">
          <a:xfrm>
            <a:off x="18346738" y="3883025"/>
            <a:ext cx="2957512"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Buses</a:t>
            </a:r>
            <a:endParaRPr lang="en-US">
              <a:solidFill>
                <a:schemeClr val="bg1"/>
              </a:solidFill>
              <a:latin typeface="Roboto" charset="0"/>
              <a:ea typeface="ＭＳ Ｐゴシック" charset="0"/>
              <a:cs typeface="Roboto" charset="0"/>
              <a:sym typeface="Roboto" charset="0"/>
            </a:endParaRPr>
          </a:p>
        </p:txBody>
      </p:sp>
      <p:sp>
        <p:nvSpPr>
          <p:cNvPr id="98332" name="AutoShape 28"/>
          <p:cNvSpPr>
            <a:spLocks/>
          </p:cNvSpPr>
          <p:nvPr/>
        </p:nvSpPr>
        <p:spPr bwMode="auto">
          <a:xfrm>
            <a:off x="18346738" y="8304213"/>
            <a:ext cx="2957512"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lnSpc>
                <a:spcPct val="90000"/>
              </a:lnSpc>
              <a:defRPr/>
            </a:pPr>
            <a:r>
              <a:rPr lang="en-US" sz="6300">
                <a:solidFill>
                  <a:schemeClr val="bg1"/>
                </a:solidFill>
                <a:latin typeface="Roboto" charset="0"/>
                <a:ea typeface="ＭＳ Ｐゴシック" charset="0"/>
                <a:cs typeface="Roboto" charset="0"/>
                <a:sym typeface="Roboto" charset="0"/>
              </a:rPr>
              <a:t>75%</a:t>
            </a:r>
            <a:endParaRPr lang="en-US">
              <a:solidFill>
                <a:schemeClr val="bg1"/>
              </a:solidFill>
              <a:latin typeface="Roboto" charset="0"/>
              <a:ea typeface="ＭＳ Ｐゴシック" charset="0"/>
              <a:cs typeface="Roboto" charset="0"/>
              <a:sym typeface="Roboto" charset="0"/>
            </a:endParaRPr>
          </a:p>
        </p:txBody>
      </p:sp>
      <p:sp>
        <p:nvSpPr>
          <p:cNvPr id="98333" name="AutoShape 29"/>
          <p:cNvSpPr>
            <a:spLocks/>
          </p:cNvSpPr>
          <p:nvPr/>
        </p:nvSpPr>
        <p:spPr bwMode="auto">
          <a:xfrm>
            <a:off x="3079750" y="10244138"/>
            <a:ext cx="18222913" cy="2206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dirty="0" err="1">
                <a:solidFill>
                  <a:schemeClr val="bg1"/>
                </a:solidFill>
                <a:latin typeface="Roboto Light" panose="02000000000000000000" pitchFamily="2" charset="0"/>
                <a:ea typeface="Roboto Light" panose="02000000000000000000" pitchFamily="2" charset="0"/>
              </a:rPr>
              <a:t>Curabitur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blandit</a:t>
            </a:r>
            <a:r>
              <a:rPr lang="en-US" dirty="0">
                <a:solidFill>
                  <a:schemeClr val="bg1"/>
                </a:solidFill>
                <a:latin typeface="Roboto Light" panose="02000000000000000000" pitchFamily="2" charset="0"/>
                <a:ea typeface="Roboto Light" panose="02000000000000000000" pitchFamily="2" charset="0"/>
              </a:rPr>
              <a:t> tempus </a:t>
            </a:r>
            <a:r>
              <a:rPr lang="en-US" dirty="0" err="1">
                <a:solidFill>
                  <a:schemeClr val="bg1"/>
                </a:solidFill>
                <a:latin typeface="Roboto Light" panose="02000000000000000000" pitchFamily="2" charset="0"/>
                <a:ea typeface="Roboto Light" panose="02000000000000000000" pitchFamily="2" charset="0"/>
              </a:rPr>
              <a:t>porttitor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Nullam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quis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risus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eget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urna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mollis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ornare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vel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eu</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leo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Sed</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posuere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consectetur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est</a:t>
            </a:r>
            <a:r>
              <a:rPr lang="en-US" dirty="0">
                <a:solidFill>
                  <a:schemeClr val="bg1"/>
                </a:solidFill>
                <a:latin typeface="Roboto Light" panose="02000000000000000000" pitchFamily="2" charset="0"/>
                <a:ea typeface="Roboto Light" panose="02000000000000000000" pitchFamily="2" charset="0"/>
              </a:rPr>
              <a:t> at </a:t>
            </a:r>
            <a:r>
              <a:rPr lang="en-US" dirty="0" err="1">
                <a:solidFill>
                  <a:schemeClr val="bg1"/>
                </a:solidFill>
                <a:latin typeface="Roboto Light" panose="02000000000000000000" pitchFamily="2" charset="0"/>
                <a:ea typeface="Roboto Light" panose="02000000000000000000" pitchFamily="2" charset="0"/>
              </a:rPr>
              <a:t>lobortis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Fusce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dapibus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tellus</a:t>
            </a:r>
            <a:r>
              <a:rPr lang="en-US" dirty="0">
                <a:solidFill>
                  <a:schemeClr val="bg1"/>
                </a:solidFill>
                <a:latin typeface="Roboto Light" panose="02000000000000000000" pitchFamily="2" charset="0"/>
                <a:ea typeface="Roboto Light" panose="02000000000000000000" pitchFamily="2" charset="0"/>
              </a:rPr>
              <a:t> ac </a:t>
            </a:r>
            <a:r>
              <a:rPr lang="en-US" dirty="0" err="1">
                <a:solidFill>
                  <a:schemeClr val="bg1"/>
                </a:solidFill>
                <a:latin typeface="Roboto Light" panose="02000000000000000000" pitchFamily="2" charset="0"/>
                <a:ea typeface="Roboto Light" panose="02000000000000000000" pitchFamily="2" charset="0"/>
              </a:rPr>
              <a:t>cursus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commodo</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tortor</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mauris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condimentum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nibh</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ut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fermentum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massa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justo</a:t>
            </a:r>
            <a:r>
              <a:rPr lang="en-US" dirty="0">
                <a:solidFill>
                  <a:schemeClr val="bg1"/>
                </a:solidFill>
                <a:latin typeface="Roboto Light" panose="02000000000000000000" pitchFamily="2" charset="0"/>
                <a:ea typeface="Roboto Light" panose="02000000000000000000" pitchFamily="2" charset="0"/>
              </a:rPr>
              <a:t> sit </a:t>
            </a:r>
            <a:r>
              <a:rPr lang="en-US" dirty="0" err="1">
                <a:solidFill>
                  <a:schemeClr val="bg1"/>
                </a:solidFill>
                <a:latin typeface="Roboto Light" panose="02000000000000000000" pitchFamily="2" charset="0"/>
                <a:ea typeface="Roboto Light" panose="02000000000000000000" pitchFamily="2" charset="0"/>
              </a:rPr>
              <a:t>amet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risus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Vivamus</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sagittis</a:t>
            </a:r>
            <a:r>
              <a:rPr lang="en-US" dirty="0">
                <a:solidFill>
                  <a:schemeClr val="bg1"/>
                </a:solidFill>
                <a:latin typeface="Roboto Light" panose="02000000000000000000" pitchFamily="2" charset="0"/>
                <a:ea typeface="Roboto Light" panose="02000000000000000000" pitchFamily="2" charset="0"/>
              </a:rPr>
              <a:t> lacus </a:t>
            </a:r>
            <a:r>
              <a:rPr lang="en-US" dirty="0" err="1">
                <a:solidFill>
                  <a:schemeClr val="bg1"/>
                </a:solidFill>
                <a:latin typeface="Roboto Light" panose="02000000000000000000" pitchFamily="2" charset="0"/>
                <a:ea typeface="Roboto Light" panose="02000000000000000000" pitchFamily="2" charset="0"/>
              </a:rPr>
              <a:t>vel</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augue</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laoreet</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rutrum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faucibus</a:t>
            </a:r>
            <a:r>
              <a:rPr lang="en-US" dirty="0">
                <a:solidFill>
                  <a:schemeClr val="bg1"/>
                </a:solidFill>
                <a:latin typeface="Roboto Light" panose="02000000000000000000" pitchFamily="2" charset="0"/>
                <a:ea typeface="Roboto Light" panose="02000000000000000000" pitchFamily="2" charset="0"/>
              </a:rPr>
              <a:t> dolor </a:t>
            </a:r>
            <a:r>
              <a:rPr lang="en-US" dirty="0" err="1">
                <a:solidFill>
                  <a:schemeClr val="bg1"/>
                </a:solidFill>
                <a:latin typeface="Roboto Light" panose="02000000000000000000" pitchFamily="2" charset="0"/>
                <a:ea typeface="Roboto Light" panose="02000000000000000000" pitchFamily="2" charset="0"/>
              </a:rPr>
              <a:t>auctor</a:t>
            </a:r>
            <a:r>
              <a:rPr lang="en-US" dirty="0">
                <a:solidFill>
                  <a:schemeClr val="bg1"/>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8311"/>
                                        </p:tgtEl>
                                        <p:attrNameLst>
                                          <p:attrName>style.visibility</p:attrName>
                                        </p:attrNameLst>
                                      </p:cBhvr>
                                      <p:to>
                                        <p:strVal val="visible"/>
                                      </p:to>
                                    </p:set>
                                    <p:anim calcmode="lin" valueType="num">
                                      <p:cBhvr>
                                        <p:cTn id="7" dur="400" fill="hold"/>
                                        <p:tgtEl>
                                          <p:spTgt spid="98311"/>
                                        </p:tgtEl>
                                        <p:attrNameLst>
                                          <p:attrName>ppt_w</p:attrName>
                                        </p:attrNameLst>
                                      </p:cBhvr>
                                      <p:tavLst>
                                        <p:tav tm="0">
                                          <p:val>
                                            <p:fltVal val="0"/>
                                          </p:val>
                                        </p:tav>
                                        <p:tav tm="100000">
                                          <p:val>
                                            <p:strVal val="#ppt_w"/>
                                          </p:val>
                                        </p:tav>
                                      </p:tavLst>
                                    </p:anim>
                                    <p:anim calcmode="lin" valueType="num">
                                      <p:cBhvr>
                                        <p:cTn id="8" dur="400" fill="hold"/>
                                        <p:tgtEl>
                                          <p:spTgt spid="98311"/>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nodeType="afterEffect">
                                  <p:stCondLst>
                                    <p:cond delay="0"/>
                                  </p:stCondLst>
                                  <p:childTnLst>
                                    <p:set>
                                      <p:cBhvr>
                                        <p:cTn id="11" dur="1" fill="hold">
                                          <p:stCondLst>
                                            <p:cond delay="0"/>
                                          </p:stCondLst>
                                        </p:cTn>
                                        <p:tgtEl>
                                          <p:spTgt spid="98308"/>
                                        </p:tgtEl>
                                        <p:attrNameLst>
                                          <p:attrName>style.visibility</p:attrName>
                                        </p:attrNameLst>
                                      </p:cBhvr>
                                      <p:to>
                                        <p:strVal val="visible"/>
                                      </p:to>
                                    </p:set>
                                    <p:anim calcmode="lin" valueType="num">
                                      <p:cBhvr>
                                        <p:cTn id="12" dur="500" fill="hold"/>
                                        <p:tgtEl>
                                          <p:spTgt spid="98308"/>
                                        </p:tgtEl>
                                        <p:attrNameLst>
                                          <p:attrName>ppt_w</p:attrName>
                                        </p:attrNameLst>
                                      </p:cBhvr>
                                      <p:tavLst>
                                        <p:tav tm="0">
                                          <p:val>
                                            <p:fltVal val="0"/>
                                          </p:val>
                                        </p:tav>
                                        <p:tav tm="100000">
                                          <p:val>
                                            <p:strVal val="#ppt_w"/>
                                          </p:val>
                                        </p:tav>
                                      </p:tavLst>
                                    </p:anim>
                                    <p:anim calcmode="lin" valueType="num">
                                      <p:cBhvr>
                                        <p:cTn id="13" dur="500" fill="hold"/>
                                        <p:tgtEl>
                                          <p:spTgt spid="98308"/>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98316"/>
                                        </p:tgtEl>
                                        <p:attrNameLst>
                                          <p:attrName>style.visibility</p:attrName>
                                        </p:attrNameLst>
                                      </p:cBhvr>
                                      <p:to>
                                        <p:strVal val="visible"/>
                                      </p:to>
                                    </p:set>
                                    <p:anim calcmode="lin" valueType="num">
                                      <p:cBhvr>
                                        <p:cTn id="16" dur="400" fill="hold"/>
                                        <p:tgtEl>
                                          <p:spTgt spid="98316"/>
                                        </p:tgtEl>
                                        <p:attrNameLst>
                                          <p:attrName>ppt_w</p:attrName>
                                        </p:attrNameLst>
                                      </p:cBhvr>
                                      <p:tavLst>
                                        <p:tav tm="0">
                                          <p:val>
                                            <p:fltVal val="0"/>
                                          </p:val>
                                        </p:tav>
                                        <p:tav tm="100000">
                                          <p:val>
                                            <p:strVal val="#ppt_w"/>
                                          </p:val>
                                        </p:tav>
                                      </p:tavLst>
                                    </p:anim>
                                    <p:anim calcmode="lin" valueType="num">
                                      <p:cBhvr>
                                        <p:cTn id="17" dur="400" fill="hold"/>
                                        <p:tgtEl>
                                          <p:spTgt spid="98316"/>
                                        </p:tgtEl>
                                        <p:attrNameLst>
                                          <p:attrName>ppt_h</p:attrName>
                                        </p:attrNameLst>
                                      </p:cBhvr>
                                      <p:tavLst>
                                        <p:tav tm="0">
                                          <p:val>
                                            <p:fltVal val="0"/>
                                          </p:val>
                                        </p:tav>
                                        <p:tav tm="100000">
                                          <p:val>
                                            <p:strVal val="#ppt_h"/>
                                          </p:val>
                                        </p:tav>
                                      </p:tavLst>
                                    </p:anim>
                                  </p:childTnLst>
                                </p:cTn>
                              </p:par>
                            </p:childTnLst>
                          </p:cTn>
                        </p:par>
                        <p:par>
                          <p:cTn id="18" fill="hold">
                            <p:stCondLst>
                              <p:cond delay="900"/>
                            </p:stCondLst>
                            <p:childTnLst>
                              <p:par>
                                <p:cTn id="19" presetID="23" presetClass="entr" presetSubtype="16" fill="hold" nodeType="afterEffect">
                                  <p:stCondLst>
                                    <p:cond delay="0"/>
                                  </p:stCondLst>
                                  <p:childTnLst>
                                    <p:set>
                                      <p:cBhvr>
                                        <p:cTn id="20" dur="1" fill="hold">
                                          <p:stCondLst>
                                            <p:cond delay="0"/>
                                          </p:stCondLst>
                                        </p:cTn>
                                        <p:tgtEl>
                                          <p:spTgt spid="98313"/>
                                        </p:tgtEl>
                                        <p:attrNameLst>
                                          <p:attrName>style.visibility</p:attrName>
                                        </p:attrNameLst>
                                      </p:cBhvr>
                                      <p:to>
                                        <p:strVal val="visible"/>
                                      </p:to>
                                    </p:set>
                                    <p:anim calcmode="lin" valueType="num">
                                      <p:cBhvr>
                                        <p:cTn id="21" dur="500" fill="hold"/>
                                        <p:tgtEl>
                                          <p:spTgt spid="98313"/>
                                        </p:tgtEl>
                                        <p:attrNameLst>
                                          <p:attrName>ppt_w</p:attrName>
                                        </p:attrNameLst>
                                      </p:cBhvr>
                                      <p:tavLst>
                                        <p:tav tm="0">
                                          <p:val>
                                            <p:fltVal val="0"/>
                                          </p:val>
                                        </p:tav>
                                        <p:tav tm="100000">
                                          <p:val>
                                            <p:strVal val="#ppt_w"/>
                                          </p:val>
                                        </p:tav>
                                      </p:tavLst>
                                    </p:anim>
                                    <p:anim calcmode="lin" valueType="num">
                                      <p:cBhvr>
                                        <p:cTn id="22" dur="500" fill="hold"/>
                                        <p:tgtEl>
                                          <p:spTgt spid="98313"/>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8321"/>
                                        </p:tgtEl>
                                        <p:attrNameLst>
                                          <p:attrName>style.visibility</p:attrName>
                                        </p:attrNameLst>
                                      </p:cBhvr>
                                      <p:to>
                                        <p:strVal val="visible"/>
                                      </p:to>
                                    </p:set>
                                    <p:anim calcmode="lin" valueType="num">
                                      <p:cBhvr>
                                        <p:cTn id="25" dur="400" fill="hold"/>
                                        <p:tgtEl>
                                          <p:spTgt spid="98321"/>
                                        </p:tgtEl>
                                        <p:attrNameLst>
                                          <p:attrName>ppt_w</p:attrName>
                                        </p:attrNameLst>
                                      </p:cBhvr>
                                      <p:tavLst>
                                        <p:tav tm="0">
                                          <p:val>
                                            <p:fltVal val="0"/>
                                          </p:val>
                                        </p:tav>
                                        <p:tav tm="100000">
                                          <p:val>
                                            <p:strVal val="#ppt_w"/>
                                          </p:val>
                                        </p:tav>
                                      </p:tavLst>
                                    </p:anim>
                                    <p:anim calcmode="lin" valueType="num">
                                      <p:cBhvr>
                                        <p:cTn id="26" dur="400" fill="hold"/>
                                        <p:tgtEl>
                                          <p:spTgt spid="98321"/>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00"/>
                            </p:stCondLst>
                            <p:childTnLst>
                              <p:par>
                                <p:cTn id="28" presetID="23" presetClass="entr" presetSubtype="16" fill="hold" nodeType="afterEffect">
                                  <p:stCondLst>
                                    <p:cond delay="0"/>
                                  </p:stCondLst>
                                  <p:childTnLst>
                                    <p:set>
                                      <p:cBhvr>
                                        <p:cTn id="29" dur="1" fill="hold">
                                          <p:stCondLst>
                                            <p:cond delay="0"/>
                                          </p:stCondLst>
                                        </p:cTn>
                                        <p:tgtEl>
                                          <p:spTgt spid="98318"/>
                                        </p:tgtEl>
                                        <p:attrNameLst>
                                          <p:attrName>style.visibility</p:attrName>
                                        </p:attrNameLst>
                                      </p:cBhvr>
                                      <p:to>
                                        <p:strVal val="visible"/>
                                      </p:to>
                                    </p:set>
                                    <p:anim calcmode="lin" valueType="num">
                                      <p:cBhvr>
                                        <p:cTn id="30" dur="500" fill="hold"/>
                                        <p:tgtEl>
                                          <p:spTgt spid="98318"/>
                                        </p:tgtEl>
                                        <p:attrNameLst>
                                          <p:attrName>ppt_w</p:attrName>
                                        </p:attrNameLst>
                                      </p:cBhvr>
                                      <p:tavLst>
                                        <p:tav tm="0">
                                          <p:val>
                                            <p:fltVal val="0"/>
                                          </p:val>
                                        </p:tav>
                                        <p:tav tm="100000">
                                          <p:val>
                                            <p:strVal val="#ppt_w"/>
                                          </p:val>
                                        </p:tav>
                                      </p:tavLst>
                                    </p:anim>
                                    <p:anim calcmode="lin" valueType="num">
                                      <p:cBhvr>
                                        <p:cTn id="31" dur="500" fill="hold"/>
                                        <p:tgtEl>
                                          <p:spTgt spid="98318"/>
                                        </p:tgtEl>
                                        <p:attrNameLst>
                                          <p:attrName>ppt_h</p:attrName>
                                        </p:attrNameLst>
                                      </p:cBhvr>
                                      <p:tavLst>
                                        <p:tav tm="0">
                                          <p:val>
                                            <p:fltVal val="0"/>
                                          </p:val>
                                        </p:tav>
                                        <p:tav tm="100000">
                                          <p:val>
                                            <p:strVal val="#ppt_h"/>
                                          </p:val>
                                        </p:tav>
                                      </p:tavLst>
                                    </p:anim>
                                  </p:childTnLst>
                                </p:cTn>
                              </p:par>
                              <p:par>
                                <p:cTn id="32" presetID="23" presetClass="entr" presetSubtype="16" fill="hold" grpId="0" nodeType="withEffect">
                                  <p:stCondLst>
                                    <p:cond delay="0"/>
                                  </p:stCondLst>
                                  <p:childTnLst>
                                    <p:set>
                                      <p:cBhvr>
                                        <p:cTn id="33" dur="1" fill="hold">
                                          <p:stCondLst>
                                            <p:cond delay="0"/>
                                          </p:stCondLst>
                                        </p:cTn>
                                        <p:tgtEl>
                                          <p:spTgt spid="98326"/>
                                        </p:tgtEl>
                                        <p:attrNameLst>
                                          <p:attrName>style.visibility</p:attrName>
                                        </p:attrNameLst>
                                      </p:cBhvr>
                                      <p:to>
                                        <p:strVal val="visible"/>
                                      </p:to>
                                    </p:set>
                                    <p:anim calcmode="lin" valueType="num">
                                      <p:cBhvr>
                                        <p:cTn id="34" dur="400" fill="hold"/>
                                        <p:tgtEl>
                                          <p:spTgt spid="98326"/>
                                        </p:tgtEl>
                                        <p:attrNameLst>
                                          <p:attrName>ppt_w</p:attrName>
                                        </p:attrNameLst>
                                      </p:cBhvr>
                                      <p:tavLst>
                                        <p:tav tm="0">
                                          <p:val>
                                            <p:fltVal val="0"/>
                                          </p:val>
                                        </p:tav>
                                        <p:tav tm="100000">
                                          <p:val>
                                            <p:strVal val="#ppt_w"/>
                                          </p:val>
                                        </p:tav>
                                      </p:tavLst>
                                    </p:anim>
                                    <p:anim calcmode="lin" valueType="num">
                                      <p:cBhvr>
                                        <p:cTn id="35" dur="400" fill="hold"/>
                                        <p:tgtEl>
                                          <p:spTgt spid="98326"/>
                                        </p:tgtEl>
                                        <p:attrNameLst>
                                          <p:attrName>ppt_h</p:attrName>
                                        </p:attrNameLst>
                                      </p:cBhvr>
                                      <p:tavLst>
                                        <p:tav tm="0">
                                          <p:val>
                                            <p:fltVal val="0"/>
                                          </p:val>
                                        </p:tav>
                                        <p:tav tm="100000">
                                          <p:val>
                                            <p:strVal val="#ppt_h"/>
                                          </p:val>
                                        </p:tav>
                                      </p:tavLst>
                                    </p:anim>
                                  </p:childTnLst>
                                </p:cTn>
                              </p:par>
                            </p:childTnLst>
                          </p:cTn>
                        </p:par>
                        <p:par>
                          <p:cTn id="36" fill="hold">
                            <p:stCondLst>
                              <p:cond delay="1900"/>
                            </p:stCondLst>
                            <p:childTnLst>
                              <p:par>
                                <p:cTn id="37" presetID="23" presetClass="entr" presetSubtype="16" fill="hold" nodeType="afterEffect">
                                  <p:stCondLst>
                                    <p:cond delay="0"/>
                                  </p:stCondLst>
                                  <p:childTnLst>
                                    <p:set>
                                      <p:cBhvr>
                                        <p:cTn id="38" dur="1" fill="hold">
                                          <p:stCondLst>
                                            <p:cond delay="0"/>
                                          </p:stCondLst>
                                        </p:cTn>
                                        <p:tgtEl>
                                          <p:spTgt spid="98323"/>
                                        </p:tgtEl>
                                        <p:attrNameLst>
                                          <p:attrName>style.visibility</p:attrName>
                                        </p:attrNameLst>
                                      </p:cBhvr>
                                      <p:to>
                                        <p:strVal val="visible"/>
                                      </p:to>
                                    </p:set>
                                    <p:anim calcmode="lin" valueType="num">
                                      <p:cBhvr>
                                        <p:cTn id="39" dur="500" fill="hold"/>
                                        <p:tgtEl>
                                          <p:spTgt spid="98323"/>
                                        </p:tgtEl>
                                        <p:attrNameLst>
                                          <p:attrName>ppt_w</p:attrName>
                                        </p:attrNameLst>
                                      </p:cBhvr>
                                      <p:tavLst>
                                        <p:tav tm="0">
                                          <p:val>
                                            <p:fltVal val="0"/>
                                          </p:val>
                                        </p:tav>
                                        <p:tav tm="100000">
                                          <p:val>
                                            <p:strVal val="#ppt_w"/>
                                          </p:val>
                                        </p:tav>
                                      </p:tavLst>
                                    </p:anim>
                                    <p:anim calcmode="lin" valueType="num">
                                      <p:cBhvr>
                                        <p:cTn id="40" dur="500" fill="hold"/>
                                        <p:tgtEl>
                                          <p:spTgt spid="98323"/>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98331"/>
                                        </p:tgtEl>
                                        <p:attrNameLst>
                                          <p:attrName>style.visibility</p:attrName>
                                        </p:attrNameLst>
                                      </p:cBhvr>
                                      <p:to>
                                        <p:strVal val="visible"/>
                                      </p:to>
                                    </p:set>
                                    <p:anim calcmode="lin" valueType="num">
                                      <p:cBhvr>
                                        <p:cTn id="43" dur="400" fill="hold"/>
                                        <p:tgtEl>
                                          <p:spTgt spid="98331"/>
                                        </p:tgtEl>
                                        <p:attrNameLst>
                                          <p:attrName>ppt_w</p:attrName>
                                        </p:attrNameLst>
                                      </p:cBhvr>
                                      <p:tavLst>
                                        <p:tav tm="0">
                                          <p:val>
                                            <p:fltVal val="0"/>
                                          </p:val>
                                        </p:tav>
                                        <p:tav tm="100000">
                                          <p:val>
                                            <p:strVal val="#ppt_w"/>
                                          </p:val>
                                        </p:tav>
                                      </p:tavLst>
                                    </p:anim>
                                    <p:anim calcmode="lin" valueType="num">
                                      <p:cBhvr>
                                        <p:cTn id="44" dur="400" fill="hold"/>
                                        <p:tgtEl>
                                          <p:spTgt spid="983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400"/>
                            </p:stCondLst>
                            <p:childTnLst>
                              <p:par>
                                <p:cTn id="46" presetID="23" presetClass="entr" presetSubtype="16" fill="hold" nodeType="afterEffect">
                                  <p:stCondLst>
                                    <p:cond delay="0"/>
                                  </p:stCondLst>
                                  <p:childTnLst>
                                    <p:set>
                                      <p:cBhvr>
                                        <p:cTn id="47" dur="1" fill="hold">
                                          <p:stCondLst>
                                            <p:cond delay="0"/>
                                          </p:stCondLst>
                                        </p:cTn>
                                        <p:tgtEl>
                                          <p:spTgt spid="98328"/>
                                        </p:tgtEl>
                                        <p:attrNameLst>
                                          <p:attrName>style.visibility</p:attrName>
                                        </p:attrNameLst>
                                      </p:cBhvr>
                                      <p:to>
                                        <p:strVal val="visible"/>
                                      </p:to>
                                    </p:set>
                                    <p:anim calcmode="lin" valueType="num">
                                      <p:cBhvr>
                                        <p:cTn id="48" dur="500" fill="hold"/>
                                        <p:tgtEl>
                                          <p:spTgt spid="98328"/>
                                        </p:tgtEl>
                                        <p:attrNameLst>
                                          <p:attrName>ppt_w</p:attrName>
                                        </p:attrNameLst>
                                      </p:cBhvr>
                                      <p:tavLst>
                                        <p:tav tm="0">
                                          <p:val>
                                            <p:fltVal val="0"/>
                                          </p:val>
                                        </p:tav>
                                        <p:tav tm="100000">
                                          <p:val>
                                            <p:strVal val="#ppt_w"/>
                                          </p:val>
                                        </p:tav>
                                      </p:tavLst>
                                    </p:anim>
                                    <p:anim calcmode="lin" valueType="num">
                                      <p:cBhvr>
                                        <p:cTn id="49" dur="500" fill="hold"/>
                                        <p:tgtEl>
                                          <p:spTgt spid="9832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2900"/>
                            </p:stCondLst>
                            <p:childTnLst>
                              <p:par>
                                <p:cTn id="51" presetID="23" presetClass="entr" presetSubtype="16" fill="hold" grpId="0" nodeType="afterEffect">
                                  <p:stCondLst>
                                    <p:cond delay="0"/>
                                  </p:stCondLst>
                                  <p:childTnLst>
                                    <p:set>
                                      <p:cBhvr>
                                        <p:cTn id="52" dur="1" fill="hold">
                                          <p:stCondLst>
                                            <p:cond delay="0"/>
                                          </p:stCondLst>
                                        </p:cTn>
                                        <p:tgtEl>
                                          <p:spTgt spid="98312"/>
                                        </p:tgtEl>
                                        <p:attrNameLst>
                                          <p:attrName>style.visibility</p:attrName>
                                        </p:attrNameLst>
                                      </p:cBhvr>
                                      <p:to>
                                        <p:strVal val="visible"/>
                                      </p:to>
                                    </p:set>
                                    <p:anim calcmode="lin" valueType="num">
                                      <p:cBhvr>
                                        <p:cTn id="53" dur="400" fill="hold"/>
                                        <p:tgtEl>
                                          <p:spTgt spid="98312"/>
                                        </p:tgtEl>
                                        <p:attrNameLst>
                                          <p:attrName>ppt_w</p:attrName>
                                        </p:attrNameLst>
                                      </p:cBhvr>
                                      <p:tavLst>
                                        <p:tav tm="0">
                                          <p:val>
                                            <p:fltVal val="0"/>
                                          </p:val>
                                        </p:tav>
                                        <p:tav tm="100000">
                                          <p:val>
                                            <p:strVal val="#ppt_w"/>
                                          </p:val>
                                        </p:tav>
                                      </p:tavLst>
                                    </p:anim>
                                    <p:anim calcmode="lin" valueType="num">
                                      <p:cBhvr>
                                        <p:cTn id="54" dur="400" fill="hold"/>
                                        <p:tgtEl>
                                          <p:spTgt spid="9831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300"/>
                            </p:stCondLst>
                            <p:childTnLst>
                              <p:par>
                                <p:cTn id="56" presetID="23" presetClass="entr" presetSubtype="16" fill="hold" grpId="0" nodeType="afterEffect">
                                  <p:stCondLst>
                                    <p:cond delay="0"/>
                                  </p:stCondLst>
                                  <p:childTnLst>
                                    <p:set>
                                      <p:cBhvr>
                                        <p:cTn id="57" dur="1" fill="hold">
                                          <p:stCondLst>
                                            <p:cond delay="0"/>
                                          </p:stCondLst>
                                        </p:cTn>
                                        <p:tgtEl>
                                          <p:spTgt spid="98317"/>
                                        </p:tgtEl>
                                        <p:attrNameLst>
                                          <p:attrName>style.visibility</p:attrName>
                                        </p:attrNameLst>
                                      </p:cBhvr>
                                      <p:to>
                                        <p:strVal val="visible"/>
                                      </p:to>
                                    </p:set>
                                    <p:anim calcmode="lin" valueType="num">
                                      <p:cBhvr>
                                        <p:cTn id="58" dur="400" fill="hold"/>
                                        <p:tgtEl>
                                          <p:spTgt spid="98317"/>
                                        </p:tgtEl>
                                        <p:attrNameLst>
                                          <p:attrName>ppt_w</p:attrName>
                                        </p:attrNameLst>
                                      </p:cBhvr>
                                      <p:tavLst>
                                        <p:tav tm="0">
                                          <p:val>
                                            <p:fltVal val="0"/>
                                          </p:val>
                                        </p:tav>
                                        <p:tav tm="100000">
                                          <p:val>
                                            <p:strVal val="#ppt_w"/>
                                          </p:val>
                                        </p:tav>
                                      </p:tavLst>
                                    </p:anim>
                                    <p:anim calcmode="lin" valueType="num">
                                      <p:cBhvr>
                                        <p:cTn id="59" dur="400" fill="hold"/>
                                        <p:tgtEl>
                                          <p:spTgt spid="9831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700"/>
                            </p:stCondLst>
                            <p:childTnLst>
                              <p:par>
                                <p:cTn id="61" presetID="23" presetClass="entr" presetSubtype="16" fill="hold" grpId="0" nodeType="afterEffect">
                                  <p:stCondLst>
                                    <p:cond delay="0"/>
                                  </p:stCondLst>
                                  <p:childTnLst>
                                    <p:set>
                                      <p:cBhvr>
                                        <p:cTn id="62" dur="1" fill="hold">
                                          <p:stCondLst>
                                            <p:cond delay="0"/>
                                          </p:stCondLst>
                                        </p:cTn>
                                        <p:tgtEl>
                                          <p:spTgt spid="98322"/>
                                        </p:tgtEl>
                                        <p:attrNameLst>
                                          <p:attrName>style.visibility</p:attrName>
                                        </p:attrNameLst>
                                      </p:cBhvr>
                                      <p:to>
                                        <p:strVal val="visible"/>
                                      </p:to>
                                    </p:set>
                                    <p:anim calcmode="lin" valueType="num">
                                      <p:cBhvr>
                                        <p:cTn id="63" dur="400" fill="hold"/>
                                        <p:tgtEl>
                                          <p:spTgt spid="98322"/>
                                        </p:tgtEl>
                                        <p:attrNameLst>
                                          <p:attrName>ppt_w</p:attrName>
                                        </p:attrNameLst>
                                      </p:cBhvr>
                                      <p:tavLst>
                                        <p:tav tm="0">
                                          <p:val>
                                            <p:fltVal val="0"/>
                                          </p:val>
                                        </p:tav>
                                        <p:tav tm="100000">
                                          <p:val>
                                            <p:strVal val="#ppt_w"/>
                                          </p:val>
                                        </p:tav>
                                      </p:tavLst>
                                    </p:anim>
                                    <p:anim calcmode="lin" valueType="num">
                                      <p:cBhvr>
                                        <p:cTn id="64" dur="400" fill="hold"/>
                                        <p:tgtEl>
                                          <p:spTgt spid="98322"/>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98327"/>
                                        </p:tgtEl>
                                        <p:attrNameLst>
                                          <p:attrName>style.visibility</p:attrName>
                                        </p:attrNameLst>
                                      </p:cBhvr>
                                      <p:to>
                                        <p:strVal val="visible"/>
                                      </p:to>
                                    </p:set>
                                    <p:anim calcmode="lin" valueType="num">
                                      <p:cBhvr>
                                        <p:cTn id="68" dur="400" fill="hold"/>
                                        <p:tgtEl>
                                          <p:spTgt spid="98327"/>
                                        </p:tgtEl>
                                        <p:attrNameLst>
                                          <p:attrName>ppt_w</p:attrName>
                                        </p:attrNameLst>
                                      </p:cBhvr>
                                      <p:tavLst>
                                        <p:tav tm="0">
                                          <p:val>
                                            <p:fltVal val="0"/>
                                          </p:val>
                                        </p:tav>
                                        <p:tav tm="100000">
                                          <p:val>
                                            <p:strVal val="#ppt_w"/>
                                          </p:val>
                                        </p:tav>
                                      </p:tavLst>
                                    </p:anim>
                                    <p:anim calcmode="lin" valueType="num">
                                      <p:cBhvr>
                                        <p:cTn id="69" dur="400" fill="hold"/>
                                        <p:tgtEl>
                                          <p:spTgt spid="98327"/>
                                        </p:tgtEl>
                                        <p:attrNameLst>
                                          <p:attrName>ppt_h</p:attrName>
                                        </p:attrNameLst>
                                      </p:cBhvr>
                                      <p:tavLst>
                                        <p:tav tm="0">
                                          <p:val>
                                            <p:fltVal val="0"/>
                                          </p:val>
                                        </p:tav>
                                        <p:tav tm="100000">
                                          <p:val>
                                            <p:strVal val="#ppt_h"/>
                                          </p:val>
                                        </p:tav>
                                      </p:tavLst>
                                    </p:anim>
                                  </p:childTnLst>
                                </p:cTn>
                              </p:par>
                            </p:childTnLst>
                          </p:cTn>
                        </p:par>
                        <p:par>
                          <p:cTn id="70" fill="hold" nodeType="afterGroup">
                            <p:stCondLst>
                              <p:cond delay="4500"/>
                            </p:stCondLst>
                            <p:childTnLst>
                              <p:par>
                                <p:cTn id="71" presetID="23" presetClass="entr" presetSubtype="16" fill="hold" grpId="0" nodeType="afterEffect">
                                  <p:stCondLst>
                                    <p:cond delay="0"/>
                                  </p:stCondLst>
                                  <p:childTnLst>
                                    <p:set>
                                      <p:cBhvr>
                                        <p:cTn id="72" dur="1" fill="hold">
                                          <p:stCondLst>
                                            <p:cond delay="0"/>
                                          </p:stCondLst>
                                        </p:cTn>
                                        <p:tgtEl>
                                          <p:spTgt spid="98332"/>
                                        </p:tgtEl>
                                        <p:attrNameLst>
                                          <p:attrName>style.visibility</p:attrName>
                                        </p:attrNameLst>
                                      </p:cBhvr>
                                      <p:to>
                                        <p:strVal val="visible"/>
                                      </p:to>
                                    </p:set>
                                    <p:anim calcmode="lin" valueType="num">
                                      <p:cBhvr>
                                        <p:cTn id="73" dur="400" fill="hold"/>
                                        <p:tgtEl>
                                          <p:spTgt spid="98332"/>
                                        </p:tgtEl>
                                        <p:attrNameLst>
                                          <p:attrName>ppt_w</p:attrName>
                                        </p:attrNameLst>
                                      </p:cBhvr>
                                      <p:tavLst>
                                        <p:tav tm="0">
                                          <p:val>
                                            <p:fltVal val="0"/>
                                          </p:val>
                                        </p:tav>
                                        <p:tav tm="100000">
                                          <p:val>
                                            <p:strVal val="#ppt_w"/>
                                          </p:val>
                                        </p:tav>
                                      </p:tavLst>
                                    </p:anim>
                                    <p:anim calcmode="lin" valueType="num">
                                      <p:cBhvr>
                                        <p:cTn id="74" dur="400" fill="hold"/>
                                        <p:tgtEl>
                                          <p:spTgt spid="98332"/>
                                        </p:tgtEl>
                                        <p:attrNameLst>
                                          <p:attrName>ppt_h</p:attrName>
                                        </p:attrNameLst>
                                      </p:cBhvr>
                                      <p:tavLst>
                                        <p:tav tm="0">
                                          <p:val>
                                            <p:fltVal val="0"/>
                                          </p:val>
                                        </p:tav>
                                        <p:tav tm="100000">
                                          <p:val>
                                            <p:strVal val="#ppt_h"/>
                                          </p:val>
                                        </p:tav>
                                      </p:tavLst>
                                    </p:anim>
                                  </p:childTnLst>
                                </p:cTn>
                              </p:par>
                            </p:childTnLst>
                          </p:cTn>
                        </p:par>
                        <p:par>
                          <p:cTn id="75" fill="hold">
                            <p:stCondLst>
                              <p:cond delay="4900"/>
                            </p:stCondLst>
                            <p:childTnLst>
                              <p:par>
                                <p:cTn id="76" presetID="10" presetClass="entr" presetSubtype="0" fill="hold" grpId="0" nodeType="afterEffect">
                                  <p:stCondLst>
                                    <p:cond delay="0"/>
                                  </p:stCondLst>
                                  <p:childTnLst>
                                    <p:set>
                                      <p:cBhvr>
                                        <p:cTn id="77" dur="1" fill="hold">
                                          <p:stCondLst>
                                            <p:cond delay="0"/>
                                          </p:stCondLst>
                                        </p:cTn>
                                        <p:tgtEl>
                                          <p:spTgt spid="98333"/>
                                        </p:tgtEl>
                                        <p:attrNameLst>
                                          <p:attrName>style.visibility</p:attrName>
                                        </p:attrNameLst>
                                      </p:cBhvr>
                                      <p:to>
                                        <p:strVal val="visible"/>
                                      </p:to>
                                    </p:set>
                                    <p:animEffect transition="in" filter="fade">
                                      <p:cBhvr>
                                        <p:cTn id="78"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11" grpId="0" autoUpdateAnimBg="0"/>
      <p:bldP spid="98312" grpId="0" autoUpdateAnimBg="0"/>
      <p:bldP spid="98316" grpId="0" autoUpdateAnimBg="0"/>
      <p:bldP spid="98317" grpId="0" autoUpdateAnimBg="0"/>
      <p:bldP spid="98321" grpId="0" autoUpdateAnimBg="0"/>
      <p:bldP spid="98322" grpId="0" autoUpdateAnimBg="0"/>
      <p:bldP spid="98326" grpId="0" autoUpdateAnimBg="0"/>
      <p:bldP spid="98327" grpId="0" autoUpdateAnimBg="0"/>
      <p:bldP spid="98331" grpId="0" autoUpdateAnimBg="0"/>
      <p:bldP spid="98332" grpId="0" autoUpdateAnimBg="0"/>
      <p:bldP spid="9833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1357FE-A398-4BEE-B371-847D7E2F5986}" type="slidenum">
              <a:rPr lang="en-US" sz="2000">
                <a:solidFill>
                  <a:schemeClr val="bg1"/>
                </a:solidFill>
              </a:rPr>
              <a:pPr algn="ctr" eaLnBrk="1">
                <a:lnSpc>
                  <a:spcPct val="100000"/>
                </a:lnSpc>
              </a:pPr>
              <a:t>93</a:t>
            </a:fld>
            <a:endParaRPr lang="en-US">
              <a:solidFill>
                <a:schemeClr val="bg1"/>
              </a:solidFill>
            </a:endParaRPr>
          </a:p>
        </p:txBody>
      </p:sp>
      <p:grpSp>
        <p:nvGrpSpPr>
          <p:cNvPr id="99332" name="Group 4"/>
          <p:cNvGrpSpPr>
            <a:grpSpLocks/>
          </p:cNvGrpSpPr>
          <p:nvPr/>
        </p:nvGrpSpPr>
        <p:grpSpPr bwMode="auto">
          <a:xfrm>
            <a:off x="14652625" y="3192463"/>
            <a:ext cx="2573338" cy="2573337"/>
            <a:chOff x="-1" y="-1"/>
            <a:chExt cx="2573780" cy="2573778"/>
          </a:xfrm>
        </p:grpSpPr>
        <p:sp>
          <p:nvSpPr>
            <p:cNvPr id="99333" name="AutoShape 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9334" name="AutoShape 6"/>
            <p:cNvSpPr>
              <a:spLocks/>
            </p:cNvSpPr>
            <p:nvPr/>
          </p:nvSpPr>
          <p:spPr bwMode="auto">
            <a:xfrm>
              <a:off x="762130" y="587475"/>
              <a:ext cx="1049518" cy="1398827"/>
            </a:xfrm>
            <a:custGeom>
              <a:avLst/>
              <a:gdLst>
                <a:gd name="T0" fmla="*/ 524759 w 21600"/>
                <a:gd name="T1" fmla="*/ 699414 h 21600"/>
                <a:gd name="T2" fmla="*/ 524759 w 21600"/>
                <a:gd name="T3" fmla="*/ 699414 h 21600"/>
                <a:gd name="T4" fmla="*/ 524759 w 21600"/>
                <a:gd name="T5" fmla="*/ 699414 h 21600"/>
                <a:gd name="T6" fmla="*/ 524759 w 21600"/>
                <a:gd name="T7" fmla="*/ 699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600" y="604"/>
                    <a:pt x="21600" y="1350"/>
                  </a:cubicBezTo>
                  <a:lnTo>
                    <a:pt x="21600" y="20250"/>
                  </a:lnTo>
                  <a:cubicBezTo>
                    <a:pt x="21600" y="20995"/>
                    <a:pt x="20793" y="21599"/>
                    <a:pt x="197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99335" name="AutoShape 7"/>
          <p:cNvSpPr>
            <a:spLocks/>
          </p:cNvSpPr>
          <p:nvPr/>
        </p:nvSpPr>
        <p:spPr bwMode="auto">
          <a:xfrm>
            <a:off x="17610138" y="4567238"/>
            <a:ext cx="3638550"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charset="0"/>
                <a:ea typeface="ＭＳ Ｐゴシック" charset="0"/>
                <a:cs typeface="Roboto" charset="0"/>
                <a:sym typeface="Roboto" charset="0"/>
              </a:rPr>
              <a:t>Feels something so wrong</a:t>
            </a:r>
          </a:p>
        </p:txBody>
      </p:sp>
      <p:sp>
        <p:nvSpPr>
          <p:cNvPr id="99336" name="AutoShape 8"/>
          <p:cNvSpPr>
            <a:spLocks/>
          </p:cNvSpPr>
          <p:nvPr/>
        </p:nvSpPr>
        <p:spPr bwMode="auto">
          <a:xfrm>
            <a:off x="17610138" y="3578225"/>
            <a:ext cx="1889125" cy="903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48</a:t>
            </a:r>
            <a:endParaRPr lang="en-US">
              <a:solidFill>
                <a:schemeClr val="bg1"/>
              </a:solidFill>
              <a:latin typeface="Roboto" charset="0"/>
              <a:ea typeface="ＭＳ Ｐゴシック" charset="0"/>
              <a:cs typeface="Roboto" charset="0"/>
              <a:sym typeface="Roboto" charset="0"/>
            </a:endParaRPr>
          </a:p>
        </p:txBody>
      </p:sp>
      <p:sp>
        <p:nvSpPr>
          <p:cNvPr id="99337" name="AutoShape 9"/>
          <p:cNvSpPr>
            <a:spLocks/>
          </p:cNvSpPr>
          <p:nvPr/>
        </p:nvSpPr>
        <p:spPr bwMode="auto">
          <a:xfrm>
            <a:off x="9144000" y="5353844"/>
            <a:ext cx="3135312"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charset="0"/>
                <a:ea typeface="ＭＳ Ｐゴシック" charset="0"/>
                <a:cs typeface="Roboto" charset="0"/>
                <a:sym typeface="Roboto" charset="0"/>
              </a:rPr>
              <a:t>Lorem</a:t>
            </a:r>
            <a:r>
              <a:rPr lang="en-US" dirty="0">
                <a:solidFill>
                  <a:schemeClr val="bg1"/>
                </a:solidFill>
                <a:latin typeface="Roboto" charset="0"/>
                <a:ea typeface="ＭＳ Ｐゴシック" charset="0"/>
                <a:cs typeface="Roboto" charset="0"/>
                <a:sym typeface="Roboto" charset="0"/>
              </a:rPr>
              <a:t> </a:t>
            </a:r>
            <a:r>
              <a:rPr lang="en-US" dirty="0" err="1">
                <a:solidFill>
                  <a:schemeClr val="bg1"/>
                </a:solidFill>
                <a:latin typeface="Roboto" charset="0"/>
                <a:ea typeface="ＭＳ Ｐゴシック" charset="0"/>
                <a:cs typeface="Roboto" charset="0"/>
                <a:sym typeface="Roboto" charset="0"/>
              </a:rPr>
              <a:t>ipsum</a:t>
            </a:r>
            <a:r>
              <a:rPr lang="en-US" dirty="0">
                <a:solidFill>
                  <a:schemeClr val="bg1"/>
                </a:solidFill>
                <a:latin typeface="Roboto" charset="0"/>
                <a:ea typeface="ＭＳ Ｐゴシック" charset="0"/>
                <a:cs typeface="Roboto" charset="0"/>
                <a:sym typeface="Roboto" charset="0"/>
              </a:rPr>
              <a:t> dolor </a:t>
            </a:r>
            <a:r>
              <a:rPr lang="en-US" dirty="0" err="1">
                <a:solidFill>
                  <a:schemeClr val="bg1"/>
                </a:solidFill>
                <a:latin typeface="Roboto" charset="0"/>
                <a:ea typeface="ＭＳ Ｐゴシック" charset="0"/>
                <a:cs typeface="Roboto" charset="0"/>
                <a:sym typeface="Roboto" charset="0"/>
              </a:rPr>
              <a:t>si</a:t>
            </a:r>
            <a:r>
              <a:rPr lang="en-US" dirty="0">
                <a:solidFill>
                  <a:schemeClr val="bg1"/>
                </a:solidFill>
                <a:latin typeface="Roboto" charset="0"/>
                <a:ea typeface="ＭＳ Ｐゴシック" charset="0"/>
                <a:cs typeface="Roboto" charset="0"/>
                <a:sym typeface="Roboto" charset="0"/>
              </a:rPr>
              <a:t> </a:t>
            </a:r>
            <a:r>
              <a:rPr lang="en-US" dirty="0" err="1">
                <a:solidFill>
                  <a:schemeClr val="bg1"/>
                </a:solidFill>
                <a:latin typeface="Roboto" charset="0"/>
                <a:ea typeface="ＭＳ Ｐゴシック" charset="0"/>
                <a:cs typeface="Roboto" charset="0"/>
                <a:sym typeface="Roboto" charset="0"/>
              </a:rPr>
              <a:t>amet</a:t>
            </a:r>
            <a:r>
              <a:rPr lang="en-US" dirty="0">
                <a:solidFill>
                  <a:schemeClr val="bg1"/>
                </a:solidFill>
                <a:latin typeface="Roboto" charset="0"/>
                <a:ea typeface="ＭＳ Ｐゴシック" charset="0"/>
                <a:cs typeface="Roboto" charset="0"/>
                <a:sym typeface="Roboto" charset="0"/>
              </a:rPr>
              <a:t> pretending</a:t>
            </a:r>
          </a:p>
        </p:txBody>
      </p:sp>
      <p:sp>
        <p:nvSpPr>
          <p:cNvPr id="99338" name="AutoShape 10"/>
          <p:cNvSpPr>
            <a:spLocks/>
          </p:cNvSpPr>
          <p:nvPr/>
        </p:nvSpPr>
        <p:spPr bwMode="auto">
          <a:xfrm>
            <a:off x="9056688" y="4051300"/>
            <a:ext cx="1889125"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64</a:t>
            </a:r>
            <a:endParaRPr lang="en-US" dirty="0">
              <a:solidFill>
                <a:schemeClr val="bg1"/>
              </a:solidFill>
              <a:latin typeface="Roboto" charset="0"/>
              <a:ea typeface="ＭＳ Ｐゴシック" charset="0"/>
              <a:cs typeface="Roboto" charset="0"/>
              <a:sym typeface="Roboto" charset="0"/>
            </a:endParaRPr>
          </a:p>
        </p:txBody>
      </p:sp>
      <p:grpSp>
        <p:nvGrpSpPr>
          <p:cNvPr id="99339" name="Group 11"/>
          <p:cNvGrpSpPr>
            <a:grpSpLocks/>
          </p:cNvGrpSpPr>
          <p:nvPr/>
        </p:nvGrpSpPr>
        <p:grpSpPr bwMode="auto">
          <a:xfrm>
            <a:off x="4900613" y="3667125"/>
            <a:ext cx="3778250" cy="3778250"/>
            <a:chOff x="-1" y="-1"/>
            <a:chExt cx="3777871" cy="3777870"/>
          </a:xfrm>
        </p:grpSpPr>
        <p:sp>
          <p:nvSpPr>
            <p:cNvPr id="99340" name="AutoShape 12"/>
            <p:cNvSpPr>
              <a:spLocks/>
            </p:cNvSpPr>
            <p:nvPr/>
          </p:nvSpPr>
          <p:spPr bwMode="auto">
            <a:xfrm>
              <a:off x="-1" y="-1"/>
              <a:ext cx="3777871" cy="3777870"/>
            </a:xfrm>
            <a:custGeom>
              <a:avLst/>
              <a:gdLst>
                <a:gd name="T0" fmla="*/ 1888840 w 19679"/>
                <a:gd name="T1" fmla="*/ 2073327 h 19679"/>
                <a:gd name="T2" fmla="*/ 1888840 w 19679"/>
                <a:gd name="T3" fmla="*/ 2073327 h 19679"/>
                <a:gd name="T4" fmla="*/ 1888840 w 19679"/>
                <a:gd name="T5" fmla="*/ 2073327 h 19679"/>
                <a:gd name="T6" fmla="*/ 1888840 w 19679"/>
                <a:gd name="T7" fmla="*/ 20733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9341" name="AutoShape 13"/>
            <p:cNvSpPr>
              <a:spLocks/>
            </p:cNvSpPr>
            <p:nvPr/>
          </p:nvSpPr>
          <p:spPr bwMode="auto">
            <a:xfrm>
              <a:off x="1369874" y="850813"/>
              <a:ext cx="1038121" cy="2077829"/>
            </a:xfrm>
            <a:custGeom>
              <a:avLst/>
              <a:gdLst>
                <a:gd name="T0" fmla="*/ 519061 w 21600"/>
                <a:gd name="T1" fmla="*/ 1038915 h 21600"/>
                <a:gd name="T2" fmla="*/ 519061 w 21600"/>
                <a:gd name="T3" fmla="*/ 1038915 h 21600"/>
                <a:gd name="T4" fmla="*/ 519061 w 21600"/>
                <a:gd name="T5" fmla="*/ 1038915 h 21600"/>
                <a:gd name="T6" fmla="*/ 519061 w 21600"/>
                <a:gd name="T7" fmla="*/ 10389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0" y="4050"/>
                  </a:moveTo>
                  <a:lnTo>
                    <a:pt x="1350" y="4050"/>
                  </a:lnTo>
                  <a:lnTo>
                    <a:pt x="1350"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599"/>
                  </a:moveTo>
                  <a:lnTo>
                    <a:pt x="2700" y="21599"/>
                  </a:lnTo>
                  <a:cubicBezTo>
                    <a:pt x="1208" y="21599"/>
                    <a:pt x="0" y="20995"/>
                    <a:pt x="0" y="20250"/>
                  </a:cubicBezTo>
                  <a:lnTo>
                    <a:pt x="0" y="1350"/>
                  </a:lnTo>
                  <a:cubicBezTo>
                    <a:pt x="0" y="604"/>
                    <a:pt x="1208" y="0"/>
                    <a:pt x="2700" y="0"/>
                  </a:cubicBezTo>
                  <a:lnTo>
                    <a:pt x="18899" y="0"/>
                  </a:lnTo>
                  <a:cubicBezTo>
                    <a:pt x="20391" y="0"/>
                    <a:pt x="21599" y="604"/>
                    <a:pt x="21599" y="1350"/>
                  </a:cubicBezTo>
                  <a:lnTo>
                    <a:pt x="21599" y="20250"/>
                  </a:lnTo>
                  <a:cubicBezTo>
                    <a:pt x="21599" y="20995"/>
                    <a:pt x="20391" y="21599"/>
                    <a:pt x="188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grpSp>
        <p:nvGrpSpPr>
          <p:cNvPr id="99342" name="Group 14"/>
          <p:cNvGrpSpPr>
            <a:grpSpLocks/>
          </p:cNvGrpSpPr>
          <p:nvPr/>
        </p:nvGrpSpPr>
        <p:grpSpPr bwMode="auto">
          <a:xfrm>
            <a:off x="12190413" y="7092950"/>
            <a:ext cx="2574925" cy="2573338"/>
            <a:chOff x="-1" y="-1"/>
            <a:chExt cx="2573780" cy="2573778"/>
          </a:xfrm>
        </p:grpSpPr>
        <p:sp>
          <p:nvSpPr>
            <p:cNvPr id="99343" name="AutoShape 1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9344" name="AutoShape 16"/>
            <p:cNvSpPr>
              <a:spLocks/>
            </p:cNvSpPr>
            <p:nvPr/>
          </p:nvSpPr>
          <p:spPr bwMode="auto">
            <a:xfrm>
              <a:off x="833065" y="682741"/>
              <a:ext cx="907646" cy="1208295"/>
            </a:xfrm>
            <a:custGeom>
              <a:avLst/>
              <a:gdLst>
                <a:gd name="T0" fmla="*/ 453823 w 21600"/>
                <a:gd name="T1" fmla="*/ 604148 h 21600"/>
                <a:gd name="T2" fmla="*/ 453823 w 21600"/>
                <a:gd name="T3" fmla="*/ 604148 h 21600"/>
                <a:gd name="T4" fmla="*/ 453823 w 21600"/>
                <a:gd name="T5" fmla="*/ 604148 h 21600"/>
                <a:gd name="T6" fmla="*/ 453823 w 21600"/>
                <a:gd name="T7" fmla="*/ 604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600" y="604"/>
                    <a:pt x="21600" y="1349"/>
                  </a:cubicBezTo>
                  <a:lnTo>
                    <a:pt x="21600" y="20250"/>
                  </a:lnTo>
                  <a:cubicBezTo>
                    <a:pt x="21600" y="20995"/>
                    <a:pt x="20793" y="21600"/>
                    <a:pt x="19799" y="2160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99345" name="AutoShape 17"/>
          <p:cNvSpPr>
            <a:spLocks/>
          </p:cNvSpPr>
          <p:nvPr/>
        </p:nvSpPr>
        <p:spPr bwMode="auto">
          <a:xfrm>
            <a:off x="15170150" y="8258175"/>
            <a:ext cx="5230761" cy="738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charset="0"/>
                <a:ea typeface="ＭＳ Ｐゴシック" charset="0"/>
                <a:cs typeface="Roboto" charset="0"/>
                <a:sym typeface="Roboto" charset="0"/>
              </a:rPr>
              <a:t>Friends with the </a:t>
            </a:r>
            <a:r>
              <a:rPr lang="en-US" dirty="0" smtClean="0">
                <a:solidFill>
                  <a:schemeClr val="bg1"/>
                </a:solidFill>
                <a:latin typeface="Roboto" charset="0"/>
                <a:ea typeface="ＭＳ Ｐゴシック" charset="0"/>
                <a:cs typeface="Roboto" charset="0"/>
                <a:sym typeface="Roboto" charset="0"/>
              </a:rPr>
              <a:t>monster</a:t>
            </a:r>
            <a:r>
              <a:rPr lang="id-ID" dirty="0" smtClean="0">
                <a:solidFill>
                  <a:schemeClr val="bg1"/>
                </a:solidFill>
                <a:latin typeface="Roboto" charset="0"/>
                <a:ea typeface="ＭＳ Ｐゴシック" charset="0"/>
                <a:cs typeface="Roboto" charset="0"/>
                <a:sym typeface="Roboto" charset="0"/>
              </a:rPr>
              <a:t> of bayonet</a:t>
            </a:r>
            <a:endParaRPr lang="en-US" dirty="0">
              <a:solidFill>
                <a:schemeClr val="bg1"/>
              </a:solidFill>
              <a:latin typeface="Roboto" charset="0"/>
              <a:ea typeface="ＭＳ Ｐゴシック" charset="0"/>
              <a:cs typeface="Roboto" charset="0"/>
              <a:sym typeface="Roboto" charset="0"/>
            </a:endParaRPr>
          </a:p>
        </p:txBody>
      </p:sp>
      <p:sp>
        <p:nvSpPr>
          <p:cNvPr id="99346" name="AutoShape 18"/>
          <p:cNvSpPr>
            <a:spLocks/>
          </p:cNvSpPr>
          <p:nvPr/>
        </p:nvSpPr>
        <p:spPr bwMode="auto">
          <a:xfrm>
            <a:off x="15143163" y="7478713"/>
            <a:ext cx="1887537"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45</a:t>
            </a:r>
            <a:endParaRPr lang="en-US">
              <a:solidFill>
                <a:schemeClr val="bg1"/>
              </a:solidFill>
              <a:latin typeface="Roboto" charset="0"/>
              <a:ea typeface="ＭＳ Ｐゴシック" charset="0"/>
              <a:cs typeface="Roboto" charset="0"/>
              <a:sym typeface="Roboto" charset="0"/>
            </a:endParaRPr>
          </a:p>
        </p:txBody>
      </p:sp>
      <p:grpSp>
        <p:nvGrpSpPr>
          <p:cNvPr id="99347" name="Group 19"/>
          <p:cNvGrpSpPr>
            <a:grpSpLocks/>
          </p:cNvGrpSpPr>
          <p:nvPr/>
        </p:nvGrpSpPr>
        <p:grpSpPr bwMode="auto">
          <a:xfrm>
            <a:off x="16835438" y="10555288"/>
            <a:ext cx="1889125" cy="1889125"/>
            <a:chOff x="0" y="-1"/>
            <a:chExt cx="1888935" cy="1888937"/>
          </a:xfrm>
        </p:grpSpPr>
        <p:sp>
          <p:nvSpPr>
            <p:cNvPr id="99348" name="AutoShape 20"/>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99349" name="AutoShape 21"/>
            <p:cNvSpPr>
              <a:spLocks/>
            </p:cNvSpPr>
            <p:nvPr/>
          </p:nvSpPr>
          <p:spPr bwMode="auto">
            <a:xfrm>
              <a:off x="688906"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99350" name="AutoShape 22"/>
          <p:cNvSpPr>
            <a:spLocks/>
          </p:cNvSpPr>
          <p:nvPr/>
        </p:nvSpPr>
        <p:spPr bwMode="auto">
          <a:xfrm>
            <a:off x="19130963" y="11588750"/>
            <a:ext cx="2749550"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Inside of my head</a:t>
            </a:r>
          </a:p>
        </p:txBody>
      </p:sp>
      <p:sp>
        <p:nvSpPr>
          <p:cNvPr id="99351" name="AutoShape 23"/>
          <p:cNvSpPr>
            <a:spLocks/>
          </p:cNvSpPr>
          <p:nvPr/>
        </p:nvSpPr>
        <p:spPr bwMode="auto">
          <a:xfrm>
            <a:off x="19130963" y="10598150"/>
            <a:ext cx="1889125"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33</a:t>
            </a:r>
            <a:endParaRPr lang="en-US">
              <a:solidFill>
                <a:schemeClr val="bg1"/>
              </a:solidFill>
              <a:latin typeface="Roboto" charset="0"/>
              <a:ea typeface="ＭＳ Ｐゴシック" charset="0"/>
              <a:cs typeface="Roboto" charset="0"/>
              <a:sym typeface="Roboto" charset="0"/>
            </a:endParaRPr>
          </a:p>
        </p:txBody>
      </p:sp>
      <p:sp>
        <p:nvSpPr>
          <p:cNvPr id="99352" name="AutoShape 24"/>
          <p:cNvSpPr>
            <a:spLocks/>
          </p:cNvSpPr>
          <p:nvPr/>
        </p:nvSpPr>
        <p:spPr bwMode="auto">
          <a:xfrm>
            <a:off x="5118100" y="9250363"/>
            <a:ext cx="2749550"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a:solidFill>
                  <a:schemeClr val="bg1"/>
                </a:solidFill>
              </a:rPr>
              <a:t>Well that</a:t>
            </a:r>
            <a:r>
              <a:rPr lang="ja-JP" altLang="en-US">
                <a:solidFill>
                  <a:schemeClr val="bg1"/>
                </a:solidFill>
              </a:rPr>
              <a:t>’</a:t>
            </a:r>
            <a:r>
              <a:rPr lang="en-US" altLang="ja-JP">
                <a:solidFill>
                  <a:schemeClr val="bg1"/>
                </a:solidFill>
              </a:rPr>
              <a:t>s not fair</a:t>
            </a:r>
            <a:endParaRPr lang="en-US">
              <a:solidFill>
                <a:schemeClr val="bg1"/>
              </a:solidFill>
            </a:endParaRPr>
          </a:p>
        </p:txBody>
      </p:sp>
      <p:sp>
        <p:nvSpPr>
          <p:cNvPr id="99353" name="AutoShape 25"/>
          <p:cNvSpPr>
            <a:spLocks/>
          </p:cNvSpPr>
          <p:nvPr/>
        </p:nvSpPr>
        <p:spPr bwMode="auto">
          <a:xfrm>
            <a:off x="5118100" y="8258175"/>
            <a:ext cx="1889125" cy="903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40</a:t>
            </a:r>
            <a:endParaRPr lang="en-US">
              <a:solidFill>
                <a:schemeClr val="bg1"/>
              </a:solidFill>
              <a:latin typeface="Roboto" charset="0"/>
              <a:ea typeface="ＭＳ Ｐゴシック" charset="0"/>
              <a:cs typeface="Roboto" charset="0"/>
              <a:sym typeface="Roboto" charset="0"/>
            </a:endParaRPr>
          </a:p>
        </p:txBody>
      </p:sp>
      <p:grpSp>
        <p:nvGrpSpPr>
          <p:cNvPr id="99354" name="Group 26"/>
          <p:cNvGrpSpPr>
            <a:grpSpLocks/>
          </p:cNvGrpSpPr>
          <p:nvPr/>
        </p:nvGrpSpPr>
        <p:grpSpPr bwMode="auto">
          <a:xfrm>
            <a:off x="2851150" y="8215313"/>
            <a:ext cx="1889125" cy="1889125"/>
            <a:chOff x="0" y="-1"/>
            <a:chExt cx="1888935" cy="1888937"/>
          </a:xfrm>
        </p:grpSpPr>
        <p:sp>
          <p:nvSpPr>
            <p:cNvPr id="99355" name="AutoShape 27"/>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9356" name="AutoShape 28"/>
            <p:cNvSpPr>
              <a:spLocks/>
            </p:cNvSpPr>
            <p:nvPr/>
          </p:nvSpPr>
          <p:spPr bwMode="auto">
            <a:xfrm>
              <a:off x="669858"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99357" name="AutoShape 29"/>
          <p:cNvSpPr>
            <a:spLocks/>
          </p:cNvSpPr>
          <p:nvPr/>
        </p:nvSpPr>
        <p:spPr bwMode="auto">
          <a:xfrm>
            <a:off x="10817225" y="11588749"/>
            <a:ext cx="3157538" cy="40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charset="0"/>
                <a:ea typeface="ＭＳ Ｐゴシック" charset="0"/>
                <a:cs typeface="Roboto" charset="0"/>
                <a:sym typeface="Roboto" charset="0"/>
              </a:rPr>
              <a:t>Quo </a:t>
            </a:r>
            <a:r>
              <a:rPr lang="en-US" dirty="0" err="1" smtClean="0">
                <a:solidFill>
                  <a:schemeClr val="bg1"/>
                </a:solidFill>
                <a:latin typeface="Roboto" charset="0"/>
                <a:ea typeface="ＭＳ Ｐゴシック" charset="0"/>
                <a:cs typeface="Roboto" charset="0"/>
                <a:sym typeface="Roboto" charset="0"/>
              </a:rPr>
              <a:t>possim</a:t>
            </a:r>
            <a:r>
              <a:rPr lang="id-ID" dirty="0" smtClean="0">
                <a:solidFill>
                  <a:schemeClr val="bg1"/>
                </a:solidFill>
                <a:latin typeface="Roboto" charset="0"/>
                <a:ea typeface="ＭＳ Ｐゴシック" charset="0"/>
                <a:cs typeface="Roboto" charset="0"/>
                <a:sym typeface="Roboto" charset="0"/>
              </a:rPr>
              <a:t> increases quantum</a:t>
            </a:r>
            <a:endParaRPr lang="en-US" dirty="0">
              <a:solidFill>
                <a:schemeClr val="bg1"/>
              </a:solidFill>
              <a:latin typeface="Roboto" charset="0"/>
              <a:ea typeface="ＭＳ Ｐゴシック" charset="0"/>
              <a:cs typeface="Roboto" charset="0"/>
              <a:sym typeface="Roboto" charset="0"/>
            </a:endParaRPr>
          </a:p>
        </p:txBody>
      </p:sp>
      <p:sp>
        <p:nvSpPr>
          <p:cNvPr id="99358" name="AutoShape 30"/>
          <p:cNvSpPr>
            <a:spLocks/>
          </p:cNvSpPr>
          <p:nvPr/>
        </p:nvSpPr>
        <p:spPr bwMode="auto">
          <a:xfrm>
            <a:off x="10817225" y="10598150"/>
            <a:ext cx="1889125"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a:solidFill>
                  <a:schemeClr val="bg1"/>
                </a:solidFill>
                <a:latin typeface="Roboto" charset="0"/>
                <a:ea typeface="ＭＳ Ｐゴシック" charset="0"/>
                <a:cs typeface="Roboto" charset="0"/>
                <a:sym typeface="Roboto" charset="0"/>
              </a:rPr>
              <a:t>36</a:t>
            </a:r>
            <a:endParaRPr lang="en-US">
              <a:solidFill>
                <a:schemeClr val="bg1"/>
              </a:solidFill>
              <a:latin typeface="Roboto" charset="0"/>
              <a:ea typeface="ＭＳ Ｐゴシック" charset="0"/>
              <a:cs typeface="Roboto" charset="0"/>
              <a:sym typeface="Roboto" charset="0"/>
            </a:endParaRPr>
          </a:p>
        </p:txBody>
      </p:sp>
      <p:grpSp>
        <p:nvGrpSpPr>
          <p:cNvPr id="99359" name="Group 31"/>
          <p:cNvGrpSpPr>
            <a:grpSpLocks/>
          </p:cNvGrpSpPr>
          <p:nvPr/>
        </p:nvGrpSpPr>
        <p:grpSpPr bwMode="auto">
          <a:xfrm>
            <a:off x="8550275" y="10555288"/>
            <a:ext cx="1889125" cy="1889125"/>
            <a:chOff x="0" y="-1"/>
            <a:chExt cx="1888935" cy="1888937"/>
          </a:xfrm>
        </p:grpSpPr>
        <p:sp>
          <p:nvSpPr>
            <p:cNvPr id="99360" name="AutoShape 32"/>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99361" name="AutoShape 33"/>
            <p:cNvSpPr>
              <a:spLocks/>
            </p:cNvSpPr>
            <p:nvPr/>
          </p:nvSpPr>
          <p:spPr bwMode="auto">
            <a:xfrm>
              <a:off x="593665" y="509535"/>
              <a:ext cx="701604" cy="933357"/>
            </a:xfrm>
            <a:custGeom>
              <a:avLst/>
              <a:gdLst>
                <a:gd name="T0" fmla="*/ 350802 w 21600"/>
                <a:gd name="T1" fmla="*/ 466679 h 21600"/>
                <a:gd name="T2" fmla="*/ 350802 w 21600"/>
                <a:gd name="T3" fmla="*/ 466679 h 21600"/>
                <a:gd name="T4" fmla="*/ 350802 w 21600"/>
                <a:gd name="T5" fmla="*/ 466679 h 21600"/>
                <a:gd name="T6" fmla="*/ 350802 w 21600"/>
                <a:gd name="T7" fmla="*/ 466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gr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9332"/>
                                        </p:tgtEl>
                                        <p:attrNameLst>
                                          <p:attrName>style.visibility</p:attrName>
                                        </p:attrNameLst>
                                      </p:cBhvr>
                                      <p:to>
                                        <p:strVal val="visible"/>
                                      </p:to>
                                    </p:set>
                                    <p:anim calcmode="lin" valueType="num">
                                      <p:cBhvr>
                                        <p:cTn id="7" dur="500" fill="hold"/>
                                        <p:tgtEl>
                                          <p:spTgt spid="99332"/>
                                        </p:tgtEl>
                                        <p:attrNameLst>
                                          <p:attrName>ppt_w</p:attrName>
                                        </p:attrNameLst>
                                      </p:cBhvr>
                                      <p:tavLst>
                                        <p:tav tm="0">
                                          <p:val>
                                            <p:fltVal val="0"/>
                                          </p:val>
                                        </p:tav>
                                        <p:tav tm="100000">
                                          <p:val>
                                            <p:strVal val="#ppt_w"/>
                                          </p:val>
                                        </p:tav>
                                      </p:tavLst>
                                    </p:anim>
                                    <p:anim calcmode="lin" valueType="num">
                                      <p:cBhvr>
                                        <p:cTn id="8" dur="500" fill="hold"/>
                                        <p:tgtEl>
                                          <p:spTgt spid="9933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9336"/>
                                        </p:tgtEl>
                                        <p:attrNameLst>
                                          <p:attrName>style.visibility</p:attrName>
                                        </p:attrNameLst>
                                      </p:cBhvr>
                                      <p:to>
                                        <p:strVal val="visible"/>
                                      </p:to>
                                    </p:set>
                                    <p:anim calcmode="lin" valueType="num">
                                      <p:cBhvr>
                                        <p:cTn id="11" dur="500" fill="hold"/>
                                        <p:tgtEl>
                                          <p:spTgt spid="99336"/>
                                        </p:tgtEl>
                                        <p:attrNameLst>
                                          <p:attrName>ppt_w</p:attrName>
                                        </p:attrNameLst>
                                      </p:cBhvr>
                                      <p:tavLst>
                                        <p:tav tm="0">
                                          <p:val>
                                            <p:fltVal val="0"/>
                                          </p:val>
                                        </p:tav>
                                        <p:tav tm="100000">
                                          <p:val>
                                            <p:strVal val="#ppt_w"/>
                                          </p:val>
                                        </p:tav>
                                      </p:tavLst>
                                    </p:anim>
                                    <p:anim calcmode="lin" valueType="num">
                                      <p:cBhvr>
                                        <p:cTn id="12" dur="500" fill="hold"/>
                                        <p:tgtEl>
                                          <p:spTgt spid="99336"/>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nodeType="afterEffect">
                                  <p:stCondLst>
                                    <p:cond delay="0"/>
                                  </p:stCondLst>
                                  <p:childTnLst>
                                    <p:set>
                                      <p:cBhvr>
                                        <p:cTn id="15" dur="1" fill="hold">
                                          <p:stCondLst>
                                            <p:cond delay="0"/>
                                          </p:stCondLst>
                                        </p:cTn>
                                        <p:tgtEl>
                                          <p:spTgt spid="99339"/>
                                        </p:tgtEl>
                                        <p:attrNameLst>
                                          <p:attrName>style.visibility</p:attrName>
                                        </p:attrNameLst>
                                      </p:cBhvr>
                                      <p:to>
                                        <p:strVal val="visible"/>
                                      </p:to>
                                    </p:set>
                                    <p:anim calcmode="lin" valueType="num">
                                      <p:cBhvr>
                                        <p:cTn id="16" dur="500" fill="hold"/>
                                        <p:tgtEl>
                                          <p:spTgt spid="99339"/>
                                        </p:tgtEl>
                                        <p:attrNameLst>
                                          <p:attrName>ppt_w</p:attrName>
                                        </p:attrNameLst>
                                      </p:cBhvr>
                                      <p:tavLst>
                                        <p:tav tm="0">
                                          <p:val>
                                            <p:fltVal val="0"/>
                                          </p:val>
                                        </p:tav>
                                        <p:tav tm="100000">
                                          <p:val>
                                            <p:strVal val="#ppt_w"/>
                                          </p:val>
                                        </p:tav>
                                      </p:tavLst>
                                    </p:anim>
                                    <p:anim calcmode="lin" valueType="num">
                                      <p:cBhvr>
                                        <p:cTn id="17" dur="500" fill="hold"/>
                                        <p:tgtEl>
                                          <p:spTgt spid="99339"/>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99338"/>
                                        </p:tgtEl>
                                        <p:attrNameLst>
                                          <p:attrName>style.visibility</p:attrName>
                                        </p:attrNameLst>
                                      </p:cBhvr>
                                      <p:to>
                                        <p:strVal val="visible"/>
                                      </p:to>
                                    </p:set>
                                    <p:anim calcmode="lin" valueType="num">
                                      <p:cBhvr>
                                        <p:cTn id="20" dur="500" fill="hold"/>
                                        <p:tgtEl>
                                          <p:spTgt spid="99338"/>
                                        </p:tgtEl>
                                        <p:attrNameLst>
                                          <p:attrName>ppt_w</p:attrName>
                                        </p:attrNameLst>
                                      </p:cBhvr>
                                      <p:tavLst>
                                        <p:tav tm="0">
                                          <p:val>
                                            <p:fltVal val="0"/>
                                          </p:val>
                                        </p:tav>
                                        <p:tav tm="100000">
                                          <p:val>
                                            <p:strVal val="#ppt_w"/>
                                          </p:val>
                                        </p:tav>
                                      </p:tavLst>
                                    </p:anim>
                                    <p:anim calcmode="lin" valueType="num">
                                      <p:cBhvr>
                                        <p:cTn id="21" dur="500" fill="hold"/>
                                        <p:tgtEl>
                                          <p:spTgt spid="99338"/>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99335"/>
                                        </p:tgtEl>
                                        <p:attrNameLst>
                                          <p:attrName>style.visibility</p:attrName>
                                        </p:attrNameLst>
                                      </p:cBhvr>
                                      <p:to>
                                        <p:strVal val="visible"/>
                                      </p:to>
                                    </p:set>
                                    <p:anim calcmode="lin" valueType="num">
                                      <p:cBhvr>
                                        <p:cTn id="24" dur="500" fill="hold"/>
                                        <p:tgtEl>
                                          <p:spTgt spid="99335"/>
                                        </p:tgtEl>
                                        <p:attrNameLst>
                                          <p:attrName>ppt_w</p:attrName>
                                        </p:attrNameLst>
                                      </p:cBhvr>
                                      <p:tavLst>
                                        <p:tav tm="0">
                                          <p:val>
                                            <p:fltVal val="0"/>
                                          </p:val>
                                        </p:tav>
                                        <p:tav tm="100000">
                                          <p:val>
                                            <p:strVal val="#ppt_w"/>
                                          </p:val>
                                        </p:tav>
                                      </p:tavLst>
                                    </p:anim>
                                    <p:anim calcmode="lin" valueType="num">
                                      <p:cBhvr>
                                        <p:cTn id="25" dur="500" fill="hold"/>
                                        <p:tgtEl>
                                          <p:spTgt spid="99335"/>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99337"/>
                                        </p:tgtEl>
                                        <p:attrNameLst>
                                          <p:attrName>style.visibility</p:attrName>
                                        </p:attrNameLst>
                                      </p:cBhvr>
                                      <p:to>
                                        <p:strVal val="visible"/>
                                      </p:to>
                                    </p:set>
                                    <p:anim calcmode="lin" valueType="num">
                                      <p:cBhvr>
                                        <p:cTn id="28" dur="500" fill="hold"/>
                                        <p:tgtEl>
                                          <p:spTgt spid="99337"/>
                                        </p:tgtEl>
                                        <p:attrNameLst>
                                          <p:attrName>ppt_w</p:attrName>
                                        </p:attrNameLst>
                                      </p:cBhvr>
                                      <p:tavLst>
                                        <p:tav tm="0">
                                          <p:val>
                                            <p:fltVal val="0"/>
                                          </p:val>
                                        </p:tav>
                                        <p:tav tm="100000">
                                          <p:val>
                                            <p:strVal val="#ppt_w"/>
                                          </p:val>
                                        </p:tav>
                                      </p:tavLst>
                                    </p:anim>
                                    <p:anim calcmode="lin" valueType="num">
                                      <p:cBhvr>
                                        <p:cTn id="29" dur="500" fill="hold"/>
                                        <p:tgtEl>
                                          <p:spTgt spid="99337"/>
                                        </p:tgtEl>
                                        <p:attrNameLst>
                                          <p:attrName>ppt_h</p:attrName>
                                        </p:attrNameLst>
                                      </p:cBhvr>
                                      <p:tavLst>
                                        <p:tav tm="0">
                                          <p:val>
                                            <p:fltVal val="0"/>
                                          </p:val>
                                        </p:tav>
                                        <p:tav tm="100000">
                                          <p:val>
                                            <p:strVal val="#ppt_h"/>
                                          </p:val>
                                        </p:tav>
                                      </p:tavLst>
                                    </p:anim>
                                  </p:childTnLst>
                                </p:cTn>
                              </p:par>
                            </p:childTnLst>
                          </p:cTn>
                        </p:par>
                        <p:par>
                          <p:cTn id="30" fill="hold">
                            <p:stCondLst>
                              <p:cond delay="1000"/>
                            </p:stCondLst>
                            <p:childTnLst>
                              <p:par>
                                <p:cTn id="31" presetID="23" presetClass="entr" presetSubtype="16" fill="hold" nodeType="afterEffect">
                                  <p:stCondLst>
                                    <p:cond delay="0"/>
                                  </p:stCondLst>
                                  <p:childTnLst>
                                    <p:set>
                                      <p:cBhvr>
                                        <p:cTn id="32" dur="1" fill="hold">
                                          <p:stCondLst>
                                            <p:cond delay="0"/>
                                          </p:stCondLst>
                                        </p:cTn>
                                        <p:tgtEl>
                                          <p:spTgt spid="99342"/>
                                        </p:tgtEl>
                                        <p:attrNameLst>
                                          <p:attrName>style.visibility</p:attrName>
                                        </p:attrNameLst>
                                      </p:cBhvr>
                                      <p:to>
                                        <p:strVal val="visible"/>
                                      </p:to>
                                    </p:set>
                                    <p:anim calcmode="lin" valueType="num">
                                      <p:cBhvr>
                                        <p:cTn id="33" dur="500" fill="hold"/>
                                        <p:tgtEl>
                                          <p:spTgt spid="99342"/>
                                        </p:tgtEl>
                                        <p:attrNameLst>
                                          <p:attrName>ppt_w</p:attrName>
                                        </p:attrNameLst>
                                      </p:cBhvr>
                                      <p:tavLst>
                                        <p:tav tm="0">
                                          <p:val>
                                            <p:fltVal val="0"/>
                                          </p:val>
                                        </p:tav>
                                        <p:tav tm="100000">
                                          <p:val>
                                            <p:strVal val="#ppt_w"/>
                                          </p:val>
                                        </p:tav>
                                      </p:tavLst>
                                    </p:anim>
                                    <p:anim calcmode="lin" valueType="num">
                                      <p:cBhvr>
                                        <p:cTn id="34" dur="500" fill="hold"/>
                                        <p:tgtEl>
                                          <p:spTgt spid="99342"/>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99346"/>
                                        </p:tgtEl>
                                        <p:attrNameLst>
                                          <p:attrName>style.visibility</p:attrName>
                                        </p:attrNameLst>
                                      </p:cBhvr>
                                      <p:to>
                                        <p:strVal val="visible"/>
                                      </p:to>
                                    </p:set>
                                    <p:anim calcmode="lin" valueType="num">
                                      <p:cBhvr>
                                        <p:cTn id="37" dur="500" fill="hold"/>
                                        <p:tgtEl>
                                          <p:spTgt spid="99346"/>
                                        </p:tgtEl>
                                        <p:attrNameLst>
                                          <p:attrName>ppt_w</p:attrName>
                                        </p:attrNameLst>
                                      </p:cBhvr>
                                      <p:tavLst>
                                        <p:tav tm="0">
                                          <p:val>
                                            <p:fltVal val="0"/>
                                          </p:val>
                                        </p:tav>
                                        <p:tav tm="100000">
                                          <p:val>
                                            <p:strVal val="#ppt_w"/>
                                          </p:val>
                                        </p:tav>
                                      </p:tavLst>
                                    </p:anim>
                                    <p:anim calcmode="lin" valueType="num">
                                      <p:cBhvr>
                                        <p:cTn id="38" dur="500" fill="hold"/>
                                        <p:tgtEl>
                                          <p:spTgt spid="99346"/>
                                        </p:tgtEl>
                                        <p:attrNameLst>
                                          <p:attrName>ppt_h</p:attrName>
                                        </p:attrNameLst>
                                      </p:cBhvr>
                                      <p:tavLst>
                                        <p:tav tm="0">
                                          <p:val>
                                            <p:fltVal val="0"/>
                                          </p:val>
                                        </p:tav>
                                        <p:tav tm="100000">
                                          <p:val>
                                            <p:strVal val="#ppt_h"/>
                                          </p:val>
                                        </p:tav>
                                      </p:tavLst>
                                    </p:anim>
                                  </p:childTnLst>
                                </p:cTn>
                              </p:par>
                            </p:childTnLst>
                          </p:cTn>
                        </p:par>
                        <p:par>
                          <p:cTn id="39" fill="hold">
                            <p:stCondLst>
                              <p:cond delay="1500"/>
                            </p:stCondLst>
                            <p:childTnLst>
                              <p:par>
                                <p:cTn id="40" presetID="23" presetClass="entr" presetSubtype="16" fill="hold" nodeType="afterEffect">
                                  <p:stCondLst>
                                    <p:cond delay="0"/>
                                  </p:stCondLst>
                                  <p:childTnLst>
                                    <p:set>
                                      <p:cBhvr>
                                        <p:cTn id="41" dur="1" fill="hold">
                                          <p:stCondLst>
                                            <p:cond delay="0"/>
                                          </p:stCondLst>
                                        </p:cTn>
                                        <p:tgtEl>
                                          <p:spTgt spid="99354"/>
                                        </p:tgtEl>
                                        <p:attrNameLst>
                                          <p:attrName>style.visibility</p:attrName>
                                        </p:attrNameLst>
                                      </p:cBhvr>
                                      <p:to>
                                        <p:strVal val="visible"/>
                                      </p:to>
                                    </p:set>
                                    <p:anim calcmode="lin" valueType="num">
                                      <p:cBhvr>
                                        <p:cTn id="42" dur="500" fill="hold"/>
                                        <p:tgtEl>
                                          <p:spTgt spid="99354"/>
                                        </p:tgtEl>
                                        <p:attrNameLst>
                                          <p:attrName>ppt_w</p:attrName>
                                        </p:attrNameLst>
                                      </p:cBhvr>
                                      <p:tavLst>
                                        <p:tav tm="0">
                                          <p:val>
                                            <p:fltVal val="0"/>
                                          </p:val>
                                        </p:tav>
                                        <p:tav tm="100000">
                                          <p:val>
                                            <p:strVal val="#ppt_w"/>
                                          </p:val>
                                        </p:tav>
                                      </p:tavLst>
                                    </p:anim>
                                    <p:anim calcmode="lin" valueType="num">
                                      <p:cBhvr>
                                        <p:cTn id="43" dur="500" fill="hold"/>
                                        <p:tgtEl>
                                          <p:spTgt spid="99354"/>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99353"/>
                                        </p:tgtEl>
                                        <p:attrNameLst>
                                          <p:attrName>style.visibility</p:attrName>
                                        </p:attrNameLst>
                                      </p:cBhvr>
                                      <p:to>
                                        <p:strVal val="visible"/>
                                      </p:to>
                                    </p:set>
                                    <p:anim calcmode="lin" valueType="num">
                                      <p:cBhvr>
                                        <p:cTn id="46" dur="500" fill="hold"/>
                                        <p:tgtEl>
                                          <p:spTgt spid="99353"/>
                                        </p:tgtEl>
                                        <p:attrNameLst>
                                          <p:attrName>ppt_w</p:attrName>
                                        </p:attrNameLst>
                                      </p:cBhvr>
                                      <p:tavLst>
                                        <p:tav tm="0">
                                          <p:val>
                                            <p:fltVal val="0"/>
                                          </p:val>
                                        </p:tav>
                                        <p:tav tm="100000">
                                          <p:val>
                                            <p:strVal val="#ppt_w"/>
                                          </p:val>
                                        </p:tav>
                                      </p:tavLst>
                                    </p:anim>
                                    <p:anim calcmode="lin" valueType="num">
                                      <p:cBhvr>
                                        <p:cTn id="47" dur="500" fill="hold"/>
                                        <p:tgtEl>
                                          <p:spTgt spid="99353"/>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0"/>
                                  </p:stCondLst>
                                  <p:childTnLst>
                                    <p:set>
                                      <p:cBhvr>
                                        <p:cTn id="49" dur="1" fill="hold">
                                          <p:stCondLst>
                                            <p:cond delay="0"/>
                                          </p:stCondLst>
                                        </p:cTn>
                                        <p:tgtEl>
                                          <p:spTgt spid="99345"/>
                                        </p:tgtEl>
                                        <p:attrNameLst>
                                          <p:attrName>style.visibility</p:attrName>
                                        </p:attrNameLst>
                                      </p:cBhvr>
                                      <p:to>
                                        <p:strVal val="visible"/>
                                      </p:to>
                                    </p:set>
                                    <p:anim calcmode="lin" valueType="num">
                                      <p:cBhvr>
                                        <p:cTn id="50" dur="500" fill="hold"/>
                                        <p:tgtEl>
                                          <p:spTgt spid="99345"/>
                                        </p:tgtEl>
                                        <p:attrNameLst>
                                          <p:attrName>ppt_w</p:attrName>
                                        </p:attrNameLst>
                                      </p:cBhvr>
                                      <p:tavLst>
                                        <p:tav tm="0">
                                          <p:val>
                                            <p:fltVal val="0"/>
                                          </p:val>
                                        </p:tav>
                                        <p:tav tm="100000">
                                          <p:val>
                                            <p:strVal val="#ppt_w"/>
                                          </p:val>
                                        </p:tav>
                                      </p:tavLst>
                                    </p:anim>
                                    <p:anim calcmode="lin" valueType="num">
                                      <p:cBhvr>
                                        <p:cTn id="51" dur="500" fill="hold"/>
                                        <p:tgtEl>
                                          <p:spTgt spid="99345"/>
                                        </p:tgtEl>
                                        <p:attrNameLst>
                                          <p:attrName>ppt_h</p:attrName>
                                        </p:attrNameLst>
                                      </p:cBhvr>
                                      <p:tavLst>
                                        <p:tav tm="0">
                                          <p:val>
                                            <p:fltVal val="0"/>
                                          </p:val>
                                        </p:tav>
                                        <p:tav tm="100000">
                                          <p:val>
                                            <p:strVal val="#ppt_h"/>
                                          </p:val>
                                        </p:tav>
                                      </p:tavLst>
                                    </p:anim>
                                  </p:childTnLst>
                                </p:cTn>
                              </p:par>
                              <p:par>
                                <p:cTn id="52" presetID="23" presetClass="entr" presetSubtype="16" fill="hold" grpId="0" nodeType="withEffect">
                                  <p:stCondLst>
                                    <p:cond delay="0"/>
                                  </p:stCondLst>
                                  <p:childTnLst>
                                    <p:set>
                                      <p:cBhvr>
                                        <p:cTn id="53" dur="1" fill="hold">
                                          <p:stCondLst>
                                            <p:cond delay="0"/>
                                          </p:stCondLst>
                                        </p:cTn>
                                        <p:tgtEl>
                                          <p:spTgt spid="99352"/>
                                        </p:tgtEl>
                                        <p:attrNameLst>
                                          <p:attrName>style.visibility</p:attrName>
                                        </p:attrNameLst>
                                      </p:cBhvr>
                                      <p:to>
                                        <p:strVal val="visible"/>
                                      </p:to>
                                    </p:set>
                                    <p:anim calcmode="lin" valueType="num">
                                      <p:cBhvr>
                                        <p:cTn id="54" dur="500" fill="hold"/>
                                        <p:tgtEl>
                                          <p:spTgt spid="99352"/>
                                        </p:tgtEl>
                                        <p:attrNameLst>
                                          <p:attrName>ppt_w</p:attrName>
                                        </p:attrNameLst>
                                      </p:cBhvr>
                                      <p:tavLst>
                                        <p:tav tm="0">
                                          <p:val>
                                            <p:fltVal val="0"/>
                                          </p:val>
                                        </p:tav>
                                        <p:tav tm="100000">
                                          <p:val>
                                            <p:strVal val="#ppt_w"/>
                                          </p:val>
                                        </p:tav>
                                      </p:tavLst>
                                    </p:anim>
                                    <p:anim calcmode="lin" valueType="num">
                                      <p:cBhvr>
                                        <p:cTn id="55" dur="500" fill="hold"/>
                                        <p:tgtEl>
                                          <p:spTgt spid="99352"/>
                                        </p:tgtEl>
                                        <p:attrNameLst>
                                          <p:attrName>ppt_h</p:attrName>
                                        </p:attrNameLst>
                                      </p:cBhvr>
                                      <p:tavLst>
                                        <p:tav tm="0">
                                          <p:val>
                                            <p:fltVal val="0"/>
                                          </p:val>
                                        </p:tav>
                                        <p:tav tm="100000">
                                          <p:val>
                                            <p:strVal val="#ppt_h"/>
                                          </p:val>
                                        </p:tav>
                                      </p:tavLst>
                                    </p:anim>
                                  </p:childTnLst>
                                </p:cTn>
                              </p:par>
                            </p:childTnLst>
                          </p:cTn>
                        </p:par>
                        <p:par>
                          <p:cTn id="56" fill="hold">
                            <p:stCondLst>
                              <p:cond delay="2000"/>
                            </p:stCondLst>
                            <p:childTnLst>
                              <p:par>
                                <p:cTn id="57" presetID="23" presetClass="entr" presetSubtype="16" fill="hold" nodeType="afterEffect">
                                  <p:stCondLst>
                                    <p:cond delay="0"/>
                                  </p:stCondLst>
                                  <p:childTnLst>
                                    <p:set>
                                      <p:cBhvr>
                                        <p:cTn id="58" dur="1" fill="hold">
                                          <p:stCondLst>
                                            <p:cond delay="0"/>
                                          </p:stCondLst>
                                        </p:cTn>
                                        <p:tgtEl>
                                          <p:spTgt spid="99359"/>
                                        </p:tgtEl>
                                        <p:attrNameLst>
                                          <p:attrName>style.visibility</p:attrName>
                                        </p:attrNameLst>
                                      </p:cBhvr>
                                      <p:to>
                                        <p:strVal val="visible"/>
                                      </p:to>
                                    </p:set>
                                    <p:anim calcmode="lin" valueType="num">
                                      <p:cBhvr>
                                        <p:cTn id="59" dur="500" fill="hold"/>
                                        <p:tgtEl>
                                          <p:spTgt spid="99359"/>
                                        </p:tgtEl>
                                        <p:attrNameLst>
                                          <p:attrName>ppt_w</p:attrName>
                                        </p:attrNameLst>
                                      </p:cBhvr>
                                      <p:tavLst>
                                        <p:tav tm="0">
                                          <p:val>
                                            <p:fltVal val="0"/>
                                          </p:val>
                                        </p:tav>
                                        <p:tav tm="100000">
                                          <p:val>
                                            <p:strVal val="#ppt_w"/>
                                          </p:val>
                                        </p:tav>
                                      </p:tavLst>
                                    </p:anim>
                                    <p:anim calcmode="lin" valueType="num">
                                      <p:cBhvr>
                                        <p:cTn id="60" dur="500" fill="hold"/>
                                        <p:tgtEl>
                                          <p:spTgt spid="99359"/>
                                        </p:tgtEl>
                                        <p:attrNameLst>
                                          <p:attrName>ppt_h</p:attrName>
                                        </p:attrNameLst>
                                      </p:cBhvr>
                                      <p:tavLst>
                                        <p:tav tm="0">
                                          <p:val>
                                            <p:fltVal val="0"/>
                                          </p:val>
                                        </p:tav>
                                        <p:tav tm="100000">
                                          <p:val>
                                            <p:strVal val="#ppt_h"/>
                                          </p:val>
                                        </p:tav>
                                      </p:tavLst>
                                    </p:anim>
                                  </p:childTnLst>
                                </p:cTn>
                              </p:par>
                            </p:childTnLst>
                          </p:cTn>
                        </p:par>
                        <p:par>
                          <p:cTn id="61" fill="hold">
                            <p:stCondLst>
                              <p:cond delay="2500"/>
                            </p:stCondLst>
                            <p:childTnLst>
                              <p:par>
                                <p:cTn id="62" presetID="23" presetClass="entr" presetSubtype="16" fill="hold" nodeType="afterEffect">
                                  <p:stCondLst>
                                    <p:cond delay="0"/>
                                  </p:stCondLst>
                                  <p:childTnLst>
                                    <p:set>
                                      <p:cBhvr>
                                        <p:cTn id="63" dur="1" fill="hold">
                                          <p:stCondLst>
                                            <p:cond delay="0"/>
                                          </p:stCondLst>
                                        </p:cTn>
                                        <p:tgtEl>
                                          <p:spTgt spid="99347"/>
                                        </p:tgtEl>
                                        <p:attrNameLst>
                                          <p:attrName>style.visibility</p:attrName>
                                        </p:attrNameLst>
                                      </p:cBhvr>
                                      <p:to>
                                        <p:strVal val="visible"/>
                                      </p:to>
                                    </p:set>
                                    <p:anim calcmode="lin" valueType="num">
                                      <p:cBhvr>
                                        <p:cTn id="64" dur="500" fill="hold"/>
                                        <p:tgtEl>
                                          <p:spTgt spid="99347"/>
                                        </p:tgtEl>
                                        <p:attrNameLst>
                                          <p:attrName>ppt_w</p:attrName>
                                        </p:attrNameLst>
                                      </p:cBhvr>
                                      <p:tavLst>
                                        <p:tav tm="0">
                                          <p:val>
                                            <p:fltVal val="0"/>
                                          </p:val>
                                        </p:tav>
                                        <p:tav tm="100000">
                                          <p:val>
                                            <p:strVal val="#ppt_w"/>
                                          </p:val>
                                        </p:tav>
                                      </p:tavLst>
                                    </p:anim>
                                    <p:anim calcmode="lin" valueType="num">
                                      <p:cBhvr>
                                        <p:cTn id="65" dur="500" fill="hold"/>
                                        <p:tgtEl>
                                          <p:spTgt spid="99347"/>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99358"/>
                                        </p:tgtEl>
                                        <p:attrNameLst>
                                          <p:attrName>style.visibility</p:attrName>
                                        </p:attrNameLst>
                                      </p:cBhvr>
                                      <p:to>
                                        <p:strVal val="visible"/>
                                      </p:to>
                                    </p:set>
                                    <p:anim calcmode="lin" valueType="num">
                                      <p:cBhvr>
                                        <p:cTn id="68" dur="500" fill="hold"/>
                                        <p:tgtEl>
                                          <p:spTgt spid="99358"/>
                                        </p:tgtEl>
                                        <p:attrNameLst>
                                          <p:attrName>ppt_w</p:attrName>
                                        </p:attrNameLst>
                                      </p:cBhvr>
                                      <p:tavLst>
                                        <p:tav tm="0">
                                          <p:val>
                                            <p:fltVal val="0"/>
                                          </p:val>
                                        </p:tav>
                                        <p:tav tm="100000">
                                          <p:val>
                                            <p:strVal val="#ppt_w"/>
                                          </p:val>
                                        </p:tav>
                                      </p:tavLst>
                                    </p:anim>
                                    <p:anim calcmode="lin" valueType="num">
                                      <p:cBhvr>
                                        <p:cTn id="69" dur="500" fill="hold"/>
                                        <p:tgtEl>
                                          <p:spTgt spid="99358"/>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99351"/>
                                        </p:tgtEl>
                                        <p:attrNameLst>
                                          <p:attrName>style.visibility</p:attrName>
                                        </p:attrNameLst>
                                      </p:cBhvr>
                                      <p:to>
                                        <p:strVal val="visible"/>
                                      </p:to>
                                    </p:set>
                                    <p:anim calcmode="lin" valueType="num">
                                      <p:cBhvr>
                                        <p:cTn id="72" dur="500" fill="hold"/>
                                        <p:tgtEl>
                                          <p:spTgt spid="99351"/>
                                        </p:tgtEl>
                                        <p:attrNameLst>
                                          <p:attrName>ppt_w</p:attrName>
                                        </p:attrNameLst>
                                      </p:cBhvr>
                                      <p:tavLst>
                                        <p:tav tm="0">
                                          <p:val>
                                            <p:fltVal val="0"/>
                                          </p:val>
                                        </p:tav>
                                        <p:tav tm="100000">
                                          <p:val>
                                            <p:strVal val="#ppt_w"/>
                                          </p:val>
                                        </p:tav>
                                      </p:tavLst>
                                    </p:anim>
                                    <p:anim calcmode="lin" valueType="num">
                                      <p:cBhvr>
                                        <p:cTn id="73" dur="500" fill="hold"/>
                                        <p:tgtEl>
                                          <p:spTgt spid="99351"/>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0"/>
                                  </p:stCondLst>
                                  <p:childTnLst>
                                    <p:set>
                                      <p:cBhvr>
                                        <p:cTn id="75" dur="1" fill="hold">
                                          <p:stCondLst>
                                            <p:cond delay="0"/>
                                          </p:stCondLst>
                                        </p:cTn>
                                        <p:tgtEl>
                                          <p:spTgt spid="99357"/>
                                        </p:tgtEl>
                                        <p:attrNameLst>
                                          <p:attrName>style.visibility</p:attrName>
                                        </p:attrNameLst>
                                      </p:cBhvr>
                                      <p:to>
                                        <p:strVal val="visible"/>
                                      </p:to>
                                    </p:set>
                                    <p:anim calcmode="lin" valueType="num">
                                      <p:cBhvr>
                                        <p:cTn id="76" dur="500" fill="hold"/>
                                        <p:tgtEl>
                                          <p:spTgt spid="99357"/>
                                        </p:tgtEl>
                                        <p:attrNameLst>
                                          <p:attrName>ppt_w</p:attrName>
                                        </p:attrNameLst>
                                      </p:cBhvr>
                                      <p:tavLst>
                                        <p:tav tm="0">
                                          <p:val>
                                            <p:fltVal val="0"/>
                                          </p:val>
                                        </p:tav>
                                        <p:tav tm="100000">
                                          <p:val>
                                            <p:strVal val="#ppt_w"/>
                                          </p:val>
                                        </p:tav>
                                      </p:tavLst>
                                    </p:anim>
                                    <p:anim calcmode="lin" valueType="num">
                                      <p:cBhvr>
                                        <p:cTn id="77" dur="500" fill="hold"/>
                                        <p:tgtEl>
                                          <p:spTgt spid="99357"/>
                                        </p:tgtEl>
                                        <p:attrNameLst>
                                          <p:attrName>ppt_h</p:attrName>
                                        </p:attrNameLst>
                                      </p:cBhvr>
                                      <p:tavLst>
                                        <p:tav tm="0">
                                          <p:val>
                                            <p:fltVal val="0"/>
                                          </p:val>
                                        </p:tav>
                                        <p:tav tm="100000">
                                          <p:val>
                                            <p:strVal val="#ppt_h"/>
                                          </p:val>
                                        </p:tav>
                                      </p:tavLst>
                                    </p:anim>
                                  </p:childTnLst>
                                </p:cTn>
                              </p:par>
                              <p:par>
                                <p:cTn id="78" presetID="23" presetClass="entr" presetSubtype="16" fill="hold" grpId="0" nodeType="withEffect">
                                  <p:stCondLst>
                                    <p:cond delay="0"/>
                                  </p:stCondLst>
                                  <p:childTnLst>
                                    <p:set>
                                      <p:cBhvr>
                                        <p:cTn id="79" dur="1" fill="hold">
                                          <p:stCondLst>
                                            <p:cond delay="0"/>
                                          </p:stCondLst>
                                        </p:cTn>
                                        <p:tgtEl>
                                          <p:spTgt spid="99350"/>
                                        </p:tgtEl>
                                        <p:attrNameLst>
                                          <p:attrName>style.visibility</p:attrName>
                                        </p:attrNameLst>
                                      </p:cBhvr>
                                      <p:to>
                                        <p:strVal val="visible"/>
                                      </p:to>
                                    </p:set>
                                    <p:anim calcmode="lin" valueType="num">
                                      <p:cBhvr>
                                        <p:cTn id="80" dur="500" fill="hold"/>
                                        <p:tgtEl>
                                          <p:spTgt spid="99350"/>
                                        </p:tgtEl>
                                        <p:attrNameLst>
                                          <p:attrName>ppt_w</p:attrName>
                                        </p:attrNameLst>
                                      </p:cBhvr>
                                      <p:tavLst>
                                        <p:tav tm="0">
                                          <p:val>
                                            <p:fltVal val="0"/>
                                          </p:val>
                                        </p:tav>
                                        <p:tav tm="100000">
                                          <p:val>
                                            <p:strVal val="#ppt_w"/>
                                          </p:val>
                                        </p:tav>
                                      </p:tavLst>
                                    </p:anim>
                                    <p:anim calcmode="lin" valueType="num">
                                      <p:cBhvr>
                                        <p:cTn id="81" dur="500" fill="hold"/>
                                        <p:tgtEl>
                                          <p:spTgt spid="993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5" grpId="0" autoUpdateAnimBg="0"/>
      <p:bldP spid="99336" grpId="0" autoUpdateAnimBg="0"/>
      <p:bldP spid="99337" grpId="0" autoUpdateAnimBg="0"/>
      <p:bldP spid="99338" grpId="0" autoUpdateAnimBg="0"/>
      <p:bldP spid="99345" grpId="0" autoUpdateAnimBg="0"/>
      <p:bldP spid="99346" grpId="0" autoUpdateAnimBg="0"/>
      <p:bldP spid="99350" grpId="0" autoUpdateAnimBg="0"/>
      <p:bldP spid="99351" grpId="0" autoUpdateAnimBg="0"/>
      <p:bldP spid="99352" grpId="0" autoUpdateAnimBg="0"/>
      <p:bldP spid="99353" grpId="0" autoUpdateAnimBg="0"/>
      <p:bldP spid="99357" grpId="0" autoUpdateAnimBg="0"/>
      <p:bldP spid="99358"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C0792D-12A5-4C05-A6B0-517DE45B6B2B}" type="slidenum">
              <a:rPr lang="en-US" sz="2000">
                <a:solidFill>
                  <a:schemeClr val="bg1"/>
                </a:solidFill>
              </a:rPr>
              <a:pPr algn="ctr" eaLnBrk="1">
                <a:lnSpc>
                  <a:spcPct val="100000"/>
                </a:lnSpc>
              </a:pPr>
              <a:t>94</a:t>
            </a:fld>
            <a:endParaRPr lang="en-US">
              <a:solidFill>
                <a:schemeClr val="bg1"/>
              </a:solidFill>
            </a:endParaRPr>
          </a:p>
        </p:txBody>
      </p:sp>
      <p:sp>
        <p:nvSpPr>
          <p:cNvPr id="100356" name="AutoShape 4"/>
          <p:cNvSpPr>
            <a:spLocks/>
          </p:cNvSpPr>
          <p:nvPr/>
        </p:nvSpPr>
        <p:spPr bwMode="auto">
          <a:xfrm>
            <a:off x="18416588" y="5367338"/>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57" name="AutoShape 5"/>
          <p:cNvSpPr>
            <a:spLocks/>
          </p:cNvSpPr>
          <p:nvPr/>
        </p:nvSpPr>
        <p:spPr bwMode="auto">
          <a:xfrm>
            <a:off x="16478250" y="6530975"/>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58" name="AutoShape 6"/>
          <p:cNvSpPr>
            <a:spLocks/>
          </p:cNvSpPr>
          <p:nvPr/>
        </p:nvSpPr>
        <p:spPr bwMode="auto">
          <a:xfrm>
            <a:off x="20288250" y="7264400"/>
            <a:ext cx="1438275" cy="1436688"/>
          </a:xfrm>
          <a:custGeom>
            <a:avLst/>
            <a:gdLst>
              <a:gd name="T0" fmla="*/ 719101 w 19679"/>
              <a:gd name="T1" fmla="*/ 788466 h 19679"/>
              <a:gd name="T2" fmla="*/ 719101 w 19679"/>
              <a:gd name="T3" fmla="*/ 788466 h 19679"/>
              <a:gd name="T4" fmla="*/ 719101 w 19679"/>
              <a:gd name="T5" fmla="*/ 788466 h 19679"/>
              <a:gd name="T6" fmla="*/ 719101 w 19679"/>
              <a:gd name="T7" fmla="*/ 788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59" name="AutoShape 7"/>
          <p:cNvSpPr>
            <a:spLocks/>
          </p:cNvSpPr>
          <p:nvPr/>
        </p:nvSpPr>
        <p:spPr bwMode="auto">
          <a:xfrm>
            <a:off x="14539913" y="4073525"/>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60" name="AutoShape 8"/>
          <p:cNvSpPr>
            <a:spLocks/>
          </p:cNvSpPr>
          <p:nvPr/>
        </p:nvSpPr>
        <p:spPr bwMode="auto">
          <a:xfrm>
            <a:off x="12588875" y="5559425"/>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61" name="AutoShape 9"/>
          <p:cNvSpPr>
            <a:spLocks/>
          </p:cNvSpPr>
          <p:nvPr/>
        </p:nvSpPr>
        <p:spPr bwMode="auto">
          <a:xfrm>
            <a:off x="10639425" y="6592888"/>
            <a:ext cx="1436688" cy="1438275"/>
          </a:xfrm>
          <a:custGeom>
            <a:avLst/>
            <a:gdLst>
              <a:gd name="T0" fmla="*/ 718307 w 19679"/>
              <a:gd name="T1" fmla="*/ 789337 h 19679"/>
              <a:gd name="T2" fmla="*/ 718307 w 19679"/>
              <a:gd name="T3" fmla="*/ 789337 h 19679"/>
              <a:gd name="T4" fmla="*/ 718307 w 19679"/>
              <a:gd name="T5" fmla="*/ 789337 h 19679"/>
              <a:gd name="T6" fmla="*/ 718307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62" name="AutoShape 10"/>
          <p:cNvSpPr>
            <a:spLocks/>
          </p:cNvSpPr>
          <p:nvPr/>
        </p:nvSpPr>
        <p:spPr bwMode="auto">
          <a:xfrm>
            <a:off x="8688388" y="7324725"/>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63" name="AutoShape 11"/>
          <p:cNvSpPr>
            <a:spLocks/>
          </p:cNvSpPr>
          <p:nvPr/>
        </p:nvSpPr>
        <p:spPr bwMode="auto">
          <a:xfrm>
            <a:off x="4527550" y="5988050"/>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64" name="AutoShape 12"/>
          <p:cNvSpPr>
            <a:spLocks/>
          </p:cNvSpPr>
          <p:nvPr/>
        </p:nvSpPr>
        <p:spPr bwMode="auto">
          <a:xfrm>
            <a:off x="2524125" y="7383463"/>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65" name="AutoShape 13"/>
          <p:cNvSpPr>
            <a:spLocks/>
          </p:cNvSpPr>
          <p:nvPr/>
        </p:nvSpPr>
        <p:spPr bwMode="auto">
          <a:xfrm>
            <a:off x="6446838" y="4795838"/>
            <a:ext cx="1438275" cy="1438275"/>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0366" name="Line 14"/>
          <p:cNvSpPr>
            <a:spLocks noChangeShapeType="1"/>
          </p:cNvSpPr>
          <p:nvPr/>
        </p:nvSpPr>
        <p:spPr bwMode="auto">
          <a:xfrm flipV="1">
            <a:off x="1285875" y="11074400"/>
            <a:ext cx="21810663"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00367" name="AutoShape 15"/>
          <p:cNvSpPr>
            <a:spLocks/>
          </p:cNvSpPr>
          <p:nvPr/>
        </p:nvSpPr>
        <p:spPr bwMode="auto">
          <a:xfrm rot="-5400000">
            <a:off x="1345406" y="9124157"/>
            <a:ext cx="1951037" cy="1949450"/>
          </a:xfrm>
          <a:custGeom>
            <a:avLst/>
            <a:gdLst>
              <a:gd name="T0" fmla="*/ 975518 w 21600"/>
              <a:gd name="T1" fmla="*/ 974725 h 21600"/>
              <a:gd name="T2" fmla="*/ 975518 w 21600"/>
              <a:gd name="T3" fmla="*/ 974725 h 21600"/>
              <a:gd name="T4" fmla="*/ 975518 w 21600"/>
              <a:gd name="T5" fmla="*/ 974725 h 21600"/>
              <a:gd name="T6" fmla="*/ 975518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368" name="AutoShape 16"/>
          <p:cNvSpPr>
            <a:spLocks/>
          </p:cNvSpPr>
          <p:nvPr/>
        </p:nvSpPr>
        <p:spPr bwMode="auto">
          <a:xfrm rot="5400000" flipH="1">
            <a:off x="3295650" y="9123363"/>
            <a:ext cx="1951037" cy="1951038"/>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369" name="AutoShape 17"/>
          <p:cNvSpPr>
            <a:spLocks/>
          </p:cNvSpPr>
          <p:nvPr/>
        </p:nvSpPr>
        <p:spPr bwMode="auto">
          <a:xfrm rot="-5400000">
            <a:off x="2593975" y="8421688"/>
            <a:ext cx="3354387" cy="1951038"/>
          </a:xfrm>
          <a:custGeom>
            <a:avLst/>
            <a:gdLst>
              <a:gd name="T0" fmla="*/ 1677194 w 21600"/>
              <a:gd name="T1" fmla="*/ 975519 h 21600"/>
              <a:gd name="T2" fmla="*/ 1677194 w 21600"/>
              <a:gd name="T3" fmla="*/ 975519 h 21600"/>
              <a:gd name="T4" fmla="*/ 1677194 w 21600"/>
              <a:gd name="T5" fmla="*/ 975519 h 21600"/>
              <a:gd name="T6" fmla="*/ 16771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370" name="AutoShape 18"/>
          <p:cNvSpPr>
            <a:spLocks/>
          </p:cNvSpPr>
          <p:nvPr/>
        </p:nvSpPr>
        <p:spPr bwMode="auto">
          <a:xfrm rot="5400000" flipH="1">
            <a:off x="4545013" y="8421688"/>
            <a:ext cx="3354387" cy="1951037"/>
          </a:xfrm>
          <a:custGeom>
            <a:avLst/>
            <a:gdLst>
              <a:gd name="T0" fmla="*/ 1677194 w 21600"/>
              <a:gd name="T1" fmla="*/ 975518 h 21600"/>
              <a:gd name="T2" fmla="*/ 1677194 w 21600"/>
              <a:gd name="T3" fmla="*/ 975518 h 21600"/>
              <a:gd name="T4" fmla="*/ 1677194 w 21600"/>
              <a:gd name="T5" fmla="*/ 975518 h 21600"/>
              <a:gd name="T6" fmla="*/ 1677194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371" name="AutoShape 19"/>
          <p:cNvSpPr>
            <a:spLocks/>
          </p:cNvSpPr>
          <p:nvPr/>
        </p:nvSpPr>
        <p:spPr bwMode="auto">
          <a:xfrm rot="-5400000">
            <a:off x="3911601" y="7788275"/>
            <a:ext cx="4621212" cy="1951037"/>
          </a:xfrm>
          <a:custGeom>
            <a:avLst/>
            <a:gdLst>
              <a:gd name="T0" fmla="*/ 2310606 w 21600"/>
              <a:gd name="T1" fmla="*/ 975518 h 21600"/>
              <a:gd name="T2" fmla="*/ 2310606 w 21600"/>
              <a:gd name="T3" fmla="*/ 975518 h 21600"/>
              <a:gd name="T4" fmla="*/ 2310606 w 21600"/>
              <a:gd name="T5" fmla="*/ 975518 h 21600"/>
              <a:gd name="T6" fmla="*/ 2310606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372" name="AutoShape 20"/>
          <p:cNvSpPr>
            <a:spLocks/>
          </p:cNvSpPr>
          <p:nvPr/>
        </p:nvSpPr>
        <p:spPr bwMode="auto">
          <a:xfrm rot="5400000" flipH="1">
            <a:off x="5861844" y="7789069"/>
            <a:ext cx="4621212" cy="1949450"/>
          </a:xfrm>
          <a:custGeom>
            <a:avLst/>
            <a:gdLst>
              <a:gd name="T0" fmla="*/ 2310606 w 21600"/>
              <a:gd name="T1" fmla="*/ 974725 h 21600"/>
              <a:gd name="T2" fmla="*/ 2310606 w 21600"/>
              <a:gd name="T3" fmla="*/ 974725 h 21600"/>
              <a:gd name="T4" fmla="*/ 2310606 w 21600"/>
              <a:gd name="T5" fmla="*/ 974725 h 21600"/>
              <a:gd name="T6" fmla="*/ 231060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373" name="AutoShape 21"/>
          <p:cNvSpPr>
            <a:spLocks/>
          </p:cNvSpPr>
          <p:nvPr/>
        </p:nvSpPr>
        <p:spPr bwMode="auto">
          <a:xfrm rot="-5400000">
            <a:off x="7456488" y="9123363"/>
            <a:ext cx="1951037" cy="1951037"/>
          </a:xfrm>
          <a:custGeom>
            <a:avLst/>
            <a:gdLst>
              <a:gd name="T0" fmla="*/ 975518 w 21600"/>
              <a:gd name="T1" fmla="*/ 975518 h 21600"/>
              <a:gd name="T2" fmla="*/ 975518 w 21600"/>
              <a:gd name="T3" fmla="*/ 975518 h 21600"/>
              <a:gd name="T4" fmla="*/ 975518 w 21600"/>
              <a:gd name="T5" fmla="*/ 975518 h 21600"/>
              <a:gd name="T6" fmla="*/ 975518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374" name="AutoShape 22"/>
          <p:cNvSpPr>
            <a:spLocks/>
          </p:cNvSpPr>
          <p:nvPr/>
        </p:nvSpPr>
        <p:spPr bwMode="auto">
          <a:xfrm rot="5400000" flipH="1">
            <a:off x="9407525" y="9123363"/>
            <a:ext cx="1951037" cy="1951038"/>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375" name="AutoShape 23"/>
          <p:cNvSpPr>
            <a:spLocks/>
          </p:cNvSpPr>
          <p:nvPr/>
        </p:nvSpPr>
        <p:spPr bwMode="auto">
          <a:xfrm rot="-5400000">
            <a:off x="9009063" y="8724900"/>
            <a:ext cx="2747962" cy="1951038"/>
          </a:xfrm>
          <a:custGeom>
            <a:avLst/>
            <a:gdLst>
              <a:gd name="T0" fmla="*/ 1373981 w 21600"/>
              <a:gd name="T1" fmla="*/ 975519 h 21600"/>
              <a:gd name="T2" fmla="*/ 1373981 w 21600"/>
              <a:gd name="T3" fmla="*/ 975519 h 21600"/>
              <a:gd name="T4" fmla="*/ 1373981 w 21600"/>
              <a:gd name="T5" fmla="*/ 975519 h 21600"/>
              <a:gd name="T6" fmla="*/ 1373981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376" name="AutoShape 24"/>
          <p:cNvSpPr>
            <a:spLocks/>
          </p:cNvSpPr>
          <p:nvPr/>
        </p:nvSpPr>
        <p:spPr bwMode="auto">
          <a:xfrm rot="5400000" flipH="1">
            <a:off x="10959307" y="8725694"/>
            <a:ext cx="2747962" cy="1949450"/>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377" name="AutoShape 25"/>
          <p:cNvSpPr>
            <a:spLocks/>
          </p:cNvSpPr>
          <p:nvPr/>
        </p:nvSpPr>
        <p:spPr bwMode="auto">
          <a:xfrm rot="-5400000">
            <a:off x="10481469" y="8247857"/>
            <a:ext cx="3703637" cy="1949450"/>
          </a:xfrm>
          <a:custGeom>
            <a:avLst/>
            <a:gdLst>
              <a:gd name="T0" fmla="*/ 1851819 w 21600"/>
              <a:gd name="T1" fmla="*/ 974725 h 21600"/>
              <a:gd name="T2" fmla="*/ 1851819 w 21600"/>
              <a:gd name="T3" fmla="*/ 974725 h 21600"/>
              <a:gd name="T4" fmla="*/ 1851819 w 21600"/>
              <a:gd name="T5" fmla="*/ 974725 h 21600"/>
              <a:gd name="T6" fmla="*/ 1851819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378" name="AutoShape 26"/>
          <p:cNvSpPr>
            <a:spLocks/>
          </p:cNvSpPr>
          <p:nvPr/>
        </p:nvSpPr>
        <p:spPr bwMode="auto">
          <a:xfrm rot="5400000" flipH="1">
            <a:off x="12337257" y="8152606"/>
            <a:ext cx="3892550" cy="1951037"/>
          </a:xfrm>
          <a:custGeom>
            <a:avLst/>
            <a:gdLst>
              <a:gd name="T0" fmla="*/ 1946275 w 21600"/>
              <a:gd name="T1" fmla="*/ 975518 h 21600"/>
              <a:gd name="T2" fmla="*/ 1946275 w 21600"/>
              <a:gd name="T3" fmla="*/ 975518 h 21600"/>
              <a:gd name="T4" fmla="*/ 1946275 w 21600"/>
              <a:gd name="T5" fmla="*/ 975518 h 21600"/>
              <a:gd name="T6" fmla="*/ 1946275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379" name="AutoShape 27"/>
          <p:cNvSpPr>
            <a:spLocks/>
          </p:cNvSpPr>
          <p:nvPr/>
        </p:nvSpPr>
        <p:spPr bwMode="auto">
          <a:xfrm>
            <a:off x="2646363" y="7702550"/>
            <a:ext cx="1300162"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27%</a:t>
            </a:r>
            <a:endParaRPr lang="en-US" dirty="0">
              <a:solidFill>
                <a:schemeClr val="bg1"/>
              </a:solidFill>
              <a:latin typeface="Roboto" charset="0"/>
              <a:ea typeface="ＭＳ Ｐゴシック" charset="0"/>
              <a:cs typeface="Roboto" charset="0"/>
              <a:sym typeface="Roboto" charset="0"/>
            </a:endParaRPr>
          </a:p>
        </p:txBody>
      </p:sp>
      <p:sp>
        <p:nvSpPr>
          <p:cNvPr id="100380" name="AutoShape 28"/>
          <p:cNvSpPr>
            <a:spLocks/>
          </p:cNvSpPr>
          <p:nvPr/>
        </p:nvSpPr>
        <p:spPr bwMode="auto">
          <a:xfrm>
            <a:off x="2901950"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0381" name="AutoShape 29"/>
          <p:cNvSpPr>
            <a:spLocks/>
          </p:cNvSpPr>
          <p:nvPr/>
        </p:nvSpPr>
        <p:spPr bwMode="auto">
          <a:xfrm>
            <a:off x="4851400"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0382" name="AutoShape 30"/>
          <p:cNvSpPr>
            <a:spLocks/>
          </p:cNvSpPr>
          <p:nvPr/>
        </p:nvSpPr>
        <p:spPr bwMode="auto">
          <a:xfrm>
            <a:off x="6802438" y="11422063"/>
            <a:ext cx="788987"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0383" name="AutoShape 31"/>
          <p:cNvSpPr>
            <a:spLocks/>
          </p:cNvSpPr>
          <p:nvPr/>
        </p:nvSpPr>
        <p:spPr bwMode="auto">
          <a:xfrm>
            <a:off x="9013825" y="11422063"/>
            <a:ext cx="787400"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0384" name="AutoShape 32"/>
          <p:cNvSpPr>
            <a:spLocks/>
          </p:cNvSpPr>
          <p:nvPr/>
        </p:nvSpPr>
        <p:spPr bwMode="auto">
          <a:xfrm>
            <a:off x="10963275"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0385" name="AutoShape 33"/>
          <p:cNvSpPr>
            <a:spLocks/>
          </p:cNvSpPr>
          <p:nvPr/>
        </p:nvSpPr>
        <p:spPr bwMode="auto">
          <a:xfrm>
            <a:off x="12914313" y="11422063"/>
            <a:ext cx="788987"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0386" name="AutoShape 34"/>
          <p:cNvSpPr>
            <a:spLocks/>
          </p:cNvSpPr>
          <p:nvPr/>
        </p:nvSpPr>
        <p:spPr bwMode="auto">
          <a:xfrm>
            <a:off x="4595813" y="6337300"/>
            <a:ext cx="1301750"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54%</a:t>
            </a:r>
            <a:endParaRPr lang="en-US" dirty="0">
              <a:solidFill>
                <a:schemeClr val="bg1"/>
              </a:solidFill>
              <a:latin typeface="Roboto" charset="0"/>
              <a:ea typeface="ＭＳ Ｐゴシック" charset="0"/>
              <a:cs typeface="Roboto" charset="0"/>
              <a:sym typeface="Roboto" charset="0"/>
            </a:endParaRPr>
          </a:p>
        </p:txBody>
      </p:sp>
      <p:sp>
        <p:nvSpPr>
          <p:cNvPr id="100387" name="AutoShape 35"/>
          <p:cNvSpPr>
            <a:spLocks/>
          </p:cNvSpPr>
          <p:nvPr/>
        </p:nvSpPr>
        <p:spPr bwMode="auto">
          <a:xfrm>
            <a:off x="6546850" y="5092700"/>
            <a:ext cx="1300163" cy="858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72%</a:t>
            </a:r>
            <a:endParaRPr lang="en-US">
              <a:solidFill>
                <a:schemeClr val="bg1"/>
              </a:solidFill>
              <a:latin typeface="Roboto" charset="0"/>
              <a:ea typeface="ＭＳ Ｐゴシック" charset="0"/>
              <a:cs typeface="Roboto" charset="0"/>
              <a:sym typeface="Roboto" charset="0"/>
            </a:endParaRPr>
          </a:p>
        </p:txBody>
      </p:sp>
      <p:sp>
        <p:nvSpPr>
          <p:cNvPr id="100388" name="AutoShape 36"/>
          <p:cNvSpPr>
            <a:spLocks/>
          </p:cNvSpPr>
          <p:nvPr/>
        </p:nvSpPr>
        <p:spPr bwMode="auto">
          <a:xfrm>
            <a:off x="8756650" y="7615238"/>
            <a:ext cx="1301750"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24%</a:t>
            </a:r>
            <a:endParaRPr lang="en-US">
              <a:solidFill>
                <a:schemeClr val="bg1"/>
              </a:solidFill>
              <a:latin typeface="Roboto" charset="0"/>
              <a:ea typeface="ＭＳ Ｐゴシック" charset="0"/>
              <a:cs typeface="Roboto" charset="0"/>
              <a:sym typeface="Roboto" charset="0"/>
            </a:endParaRPr>
          </a:p>
        </p:txBody>
      </p:sp>
      <p:sp>
        <p:nvSpPr>
          <p:cNvPr id="100389" name="AutoShape 37"/>
          <p:cNvSpPr>
            <a:spLocks/>
          </p:cNvSpPr>
          <p:nvPr/>
        </p:nvSpPr>
        <p:spPr bwMode="auto">
          <a:xfrm>
            <a:off x="10707688" y="6926263"/>
            <a:ext cx="1300162"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41%</a:t>
            </a:r>
            <a:endParaRPr lang="en-US">
              <a:solidFill>
                <a:schemeClr val="bg1"/>
              </a:solidFill>
              <a:latin typeface="Roboto" charset="0"/>
              <a:ea typeface="ＭＳ Ｐゴシック" charset="0"/>
              <a:cs typeface="Roboto" charset="0"/>
              <a:sym typeface="Roboto" charset="0"/>
            </a:endParaRPr>
          </a:p>
        </p:txBody>
      </p:sp>
      <p:sp>
        <p:nvSpPr>
          <p:cNvPr id="100390" name="AutoShape 38"/>
          <p:cNvSpPr>
            <a:spLocks/>
          </p:cNvSpPr>
          <p:nvPr/>
        </p:nvSpPr>
        <p:spPr bwMode="auto">
          <a:xfrm>
            <a:off x="12658725" y="5849938"/>
            <a:ext cx="1300163"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66%</a:t>
            </a:r>
            <a:endParaRPr lang="en-US">
              <a:solidFill>
                <a:schemeClr val="bg1"/>
              </a:solidFill>
              <a:latin typeface="Roboto" charset="0"/>
              <a:ea typeface="ＭＳ Ｐゴシック" charset="0"/>
              <a:cs typeface="Roboto" charset="0"/>
              <a:sym typeface="Roboto" charset="0"/>
            </a:endParaRPr>
          </a:p>
        </p:txBody>
      </p:sp>
      <p:sp>
        <p:nvSpPr>
          <p:cNvPr id="100391" name="AutoShape 39"/>
          <p:cNvSpPr>
            <a:spLocks/>
          </p:cNvSpPr>
          <p:nvPr/>
        </p:nvSpPr>
        <p:spPr bwMode="auto">
          <a:xfrm rot="-5400000">
            <a:off x="11618119" y="7433469"/>
            <a:ext cx="5330825" cy="1951037"/>
          </a:xfrm>
          <a:custGeom>
            <a:avLst/>
            <a:gdLst>
              <a:gd name="T0" fmla="*/ 2665413 w 21600"/>
              <a:gd name="T1" fmla="*/ 975518 h 21600"/>
              <a:gd name="T2" fmla="*/ 2665413 w 21600"/>
              <a:gd name="T3" fmla="*/ 975518 h 21600"/>
              <a:gd name="T4" fmla="*/ 2665413 w 21600"/>
              <a:gd name="T5" fmla="*/ 975518 h 21600"/>
              <a:gd name="T6" fmla="*/ 2665413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392" name="AutoShape 40"/>
          <p:cNvSpPr>
            <a:spLocks/>
          </p:cNvSpPr>
          <p:nvPr/>
        </p:nvSpPr>
        <p:spPr bwMode="auto">
          <a:xfrm rot="5400000" flipH="1">
            <a:off x="13568362" y="7434263"/>
            <a:ext cx="5330825" cy="1949450"/>
          </a:xfrm>
          <a:custGeom>
            <a:avLst/>
            <a:gdLst>
              <a:gd name="T0" fmla="*/ 2665413 w 21600"/>
              <a:gd name="T1" fmla="*/ 974725 h 21600"/>
              <a:gd name="T2" fmla="*/ 2665413 w 21600"/>
              <a:gd name="T3" fmla="*/ 974725 h 21600"/>
              <a:gd name="T4" fmla="*/ 2665413 w 21600"/>
              <a:gd name="T5" fmla="*/ 974725 h 21600"/>
              <a:gd name="T6" fmla="*/ 2665413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393" name="AutoShape 41"/>
          <p:cNvSpPr>
            <a:spLocks/>
          </p:cNvSpPr>
          <p:nvPr/>
        </p:nvSpPr>
        <p:spPr bwMode="auto">
          <a:xfrm>
            <a:off x="14863763" y="11422063"/>
            <a:ext cx="788987"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0394" name="AutoShape 42"/>
          <p:cNvSpPr>
            <a:spLocks/>
          </p:cNvSpPr>
          <p:nvPr/>
        </p:nvSpPr>
        <p:spPr bwMode="auto">
          <a:xfrm>
            <a:off x="14608175" y="4364038"/>
            <a:ext cx="1301750"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88%</a:t>
            </a:r>
            <a:endParaRPr lang="en-US">
              <a:solidFill>
                <a:schemeClr val="bg1"/>
              </a:solidFill>
              <a:latin typeface="Roboto" charset="0"/>
              <a:ea typeface="ＭＳ Ｐゴシック" charset="0"/>
              <a:cs typeface="Roboto" charset="0"/>
              <a:sym typeface="Roboto" charset="0"/>
            </a:endParaRPr>
          </a:p>
        </p:txBody>
      </p:sp>
      <p:sp>
        <p:nvSpPr>
          <p:cNvPr id="100395" name="AutoShape 43"/>
          <p:cNvSpPr>
            <a:spLocks/>
          </p:cNvSpPr>
          <p:nvPr/>
        </p:nvSpPr>
        <p:spPr bwMode="auto">
          <a:xfrm rot="-5400000">
            <a:off x="14859794" y="8725694"/>
            <a:ext cx="2747962" cy="1949450"/>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396" name="AutoShape 44"/>
          <p:cNvSpPr>
            <a:spLocks/>
          </p:cNvSpPr>
          <p:nvPr/>
        </p:nvSpPr>
        <p:spPr bwMode="auto">
          <a:xfrm rot="5400000" flipH="1">
            <a:off x="16811625" y="8726488"/>
            <a:ext cx="2744787" cy="1951038"/>
          </a:xfrm>
          <a:custGeom>
            <a:avLst/>
            <a:gdLst>
              <a:gd name="T0" fmla="*/ 1372394 w 21600"/>
              <a:gd name="T1" fmla="*/ 975519 h 21600"/>
              <a:gd name="T2" fmla="*/ 1372394 w 21600"/>
              <a:gd name="T3" fmla="*/ 975519 h 21600"/>
              <a:gd name="T4" fmla="*/ 1372394 w 21600"/>
              <a:gd name="T5" fmla="*/ 975519 h 21600"/>
              <a:gd name="T6" fmla="*/ 13723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397" name="AutoShape 45"/>
          <p:cNvSpPr>
            <a:spLocks/>
          </p:cNvSpPr>
          <p:nvPr/>
        </p:nvSpPr>
        <p:spPr bwMode="auto">
          <a:xfrm>
            <a:off x="16814800"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0398" name="AutoShape 46"/>
          <p:cNvSpPr>
            <a:spLocks/>
          </p:cNvSpPr>
          <p:nvPr/>
        </p:nvSpPr>
        <p:spPr bwMode="auto">
          <a:xfrm>
            <a:off x="16559213" y="6818313"/>
            <a:ext cx="1300162"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43%</a:t>
            </a:r>
            <a:endParaRPr lang="en-US">
              <a:solidFill>
                <a:schemeClr val="bg1"/>
              </a:solidFill>
              <a:latin typeface="Roboto" charset="0"/>
              <a:ea typeface="ＭＳ Ｐゴシック" charset="0"/>
              <a:cs typeface="Roboto" charset="0"/>
              <a:sym typeface="Roboto" charset="0"/>
            </a:endParaRPr>
          </a:p>
        </p:txBody>
      </p:sp>
      <p:sp>
        <p:nvSpPr>
          <p:cNvPr id="100399" name="AutoShape 47"/>
          <p:cNvSpPr>
            <a:spLocks/>
          </p:cNvSpPr>
          <p:nvPr/>
        </p:nvSpPr>
        <p:spPr bwMode="auto">
          <a:xfrm rot="-5400000">
            <a:off x="16188531" y="8103394"/>
            <a:ext cx="3990975" cy="1951038"/>
          </a:xfrm>
          <a:custGeom>
            <a:avLst/>
            <a:gdLst>
              <a:gd name="T0" fmla="*/ 1995488 w 21600"/>
              <a:gd name="T1" fmla="*/ 975519 h 21600"/>
              <a:gd name="T2" fmla="*/ 1995488 w 21600"/>
              <a:gd name="T3" fmla="*/ 975519 h 21600"/>
              <a:gd name="T4" fmla="*/ 1995488 w 21600"/>
              <a:gd name="T5" fmla="*/ 975519 h 21600"/>
              <a:gd name="T6" fmla="*/ 199548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400" name="AutoShape 48"/>
          <p:cNvSpPr>
            <a:spLocks/>
          </p:cNvSpPr>
          <p:nvPr/>
        </p:nvSpPr>
        <p:spPr bwMode="auto">
          <a:xfrm rot="5400000" flipH="1">
            <a:off x="18110200" y="8097838"/>
            <a:ext cx="4002087" cy="1951038"/>
          </a:xfrm>
          <a:custGeom>
            <a:avLst/>
            <a:gdLst>
              <a:gd name="T0" fmla="*/ 2001044 w 21600"/>
              <a:gd name="T1" fmla="*/ 975519 h 21600"/>
              <a:gd name="T2" fmla="*/ 2001044 w 21600"/>
              <a:gd name="T3" fmla="*/ 975519 h 21600"/>
              <a:gd name="T4" fmla="*/ 2001044 w 21600"/>
              <a:gd name="T5" fmla="*/ 975519 h 21600"/>
              <a:gd name="T6" fmla="*/ 200104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401" name="AutoShape 49"/>
          <p:cNvSpPr>
            <a:spLocks/>
          </p:cNvSpPr>
          <p:nvPr/>
        </p:nvSpPr>
        <p:spPr bwMode="auto">
          <a:xfrm>
            <a:off x="18484850" y="5659438"/>
            <a:ext cx="1301750" cy="858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71%</a:t>
            </a:r>
            <a:endParaRPr lang="en-US">
              <a:solidFill>
                <a:schemeClr val="bg1"/>
              </a:solidFill>
              <a:latin typeface="Roboto" charset="0"/>
              <a:ea typeface="ＭＳ Ｐゴシック" charset="0"/>
              <a:cs typeface="Roboto" charset="0"/>
              <a:sym typeface="Roboto" charset="0"/>
            </a:endParaRPr>
          </a:p>
        </p:txBody>
      </p:sp>
      <p:sp>
        <p:nvSpPr>
          <p:cNvPr id="100402" name="AutoShape 50"/>
          <p:cNvSpPr>
            <a:spLocks/>
          </p:cNvSpPr>
          <p:nvPr/>
        </p:nvSpPr>
        <p:spPr bwMode="auto">
          <a:xfrm rot="-5400000">
            <a:off x="19191288" y="9178925"/>
            <a:ext cx="1839912" cy="1951038"/>
          </a:xfrm>
          <a:custGeom>
            <a:avLst/>
            <a:gdLst>
              <a:gd name="T0" fmla="*/ 919956 w 21600"/>
              <a:gd name="T1" fmla="*/ 975519 h 21600"/>
              <a:gd name="T2" fmla="*/ 919956 w 21600"/>
              <a:gd name="T3" fmla="*/ 975519 h 21600"/>
              <a:gd name="T4" fmla="*/ 919956 w 21600"/>
              <a:gd name="T5" fmla="*/ 975519 h 21600"/>
              <a:gd name="T6" fmla="*/ 919956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0403" name="AutoShape 51"/>
          <p:cNvSpPr>
            <a:spLocks/>
          </p:cNvSpPr>
          <p:nvPr/>
        </p:nvSpPr>
        <p:spPr bwMode="auto">
          <a:xfrm rot="5400000" flipH="1">
            <a:off x="21141532" y="9179719"/>
            <a:ext cx="1839912" cy="1949450"/>
          </a:xfrm>
          <a:custGeom>
            <a:avLst/>
            <a:gdLst>
              <a:gd name="T0" fmla="*/ 919956 w 21600"/>
              <a:gd name="T1" fmla="*/ 974725 h 21600"/>
              <a:gd name="T2" fmla="*/ 919956 w 21600"/>
              <a:gd name="T3" fmla="*/ 974725 h 21600"/>
              <a:gd name="T4" fmla="*/ 919956 w 21600"/>
              <a:gd name="T5" fmla="*/ 974725 h 21600"/>
              <a:gd name="T6" fmla="*/ 91995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0404" name="AutoShape 52"/>
          <p:cNvSpPr>
            <a:spLocks/>
          </p:cNvSpPr>
          <p:nvPr/>
        </p:nvSpPr>
        <p:spPr bwMode="auto">
          <a:xfrm>
            <a:off x="20435888" y="7532688"/>
            <a:ext cx="1300162"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19%</a:t>
            </a:r>
            <a:endParaRPr lang="en-US">
              <a:solidFill>
                <a:schemeClr val="bg1"/>
              </a:solidFill>
              <a:latin typeface="Roboto" charset="0"/>
              <a:ea typeface="ＭＳ Ｐゴシック" charset="0"/>
              <a:cs typeface="Roboto" charset="0"/>
              <a:sym typeface="Roboto" charset="0"/>
            </a:endParaRPr>
          </a:p>
        </p:txBody>
      </p:sp>
      <p:sp>
        <p:nvSpPr>
          <p:cNvPr id="100405" name="AutoShape 53"/>
          <p:cNvSpPr>
            <a:spLocks/>
          </p:cNvSpPr>
          <p:nvPr/>
        </p:nvSpPr>
        <p:spPr bwMode="auto">
          <a:xfrm>
            <a:off x="18742025"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0406" name="AutoShape 54"/>
          <p:cNvSpPr>
            <a:spLocks/>
          </p:cNvSpPr>
          <p:nvPr/>
        </p:nvSpPr>
        <p:spPr bwMode="auto">
          <a:xfrm>
            <a:off x="20691475" y="11422063"/>
            <a:ext cx="788988" cy="407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2010</a:t>
            </a:r>
            <a:endParaRPr lang="en-US"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0366"/>
                                        </p:tgtEl>
                                        <p:attrNameLst>
                                          <p:attrName>style.visibility</p:attrName>
                                        </p:attrNameLst>
                                      </p:cBhvr>
                                      <p:to>
                                        <p:strVal val="visible"/>
                                      </p:to>
                                    </p:set>
                                    <p:animEffect transition="in" filter="wipe(left)">
                                      <p:cBhvr>
                                        <p:cTn id="7" dur="500"/>
                                        <p:tgtEl>
                                          <p:spTgt spid="100366"/>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00380"/>
                                        </p:tgtEl>
                                        <p:attrNameLst>
                                          <p:attrName>style.visibility</p:attrName>
                                        </p:attrNameLst>
                                      </p:cBhvr>
                                      <p:to>
                                        <p:strVal val="visible"/>
                                      </p:to>
                                    </p:set>
                                    <p:anim calcmode="lin" valueType="num">
                                      <p:cBhvr>
                                        <p:cTn id="11" dur="500" fill="hold"/>
                                        <p:tgtEl>
                                          <p:spTgt spid="100380"/>
                                        </p:tgtEl>
                                        <p:attrNameLst>
                                          <p:attrName>ppt_w</p:attrName>
                                        </p:attrNameLst>
                                      </p:cBhvr>
                                      <p:tavLst>
                                        <p:tav tm="0">
                                          <p:val>
                                            <p:fltVal val="0"/>
                                          </p:val>
                                        </p:tav>
                                        <p:tav tm="100000">
                                          <p:val>
                                            <p:strVal val="#ppt_w"/>
                                          </p:val>
                                        </p:tav>
                                      </p:tavLst>
                                    </p:anim>
                                    <p:anim calcmode="lin" valueType="num">
                                      <p:cBhvr>
                                        <p:cTn id="12" dur="500" fill="hold"/>
                                        <p:tgtEl>
                                          <p:spTgt spid="10038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0381"/>
                                        </p:tgtEl>
                                        <p:attrNameLst>
                                          <p:attrName>style.visibility</p:attrName>
                                        </p:attrNameLst>
                                      </p:cBhvr>
                                      <p:to>
                                        <p:strVal val="visible"/>
                                      </p:to>
                                    </p:set>
                                    <p:anim calcmode="lin" valueType="num">
                                      <p:cBhvr>
                                        <p:cTn id="15" dur="500" fill="hold"/>
                                        <p:tgtEl>
                                          <p:spTgt spid="100381"/>
                                        </p:tgtEl>
                                        <p:attrNameLst>
                                          <p:attrName>ppt_w</p:attrName>
                                        </p:attrNameLst>
                                      </p:cBhvr>
                                      <p:tavLst>
                                        <p:tav tm="0">
                                          <p:val>
                                            <p:fltVal val="0"/>
                                          </p:val>
                                        </p:tav>
                                        <p:tav tm="100000">
                                          <p:val>
                                            <p:strVal val="#ppt_w"/>
                                          </p:val>
                                        </p:tav>
                                      </p:tavLst>
                                    </p:anim>
                                    <p:anim calcmode="lin" valueType="num">
                                      <p:cBhvr>
                                        <p:cTn id="16" dur="500" fill="hold"/>
                                        <p:tgtEl>
                                          <p:spTgt spid="10038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00382"/>
                                        </p:tgtEl>
                                        <p:attrNameLst>
                                          <p:attrName>style.visibility</p:attrName>
                                        </p:attrNameLst>
                                      </p:cBhvr>
                                      <p:to>
                                        <p:strVal val="visible"/>
                                      </p:to>
                                    </p:set>
                                    <p:anim calcmode="lin" valueType="num">
                                      <p:cBhvr>
                                        <p:cTn id="19" dur="500" fill="hold"/>
                                        <p:tgtEl>
                                          <p:spTgt spid="100382"/>
                                        </p:tgtEl>
                                        <p:attrNameLst>
                                          <p:attrName>ppt_w</p:attrName>
                                        </p:attrNameLst>
                                      </p:cBhvr>
                                      <p:tavLst>
                                        <p:tav tm="0">
                                          <p:val>
                                            <p:fltVal val="0"/>
                                          </p:val>
                                        </p:tav>
                                        <p:tav tm="100000">
                                          <p:val>
                                            <p:strVal val="#ppt_w"/>
                                          </p:val>
                                        </p:tav>
                                      </p:tavLst>
                                    </p:anim>
                                    <p:anim calcmode="lin" valueType="num">
                                      <p:cBhvr>
                                        <p:cTn id="20" dur="500" fill="hold"/>
                                        <p:tgtEl>
                                          <p:spTgt spid="10038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00383"/>
                                        </p:tgtEl>
                                        <p:attrNameLst>
                                          <p:attrName>style.visibility</p:attrName>
                                        </p:attrNameLst>
                                      </p:cBhvr>
                                      <p:to>
                                        <p:strVal val="visible"/>
                                      </p:to>
                                    </p:set>
                                    <p:anim calcmode="lin" valueType="num">
                                      <p:cBhvr>
                                        <p:cTn id="23" dur="500" fill="hold"/>
                                        <p:tgtEl>
                                          <p:spTgt spid="100383"/>
                                        </p:tgtEl>
                                        <p:attrNameLst>
                                          <p:attrName>ppt_w</p:attrName>
                                        </p:attrNameLst>
                                      </p:cBhvr>
                                      <p:tavLst>
                                        <p:tav tm="0">
                                          <p:val>
                                            <p:fltVal val="0"/>
                                          </p:val>
                                        </p:tav>
                                        <p:tav tm="100000">
                                          <p:val>
                                            <p:strVal val="#ppt_w"/>
                                          </p:val>
                                        </p:tav>
                                      </p:tavLst>
                                    </p:anim>
                                    <p:anim calcmode="lin" valueType="num">
                                      <p:cBhvr>
                                        <p:cTn id="24" dur="500" fill="hold"/>
                                        <p:tgtEl>
                                          <p:spTgt spid="10038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0384"/>
                                        </p:tgtEl>
                                        <p:attrNameLst>
                                          <p:attrName>style.visibility</p:attrName>
                                        </p:attrNameLst>
                                      </p:cBhvr>
                                      <p:to>
                                        <p:strVal val="visible"/>
                                      </p:to>
                                    </p:set>
                                    <p:anim calcmode="lin" valueType="num">
                                      <p:cBhvr>
                                        <p:cTn id="27" dur="500" fill="hold"/>
                                        <p:tgtEl>
                                          <p:spTgt spid="100384"/>
                                        </p:tgtEl>
                                        <p:attrNameLst>
                                          <p:attrName>ppt_w</p:attrName>
                                        </p:attrNameLst>
                                      </p:cBhvr>
                                      <p:tavLst>
                                        <p:tav tm="0">
                                          <p:val>
                                            <p:fltVal val="0"/>
                                          </p:val>
                                        </p:tav>
                                        <p:tav tm="100000">
                                          <p:val>
                                            <p:strVal val="#ppt_w"/>
                                          </p:val>
                                        </p:tav>
                                      </p:tavLst>
                                    </p:anim>
                                    <p:anim calcmode="lin" valueType="num">
                                      <p:cBhvr>
                                        <p:cTn id="28" dur="500" fill="hold"/>
                                        <p:tgtEl>
                                          <p:spTgt spid="10038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00385"/>
                                        </p:tgtEl>
                                        <p:attrNameLst>
                                          <p:attrName>style.visibility</p:attrName>
                                        </p:attrNameLst>
                                      </p:cBhvr>
                                      <p:to>
                                        <p:strVal val="visible"/>
                                      </p:to>
                                    </p:set>
                                    <p:anim calcmode="lin" valueType="num">
                                      <p:cBhvr>
                                        <p:cTn id="31" dur="500" fill="hold"/>
                                        <p:tgtEl>
                                          <p:spTgt spid="100385"/>
                                        </p:tgtEl>
                                        <p:attrNameLst>
                                          <p:attrName>ppt_w</p:attrName>
                                        </p:attrNameLst>
                                      </p:cBhvr>
                                      <p:tavLst>
                                        <p:tav tm="0">
                                          <p:val>
                                            <p:fltVal val="0"/>
                                          </p:val>
                                        </p:tav>
                                        <p:tav tm="100000">
                                          <p:val>
                                            <p:strVal val="#ppt_w"/>
                                          </p:val>
                                        </p:tav>
                                      </p:tavLst>
                                    </p:anim>
                                    <p:anim calcmode="lin" valueType="num">
                                      <p:cBhvr>
                                        <p:cTn id="32" dur="500" fill="hold"/>
                                        <p:tgtEl>
                                          <p:spTgt spid="10038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00393"/>
                                        </p:tgtEl>
                                        <p:attrNameLst>
                                          <p:attrName>style.visibility</p:attrName>
                                        </p:attrNameLst>
                                      </p:cBhvr>
                                      <p:to>
                                        <p:strVal val="visible"/>
                                      </p:to>
                                    </p:set>
                                    <p:anim calcmode="lin" valueType="num">
                                      <p:cBhvr>
                                        <p:cTn id="35" dur="500" fill="hold"/>
                                        <p:tgtEl>
                                          <p:spTgt spid="100393"/>
                                        </p:tgtEl>
                                        <p:attrNameLst>
                                          <p:attrName>ppt_w</p:attrName>
                                        </p:attrNameLst>
                                      </p:cBhvr>
                                      <p:tavLst>
                                        <p:tav tm="0">
                                          <p:val>
                                            <p:fltVal val="0"/>
                                          </p:val>
                                        </p:tav>
                                        <p:tav tm="100000">
                                          <p:val>
                                            <p:strVal val="#ppt_w"/>
                                          </p:val>
                                        </p:tav>
                                      </p:tavLst>
                                    </p:anim>
                                    <p:anim calcmode="lin" valueType="num">
                                      <p:cBhvr>
                                        <p:cTn id="36" dur="500" fill="hold"/>
                                        <p:tgtEl>
                                          <p:spTgt spid="10039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100397"/>
                                        </p:tgtEl>
                                        <p:attrNameLst>
                                          <p:attrName>style.visibility</p:attrName>
                                        </p:attrNameLst>
                                      </p:cBhvr>
                                      <p:to>
                                        <p:strVal val="visible"/>
                                      </p:to>
                                    </p:set>
                                    <p:anim calcmode="lin" valueType="num">
                                      <p:cBhvr>
                                        <p:cTn id="39" dur="500" fill="hold"/>
                                        <p:tgtEl>
                                          <p:spTgt spid="100397"/>
                                        </p:tgtEl>
                                        <p:attrNameLst>
                                          <p:attrName>ppt_w</p:attrName>
                                        </p:attrNameLst>
                                      </p:cBhvr>
                                      <p:tavLst>
                                        <p:tav tm="0">
                                          <p:val>
                                            <p:fltVal val="0"/>
                                          </p:val>
                                        </p:tav>
                                        <p:tav tm="100000">
                                          <p:val>
                                            <p:strVal val="#ppt_w"/>
                                          </p:val>
                                        </p:tav>
                                      </p:tavLst>
                                    </p:anim>
                                    <p:anim calcmode="lin" valueType="num">
                                      <p:cBhvr>
                                        <p:cTn id="40" dur="500" fill="hold"/>
                                        <p:tgtEl>
                                          <p:spTgt spid="10039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00405"/>
                                        </p:tgtEl>
                                        <p:attrNameLst>
                                          <p:attrName>style.visibility</p:attrName>
                                        </p:attrNameLst>
                                      </p:cBhvr>
                                      <p:to>
                                        <p:strVal val="visible"/>
                                      </p:to>
                                    </p:set>
                                    <p:anim calcmode="lin" valueType="num">
                                      <p:cBhvr>
                                        <p:cTn id="43" dur="500" fill="hold"/>
                                        <p:tgtEl>
                                          <p:spTgt spid="100405"/>
                                        </p:tgtEl>
                                        <p:attrNameLst>
                                          <p:attrName>ppt_w</p:attrName>
                                        </p:attrNameLst>
                                      </p:cBhvr>
                                      <p:tavLst>
                                        <p:tav tm="0">
                                          <p:val>
                                            <p:fltVal val="0"/>
                                          </p:val>
                                        </p:tav>
                                        <p:tav tm="100000">
                                          <p:val>
                                            <p:strVal val="#ppt_w"/>
                                          </p:val>
                                        </p:tav>
                                      </p:tavLst>
                                    </p:anim>
                                    <p:anim calcmode="lin" valueType="num">
                                      <p:cBhvr>
                                        <p:cTn id="44" dur="500" fill="hold"/>
                                        <p:tgtEl>
                                          <p:spTgt spid="1004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0"/>
                                  </p:stCondLst>
                                  <p:childTnLst>
                                    <p:set>
                                      <p:cBhvr>
                                        <p:cTn id="46" dur="1" fill="hold">
                                          <p:stCondLst>
                                            <p:cond delay="0"/>
                                          </p:stCondLst>
                                        </p:cTn>
                                        <p:tgtEl>
                                          <p:spTgt spid="100406"/>
                                        </p:tgtEl>
                                        <p:attrNameLst>
                                          <p:attrName>style.visibility</p:attrName>
                                        </p:attrNameLst>
                                      </p:cBhvr>
                                      <p:to>
                                        <p:strVal val="visible"/>
                                      </p:to>
                                    </p:set>
                                    <p:anim calcmode="lin" valueType="num">
                                      <p:cBhvr>
                                        <p:cTn id="47" dur="500" fill="hold"/>
                                        <p:tgtEl>
                                          <p:spTgt spid="100406"/>
                                        </p:tgtEl>
                                        <p:attrNameLst>
                                          <p:attrName>ppt_w</p:attrName>
                                        </p:attrNameLst>
                                      </p:cBhvr>
                                      <p:tavLst>
                                        <p:tav tm="0">
                                          <p:val>
                                            <p:fltVal val="0"/>
                                          </p:val>
                                        </p:tav>
                                        <p:tav tm="100000">
                                          <p:val>
                                            <p:strVal val="#ppt_w"/>
                                          </p:val>
                                        </p:tav>
                                      </p:tavLst>
                                    </p:anim>
                                    <p:anim calcmode="lin" valueType="num">
                                      <p:cBhvr>
                                        <p:cTn id="48" dur="500" fill="hold"/>
                                        <p:tgtEl>
                                          <p:spTgt spid="100406"/>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100367"/>
                                        </p:tgtEl>
                                        <p:attrNameLst>
                                          <p:attrName>style.visibility</p:attrName>
                                        </p:attrNameLst>
                                      </p:cBhvr>
                                      <p:to>
                                        <p:strVal val="visible"/>
                                      </p:to>
                                    </p:set>
                                    <p:animEffect transition="in" filter="wipe(down)">
                                      <p:cBhvr>
                                        <p:cTn id="51" dur="500"/>
                                        <p:tgtEl>
                                          <p:spTgt spid="100367"/>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00368"/>
                                        </p:tgtEl>
                                        <p:attrNameLst>
                                          <p:attrName>style.visibility</p:attrName>
                                        </p:attrNameLst>
                                      </p:cBhvr>
                                      <p:to>
                                        <p:strVal val="visible"/>
                                      </p:to>
                                    </p:set>
                                    <p:animEffect transition="in" filter="wipe(down)">
                                      <p:cBhvr>
                                        <p:cTn id="54" dur="500"/>
                                        <p:tgtEl>
                                          <p:spTgt spid="100368"/>
                                        </p:tgtEl>
                                      </p:cBhvr>
                                    </p:animEffect>
                                  </p:childTnLst>
                                </p:cTn>
                              </p:par>
                            </p:childTnLst>
                          </p:cTn>
                        </p:par>
                        <p:par>
                          <p:cTn id="55" fill="hold" nodeType="afterGroup">
                            <p:stCondLst>
                              <p:cond delay="1000"/>
                            </p:stCondLst>
                            <p:childTnLst>
                              <p:par>
                                <p:cTn id="56" presetID="23" presetClass="entr" presetSubtype="16" fill="hold" grpId="0" nodeType="afterEffect">
                                  <p:stCondLst>
                                    <p:cond delay="100"/>
                                  </p:stCondLst>
                                  <p:childTnLst>
                                    <p:set>
                                      <p:cBhvr>
                                        <p:cTn id="57" dur="1" fill="hold">
                                          <p:stCondLst>
                                            <p:cond delay="0"/>
                                          </p:stCondLst>
                                        </p:cTn>
                                        <p:tgtEl>
                                          <p:spTgt spid="100364"/>
                                        </p:tgtEl>
                                        <p:attrNameLst>
                                          <p:attrName>style.visibility</p:attrName>
                                        </p:attrNameLst>
                                      </p:cBhvr>
                                      <p:to>
                                        <p:strVal val="visible"/>
                                      </p:to>
                                    </p:set>
                                    <p:anim calcmode="lin" valueType="num">
                                      <p:cBhvr>
                                        <p:cTn id="58" dur="500" fill="hold"/>
                                        <p:tgtEl>
                                          <p:spTgt spid="100364"/>
                                        </p:tgtEl>
                                        <p:attrNameLst>
                                          <p:attrName>ppt_w</p:attrName>
                                        </p:attrNameLst>
                                      </p:cBhvr>
                                      <p:tavLst>
                                        <p:tav tm="0">
                                          <p:val>
                                            <p:fltVal val="0"/>
                                          </p:val>
                                        </p:tav>
                                        <p:tav tm="100000">
                                          <p:val>
                                            <p:strVal val="#ppt_w"/>
                                          </p:val>
                                        </p:tav>
                                      </p:tavLst>
                                    </p:anim>
                                    <p:anim calcmode="lin" valueType="num">
                                      <p:cBhvr>
                                        <p:cTn id="59" dur="500" fill="hold"/>
                                        <p:tgtEl>
                                          <p:spTgt spid="10036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600"/>
                            </p:stCondLst>
                            <p:childTnLst>
                              <p:par>
                                <p:cTn id="61" presetID="23" presetClass="entr" presetSubtype="16" fill="hold" grpId="0" nodeType="afterEffect">
                                  <p:stCondLst>
                                    <p:cond delay="100"/>
                                  </p:stCondLst>
                                  <p:childTnLst>
                                    <p:set>
                                      <p:cBhvr>
                                        <p:cTn id="62" dur="1" fill="hold">
                                          <p:stCondLst>
                                            <p:cond delay="0"/>
                                          </p:stCondLst>
                                        </p:cTn>
                                        <p:tgtEl>
                                          <p:spTgt spid="100379"/>
                                        </p:tgtEl>
                                        <p:attrNameLst>
                                          <p:attrName>style.visibility</p:attrName>
                                        </p:attrNameLst>
                                      </p:cBhvr>
                                      <p:to>
                                        <p:strVal val="visible"/>
                                      </p:to>
                                    </p:set>
                                    <p:anim calcmode="lin" valueType="num">
                                      <p:cBhvr>
                                        <p:cTn id="63" dur="500" fill="hold"/>
                                        <p:tgtEl>
                                          <p:spTgt spid="100379"/>
                                        </p:tgtEl>
                                        <p:attrNameLst>
                                          <p:attrName>ppt_w</p:attrName>
                                        </p:attrNameLst>
                                      </p:cBhvr>
                                      <p:tavLst>
                                        <p:tav tm="0">
                                          <p:val>
                                            <p:fltVal val="0"/>
                                          </p:val>
                                        </p:tav>
                                        <p:tav tm="100000">
                                          <p:val>
                                            <p:strVal val="#ppt_w"/>
                                          </p:val>
                                        </p:tav>
                                      </p:tavLst>
                                    </p:anim>
                                    <p:anim calcmode="lin" valueType="num">
                                      <p:cBhvr>
                                        <p:cTn id="64" dur="500" fill="hold"/>
                                        <p:tgtEl>
                                          <p:spTgt spid="100379"/>
                                        </p:tgtEl>
                                        <p:attrNameLst>
                                          <p:attrName>ppt_h</p:attrName>
                                        </p:attrNameLst>
                                      </p:cBhvr>
                                      <p:tavLst>
                                        <p:tav tm="0">
                                          <p:val>
                                            <p:fltVal val="0"/>
                                          </p:val>
                                        </p:tav>
                                        <p:tav tm="100000">
                                          <p:val>
                                            <p:strVal val="#ppt_h"/>
                                          </p:val>
                                        </p:tav>
                                      </p:tavLst>
                                    </p:anim>
                                  </p:childTnLst>
                                </p:cTn>
                              </p:par>
                              <p:par>
                                <p:cTn id="65" presetID="22" presetClass="entr" presetSubtype="4" fill="hold" grpId="0" nodeType="withEffect">
                                  <p:stCondLst>
                                    <p:cond delay="100"/>
                                  </p:stCondLst>
                                  <p:childTnLst>
                                    <p:set>
                                      <p:cBhvr>
                                        <p:cTn id="66" dur="1" fill="hold">
                                          <p:stCondLst>
                                            <p:cond delay="0"/>
                                          </p:stCondLst>
                                        </p:cTn>
                                        <p:tgtEl>
                                          <p:spTgt spid="100369"/>
                                        </p:tgtEl>
                                        <p:attrNameLst>
                                          <p:attrName>style.visibility</p:attrName>
                                        </p:attrNameLst>
                                      </p:cBhvr>
                                      <p:to>
                                        <p:strVal val="visible"/>
                                      </p:to>
                                    </p:set>
                                    <p:animEffect transition="in" filter="wipe(down)">
                                      <p:cBhvr>
                                        <p:cTn id="67" dur="500"/>
                                        <p:tgtEl>
                                          <p:spTgt spid="100369"/>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00370"/>
                                        </p:tgtEl>
                                        <p:attrNameLst>
                                          <p:attrName>style.visibility</p:attrName>
                                        </p:attrNameLst>
                                      </p:cBhvr>
                                      <p:to>
                                        <p:strVal val="visible"/>
                                      </p:to>
                                    </p:set>
                                    <p:animEffect transition="in" filter="wipe(down)">
                                      <p:cBhvr>
                                        <p:cTn id="70" dur="500"/>
                                        <p:tgtEl>
                                          <p:spTgt spid="100370"/>
                                        </p:tgtEl>
                                      </p:cBhvr>
                                    </p:animEffect>
                                  </p:childTnLst>
                                </p:cTn>
                              </p:par>
                            </p:childTnLst>
                          </p:cTn>
                        </p:par>
                        <p:par>
                          <p:cTn id="71" fill="hold" nodeType="afterGroup">
                            <p:stCondLst>
                              <p:cond delay="2200"/>
                            </p:stCondLst>
                            <p:childTnLst>
                              <p:par>
                                <p:cTn id="72" presetID="23" presetClass="entr" presetSubtype="16" fill="hold" grpId="0" nodeType="afterEffect">
                                  <p:stCondLst>
                                    <p:cond delay="0"/>
                                  </p:stCondLst>
                                  <p:childTnLst>
                                    <p:set>
                                      <p:cBhvr>
                                        <p:cTn id="73" dur="1" fill="hold">
                                          <p:stCondLst>
                                            <p:cond delay="0"/>
                                          </p:stCondLst>
                                        </p:cTn>
                                        <p:tgtEl>
                                          <p:spTgt spid="100363"/>
                                        </p:tgtEl>
                                        <p:attrNameLst>
                                          <p:attrName>style.visibility</p:attrName>
                                        </p:attrNameLst>
                                      </p:cBhvr>
                                      <p:to>
                                        <p:strVal val="visible"/>
                                      </p:to>
                                    </p:set>
                                    <p:anim calcmode="lin" valueType="num">
                                      <p:cBhvr>
                                        <p:cTn id="74" dur="400" fill="hold"/>
                                        <p:tgtEl>
                                          <p:spTgt spid="100363"/>
                                        </p:tgtEl>
                                        <p:attrNameLst>
                                          <p:attrName>ppt_w</p:attrName>
                                        </p:attrNameLst>
                                      </p:cBhvr>
                                      <p:tavLst>
                                        <p:tav tm="0">
                                          <p:val>
                                            <p:fltVal val="0"/>
                                          </p:val>
                                        </p:tav>
                                        <p:tav tm="100000">
                                          <p:val>
                                            <p:strVal val="#ppt_w"/>
                                          </p:val>
                                        </p:tav>
                                      </p:tavLst>
                                    </p:anim>
                                    <p:anim calcmode="lin" valueType="num">
                                      <p:cBhvr>
                                        <p:cTn id="75" dur="400" fill="hold"/>
                                        <p:tgtEl>
                                          <p:spTgt spid="10036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600"/>
                            </p:stCondLst>
                            <p:childTnLst>
                              <p:par>
                                <p:cTn id="77" presetID="23" presetClass="entr" presetSubtype="16" fill="hold" grpId="0" nodeType="afterEffect">
                                  <p:stCondLst>
                                    <p:cond delay="0"/>
                                  </p:stCondLst>
                                  <p:childTnLst>
                                    <p:set>
                                      <p:cBhvr>
                                        <p:cTn id="78" dur="1" fill="hold">
                                          <p:stCondLst>
                                            <p:cond delay="0"/>
                                          </p:stCondLst>
                                        </p:cTn>
                                        <p:tgtEl>
                                          <p:spTgt spid="100386"/>
                                        </p:tgtEl>
                                        <p:attrNameLst>
                                          <p:attrName>style.visibility</p:attrName>
                                        </p:attrNameLst>
                                      </p:cBhvr>
                                      <p:to>
                                        <p:strVal val="visible"/>
                                      </p:to>
                                    </p:set>
                                    <p:anim calcmode="lin" valueType="num">
                                      <p:cBhvr>
                                        <p:cTn id="79" dur="400" fill="hold"/>
                                        <p:tgtEl>
                                          <p:spTgt spid="100386"/>
                                        </p:tgtEl>
                                        <p:attrNameLst>
                                          <p:attrName>ppt_w</p:attrName>
                                        </p:attrNameLst>
                                      </p:cBhvr>
                                      <p:tavLst>
                                        <p:tav tm="0">
                                          <p:val>
                                            <p:fltVal val="0"/>
                                          </p:val>
                                        </p:tav>
                                        <p:tav tm="100000">
                                          <p:val>
                                            <p:strVal val="#ppt_w"/>
                                          </p:val>
                                        </p:tav>
                                      </p:tavLst>
                                    </p:anim>
                                    <p:anim calcmode="lin" valueType="num">
                                      <p:cBhvr>
                                        <p:cTn id="80" dur="400" fill="hold"/>
                                        <p:tgtEl>
                                          <p:spTgt spid="100386"/>
                                        </p:tgtEl>
                                        <p:attrNameLst>
                                          <p:attrName>ppt_h</p:attrName>
                                        </p:attrNameLst>
                                      </p:cBhvr>
                                      <p:tavLst>
                                        <p:tav tm="0">
                                          <p:val>
                                            <p:fltVal val="0"/>
                                          </p:val>
                                        </p:tav>
                                        <p:tav tm="100000">
                                          <p:val>
                                            <p:strVal val="#ppt_h"/>
                                          </p:val>
                                        </p:tav>
                                      </p:tavLst>
                                    </p:anim>
                                  </p:childTnLst>
                                </p:cTn>
                              </p:par>
                              <p:par>
                                <p:cTn id="81" presetID="22" presetClass="entr" presetSubtype="4" fill="hold" grpId="0" nodeType="withEffect">
                                  <p:stCondLst>
                                    <p:cond delay="0"/>
                                  </p:stCondLst>
                                  <p:childTnLst>
                                    <p:set>
                                      <p:cBhvr>
                                        <p:cTn id="82" dur="1" fill="hold">
                                          <p:stCondLst>
                                            <p:cond delay="0"/>
                                          </p:stCondLst>
                                        </p:cTn>
                                        <p:tgtEl>
                                          <p:spTgt spid="100371"/>
                                        </p:tgtEl>
                                        <p:attrNameLst>
                                          <p:attrName>style.visibility</p:attrName>
                                        </p:attrNameLst>
                                      </p:cBhvr>
                                      <p:to>
                                        <p:strVal val="visible"/>
                                      </p:to>
                                    </p:set>
                                    <p:animEffect transition="in" filter="wipe(down)">
                                      <p:cBhvr>
                                        <p:cTn id="83" dur="500"/>
                                        <p:tgtEl>
                                          <p:spTgt spid="100371"/>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00372"/>
                                        </p:tgtEl>
                                        <p:attrNameLst>
                                          <p:attrName>style.visibility</p:attrName>
                                        </p:attrNameLst>
                                      </p:cBhvr>
                                      <p:to>
                                        <p:strVal val="visible"/>
                                      </p:to>
                                    </p:set>
                                    <p:animEffect transition="in" filter="wipe(down)">
                                      <p:cBhvr>
                                        <p:cTn id="86" dur="500"/>
                                        <p:tgtEl>
                                          <p:spTgt spid="100372"/>
                                        </p:tgtEl>
                                      </p:cBhvr>
                                    </p:animEffect>
                                  </p:childTnLst>
                                </p:cTn>
                              </p:par>
                            </p:childTnLst>
                          </p:cTn>
                        </p:par>
                        <p:par>
                          <p:cTn id="87" fill="hold" nodeType="afterGroup">
                            <p:stCondLst>
                              <p:cond delay="3100"/>
                            </p:stCondLst>
                            <p:childTnLst>
                              <p:par>
                                <p:cTn id="88" presetID="23" presetClass="entr" presetSubtype="16" fill="hold" grpId="0" nodeType="afterEffect">
                                  <p:stCondLst>
                                    <p:cond delay="0"/>
                                  </p:stCondLst>
                                  <p:childTnLst>
                                    <p:set>
                                      <p:cBhvr>
                                        <p:cTn id="89" dur="1" fill="hold">
                                          <p:stCondLst>
                                            <p:cond delay="0"/>
                                          </p:stCondLst>
                                        </p:cTn>
                                        <p:tgtEl>
                                          <p:spTgt spid="100365"/>
                                        </p:tgtEl>
                                        <p:attrNameLst>
                                          <p:attrName>style.visibility</p:attrName>
                                        </p:attrNameLst>
                                      </p:cBhvr>
                                      <p:to>
                                        <p:strVal val="visible"/>
                                      </p:to>
                                    </p:set>
                                    <p:anim calcmode="lin" valueType="num">
                                      <p:cBhvr>
                                        <p:cTn id="90" dur="400" fill="hold"/>
                                        <p:tgtEl>
                                          <p:spTgt spid="100365"/>
                                        </p:tgtEl>
                                        <p:attrNameLst>
                                          <p:attrName>ppt_w</p:attrName>
                                        </p:attrNameLst>
                                      </p:cBhvr>
                                      <p:tavLst>
                                        <p:tav tm="0">
                                          <p:val>
                                            <p:fltVal val="0"/>
                                          </p:val>
                                        </p:tav>
                                        <p:tav tm="100000">
                                          <p:val>
                                            <p:strVal val="#ppt_w"/>
                                          </p:val>
                                        </p:tav>
                                      </p:tavLst>
                                    </p:anim>
                                    <p:anim calcmode="lin" valueType="num">
                                      <p:cBhvr>
                                        <p:cTn id="91" dur="400" fill="hold"/>
                                        <p:tgtEl>
                                          <p:spTgt spid="10036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3500"/>
                            </p:stCondLst>
                            <p:childTnLst>
                              <p:par>
                                <p:cTn id="93" presetID="23" presetClass="entr" presetSubtype="16" fill="hold" grpId="0" nodeType="afterEffect">
                                  <p:stCondLst>
                                    <p:cond delay="0"/>
                                  </p:stCondLst>
                                  <p:childTnLst>
                                    <p:set>
                                      <p:cBhvr>
                                        <p:cTn id="94" dur="1" fill="hold">
                                          <p:stCondLst>
                                            <p:cond delay="0"/>
                                          </p:stCondLst>
                                        </p:cTn>
                                        <p:tgtEl>
                                          <p:spTgt spid="100387"/>
                                        </p:tgtEl>
                                        <p:attrNameLst>
                                          <p:attrName>style.visibility</p:attrName>
                                        </p:attrNameLst>
                                      </p:cBhvr>
                                      <p:to>
                                        <p:strVal val="visible"/>
                                      </p:to>
                                    </p:set>
                                    <p:anim calcmode="lin" valueType="num">
                                      <p:cBhvr>
                                        <p:cTn id="95" dur="400" fill="hold"/>
                                        <p:tgtEl>
                                          <p:spTgt spid="100387"/>
                                        </p:tgtEl>
                                        <p:attrNameLst>
                                          <p:attrName>ppt_w</p:attrName>
                                        </p:attrNameLst>
                                      </p:cBhvr>
                                      <p:tavLst>
                                        <p:tav tm="0">
                                          <p:val>
                                            <p:fltVal val="0"/>
                                          </p:val>
                                        </p:tav>
                                        <p:tav tm="100000">
                                          <p:val>
                                            <p:strVal val="#ppt_w"/>
                                          </p:val>
                                        </p:tav>
                                      </p:tavLst>
                                    </p:anim>
                                    <p:anim calcmode="lin" valueType="num">
                                      <p:cBhvr>
                                        <p:cTn id="96" dur="400" fill="hold"/>
                                        <p:tgtEl>
                                          <p:spTgt spid="100387"/>
                                        </p:tgtEl>
                                        <p:attrNameLst>
                                          <p:attrName>ppt_h</p:attrName>
                                        </p:attrNameLst>
                                      </p:cBhvr>
                                      <p:tavLst>
                                        <p:tav tm="0">
                                          <p:val>
                                            <p:fltVal val="0"/>
                                          </p:val>
                                        </p:tav>
                                        <p:tav tm="100000">
                                          <p:val>
                                            <p:strVal val="#ppt_h"/>
                                          </p:val>
                                        </p:tav>
                                      </p:tavLst>
                                    </p:anim>
                                  </p:childTnLst>
                                </p:cTn>
                              </p:par>
                              <p:par>
                                <p:cTn id="97" presetID="22" presetClass="entr" presetSubtype="4" fill="hold" grpId="0" nodeType="withEffect">
                                  <p:stCondLst>
                                    <p:cond delay="0"/>
                                  </p:stCondLst>
                                  <p:childTnLst>
                                    <p:set>
                                      <p:cBhvr>
                                        <p:cTn id="98" dur="1" fill="hold">
                                          <p:stCondLst>
                                            <p:cond delay="0"/>
                                          </p:stCondLst>
                                        </p:cTn>
                                        <p:tgtEl>
                                          <p:spTgt spid="100373"/>
                                        </p:tgtEl>
                                        <p:attrNameLst>
                                          <p:attrName>style.visibility</p:attrName>
                                        </p:attrNameLst>
                                      </p:cBhvr>
                                      <p:to>
                                        <p:strVal val="visible"/>
                                      </p:to>
                                    </p:set>
                                    <p:animEffect transition="in" filter="wipe(down)">
                                      <p:cBhvr>
                                        <p:cTn id="99" dur="500"/>
                                        <p:tgtEl>
                                          <p:spTgt spid="100373"/>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100374"/>
                                        </p:tgtEl>
                                        <p:attrNameLst>
                                          <p:attrName>style.visibility</p:attrName>
                                        </p:attrNameLst>
                                      </p:cBhvr>
                                      <p:to>
                                        <p:strVal val="visible"/>
                                      </p:to>
                                    </p:set>
                                    <p:animEffect transition="in" filter="wipe(down)">
                                      <p:cBhvr>
                                        <p:cTn id="102" dur="500"/>
                                        <p:tgtEl>
                                          <p:spTgt spid="100374"/>
                                        </p:tgtEl>
                                      </p:cBhvr>
                                    </p:animEffect>
                                  </p:childTnLst>
                                </p:cTn>
                              </p:par>
                            </p:childTnLst>
                          </p:cTn>
                        </p:par>
                        <p:par>
                          <p:cTn id="103" fill="hold" nodeType="afterGroup">
                            <p:stCondLst>
                              <p:cond delay="4000"/>
                            </p:stCondLst>
                            <p:childTnLst>
                              <p:par>
                                <p:cTn id="104" presetID="23" presetClass="entr" presetSubtype="16" fill="hold" grpId="0" nodeType="afterEffect">
                                  <p:stCondLst>
                                    <p:cond delay="0"/>
                                  </p:stCondLst>
                                  <p:childTnLst>
                                    <p:set>
                                      <p:cBhvr>
                                        <p:cTn id="105" dur="1" fill="hold">
                                          <p:stCondLst>
                                            <p:cond delay="0"/>
                                          </p:stCondLst>
                                        </p:cTn>
                                        <p:tgtEl>
                                          <p:spTgt spid="100362"/>
                                        </p:tgtEl>
                                        <p:attrNameLst>
                                          <p:attrName>style.visibility</p:attrName>
                                        </p:attrNameLst>
                                      </p:cBhvr>
                                      <p:to>
                                        <p:strVal val="visible"/>
                                      </p:to>
                                    </p:set>
                                    <p:anim calcmode="lin" valueType="num">
                                      <p:cBhvr>
                                        <p:cTn id="106" dur="400" fill="hold"/>
                                        <p:tgtEl>
                                          <p:spTgt spid="100362"/>
                                        </p:tgtEl>
                                        <p:attrNameLst>
                                          <p:attrName>ppt_w</p:attrName>
                                        </p:attrNameLst>
                                      </p:cBhvr>
                                      <p:tavLst>
                                        <p:tav tm="0">
                                          <p:val>
                                            <p:fltVal val="0"/>
                                          </p:val>
                                        </p:tav>
                                        <p:tav tm="100000">
                                          <p:val>
                                            <p:strVal val="#ppt_w"/>
                                          </p:val>
                                        </p:tav>
                                      </p:tavLst>
                                    </p:anim>
                                    <p:anim calcmode="lin" valueType="num">
                                      <p:cBhvr>
                                        <p:cTn id="107" dur="400" fill="hold"/>
                                        <p:tgtEl>
                                          <p:spTgt spid="10036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4400"/>
                            </p:stCondLst>
                            <p:childTnLst>
                              <p:par>
                                <p:cTn id="109" presetID="23" presetClass="entr" presetSubtype="16" fill="hold" grpId="0" nodeType="afterEffect">
                                  <p:stCondLst>
                                    <p:cond delay="0"/>
                                  </p:stCondLst>
                                  <p:childTnLst>
                                    <p:set>
                                      <p:cBhvr>
                                        <p:cTn id="110" dur="1" fill="hold">
                                          <p:stCondLst>
                                            <p:cond delay="0"/>
                                          </p:stCondLst>
                                        </p:cTn>
                                        <p:tgtEl>
                                          <p:spTgt spid="100388"/>
                                        </p:tgtEl>
                                        <p:attrNameLst>
                                          <p:attrName>style.visibility</p:attrName>
                                        </p:attrNameLst>
                                      </p:cBhvr>
                                      <p:to>
                                        <p:strVal val="visible"/>
                                      </p:to>
                                    </p:set>
                                    <p:anim calcmode="lin" valueType="num">
                                      <p:cBhvr>
                                        <p:cTn id="111" dur="400" fill="hold"/>
                                        <p:tgtEl>
                                          <p:spTgt spid="100388"/>
                                        </p:tgtEl>
                                        <p:attrNameLst>
                                          <p:attrName>ppt_w</p:attrName>
                                        </p:attrNameLst>
                                      </p:cBhvr>
                                      <p:tavLst>
                                        <p:tav tm="0">
                                          <p:val>
                                            <p:fltVal val="0"/>
                                          </p:val>
                                        </p:tav>
                                        <p:tav tm="100000">
                                          <p:val>
                                            <p:strVal val="#ppt_w"/>
                                          </p:val>
                                        </p:tav>
                                      </p:tavLst>
                                    </p:anim>
                                    <p:anim calcmode="lin" valueType="num">
                                      <p:cBhvr>
                                        <p:cTn id="112" dur="400" fill="hold"/>
                                        <p:tgtEl>
                                          <p:spTgt spid="100388"/>
                                        </p:tgtEl>
                                        <p:attrNameLst>
                                          <p:attrName>ppt_h</p:attrName>
                                        </p:attrNameLst>
                                      </p:cBhvr>
                                      <p:tavLst>
                                        <p:tav tm="0">
                                          <p:val>
                                            <p:fltVal val="0"/>
                                          </p:val>
                                        </p:tav>
                                        <p:tav tm="100000">
                                          <p:val>
                                            <p:strVal val="#ppt_h"/>
                                          </p:val>
                                        </p:tav>
                                      </p:tavLst>
                                    </p:anim>
                                  </p:childTnLst>
                                </p:cTn>
                              </p:par>
                              <p:par>
                                <p:cTn id="113" presetID="22" presetClass="entr" presetSubtype="4" fill="hold" grpId="0" nodeType="withEffect">
                                  <p:stCondLst>
                                    <p:cond delay="0"/>
                                  </p:stCondLst>
                                  <p:childTnLst>
                                    <p:set>
                                      <p:cBhvr>
                                        <p:cTn id="114" dur="1" fill="hold">
                                          <p:stCondLst>
                                            <p:cond delay="0"/>
                                          </p:stCondLst>
                                        </p:cTn>
                                        <p:tgtEl>
                                          <p:spTgt spid="100375"/>
                                        </p:tgtEl>
                                        <p:attrNameLst>
                                          <p:attrName>style.visibility</p:attrName>
                                        </p:attrNameLst>
                                      </p:cBhvr>
                                      <p:to>
                                        <p:strVal val="visible"/>
                                      </p:to>
                                    </p:set>
                                    <p:animEffect transition="in" filter="wipe(down)">
                                      <p:cBhvr>
                                        <p:cTn id="115" dur="500"/>
                                        <p:tgtEl>
                                          <p:spTgt spid="100375"/>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100376"/>
                                        </p:tgtEl>
                                        <p:attrNameLst>
                                          <p:attrName>style.visibility</p:attrName>
                                        </p:attrNameLst>
                                      </p:cBhvr>
                                      <p:to>
                                        <p:strVal val="visible"/>
                                      </p:to>
                                    </p:set>
                                    <p:animEffect transition="in" filter="wipe(down)">
                                      <p:cBhvr>
                                        <p:cTn id="118" dur="500"/>
                                        <p:tgtEl>
                                          <p:spTgt spid="100376"/>
                                        </p:tgtEl>
                                      </p:cBhvr>
                                    </p:animEffect>
                                  </p:childTnLst>
                                </p:cTn>
                              </p:par>
                            </p:childTnLst>
                          </p:cTn>
                        </p:par>
                        <p:par>
                          <p:cTn id="119" fill="hold" nodeType="afterGroup">
                            <p:stCondLst>
                              <p:cond delay="4900"/>
                            </p:stCondLst>
                            <p:childTnLst>
                              <p:par>
                                <p:cTn id="120" presetID="23" presetClass="entr" presetSubtype="16" fill="hold" grpId="0" nodeType="afterEffect">
                                  <p:stCondLst>
                                    <p:cond delay="0"/>
                                  </p:stCondLst>
                                  <p:childTnLst>
                                    <p:set>
                                      <p:cBhvr>
                                        <p:cTn id="121" dur="1" fill="hold">
                                          <p:stCondLst>
                                            <p:cond delay="0"/>
                                          </p:stCondLst>
                                        </p:cTn>
                                        <p:tgtEl>
                                          <p:spTgt spid="100361"/>
                                        </p:tgtEl>
                                        <p:attrNameLst>
                                          <p:attrName>style.visibility</p:attrName>
                                        </p:attrNameLst>
                                      </p:cBhvr>
                                      <p:to>
                                        <p:strVal val="visible"/>
                                      </p:to>
                                    </p:set>
                                    <p:anim calcmode="lin" valueType="num">
                                      <p:cBhvr>
                                        <p:cTn id="122" dur="400" fill="hold"/>
                                        <p:tgtEl>
                                          <p:spTgt spid="100361"/>
                                        </p:tgtEl>
                                        <p:attrNameLst>
                                          <p:attrName>ppt_w</p:attrName>
                                        </p:attrNameLst>
                                      </p:cBhvr>
                                      <p:tavLst>
                                        <p:tav tm="0">
                                          <p:val>
                                            <p:fltVal val="0"/>
                                          </p:val>
                                        </p:tav>
                                        <p:tav tm="100000">
                                          <p:val>
                                            <p:strVal val="#ppt_w"/>
                                          </p:val>
                                        </p:tav>
                                      </p:tavLst>
                                    </p:anim>
                                    <p:anim calcmode="lin" valueType="num">
                                      <p:cBhvr>
                                        <p:cTn id="123" dur="400" fill="hold"/>
                                        <p:tgtEl>
                                          <p:spTgt spid="100361"/>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5300"/>
                            </p:stCondLst>
                            <p:childTnLst>
                              <p:par>
                                <p:cTn id="125" presetID="23" presetClass="entr" presetSubtype="16" fill="hold" grpId="0" nodeType="afterEffect">
                                  <p:stCondLst>
                                    <p:cond delay="0"/>
                                  </p:stCondLst>
                                  <p:childTnLst>
                                    <p:set>
                                      <p:cBhvr>
                                        <p:cTn id="126" dur="1" fill="hold">
                                          <p:stCondLst>
                                            <p:cond delay="0"/>
                                          </p:stCondLst>
                                        </p:cTn>
                                        <p:tgtEl>
                                          <p:spTgt spid="100389"/>
                                        </p:tgtEl>
                                        <p:attrNameLst>
                                          <p:attrName>style.visibility</p:attrName>
                                        </p:attrNameLst>
                                      </p:cBhvr>
                                      <p:to>
                                        <p:strVal val="visible"/>
                                      </p:to>
                                    </p:set>
                                    <p:anim calcmode="lin" valueType="num">
                                      <p:cBhvr>
                                        <p:cTn id="127" dur="400" fill="hold"/>
                                        <p:tgtEl>
                                          <p:spTgt spid="100389"/>
                                        </p:tgtEl>
                                        <p:attrNameLst>
                                          <p:attrName>ppt_w</p:attrName>
                                        </p:attrNameLst>
                                      </p:cBhvr>
                                      <p:tavLst>
                                        <p:tav tm="0">
                                          <p:val>
                                            <p:fltVal val="0"/>
                                          </p:val>
                                        </p:tav>
                                        <p:tav tm="100000">
                                          <p:val>
                                            <p:strVal val="#ppt_w"/>
                                          </p:val>
                                        </p:tav>
                                      </p:tavLst>
                                    </p:anim>
                                    <p:anim calcmode="lin" valueType="num">
                                      <p:cBhvr>
                                        <p:cTn id="128" dur="400" fill="hold"/>
                                        <p:tgtEl>
                                          <p:spTgt spid="100389"/>
                                        </p:tgtEl>
                                        <p:attrNameLst>
                                          <p:attrName>ppt_h</p:attrName>
                                        </p:attrNameLst>
                                      </p:cBhvr>
                                      <p:tavLst>
                                        <p:tav tm="0">
                                          <p:val>
                                            <p:fltVal val="0"/>
                                          </p:val>
                                        </p:tav>
                                        <p:tav tm="100000">
                                          <p:val>
                                            <p:strVal val="#ppt_h"/>
                                          </p:val>
                                        </p:tav>
                                      </p:tavLst>
                                    </p:anim>
                                  </p:childTnLst>
                                </p:cTn>
                              </p:par>
                              <p:par>
                                <p:cTn id="129" presetID="22" presetClass="entr" presetSubtype="4" fill="hold" grpId="0" nodeType="withEffect">
                                  <p:stCondLst>
                                    <p:cond delay="0"/>
                                  </p:stCondLst>
                                  <p:childTnLst>
                                    <p:set>
                                      <p:cBhvr>
                                        <p:cTn id="130" dur="1" fill="hold">
                                          <p:stCondLst>
                                            <p:cond delay="0"/>
                                          </p:stCondLst>
                                        </p:cTn>
                                        <p:tgtEl>
                                          <p:spTgt spid="100377"/>
                                        </p:tgtEl>
                                        <p:attrNameLst>
                                          <p:attrName>style.visibility</p:attrName>
                                        </p:attrNameLst>
                                      </p:cBhvr>
                                      <p:to>
                                        <p:strVal val="visible"/>
                                      </p:to>
                                    </p:set>
                                    <p:animEffect transition="in" filter="wipe(down)">
                                      <p:cBhvr>
                                        <p:cTn id="131" dur="500"/>
                                        <p:tgtEl>
                                          <p:spTgt spid="10037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0378"/>
                                        </p:tgtEl>
                                        <p:attrNameLst>
                                          <p:attrName>style.visibility</p:attrName>
                                        </p:attrNameLst>
                                      </p:cBhvr>
                                      <p:to>
                                        <p:strVal val="visible"/>
                                      </p:to>
                                    </p:set>
                                    <p:animEffect transition="in" filter="wipe(down)">
                                      <p:cBhvr>
                                        <p:cTn id="134" dur="500"/>
                                        <p:tgtEl>
                                          <p:spTgt spid="100378"/>
                                        </p:tgtEl>
                                      </p:cBhvr>
                                    </p:animEffect>
                                  </p:childTnLst>
                                </p:cTn>
                              </p:par>
                            </p:childTnLst>
                          </p:cTn>
                        </p:par>
                        <p:par>
                          <p:cTn id="135" fill="hold" nodeType="afterGroup">
                            <p:stCondLst>
                              <p:cond delay="5800"/>
                            </p:stCondLst>
                            <p:childTnLst>
                              <p:par>
                                <p:cTn id="136" presetID="23" presetClass="entr" presetSubtype="16" fill="hold" grpId="0" nodeType="afterEffect">
                                  <p:stCondLst>
                                    <p:cond delay="0"/>
                                  </p:stCondLst>
                                  <p:childTnLst>
                                    <p:set>
                                      <p:cBhvr>
                                        <p:cTn id="137" dur="1" fill="hold">
                                          <p:stCondLst>
                                            <p:cond delay="0"/>
                                          </p:stCondLst>
                                        </p:cTn>
                                        <p:tgtEl>
                                          <p:spTgt spid="100360"/>
                                        </p:tgtEl>
                                        <p:attrNameLst>
                                          <p:attrName>style.visibility</p:attrName>
                                        </p:attrNameLst>
                                      </p:cBhvr>
                                      <p:to>
                                        <p:strVal val="visible"/>
                                      </p:to>
                                    </p:set>
                                    <p:anim calcmode="lin" valueType="num">
                                      <p:cBhvr>
                                        <p:cTn id="138" dur="400" fill="hold"/>
                                        <p:tgtEl>
                                          <p:spTgt spid="100360"/>
                                        </p:tgtEl>
                                        <p:attrNameLst>
                                          <p:attrName>ppt_w</p:attrName>
                                        </p:attrNameLst>
                                      </p:cBhvr>
                                      <p:tavLst>
                                        <p:tav tm="0">
                                          <p:val>
                                            <p:fltVal val="0"/>
                                          </p:val>
                                        </p:tav>
                                        <p:tav tm="100000">
                                          <p:val>
                                            <p:strVal val="#ppt_w"/>
                                          </p:val>
                                        </p:tav>
                                      </p:tavLst>
                                    </p:anim>
                                    <p:anim calcmode="lin" valueType="num">
                                      <p:cBhvr>
                                        <p:cTn id="139" dur="400" fill="hold"/>
                                        <p:tgtEl>
                                          <p:spTgt spid="100360"/>
                                        </p:tgtEl>
                                        <p:attrNameLst>
                                          <p:attrName>ppt_h</p:attrName>
                                        </p:attrNameLst>
                                      </p:cBhvr>
                                      <p:tavLst>
                                        <p:tav tm="0">
                                          <p:val>
                                            <p:fltVal val="0"/>
                                          </p:val>
                                        </p:tav>
                                        <p:tav tm="100000">
                                          <p:val>
                                            <p:strVal val="#ppt_h"/>
                                          </p:val>
                                        </p:tav>
                                      </p:tavLst>
                                    </p:anim>
                                  </p:childTnLst>
                                </p:cTn>
                              </p:par>
                            </p:childTnLst>
                          </p:cTn>
                        </p:par>
                        <p:par>
                          <p:cTn id="140" fill="hold" nodeType="afterGroup">
                            <p:stCondLst>
                              <p:cond delay="6200"/>
                            </p:stCondLst>
                            <p:childTnLst>
                              <p:par>
                                <p:cTn id="141" presetID="23" presetClass="entr" presetSubtype="16" fill="hold" grpId="0" nodeType="afterEffect">
                                  <p:stCondLst>
                                    <p:cond delay="0"/>
                                  </p:stCondLst>
                                  <p:childTnLst>
                                    <p:set>
                                      <p:cBhvr>
                                        <p:cTn id="142" dur="1" fill="hold">
                                          <p:stCondLst>
                                            <p:cond delay="0"/>
                                          </p:stCondLst>
                                        </p:cTn>
                                        <p:tgtEl>
                                          <p:spTgt spid="100390"/>
                                        </p:tgtEl>
                                        <p:attrNameLst>
                                          <p:attrName>style.visibility</p:attrName>
                                        </p:attrNameLst>
                                      </p:cBhvr>
                                      <p:to>
                                        <p:strVal val="visible"/>
                                      </p:to>
                                    </p:set>
                                    <p:anim calcmode="lin" valueType="num">
                                      <p:cBhvr>
                                        <p:cTn id="143" dur="400" fill="hold"/>
                                        <p:tgtEl>
                                          <p:spTgt spid="100390"/>
                                        </p:tgtEl>
                                        <p:attrNameLst>
                                          <p:attrName>ppt_w</p:attrName>
                                        </p:attrNameLst>
                                      </p:cBhvr>
                                      <p:tavLst>
                                        <p:tav tm="0">
                                          <p:val>
                                            <p:fltVal val="0"/>
                                          </p:val>
                                        </p:tav>
                                        <p:tav tm="100000">
                                          <p:val>
                                            <p:strVal val="#ppt_w"/>
                                          </p:val>
                                        </p:tav>
                                      </p:tavLst>
                                    </p:anim>
                                    <p:anim calcmode="lin" valueType="num">
                                      <p:cBhvr>
                                        <p:cTn id="144" dur="400" fill="hold"/>
                                        <p:tgtEl>
                                          <p:spTgt spid="100390"/>
                                        </p:tgtEl>
                                        <p:attrNameLst>
                                          <p:attrName>ppt_h</p:attrName>
                                        </p:attrNameLst>
                                      </p:cBhvr>
                                      <p:tavLst>
                                        <p:tav tm="0">
                                          <p:val>
                                            <p:fltVal val="0"/>
                                          </p:val>
                                        </p:tav>
                                        <p:tav tm="100000">
                                          <p:val>
                                            <p:strVal val="#ppt_h"/>
                                          </p:val>
                                        </p:tav>
                                      </p:tavLst>
                                    </p:anim>
                                  </p:childTnLst>
                                </p:cTn>
                              </p:par>
                              <p:par>
                                <p:cTn id="145" presetID="22" presetClass="entr" presetSubtype="4" fill="hold" grpId="0" nodeType="withEffect">
                                  <p:stCondLst>
                                    <p:cond delay="0"/>
                                  </p:stCondLst>
                                  <p:childTnLst>
                                    <p:set>
                                      <p:cBhvr>
                                        <p:cTn id="146" dur="1" fill="hold">
                                          <p:stCondLst>
                                            <p:cond delay="0"/>
                                          </p:stCondLst>
                                        </p:cTn>
                                        <p:tgtEl>
                                          <p:spTgt spid="100391"/>
                                        </p:tgtEl>
                                        <p:attrNameLst>
                                          <p:attrName>style.visibility</p:attrName>
                                        </p:attrNameLst>
                                      </p:cBhvr>
                                      <p:to>
                                        <p:strVal val="visible"/>
                                      </p:to>
                                    </p:set>
                                    <p:animEffect transition="in" filter="wipe(down)">
                                      <p:cBhvr>
                                        <p:cTn id="147" dur="500"/>
                                        <p:tgtEl>
                                          <p:spTgt spid="100391"/>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100392"/>
                                        </p:tgtEl>
                                        <p:attrNameLst>
                                          <p:attrName>style.visibility</p:attrName>
                                        </p:attrNameLst>
                                      </p:cBhvr>
                                      <p:to>
                                        <p:strVal val="visible"/>
                                      </p:to>
                                    </p:set>
                                    <p:animEffect transition="in" filter="wipe(down)">
                                      <p:cBhvr>
                                        <p:cTn id="150" dur="500"/>
                                        <p:tgtEl>
                                          <p:spTgt spid="100392"/>
                                        </p:tgtEl>
                                      </p:cBhvr>
                                    </p:animEffect>
                                  </p:childTnLst>
                                </p:cTn>
                              </p:par>
                            </p:childTnLst>
                          </p:cTn>
                        </p:par>
                        <p:par>
                          <p:cTn id="151" fill="hold" nodeType="afterGroup">
                            <p:stCondLst>
                              <p:cond delay="6700"/>
                            </p:stCondLst>
                            <p:childTnLst>
                              <p:par>
                                <p:cTn id="152" presetID="23" presetClass="entr" presetSubtype="16" fill="hold" grpId="0" nodeType="afterEffect">
                                  <p:stCondLst>
                                    <p:cond delay="0"/>
                                  </p:stCondLst>
                                  <p:childTnLst>
                                    <p:set>
                                      <p:cBhvr>
                                        <p:cTn id="153" dur="1" fill="hold">
                                          <p:stCondLst>
                                            <p:cond delay="0"/>
                                          </p:stCondLst>
                                        </p:cTn>
                                        <p:tgtEl>
                                          <p:spTgt spid="100359"/>
                                        </p:tgtEl>
                                        <p:attrNameLst>
                                          <p:attrName>style.visibility</p:attrName>
                                        </p:attrNameLst>
                                      </p:cBhvr>
                                      <p:to>
                                        <p:strVal val="visible"/>
                                      </p:to>
                                    </p:set>
                                    <p:anim calcmode="lin" valueType="num">
                                      <p:cBhvr>
                                        <p:cTn id="154" dur="400" fill="hold"/>
                                        <p:tgtEl>
                                          <p:spTgt spid="100359"/>
                                        </p:tgtEl>
                                        <p:attrNameLst>
                                          <p:attrName>ppt_w</p:attrName>
                                        </p:attrNameLst>
                                      </p:cBhvr>
                                      <p:tavLst>
                                        <p:tav tm="0">
                                          <p:val>
                                            <p:fltVal val="0"/>
                                          </p:val>
                                        </p:tav>
                                        <p:tav tm="100000">
                                          <p:val>
                                            <p:strVal val="#ppt_w"/>
                                          </p:val>
                                        </p:tav>
                                      </p:tavLst>
                                    </p:anim>
                                    <p:anim calcmode="lin" valueType="num">
                                      <p:cBhvr>
                                        <p:cTn id="155" dur="400" fill="hold"/>
                                        <p:tgtEl>
                                          <p:spTgt spid="100359"/>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7100"/>
                            </p:stCondLst>
                            <p:childTnLst>
                              <p:par>
                                <p:cTn id="157" presetID="23" presetClass="entr" presetSubtype="16" fill="hold" grpId="0" nodeType="afterEffect">
                                  <p:stCondLst>
                                    <p:cond delay="0"/>
                                  </p:stCondLst>
                                  <p:childTnLst>
                                    <p:set>
                                      <p:cBhvr>
                                        <p:cTn id="158" dur="1" fill="hold">
                                          <p:stCondLst>
                                            <p:cond delay="0"/>
                                          </p:stCondLst>
                                        </p:cTn>
                                        <p:tgtEl>
                                          <p:spTgt spid="100394"/>
                                        </p:tgtEl>
                                        <p:attrNameLst>
                                          <p:attrName>style.visibility</p:attrName>
                                        </p:attrNameLst>
                                      </p:cBhvr>
                                      <p:to>
                                        <p:strVal val="visible"/>
                                      </p:to>
                                    </p:set>
                                    <p:anim calcmode="lin" valueType="num">
                                      <p:cBhvr>
                                        <p:cTn id="159" dur="400" fill="hold"/>
                                        <p:tgtEl>
                                          <p:spTgt spid="100394"/>
                                        </p:tgtEl>
                                        <p:attrNameLst>
                                          <p:attrName>ppt_w</p:attrName>
                                        </p:attrNameLst>
                                      </p:cBhvr>
                                      <p:tavLst>
                                        <p:tav tm="0">
                                          <p:val>
                                            <p:fltVal val="0"/>
                                          </p:val>
                                        </p:tav>
                                        <p:tav tm="100000">
                                          <p:val>
                                            <p:strVal val="#ppt_w"/>
                                          </p:val>
                                        </p:tav>
                                      </p:tavLst>
                                    </p:anim>
                                    <p:anim calcmode="lin" valueType="num">
                                      <p:cBhvr>
                                        <p:cTn id="160" dur="400" fill="hold"/>
                                        <p:tgtEl>
                                          <p:spTgt spid="100394"/>
                                        </p:tgtEl>
                                        <p:attrNameLst>
                                          <p:attrName>ppt_h</p:attrName>
                                        </p:attrNameLst>
                                      </p:cBhvr>
                                      <p:tavLst>
                                        <p:tav tm="0">
                                          <p:val>
                                            <p:fltVal val="0"/>
                                          </p:val>
                                        </p:tav>
                                        <p:tav tm="100000">
                                          <p:val>
                                            <p:strVal val="#ppt_h"/>
                                          </p:val>
                                        </p:tav>
                                      </p:tavLst>
                                    </p:anim>
                                  </p:childTnLst>
                                </p:cTn>
                              </p:par>
                              <p:par>
                                <p:cTn id="161" presetID="22" presetClass="entr" presetSubtype="4" fill="hold" grpId="0" nodeType="withEffect">
                                  <p:stCondLst>
                                    <p:cond delay="0"/>
                                  </p:stCondLst>
                                  <p:childTnLst>
                                    <p:set>
                                      <p:cBhvr>
                                        <p:cTn id="162" dur="1" fill="hold">
                                          <p:stCondLst>
                                            <p:cond delay="0"/>
                                          </p:stCondLst>
                                        </p:cTn>
                                        <p:tgtEl>
                                          <p:spTgt spid="100395"/>
                                        </p:tgtEl>
                                        <p:attrNameLst>
                                          <p:attrName>style.visibility</p:attrName>
                                        </p:attrNameLst>
                                      </p:cBhvr>
                                      <p:to>
                                        <p:strVal val="visible"/>
                                      </p:to>
                                    </p:set>
                                    <p:animEffect transition="in" filter="wipe(down)">
                                      <p:cBhvr>
                                        <p:cTn id="163" dur="500"/>
                                        <p:tgtEl>
                                          <p:spTgt spid="100395"/>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100396"/>
                                        </p:tgtEl>
                                        <p:attrNameLst>
                                          <p:attrName>style.visibility</p:attrName>
                                        </p:attrNameLst>
                                      </p:cBhvr>
                                      <p:to>
                                        <p:strVal val="visible"/>
                                      </p:to>
                                    </p:set>
                                    <p:animEffect transition="in" filter="wipe(down)">
                                      <p:cBhvr>
                                        <p:cTn id="166" dur="500"/>
                                        <p:tgtEl>
                                          <p:spTgt spid="100396"/>
                                        </p:tgtEl>
                                      </p:cBhvr>
                                    </p:animEffect>
                                  </p:childTnLst>
                                </p:cTn>
                              </p:par>
                            </p:childTnLst>
                          </p:cTn>
                        </p:par>
                        <p:par>
                          <p:cTn id="167" fill="hold" nodeType="afterGroup">
                            <p:stCondLst>
                              <p:cond delay="7600"/>
                            </p:stCondLst>
                            <p:childTnLst>
                              <p:par>
                                <p:cTn id="168" presetID="23" presetClass="entr" presetSubtype="16" fill="hold" grpId="0" nodeType="afterEffect">
                                  <p:stCondLst>
                                    <p:cond delay="0"/>
                                  </p:stCondLst>
                                  <p:childTnLst>
                                    <p:set>
                                      <p:cBhvr>
                                        <p:cTn id="169" dur="1" fill="hold">
                                          <p:stCondLst>
                                            <p:cond delay="0"/>
                                          </p:stCondLst>
                                        </p:cTn>
                                        <p:tgtEl>
                                          <p:spTgt spid="100357"/>
                                        </p:tgtEl>
                                        <p:attrNameLst>
                                          <p:attrName>style.visibility</p:attrName>
                                        </p:attrNameLst>
                                      </p:cBhvr>
                                      <p:to>
                                        <p:strVal val="visible"/>
                                      </p:to>
                                    </p:set>
                                    <p:anim calcmode="lin" valueType="num">
                                      <p:cBhvr>
                                        <p:cTn id="170" dur="400" fill="hold"/>
                                        <p:tgtEl>
                                          <p:spTgt spid="100357"/>
                                        </p:tgtEl>
                                        <p:attrNameLst>
                                          <p:attrName>ppt_w</p:attrName>
                                        </p:attrNameLst>
                                      </p:cBhvr>
                                      <p:tavLst>
                                        <p:tav tm="0">
                                          <p:val>
                                            <p:fltVal val="0"/>
                                          </p:val>
                                        </p:tav>
                                        <p:tav tm="100000">
                                          <p:val>
                                            <p:strVal val="#ppt_w"/>
                                          </p:val>
                                        </p:tav>
                                      </p:tavLst>
                                    </p:anim>
                                    <p:anim calcmode="lin" valueType="num">
                                      <p:cBhvr>
                                        <p:cTn id="171" dur="400" fill="hold"/>
                                        <p:tgtEl>
                                          <p:spTgt spid="100357"/>
                                        </p:tgtEl>
                                        <p:attrNameLst>
                                          <p:attrName>ppt_h</p:attrName>
                                        </p:attrNameLst>
                                      </p:cBhvr>
                                      <p:tavLst>
                                        <p:tav tm="0">
                                          <p:val>
                                            <p:fltVal val="0"/>
                                          </p:val>
                                        </p:tav>
                                        <p:tav tm="100000">
                                          <p:val>
                                            <p:strVal val="#ppt_h"/>
                                          </p:val>
                                        </p:tav>
                                      </p:tavLst>
                                    </p:anim>
                                  </p:childTnLst>
                                </p:cTn>
                              </p:par>
                            </p:childTnLst>
                          </p:cTn>
                        </p:par>
                        <p:par>
                          <p:cTn id="172" fill="hold" nodeType="afterGroup">
                            <p:stCondLst>
                              <p:cond delay="8000"/>
                            </p:stCondLst>
                            <p:childTnLst>
                              <p:par>
                                <p:cTn id="173" presetID="23" presetClass="entr" presetSubtype="16" fill="hold" grpId="0" nodeType="afterEffect">
                                  <p:stCondLst>
                                    <p:cond delay="0"/>
                                  </p:stCondLst>
                                  <p:childTnLst>
                                    <p:set>
                                      <p:cBhvr>
                                        <p:cTn id="174" dur="1" fill="hold">
                                          <p:stCondLst>
                                            <p:cond delay="0"/>
                                          </p:stCondLst>
                                        </p:cTn>
                                        <p:tgtEl>
                                          <p:spTgt spid="100398"/>
                                        </p:tgtEl>
                                        <p:attrNameLst>
                                          <p:attrName>style.visibility</p:attrName>
                                        </p:attrNameLst>
                                      </p:cBhvr>
                                      <p:to>
                                        <p:strVal val="visible"/>
                                      </p:to>
                                    </p:set>
                                    <p:anim calcmode="lin" valueType="num">
                                      <p:cBhvr>
                                        <p:cTn id="175" dur="400" fill="hold"/>
                                        <p:tgtEl>
                                          <p:spTgt spid="100398"/>
                                        </p:tgtEl>
                                        <p:attrNameLst>
                                          <p:attrName>ppt_w</p:attrName>
                                        </p:attrNameLst>
                                      </p:cBhvr>
                                      <p:tavLst>
                                        <p:tav tm="0">
                                          <p:val>
                                            <p:fltVal val="0"/>
                                          </p:val>
                                        </p:tav>
                                        <p:tav tm="100000">
                                          <p:val>
                                            <p:strVal val="#ppt_w"/>
                                          </p:val>
                                        </p:tav>
                                      </p:tavLst>
                                    </p:anim>
                                    <p:anim calcmode="lin" valueType="num">
                                      <p:cBhvr>
                                        <p:cTn id="176" dur="400" fill="hold"/>
                                        <p:tgtEl>
                                          <p:spTgt spid="100398"/>
                                        </p:tgtEl>
                                        <p:attrNameLst>
                                          <p:attrName>ppt_h</p:attrName>
                                        </p:attrNameLst>
                                      </p:cBhvr>
                                      <p:tavLst>
                                        <p:tav tm="0">
                                          <p:val>
                                            <p:fltVal val="0"/>
                                          </p:val>
                                        </p:tav>
                                        <p:tav tm="100000">
                                          <p:val>
                                            <p:strVal val="#ppt_h"/>
                                          </p:val>
                                        </p:tav>
                                      </p:tavLst>
                                    </p:anim>
                                  </p:childTnLst>
                                </p:cTn>
                              </p:par>
                              <p:par>
                                <p:cTn id="177" presetID="22" presetClass="entr" presetSubtype="4" fill="hold" grpId="0" nodeType="withEffect">
                                  <p:stCondLst>
                                    <p:cond delay="0"/>
                                  </p:stCondLst>
                                  <p:childTnLst>
                                    <p:set>
                                      <p:cBhvr>
                                        <p:cTn id="178" dur="1" fill="hold">
                                          <p:stCondLst>
                                            <p:cond delay="0"/>
                                          </p:stCondLst>
                                        </p:cTn>
                                        <p:tgtEl>
                                          <p:spTgt spid="100399"/>
                                        </p:tgtEl>
                                        <p:attrNameLst>
                                          <p:attrName>style.visibility</p:attrName>
                                        </p:attrNameLst>
                                      </p:cBhvr>
                                      <p:to>
                                        <p:strVal val="visible"/>
                                      </p:to>
                                    </p:set>
                                    <p:animEffect transition="in" filter="wipe(down)">
                                      <p:cBhvr>
                                        <p:cTn id="179" dur="500"/>
                                        <p:tgtEl>
                                          <p:spTgt spid="100399"/>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100400"/>
                                        </p:tgtEl>
                                        <p:attrNameLst>
                                          <p:attrName>style.visibility</p:attrName>
                                        </p:attrNameLst>
                                      </p:cBhvr>
                                      <p:to>
                                        <p:strVal val="visible"/>
                                      </p:to>
                                    </p:set>
                                    <p:animEffect transition="in" filter="wipe(down)">
                                      <p:cBhvr>
                                        <p:cTn id="182" dur="500"/>
                                        <p:tgtEl>
                                          <p:spTgt spid="100400"/>
                                        </p:tgtEl>
                                      </p:cBhvr>
                                    </p:animEffect>
                                  </p:childTnLst>
                                </p:cTn>
                              </p:par>
                            </p:childTnLst>
                          </p:cTn>
                        </p:par>
                        <p:par>
                          <p:cTn id="183" fill="hold" nodeType="afterGroup">
                            <p:stCondLst>
                              <p:cond delay="8500"/>
                            </p:stCondLst>
                            <p:childTnLst>
                              <p:par>
                                <p:cTn id="184" presetID="23" presetClass="entr" presetSubtype="16" fill="hold" grpId="0" nodeType="afterEffect">
                                  <p:stCondLst>
                                    <p:cond delay="0"/>
                                  </p:stCondLst>
                                  <p:childTnLst>
                                    <p:set>
                                      <p:cBhvr>
                                        <p:cTn id="185" dur="1" fill="hold">
                                          <p:stCondLst>
                                            <p:cond delay="0"/>
                                          </p:stCondLst>
                                        </p:cTn>
                                        <p:tgtEl>
                                          <p:spTgt spid="100356"/>
                                        </p:tgtEl>
                                        <p:attrNameLst>
                                          <p:attrName>style.visibility</p:attrName>
                                        </p:attrNameLst>
                                      </p:cBhvr>
                                      <p:to>
                                        <p:strVal val="visible"/>
                                      </p:to>
                                    </p:set>
                                    <p:anim calcmode="lin" valueType="num">
                                      <p:cBhvr>
                                        <p:cTn id="186" dur="400" fill="hold"/>
                                        <p:tgtEl>
                                          <p:spTgt spid="100356"/>
                                        </p:tgtEl>
                                        <p:attrNameLst>
                                          <p:attrName>ppt_w</p:attrName>
                                        </p:attrNameLst>
                                      </p:cBhvr>
                                      <p:tavLst>
                                        <p:tav tm="0">
                                          <p:val>
                                            <p:fltVal val="0"/>
                                          </p:val>
                                        </p:tav>
                                        <p:tav tm="100000">
                                          <p:val>
                                            <p:strVal val="#ppt_w"/>
                                          </p:val>
                                        </p:tav>
                                      </p:tavLst>
                                    </p:anim>
                                    <p:anim calcmode="lin" valueType="num">
                                      <p:cBhvr>
                                        <p:cTn id="187" dur="400" fill="hold"/>
                                        <p:tgtEl>
                                          <p:spTgt spid="100356"/>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8900"/>
                            </p:stCondLst>
                            <p:childTnLst>
                              <p:par>
                                <p:cTn id="189" presetID="23" presetClass="entr" presetSubtype="16" fill="hold" grpId="0" nodeType="afterEffect">
                                  <p:stCondLst>
                                    <p:cond delay="0"/>
                                  </p:stCondLst>
                                  <p:childTnLst>
                                    <p:set>
                                      <p:cBhvr>
                                        <p:cTn id="190" dur="1" fill="hold">
                                          <p:stCondLst>
                                            <p:cond delay="0"/>
                                          </p:stCondLst>
                                        </p:cTn>
                                        <p:tgtEl>
                                          <p:spTgt spid="100401"/>
                                        </p:tgtEl>
                                        <p:attrNameLst>
                                          <p:attrName>style.visibility</p:attrName>
                                        </p:attrNameLst>
                                      </p:cBhvr>
                                      <p:to>
                                        <p:strVal val="visible"/>
                                      </p:to>
                                    </p:set>
                                    <p:anim calcmode="lin" valueType="num">
                                      <p:cBhvr>
                                        <p:cTn id="191" dur="400" fill="hold"/>
                                        <p:tgtEl>
                                          <p:spTgt spid="100401"/>
                                        </p:tgtEl>
                                        <p:attrNameLst>
                                          <p:attrName>ppt_w</p:attrName>
                                        </p:attrNameLst>
                                      </p:cBhvr>
                                      <p:tavLst>
                                        <p:tav tm="0">
                                          <p:val>
                                            <p:fltVal val="0"/>
                                          </p:val>
                                        </p:tav>
                                        <p:tav tm="100000">
                                          <p:val>
                                            <p:strVal val="#ppt_w"/>
                                          </p:val>
                                        </p:tav>
                                      </p:tavLst>
                                    </p:anim>
                                    <p:anim calcmode="lin" valueType="num">
                                      <p:cBhvr>
                                        <p:cTn id="192" dur="400" fill="hold"/>
                                        <p:tgtEl>
                                          <p:spTgt spid="100401"/>
                                        </p:tgtEl>
                                        <p:attrNameLst>
                                          <p:attrName>ppt_h</p:attrName>
                                        </p:attrNameLst>
                                      </p:cBhvr>
                                      <p:tavLst>
                                        <p:tav tm="0">
                                          <p:val>
                                            <p:fltVal val="0"/>
                                          </p:val>
                                        </p:tav>
                                        <p:tav tm="100000">
                                          <p:val>
                                            <p:strVal val="#ppt_h"/>
                                          </p:val>
                                        </p:tav>
                                      </p:tavLst>
                                    </p:anim>
                                  </p:childTnLst>
                                </p:cTn>
                              </p:par>
                              <p:par>
                                <p:cTn id="193" presetID="22" presetClass="entr" presetSubtype="4" fill="hold" grpId="0" nodeType="withEffect">
                                  <p:stCondLst>
                                    <p:cond delay="0"/>
                                  </p:stCondLst>
                                  <p:childTnLst>
                                    <p:set>
                                      <p:cBhvr>
                                        <p:cTn id="194" dur="1" fill="hold">
                                          <p:stCondLst>
                                            <p:cond delay="0"/>
                                          </p:stCondLst>
                                        </p:cTn>
                                        <p:tgtEl>
                                          <p:spTgt spid="100402"/>
                                        </p:tgtEl>
                                        <p:attrNameLst>
                                          <p:attrName>style.visibility</p:attrName>
                                        </p:attrNameLst>
                                      </p:cBhvr>
                                      <p:to>
                                        <p:strVal val="visible"/>
                                      </p:to>
                                    </p:set>
                                    <p:animEffect transition="in" filter="wipe(down)">
                                      <p:cBhvr>
                                        <p:cTn id="195" dur="500"/>
                                        <p:tgtEl>
                                          <p:spTgt spid="100402"/>
                                        </p:tgtEl>
                                      </p:cBhvr>
                                    </p:animEffect>
                                  </p:childTnLst>
                                </p:cTn>
                              </p:par>
                              <p:par>
                                <p:cTn id="196" presetID="22" presetClass="entr" presetSubtype="4" fill="hold" grpId="0" nodeType="withEffect">
                                  <p:stCondLst>
                                    <p:cond delay="0"/>
                                  </p:stCondLst>
                                  <p:childTnLst>
                                    <p:set>
                                      <p:cBhvr>
                                        <p:cTn id="197" dur="1" fill="hold">
                                          <p:stCondLst>
                                            <p:cond delay="0"/>
                                          </p:stCondLst>
                                        </p:cTn>
                                        <p:tgtEl>
                                          <p:spTgt spid="100403"/>
                                        </p:tgtEl>
                                        <p:attrNameLst>
                                          <p:attrName>style.visibility</p:attrName>
                                        </p:attrNameLst>
                                      </p:cBhvr>
                                      <p:to>
                                        <p:strVal val="visible"/>
                                      </p:to>
                                    </p:set>
                                    <p:animEffect transition="in" filter="wipe(down)">
                                      <p:cBhvr>
                                        <p:cTn id="198" dur="500"/>
                                        <p:tgtEl>
                                          <p:spTgt spid="100403"/>
                                        </p:tgtEl>
                                      </p:cBhvr>
                                    </p:animEffect>
                                  </p:childTnLst>
                                </p:cTn>
                              </p:par>
                            </p:childTnLst>
                          </p:cTn>
                        </p:par>
                        <p:par>
                          <p:cTn id="199" fill="hold" nodeType="afterGroup">
                            <p:stCondLst>
                              <p:cond delay="9400"/>
                            </p:stCondLst>
                            <p:childTnLst>
                              <p:par>
                                <p:cTn id="200" presetID="23" presetClass="entr" presetSubtype="16" fill="hold" grpId="0" nodeType="afterEffect">
                                  <p:stCondLst>
                                    <p:cond delay="0"/>
                                  </p:stCondLst>
                                  <p:childTnLst>
                                    <p:set>
                                      <p:cBhvr>
                                        <p:cTn id="201" dur="1" fill="hold">
                                          <p:stCondLst>
                                            <p:cond delay="0"/>
                                          </p:stCondLst>
                                        </p:cTn>
                                        <p:tgtEl>
                                          <p:spTgt spid="100358"/>
                                        </p:tgtEl>
                                        <p:attrNameLst>
                                          <p:attrName>style.visibility</p:attrName>
                                        </p:attrNameLst>
                                      </p:cBhvr>
                                      <p:to>
                                        <p:strVal val="visible"/>
                                      </p:to>
                                    </p:set>
                                    <p:anim calcmode="lin" valueType="num">
                                      <p:cBhvr>
                                        <p:cTn id="202" dur="400" fill="hold"/>
                                        <p:tgtEl>
                                          <p:spTgt spid="100358"/>
                                        </p:tgtEl>
                                        <p:attrNameLst>
                                          <p:attrName>ppt_w</p:attrName>
                                        </p:attrNameLst>
                                      </p:cBhvr>
                                      <p:tavLst>
                                        <p:tav tm="0">
                                          <p:val>
                                            <p:fltVal val="0"/>
                                          </p:val>
                                        </p:tav>
                                        <p:tav tm="100000">
                                          <p:val>
                                            <p:strVal val="#ppt_w"/>
                                          </p:val>
                                        </p:tav>
                                      </p:tavLst>
                                    </p:anim>
                                    <p:anim calcmode="lin" valueType="num">
                                      <p:cBhvr>
                                        <p:cTn id="203" dur="400" fill="hold"/>
                                        <p:tgtEl>
                                          <p:spTgt spid="100358"/>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9800"/>
                            </p:stCondLst>
                            <p:childTnLst>
                              <p:par>
                                <p:cTn id="205" presetID="23" presetClass="entr" presetSubtype="16" fill="hold" grpId="0" nodeType="afterEffect">
                                  <p:stCondLst>
                                    <p:cond delay="0"/>
                                  </p:stCondLst>
                                  <p:childTnLst>
                                    <p:set>
                                      <p:cBhvr>
                                        <p:cTn id="206" dur="1" fill="hold">
                                          <p:stCondLst>
                                            <p:cond delay="0"/>
                                          </p:stCondLst>
                                        </p:cTn>
                                        <p:tgtEl>
                                          <p:spTgt spid="100404"/>
                                        </p:tgtEl>
                                        <p:attrNameLst>
                                          <p:attrName>style.visibility</p:attrName>
                                        </p:attrNameLst>
                                      </p:cBhvr>
                                      <p:to>
                                        <p:strVal val="visible"/>
                                      </p:to>
                                    </p:set>
                                    <p:anim calcmode="lin" valueType="num">
                                      <p:cBhvr>
                                        <p:cTn id="207" dur="400" fill="hold"/>
                                        <p:tgtEl>
                                          <p:spTgt spid="100404"/>
                                        </p:tgtEl>
                                        <p:attrNameLst>
                                          <p:attrName>ppt_w</p:attrName>
                                        </p:attrNameLst>
                                      </p:cBhvr>
                                      <p:tavLst>
                                        <p:tav tm="0">
                                          <p:val>
                                            <p:fltVal val="0"/>
                                          </p:val>
                                        </p:tav>
                                        <p:tav tm="100000">
                                          <p:val>
                                            <p:strVal val="#ppt_w"/>
                                          </p:val>
                                        </p:tav>
                                      </p:tavLst>
                                    </p:anim>
                                    <p:anim calcmode="lin" valueType="num">
                                      <p:cBhvr>
                                        <p:cTn id="208" dur="400" fill="hold"/>
                                        <p:tgtEl>
                                          <p:spTgt spid="1004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56" grpId="0" animBg="1"/>
      <p:bldP spid="100357" grpId="0" animBg="1"/>
      <p:bldP spid="100358" grpId="0" animBg="1"/>
      <p:bldP spid="100359" grpId="0" animBg="1"/>
      <p:bldP spid="100360" grpId="0" animBg="1"/>
      <p:bldP spid="100361" grpId="0" animBg="1"/>
      <p:bldP spid="100362" grpId="0" animBg="1"/>
      <p:bldP spid="100363" grpId="0" animBg="1"/>
      <p:bldP spid="100364" grpId="0" animBg="1"/>
      <p:bldP spid="100365" grpId="0" animBg="1"/>
      <p:bldP spid="100367" grpId="0" animBg="1"/>
      <p:bldP spid="100368" grpId="0" animBg="1"/>
      <p:bldP spid="100369" grpId="0" animBg="1"/>
      <p:bldP spid="100370" grpId="0" animBg="1"/>
      <p:bldP spid="100371" grpId="0" animBg="1"/>
      <p:bldP spid="100372" grpId="0" animBg="1"/>
      <p:bldP spid="100373" grpId="0" animBg="1"/>
      <p:bldP spid="100374" grpId="0" animBg="1"/>
      <p:bldP spid="100375" grpId="0" animBg="1"/>
      <p:bldP spid="100376" grpId="0" animBg="1"/>
      <p:bldP spid="100377" grpId="0" animBg="1"/>
      <p:bldP spid="100378" grpId="0" animBg="1"/>
      <p:bldP spid="100379" grpId="0" autoUpdateAnimBg="0"/>
      <p:bldP spid="100380" grpId="0" autoUpdateAnimBg="0"/>
      <p:bldP spid="100381" grpId="0" autoUpdateAnimBg="0"/>
      <p:bldP spid="100382" grpId="0" autoUpdateAnimBg="0"/>
      <p:bldP spid="100383" grpId="0" autoUpdateAnimBg="0"/>
      <p:bldP spid="100384" grpId="0" autoUpdateAnimBg="0"/>
      <p:bldP spid="100385" grpId="0" autoUpdateAnimBg="0"/>
      <p:bldP spid="100386" grpId="0" autoUpdateAnimBg="0"/>
      <p:bldP spid="100387" grpId="0" autoUpdateAnimBg="0"/>
      <p:bldP spid="100388" grpId="0" autoUpdateAnimBg="0"/>
      <p:bldP spid="100389" grpId="0" autoUpdateAnimBg="0"/>
      <p:bldP spid="100390" grpId="0" autoUpdateAnimBg="0"/>
      <p:bldP spid="100391" grpId="0" animBg="1"/>
      <p:bldP spid="100392" grpId="0" animBg="1"/>
      <p:bldP spid="100393" grpId="0" autoUpdateAnimBg="0"/>
      <p:bldP spid="100394" grpId="0" autoUpdateAnimBg="0"/>
      <p:bldP spid="100395" grpId="0" animBg="1"/>
      <p:bldP spid="100396" grpId="0" animBg="1"/>
      <p:bldP spid="100397" grpId="0" autoUpdateAnimBg="0"/>
      <p:bldP spid="100398" grpId="0" autoUpdateAnimBg="0"/>
      <p:bldP spid="100399" grpId="0" animBg="1"/>
      <p:bldP spid="100400" grpId="0" animBg="1"/>
      <p:bldP spid="100401" grpId="0" autoUpdateAnimBg="0"/>
      <p:bldP spid="100402" grpId="0" animBg="1"/>
      <p:bldP spid="100403" grpId="0" animBg="1"/>
      <p:bldP spid="100404" grpId="0" autoUpdateAnimBg="0"/>
      <p:bldP spid="100405" grpId="0" autoUpdateAnimBg="0"/>
      <p:bldP spid="10040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C7C777-AB91-47C8-A92F-642053FC9B93}" type="slidenum">
              <a:rPr lang="en-US" sz="2000">
                <a:solidFill>
                  <a:schemeClr val="bg1"/>
                </a:solidFill>
              </a:rPr>
              <a:pPr algn="ctr" eaLnBrk="1">
                <a:lnSpc>
                  <a:spcPct val="100000"/>
                </a:lnSpc>
              </a:pPr>
              <a:t>95</a:t>
            </a:fld>
            <a:endParaRPr lang="en-US">
              <a:solidFill>
                <a:schemeClr val="bg1"/>
              </a:solidFill>
            </a:endParaRPr>
          </a:p>
        </p:txBody>
      </p:sp>
      <p:sp>
        <p:nvSpPr>
          <p:cNvPr id="101380" name="AutoShape 4"/>
          <p:cNvSpPr>
            <a:spLocks/>
          </p:cNvSpPr>
          <p:nvPr/>
        </p:nvSpPr>
        <p:spPr bwMode="auto">
          <a:xfrm rot="-5400000">
            <a:off x="1287463" y="8905875"/>
            <a:ext cx="1812925" cy="1812925"/>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1381" name="AutoShape 5"/>
          <p:cNvSpPr>
            <a:spLocks/>
          </p:cNvSpPr>
          <p:nvPr/>
        </p:nvSpPr>
        <p:spPr bwMode="auto">
          <a:xfrm rot="5400000" flipH="1">
            <a:off x="3100388" y="8905875"/>
            <a:ext cx="1812925" cy="1812925"/>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1382" name="AutoShape 6"/>
          <p:cNvSpPr>
            <a:spLocks/>
          </p:cNvSpPr>
          <p:nvPr/>
        </p:nvSpPr>
        <p:spPr bwMode="auto">
          <a:xfrm rot="-5400000">
            <a:off x="2447926" y="8253412"/>
            <a:ext cx="3117850" cy="1812925"/>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1383" name="AutoShape 7"/>
          <p:cNvSpPr>
            <a:spLocks/>
          </p:cNvSpPr>
          <p:nvPr/>
        </p:nvSpPr>
        <p:spPr bwMode="auto">
          <a:xfrm rot="5400000" flipH="1">
            <a:off x="4260851" y="8253412"/>
            <a:ext cx="3117850" cy="1812925"/>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1384" name="AutoShape 8"/>
          <p:cNvSpPr>
            <a:spLocks/>
          </p:cNvSpPr>
          <p:nvPr/>
        </p:nvSpPr>
        <p:spPr bwMode="auto">
          <a:xfrm rot="-5400000">
            <a:off x="3672682" y="7665244"/>
            <a:ext cx="4294187" cy="1812925"/>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1385" name="AutoShape 9"/>
          <p:cNvSpPr>
            <a:spLocks/>
          </p:cNvSpPr>
          <p:nvPr/>
        </p:nvSpPr>
        <p:spPr bwMode="auto">
          <a:xfrm rot="5400000" flipH="1">
            <a:off x="5485607" y="7665244"/>
            <a:ext cx="4294187" cy="1812925"/>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1386" name="AutoShape 10"/>
          <p:cNvSpPr>
            <a:spLocks/>
          </p:cNvSpPr>
          <p:nvPr/>
        </p:nvSpPr>
        <p:spPr bwMode="auto">
          <a:xfrm rot="-5400000">
            <a:off x="6967538" y="8905875"/>
            <a:ext cx="1812925" cy="1812925"/>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1387" name="AutoShape 11"/>
          <p:cNvSpPr>
            <a:spLocks/>
          </p:cNvSpPr>
          <p:nvPr/>
        </p:nvSpPr>
        <p:spPr bwMode="auto">
          <a:xfrm rot="5400000" flipH="1">
            <a:off x="8780463" y="8905875"/>
            <a:ext cx="1812925" cy="1812925"/>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1388" name="AutoShape 12"/>
          <p:cNvSpPr>
            <a:spLocks/>
          </p:cNvSpPr>
          <p:nvPr/>
        </p:nvSpPr>
        <p:spPr bwMode="auto">
          <a:xfrm rot="-5400000">
            <a:off x="8409782" y="8535194"/>
            <a:ext cx="2554287" cy="1812925"/>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1389" name="AutoShape 13"/>
          <p:cNvSpPr>
            <a:spLocks/>
          </p:cNvSpPr>
          <p:nvPr/>
        </p:nvSpPr>
        <p:spPr bwMode="auto">
          <a:xfrm rot="5400000" flipH="1">
            <a:off x="10222707" y="8535194"/>
            <a:ext cx="2554287" cy="1812925"/>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1390" name="AutoShape 14"/>
          <p:cNvSpPr>
            <a:spLocks/>
          </p:cNvSpPr>
          <p:nvPr/>
        </p:nvSpPr>
        <p:spPr bwMode="auto">
          <a:xfrm rot="-5400000">
            <a:off x="9022557" y="7335044"/>
            <a:ext cx="4954587" cy="1812925"/>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a:solidFill>
                <a:schemeClr val="bg1"/>
              </a:solidFill>
            </a:endParaRPr>
          </a:p>
        </p:txBody>
      </p:sp>
      <p:sp>
        <p:nvSpPr>
          <p:cNvPr id="101391" name="AutoShape 15"/>
          <p:cNvSpPr>
            <a:spLocks/>
          </p:cNvSpPr>
          <p:nvPr/>
        </p:nvSpPr>
        <p:spPr bwMode="auto">
          <a:xfrm rot="5400000" flipH="1">
            <a:off x="10835482" y="7335044"/>
            <a:ext cx="4954587" cy="1812925"/>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a:solidFill>
                <a:schemeClr val="bg1"/>
              </a:solidFill>
            </a:endParaRPr>
          </a:p>
        </p:txBody>
      </p:sp>
      <p:sp>
        <p:nvSpPr>
          <p:cNvPr id="101392" name="Line 16"/>
          <p:cNvSpPr>
            <a:spLocks noChangeShapeType="1"/>
          </p:cNvSpPr>
          <p:nvPr/>
        </p:nvSpPr>
        <p:spPr bwMode="auto">
          <a:xfrm flipV="1">
            <a:off x="1285875" y="10718800"/>
            <a:ext cx="12890500"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01393" name="AutoShape 17"/>
          <p:cNvSpPr>
            <a:spLocks/>
          </p:cNvSpPr>
          <p:nvPr/>
        </p:nvSpPr>
        <p:spPr bwMode="auto">
          <a:xfrm>
            <a:off x="2495550" y="7842250"/>
            <a:ext cx="1208088"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27%</a:t>
            </a:r>
            <a:endParaRPr lang="en-US">
              <a:solidFill>
                <a:schemeClr val="bg1"/>
              </a:solidFill>
              <a:latin typeface="Roboto" charset="0"/>
              <a:ea typeface="ＭＳ Ｐゴシック" charset="0"/>
              <a:cs typeface="Roboto" charset="0"/>
              <a:sym typeface="Roboto" charset="0"/>
            </a:endParaRPr>
          </a:p>
        </p:txBody>
      </p:sp>
      <p:sp>
        <p:nvSpPr>
          <p:cNvPr id="101394" name="AutoShape 18"/>
          <p:cNvSpPr>
            <a:spLocks/>
          </p:cNvSpPr>
          <p:nvPr/>
        </p:nvSpPr>
        <p:spPr bwMode="auto">
          <a:xfrm>
            <a:off x="2525713" y="11042650"/>
            <a:ext cx="114776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2010</a:t>
            </a:r>
            <a:endParaRPr lang="en-US">
              <a:solidFill>
                <a:schemeClr val="bg1"/>
              </a:solidFill>
              <a:latin typeface="Roboto" charset="0"/>
              <a:ea typeface="ＭＳ Ｐゴシック" charset="0"/>
              <a:cs typeface="Roboto" charset="0"/>
              <a:sym typeface="Roboto" charset="0"/>
            </a:endParaRPr>
          </a:p>
        </p:txBody>
      </p:sp>
      <p:sp>
        <p:nvSpPr>
          <p:cNvPr id="101395" name="AutoShape 19"/>
          <p:cNvSpPr>
            <a:spLocks/>
          </p:cNvSpPr>
          <p:nvPr/>
        </p:nvSpPr>
        <p:spPr bwMode="auto">
          <a:xfrm>
            <a:off x="4425950" y="11042650"/>
            <a:ext cx="9731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2011</a:t>
            </a:r>
            <a:endParaRPr lang="en-US">
              <a:solidFill>
                <a:schemeClr val="bg1"/>
              </a:solidFill>
              <a:latin typeface="Roboto" charset="0"/>
              <a:ea typeface="ＭＳ Ｐゴシック" charset="0"/>
              <a:cs typeface="Roboto" charset="0"/>
              <a:sym typeface="Roboto" charset="0"/>
            </a:endParaRPr>
          </a:p>
        </p:txBody>
      </p:sp>
      <p:sp>
        <p:nvSpPr>
          <p:cNvPr id="101396" name="AutoShape 20"/>
          <p:cNvSpPr>
            <a:spLocks/>
          </p:cNvSpPr>
          <p:nvPr/>
        </p:nvSpPr>
        <p:spPr bwMode="auto">
          <a:xfrm>
            <a:off x="6238875" y="11042650"/>
            <a:ext cx="9731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2012</a:t>
            </a:r>
            <a:endParaRPr lang="en-US">
              <a:solidFill>
                <a:schemeClr val="bg1"/>
              </a:solidFill>
              <a:latin typeface="Roboto" charset="0"/>
              <a:ea typeface="ＭＳ Ｐゴシック" charset="0"/>
              <a:cs typeface="Roboto" charset="0"/>
              <a:sym typeface="Roboto" charset="0"/>
            </a:endParaRPr>
          </a:p>
        </p:txBody>
      </p:sp>
      <p:sp>
        <p:nvSpPr>
          <p:cNvPr id="101397" name="AutoShape 21"/>
          <p:cNvSpPr>
            <a:spLocks/>
          </p:cNvSpPr>
          <p:nvPr/>
        </p:nvSpPr>
        <p:spPr bwMode="auto">
          <a:xfrm>
            <a:off x="8293100" y="11042650"/>
            <a:ext cx="9731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2013</a:t>
            </a:r>
            <a:endParaRPr lang="en-US">
              <a:solidFill>
                <a:schemeClr val="bg1"/>
              </a:solidFill>
              <a:latin typeface="Roboto" charset="0"/>
              <a:ea typeface="ＭＳ Ｐゴシック" charset="0"/>
              <a:cs typeface="Roboto" charset="0"/>
              <a:sym typeface="Roboto" charset="0"/>
            </a:endParaRPr>
          </a:p>
        </p:txBody>
      </p:sp>
      <p:sp>
        <p:nvSpPr>
          <p:cNvPr id="101398" name="AutoShape 22"/>
          <p:cNvSpPr>
            <a:spLocks/>
          </p:cNvSpPr>
          <p:nvPr/>
        </p:nvSpPr>
        <p:spPr bwMode="auto">
          <a:xfrm>
            <a:off x="9986963" y="11042650"/>
            <a:ext cx="121126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2014</a:t>
            </a:r>
            <a:endParaRPr lang="en-US">
              <a:solidFill>
                <a:schemeClr val="bg1"/>
              </a:solidFill>
              <a:latin typeface="Roboto" charset="0"/>
              <a:ea typeface="ＭＳ Ｐゴシック" charset="0"/>
              <a:cs typeface="Roboto" charset="0"/>
              <a:sym typeface="Roboto" charset="0"/>
            </a:endParaRPr>
          </a:p>
        </p:txBody>
      </p:sp>
      <p:sp>
        <p:nvSpPr>
          <p:cNvPr id="101399" name="AutoShape 23"/>
          <p:cNvSpPr>
            <a:spLocks/>
          </p:cNvSpPr>
          <p:nvPr/>
        </p:nvSpPr>
        <p:spPr bwMode="auto">
          <a:xfrm>
            <a:off x="11834813" y="11042650"/>
            <a:ext cx="114141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a:solidFill>
                  <a:schemeClr val="bg1"/>
                </a:solidFill>
                <a:latin typeface="Roboto" charset="0"/>
                <a:ea typeface="ＭＳ Ｐゴシック" charset="0"/>
                <a:cs typeface="Roboto" charset="0"/>
                <a:sym typeface="Roboto" charset="0"/>
              </a:rPr>
              <a:t>2015</a:t>
            </a:r>
            <a:endParaRPr lang="en-US">
              <a:solidFill>
                <a:schemeClr val="bg1"/>
              </a:solidFill>
              <a:latin typeface="Roboto" charset="0"/>
              <a:ea typeface="ＭＳ Ｐゴシック" charset="0"/>
              <a:cs typeface="Roboto" charset="0"/>
              <a:sym typeface="Roboto" charset="0"/>
            </a:endParaRPr>
          </a:p>
        </p:txBody>
      </p:sp>
      <p:sp>
        <p:nvSpPr>
          <p:cNvPr id="101400" name="AutoShape 24"/>
          <p:cNvSpPr>
            <a:spLocks/>
          </p:cNvSpPr>
          <p:nvPr/>
        </p:nvSpPr>
        <p:spPr bwMode="auto">
          <a:xfrm>
            <a:off x="4308475" y="6480175"/>
            <a:ext cx="1208088"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54%</a:t>
            </a:r>
            <a:endParaRPr lang="en-US">
              <a:solidFill>
                <a:schemeClr val="bg1"/>
              </a:solidFill>
              <a:latin typeface="Roboto" charset="0"/>
              <a:ea typeface="ＭＳ Ｐゴシック" charset="0"/>
              <a:cs typeface="Roboto" charset="0"/>
              <a:sym typeface="Roboto" charset="0"/>
            </a:endParaRPr>
          </a:p>
        </p:txBody>
      </p:sp>
      <p:sp>
        <p:nvSpPr>
          <p:cNvPr id="101401" name="AutoShape 25"/>
          <p:cNvSpPr>
            <a:spLocks/>
          </p:cNvSpPr>
          <p:nvPr/>
        </p:nvSpPr>
        <p:spPr bwMode="auto">
          <a:xfrm>
            <a:off x="6121400" y="5510213"/>
            <a:ext cx="1208088" cy="798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72%</a:t>
            </a:r>
            <a:endParaRPr lang="en-US">
              <a:solidFill>
                <a:schemeClr val="bg1"/>
              </a:solidFill>
              <a:latin typeface="Roboto" charset="0"/>
              <a:ea typeface="ＭＳ Ｐゴシック" charset="0"/>
              <a:cs typeface="Roboto" charset="0"/>
              <a:sym typeface="Roboto" charset="0"/>
            </a:endParaRPr>
          </a:p>
        </p:txBody>
      </p:sp>
      <p:sp>
        <p:nvSpPr>
          <p:cNvPr id="101402" name="AutoShape 26"/>
          <p:cNvSpPr>
            <a:spLocks/>
          </p:cNvSpPr>
          <p:nvPr/>
        </p:nvSpPr>
        <p:spPr bwMode="auto">
          <a:xfrm>
            <a:off x="8175625" y="7842250"/>
            <a:ext cx="1209675"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24%</a:t>
            </a:r>
            <a:endParaRPr lang="en-US">
              <a:solidFill>
                <a:schemeClr val="bg1"/>
              </a:solidFill>
              <a:latin typeface="Roboto" charset="0"/>
              <a:ea typeface="ＭＳ Ｐゴシック" charset="0"/>
              <a:cs typeface="Roboto" charset="0"/>
              <a:sym typeface="Roboto" charset="0"/>
            </a:endParaRPr>
          </a:p>
        </p:txBody>
      </p:sp>
      <p:sp>
        <p:nvSpPr>
          <p:cNvPr id="101403" name="AutoShape 27"/>
          <p:cNvSpPr>
            <a:spLocks/>
          </p:cNvSpPr>
          <p:nvPr/>
        </p:nvSpPr>
        <p:spPr bwMode="auto">
          <a:xfrm>
            <a:off x="9988550" y="7202488"/>
            <a:ext cx="1209675"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41%</a:t>
            </a:r>
            <a:endParaRPr lang="en-US">
              <a:solidFill>
                <a:schemeClr val="bg1"/>
              </a:solidFill>
              <a:latin typeface="Roboto" charset="0"/>
              <a:ea typeface="ＭＳ Ｐゴシック" charset="0"/>
              <a:cs typeface="Roboto" charset="0"/>
              <a:sym typeface="Roboto" charset="0"/>
            </a:endParaRPr>
          </a:p>
        </p:txBody>
      </p:sp>
      <p:sp>
        <p:nvSpPr>
          <p:cNvPr id="101404" name="AutoShape 28"/>
          <p:cNvSpPr>
            <a:spLocks/>
          </p:cNvSpPr>
          <p:nvPr/>
        </p:nvSpPr>
        <p:spPr bwMode="auto">
          <a:xfrm>
            <a:off x="11801475" y="4821238"/>
            <a:ext cx="1208088"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825500">
              <a:defRPr/>
            </a:pPr>
            <a:r>
              <a:rPr lang="en-US" sz="4000">
                <a:solidFill>
                  <a:schemeClr val="bg1"/>
                </a:solidFill>
                <a:latin typeface="Roboto" charset="0"/>
                <a:ea typeface="ＭＳ Ｐゴシック" charset="0"/>
                <a:cs typeface="Roboto" charset="0"/>
                <a:sym typeface="Roboto" charset="0"/>
              </a:rPr>
              <a:t>88%</a:t>
            </a:r>
            <a:endParaRPr lang="en-US">
              <a:solidFill>
                <a:schemeClr val="bg1"/>
              </a:solidFill>
              <a:latin typeface="Roboto" charset="0"/>
              <a:ea typeface="ＭＳ Ｐゴシック" charset="0"/>
              <a:cs typeface="Roboto" charset="0"/>
              <a:sym typeface="Roboto" charset="0"/>
            </a:endParaRPr>
          </a:p>
        </p:txBody>
      </p:sp>
      <p:sp>
        <p:nvSpPr>
          <p:cNvPr id="101405" name="AutoShape 29"/>
          <p:cNvSpPr>
            <a:spLocks/>
          </p:cNvSpPr>
          <p:nvPr/>
        </p:nvSpPr>
        <p:spPr bwMode="auto">
          <a:xfrm>
            <a:off x="15700375" y="4437063"/>
            <a:ext cx="7373938" cy="295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825500">
              <a:lnSpc>
                <a:spcPct val="90000"/>
              </a:lnSpc>
              <a:defRPr/>
            </a:pPr>
            <a:r>
              <a:rPr lang="en-US" sz="6300" dirty="0">
                <a:solidFill>
                  <a:schemeClr val="bg1"/>
                </a:solidFill>
                <a:latin typeface="Roboto" charset="0"/>
                <a:ea typeface="ＭＳ Ｐゴシック" charset="0"/>
                <a:cs typeface="Roboto" charset="0"/>
                <a:sym typeface="Roboto" charset="0"/>
              </a:rPr>
              <a:t>How We Deliver Our Product Right to Your Place ?</a:t>
            </a:r>
            <a:endParaRPr lang="en-US" dirty="0">
              <a:solidFill>
                <a:schemeClr val="bg1"/>
              </a:solidFill>
              <a:latin typeface="Roboto" charset="0"/>
              <a:ea typeface="ＭＳ Ｐゴシック" charset="0"/>
              <a:cs typeface="Roboto" charset="0"/>
              <a:sym typeface="Roboto" charset="0"/>
            </a:endParaRPr>
          </a:p>
        </p:txBody>
      </p:sp>
      <p:sp>
        <p:nvSpPr>
          <p:cNvPr id="101406" name="AutoShape 30"/>
          <p:cNvSpPr>
            <a:spLocks/>
          </p:cNvSpPr>
          <p:nvPr/>
        </p:nvSpPr>
        <p:spPr bwMode="auto">
          <a:xfrm>
            <a:off x="15732125" y="7910513"/>
            <a:ext cx="7373938" cy="2776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dirty="0" err="1">
                <a:solidFill>
                  <a:schemeClr val="bg1"/>
                </a:solidFill>
                <a:latin typeface="Roboto Light" panose="02000000000000000000" pitchFamily="2" charset="0"/>
                <a:ea typeface="Roboto Light" panose="02000000000000000000" pitchFamily="2" charset="0"/>
              </a:rPr>
              <a:t>Lorem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ipsum</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randomised</a:t>
            </a:r>
            <a:r>
              <a:rPr lang="en-US" dirty="0">
                <a:solidFill>
                  <a:schemeClr val="bg1"/>
                </a:solidFill>
                <a:latin typeface="Roboto Light" panose="02000000000000000000" pitchFamily="2" charset="0"/>
                <a:ea typeface="Roboto Light" panose="02000000000000000000" pitchFamily="2" charset="0"/>
              </a:rPr>
              <a:t> words which don't look even slightly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dirty="0" err="1">
                <a:solidFill>
                  <a:schemeClr val="bg1"/>
                </a:solidFill>
                <a:latin typeface="Roboto Light" panose="02000000000000000000" pitchFamily="2" charset="0"/>
                <a:ea typeface="Roboto Light" panose="02000000000000000000" pitchFamily="2" charset="0"/>
              </a:rPr>
              <a:t>zuniga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merida</a:t>
            </a:r>
            <a:r>
              <a:rPr lang="en-US" dirty="0">
                <a:solidFill>
                  <a:schemeClr val="bg1"/>
                </a:solidFill>
                <a:latin typeface="Roboto Light" panose="02000000000000000000" pitchFamily="2" charset="0"/>
                <a:ea typeface="Roboto Light" panose="02000000000000000000" pitchFamily="2" charset="0"/>
              </a:rPr>
              <a:t> </a:t>
            </a:r>
            <a:r>
              <a:rPr lang="en-US" dirty="0" err="1">
                <a:solidFill>
                  <a:schemeClr val="bg1"/>
                </a:solidFill>
                <a:latin typeface="Roboto Light" panose="02000000000000000000" pitchFamily="2" charset="0"/>
                <a:ea typeface="Roboto Light" panose="02000000000000000000" pitchFamily="2" charset="0"/>
              </a:rPr>
              <a:t>della</a:t>
            </a:r>
            <a:r>
              <a:rPr lang="en-US" dirty="0">
                <a:solidFill>
                  <a:schemeClr val="bg1"/>
                </a:solidFill>
                <a:latin typeface="Roboto Light" panose="02000000000000000000" pitchFamily="2" charset="0"/>
                <a:ea typeface="Roboto Light" panose="02000000000000000000" pitchFamily="2" charset="0"/>
              </a:rPr>
              <a:t> stronghold. </a:t>
            </a:r>
            <a:r>
              <a:rPr lang="en-US" dirty="0" err="1">
                <a:solidFill>
                  <a:schemeClr val="bg1"/>
                </a:solidFill>
                <a:latin typeface="Roboto Light" panose="02000000000000000000" pitchFamily="2" charset="0"/>
                <a:ea typeface="Roboto Light" panose="02000000000000000000" pitchFamily="2" charset="0"/>
              </a:rPr>
              <a:t>beration</a:t>
            </a:r>
            <a:r>
              <a:rPr lang="en-US" dirty="0">
                <a:solidFill>
                  <a:schemeClr val="bg1"/>
                </a:solidFill>
                <a:latin typeface="Roboto Light" panose="02000000000000000000" pitchFamily="2" charset="0"/>
                <a:ea typeface="Roboto Light" panose="02000000000000000000" pitchFamily="2" charset="0"/>
              </a:rPr>
              <a:t> in some form, by injected </a:t>
            </a:r>
            <a:r>
              <a:rPr lang="en-US" dirty="0" err="1">
                <a:solidFill>
                  <a:schemeClr val="bg1"/>
                </a:solidFill>
                <a:latin typeface="Roboto Light" panose="02000000000000000000" pitchFamily="2" charset="0"/>
                <a:ea typeface="Roboto Light" panose="02000000000000000000" pitchFamily="2" charset="0"/>
              </a:rPr>
              <a:t>humour</a:t>
            </a:r>
            <a:r>
              <a:rPr lang="en-US" dirty="0">
                <a:solidFill>
                  <a:schemeClr val="bg1"/>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789C135-6061-436E-9384-43780FD8E011}" type="slidenum">
              <a:rPr lang="en-US" sz="2000">
                <a:solidFill>
                  <a:schemeClr val="bg1"/>
                </a:solidFill>
              </a:rPr>
              <a:pPr algn="ctr" eaLnBrk="1">
                <a:lnSpc>
                  <a:spcPct val="100000"/>
                </a:lnSpc>
              </a:pPr>
              <a:t>96</a:t>
            </a:fld>
            <a:endParaRPr lang="en-US">
              <a:solidFill>
                <a:schemeClr val="bg1"/>
              </a:solidFill>
            </a:endParaRPr>
          </a:p>
        </p:txBody>
      </p:sp>
      <p:sp>
        <p:nvSpPr>
          <p:cNvPr id="102404" name="AutoShape 4"/>
          <p:cNvSpPr>
            <a:spLocks/>
          </p:cNvSpPr>
          <p:nvPr/>
        </p:nvSpPr>
        <p:spPr bwMode="auto">
          <a:xfrm>
            <a:off x="3252788" y="411956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2405" name="AutoShape 5"/>
          <p:cNvSpPr>
            <a:spLocks/>
          </p:cNvSpPr>
          <p:nvPr/>
        </p:nvSpPr>
        <p:spPr bwMode="auto">
          <a:xfrm>
            <a:off x="3252788" y="345281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02406" name="AutoShape 6"/>
          <p:cNvSpPr>
            <a:spLocks/>
          </p:cNvSpPr>
          <p:nvPr/>
        </p:nvSpPr>
        <p:spPr bwMode="auto">
          <a:xfrm>
            <a:off x="16902113" y="411956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7" name="AutoShape 7"/>
          <p:cNvSpPr>
            <a:spLocks/>
          </p:cNvSpPr>
          <p:nvPr/>
        </p:nvSpPr>
        <p:spPr bwMode="auto">
          <a:xfrm>
            <a:off x="16902113" y="345281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Think Two</a:t>
            </a:r>
            <a:endParaRPr lang="en-US">
              <a:solidFill>
                <a:schemeClr val="bg1"/>
              </a:solidFill>
              <a:latin typeface="Roboto" charset="0"/>
              <a:ea typeface="ＭＳ Ｐゴシック" charset="0"/>
              <a:cs typeface="Roboto" charset="0"/>
              <a:sym typeface="Roboto" charset="0"/>
            </a:endParaRPr>
          </a:p>
        </p:txBody>
      </p:sp>
      <p:sp>
        <p:nvSpPr>
          <p:cNvPr id="102408" name="AutoShape 8"/>
          <p:cNvSpPr>
            <a:spLocks/>
          </p:cNvSpPr>
          <p:nvPr/>
        </p:nvSpPr>
        <p:spPr bwMode="auto">
          <a:xfrm>
            <a:off x="16902113" y="10421938"/>
            <a:ext cx="4386262" cy="142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9" name="AutoShape 9"/>
          <p:cNvSpPr>
            <a:spLocks/>
          </p:cNvSpPr>
          <p:nvPr/>
        </p:nvSpPr>
        <p:spPr bwMode="auto">
          <a:xfrm>
            <a:off x="16902113" y="9755188"/>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Think Two</a:t>
            </a:r>
            <a:endParaRPr lang="en-US">
              <a:solidFill>
                <a:schemeClr val="bg1"/>
              </a:solidFill>
              <a:latin typeface="Roboto" charset="0"/>
              <a:ea typeface="ＭＳ Ｐゴシック" charset="0"/>
              <a:cs typeface="Roboto" charset="0"/>
              <a:sym typeface="Roboto" charset="0"/>
            </a:endParaRPr>
          </a:p>
        </p:txBody>
      </p:sp>
      <p:sp>
        <p:nvSpPr>
          <p:cNvPr id="102410" name="AutoShape 10"/>
          <p:cNvSpPr>
            <a:spLocks/>
          </p:cNvSpPr>
          <p:nvPr/>
        </p:nvSpPr>
        <p:spPr bwMode="auto">
          <a:xfrm>
            <a:off x="17841913" y="725646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1" name="AutoShape 11"/>
          <p:cNvSpPr>
            <a:spLocks/>
          </p:cNvSpPr>
          <p:nvPr/>
        </p:nvSpPr>
        <p:spPr bwMode="auto">
          <a:xfrm>
            <a:off x="17841913" y="659130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Think Two</a:t>
            </a:r>
            <a:endParaRPr lang="en-US">
              <a:solidFill>
                <a:schemeClr val="bg1"/>
              </a:solidFill>
              <a:latin typeface="Roboto" charset="0"/>
              <a:ea typeface="ＭＳ Ｐゴシック" charset="0"/>
              <a:cs typeface="Roboto" charset="0"/>
              <a:sym typeface="Roboto" charset="0"/>
            </a:endParaRPr>
          </a:p>
        </p:txBody>
      </p:sp>
      <p:sp>
        <p:nvSpPr>
          <p:cNvPr id="102412" name="AutoShape 12"/>
          <p:cNvSpPr>
            <a:spLocks/>
          </p:cNvSpPr>
          <p:nvPr/>
        </p:nvSpPr>
        <p:spPr bwMode="auto">
          <a:xfrm>
            <a:off x="2154238" y="725646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3" name="AutoShape 13"/>
          <p:cNvSpPr>
            <a:spLocks/>
          </p:cNvSpPr>
          <p:nvPr/>
        </p:nvSpPr>
        <p:spPr bwMode="auto">
          <a:xfrm>
            <a:off x="2154238" y="659130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02414" name="AutoShape 14"/>
          <p:cNvSpPr>
            <a:spLocks/>
          </p:cNvSpPr>
          <p:nvPr/>
        </p:nvSpPr>
        <p:spPr bwMode="auto">
          <a:xfrm>
            <a:off x="3252788" y="10421938"/>
            <a:ext cx="4386262" cy="142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5" name="AutoShape 15"/>
          <p:cNvSpPr>
            <a:spLocks/>
          </p:cNvSpPr>
          <p:nvPr/>
        </p:nvSpPr>
        <p:spPr bwMode="auto">
          <a:xfrm>
            <a:off x="3252788" y="9755188"/>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02416" name="AutoShape 16"/>
          <p:cNvSpPr>
            <a:spLocks/>
          </p:cNvSpPr>
          <p:nvPr/>
        </p:nvSpPr>
        <p:spPr bwMode="auto">
          <a:xfrm rot="-5400000">
            <a:off x="11055350" y="4222750"/>
            <a:ext cx="2232025" cy="2574925"/>
          </a:xfrm>
          <a:custGeom>
            <a:avLst/>
            <a:gdLst>
              <a:gd name="T0" fmla="*/ 1116013 w 21600"/>
              <a:gd name="T1" fmla="*/ 1287463 h 21600"/>
              <a:gd name="T2" fmla="*/ 1116013 w 21600"/>
              <a:gd name="T3" fmla="*/ 1287463 h 21600"/>
              <a:gd name="T4" fmla="*/ 1116013 w 21600"/>
              <a:gd name="T5" fmla="*/ 1287463 h 21600"/>
              <a:gd name="T6" fmla="*/ 1116013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2417" name="AutoShape 17"/>
          <p:cNvSpPr>
            <a:spLocks/>
          </p:cNvSpPr>
          <p:nvPr/>
        </p:nvSpPr>
        <p:spPr bwMode="auto">
          <a:xfrm rot="-5400000">
            <a:off x="11056144" y="9230519"/>
            <a:ext cx="2230437" cy="2574925"/>
          </a:xfrm>
          <a:custGeom>
            <a:avLst/>
            <a:gdLst>
              <a:gd name="T0" fmla="*/ 1115219 w 21600"/>
              <a:gd name="T1" fmla="*/ 1287463 h 21600"/>
              <a:gd name="T2" fmla="*/ 1115219 w 21600"/>
              <a:gd name="T3" fmla="*/ 1287463 h 21600"/>
              <a:gd name="T4" fmla="*/ 1115219 w 21600"/>
              <a:gd name="T5" fmla="*/ 1287463 h 21600"/>
              <a:gd name="T6" fmla="*/ 1115219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02418" name="AutoShape 18"/>
          <p:cNvSpPr>
            <a:spLocks/>
          </p:cNvSpPr>
          <p:nvPr/>
        </p:nvSpPr>
        <p:spPr bwMode="auto">
          <a:xfrm rot="-9000000">
            <a:off x="8907463" y="5473700"/>
            <a:ext cx="2230437" cy="2576513"/>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2419" name="AutoShape 19"/>
          <p:cNvSpPr>
            <a:spLocks/>
          </p:cNvSpPr>
          <p:nvPr/>
        </p:nvSpPr>
        <p:spPr bwMode="auto">
          <a:xfrm rot="-9000000">
            <a:off x="13244513" y="7977188"/>
            <a:ext cx="2230437" cy="2576512"/>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02420" name="AutoShape 20"/>
          <p:cNvSpPr>
            <a:spLocks/>
          </p:cNvSpPr>
          <p:nvPr/>
        </p:nvSpPr>
        <p:spPr bwMode="auto">
          <a:xfrm rot="9000000">
            <a:off x="8907463" y="7977188"/>
            <a:ext cx="2230437" cy="2576512"/>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02421" name="AutoShape 21"/>
          <p:cNvSpPr>
            <a:spLocks/>
          </p:cNvSpPr>
          <p:nvPr/>
        </p:nvSpPr>
        <p:spPr bwMode="auto">
          <a:xfrm rot="9000000">
            <a:off x="13244513" y="5473700"/>
            <a:ext cx="2230437" cy="2576513"/>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02422" name="AutoShape 22"/>
          <p:cNvSpPr>
            <a:spLocks/>
          </p:cNvSpPr>
          <p:nvPr/>
        </p:nvSpPr>
        <p:spPr bwMode="auto">
          <a:xfrm>
            <a:off x="14101763" y="8923338"/>
            <a:ext cx="515937" cy="685800"/>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2423" name="AutoShape 23"/>
          <p:cNvSpPr>
            <a:spLocks/>
          </p:cNvSpPr>
          <p:nvPr/>
        </p:nvSpPr>
        <p:spPr bwMode="auto">
          <a:xfrm>
            <a:off x="11858625" y="10174288"/>
            <a:ext cx="600075" cy="687387"/>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2424" name="AutoShape 24"/>
          <p:cNvSpPr>
            <a:spLocks/>
          </p:cNvSpPr>
          <p:nvPr/>
        </p:nvSpPr>
        <p:spPr bwMode="auto">
          <a:xfrm>
            <a:off x="11837988" y="5176838"/>
            <a:ext cx="668337"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2425" name="AutoShape 25"/>
          <p:cNvSpPr>
            <a:spLocks/>
          </p:cNvSpPr>
          <p:nvPr/>
        </p:nvSpPr>
        <p:spPr bwMode="auto">
          <a:xfrm>
            <a:off x="14022388" y="6491288"/>
            <a:ext cx="674687"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2426" name="AutoShape 26"/>
          <p:cNvSpPr>
            <a:spLocks/>
          </p:cNvSpPr>
          <p:nvPr/>
        </p:nvSpPr>
        <p:spPr bwMode="auto">
          <a:xfrm>
            <a:off x="9675813" y="6416675"/>
            <a:ext cx="690562" cy="690563"/>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2427" name="AutoShape 27"/>
          <p:cNvSpPr>
            <a:spLocks/>
          </p:cNvSpPr>
          <p:nvPr/>
        </p:nvSpPr>
        <p:spPr bwMode="auto">
          <a:xfrm>
            <a:off x="9678988" y="8923338"/>
            <a:ext cx="687387" cy="622300"/>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2428" name="AutoShape 28"/>
          <p:cNvSpPr>
            <a:spLocks/>
          </p:cNvSpPr>
          <p:nvPr/>
        </p:nvSpPr>
        <p:spPr bwMode="auto">
          <a:xfrm>
            <a:off x="11056938" y="8055826"/>
            <a:ext cx="24479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57200">
              <a:lnSpc>
                <a:spcPct val="120000"/>
              </a:lnSpc>
              <a:defRPr/>
            </a:pPr>
            <a:r>
              <a:rPr lang="en-US" sz="2600" dirty="0">
                <a:solidFill>
                  <a:schemeClr val="bg1"/>
                </a:solidFill>
                <a:latin typeface="Roboto" charset="0"/>
                <a:ea typeface="ＭＳ Ｐゴシック" charset="0"/>
                <a:cs typeface="Roboto" charset="0"/>
                <a:sym typeface="Roboto" charset="0"/>
              </a:rPr>
              <a:t>Tittle Here</a:t>
            </a:r>
            <a:endParaRPr lang="en-US" dirty="0">
              <a:solidFill>
                <a:schemeClr val="bg1"/>
              </a:solidFill>
              <a:latin typeface="Roboto" charset="0"/>
              <a:ea typeface="ＭＳ Ｐゴシック" charset="0"/>
              <a:cs typeface="Roboto" charset="0"/>
              <a:sym typeface="Roboto" charset="0"/>
            </a:endParaRPr>
          </a:p>
        </p:txBody>
      </p:sp>
      <p:sp>
        <p:nvSpPr>
          <p:cNvPr id="102429" name="AutoShape 29"/>
          <p:cNvSpPr>
            <a:spLocks/>
          </p:cNvSpPr>
          <p:nvPr/>
        </p:nvSpPr>
        <p:spPr bwMode="auto">
          <a:xfrm>
            <a:off x="11720513" y="7251700"/>
            <a:ext cx="941387" cy="655638"/>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82800DE-2D4D-4513-95C6-AC5D46B90174}" type="slidenum">
              <a:rPr lang="en-US" sz="2000">
                <a:solidFill>
                  <a:schemeClr val="bg1"/>
                </a:solidFill>
              </a:rPr>
              <a:pPr algn="ctr" eaLnBrk="1">
                <a:lnSpc>
                  <a:spcPct val="100000"/>
                </a:lnSpc>
              </a:pPr>
              <a:t>97</a:t>
            </a:fld>
            <a:endParaRPr lang="en-US">
              <a:solidFill>
                <a:schemeClr val="bg1"/>
              </a:solidFill>
            </a:endParaRPr>
          </a:p>
        </p:txBody>
      </p:sp>
      <p:sp>
        <p:nvSpPr>
          <p:cNvPr id="103428" name="Line 4"/>
          <p:cNvSpPr>
            <a:spLocks noChangeShapeType="1"/>
          </p:cNvSpPr>
          <p:nvPr/>
        </p:nvSpPr>
        <p:spPr bwMode="auto">
          <a:xfrm flipH="1">
            <a:off x="9621838" y="11631613"/>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03429" name="Line 5"/>
          <p:cNvSpPr>
            <a:spLocks noChangeShapeType="1"/>
          </p:cNvSpPr>
          <p:nvPr/>
        </p:nvSpPr>
        <p:spPr bwMode="auto">
          <a:xfrm flipH="1">
            <a:off x="6551613" y="9283700"/>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03430" name="Line 6"/>
          <p:cNvSpPr>
            <a:spLocks noChangeShapeType="1"/>
          </p:cNvSpPr>
          <p:nvPr/>
        </p:nvSpPr>
        <p:spPr bwMode="auto">
          <a:xfrm flipH="1">
            <a:off x="6551613" y="6815138"/>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03431" name="Line 7"/>
          <p:cNvSpPr>
            <a:spLocks noChangeShapeType="1"/>
          </p:cNvSpPr>
          <p:nvPr/>
        </p:nvSpPr>
        <p:spPr bwMode="auto">
          <a:xfrm flipH="1">
            <a:off x="12809538" y="4473575"/>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03432" name="Line 8"/>
          <p:cNvSpPr>
            <a:spLocks noChangeShapeType="1"/>
          </p:cNvSpPr>
          <p:nvPr/>
        </p:nvSpPr>
        <p:spPr bwMode="auto">
          <a:xfrm flipH="1">
            <a:off x="15625763" y="9283700"/>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03433" name="Line 9"/>
          <p:cNvSpPr>
            <a:spLocks noChangeShapeType="1"/>
          </p:cNvSpPr>
          <p:nvPr/>
        </p:nvSpPr>
        <p:spPr bwMode="auto">
          <a:xfrm flipH="1">
            <a:off x="15625763" y="6815138"/>
            <a:ext cx="2205037"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1437" tIns="71437" rIns="71437" bIns="71437" anchor="ctr"/>
          <a:lstStyle/>
          <a:p>
            <a:pPr>
              <a:defRPr/>
            </a:pPr>
            <a:endParaRPr lang="en-US">
              <a:solidFill>
                <a:schemeClr val="bg1"/>
              </a:solidFill>
              <a:latin typeface="Roboto" charset="0"/>
              <a:ea typeface="ＭＳ Ｐゴシック" charset="0"/>
              <a:cs typeface="Roboto" charset="0"/>
              <a:sym typeface="Roboto" charset="0"/>
            </a:endParaRPr>
          </a:p>
        </p:txBody>
      </p:sp>
      <p:sp>
        <p:nvSpPr>
          <p:cNvPr id="103434" name="AutoShape 10"/>
          <p:cNvSpPr>
            <a:spLocks/>
          </p:cNvSpPr>
          <p:nvPr/>
        </p:nvSpPr>
        <p:spPr bwMode="auto">
          <a:xfrm rot="-5400000">
            <a:off x="11076781" y="4336257"/>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3435" name="AutoShape 11"/>
          <p:cNvSpPr>
            <a:spLocks/>
          </p:cNvSpPr>
          <p:nvPr/>
        </p:nvSpPr>
        <p:spPr bwMode="auto">
          <a:xfrm rot="-5400000">
            <a:off x="11077575" y="9248776"/>
            <a:ext cx="2187575" cy="2527300"/>
          </a:xfrm>
          <a:custGeom>
            <a:avLst/>
            <a:gdLst>
              <a:gd name="T0" fmla="*/ 1093788 w 21600"/>
              <a:gd name="T1" fmla="*/ 1263650 h 21600"/>
              <a:gd name="T2" fmla="*/ 1093788 w 21600"/>
              <a:gd name="T3" fmla="*/ 1263650 h 21600"/>
              <a:gd name="T4" fmla="*/ 1093788 w 21600"/>
              <a:gd name="T5" fmla="*/ 1263650 h 21600"/>
              <a:gd name="T6" fmla="*/ 1093788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3436" name="AutoShape 12"/>
          <p:cNvSpPr>
            <a:spLocks/>
          </p:cNvSpPr>
          <p:nvPr/>
        </p:nvSpPr>
        <p:spPr bwMode="auto">
          <a:xfrm rot="-9000000">
            <a:off x="8969375" y="5564188"/>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3437" name="AutoShape 13"/>
          <p:cNvSpPr>
            <a:spLocks/>
          </p:cNvSpPr>
          <p:nvPr/>
        </p:nvSpPr>
        <p:spPr bwMode="auto">
          <a:xfrm rot="-9000000">
            <a:off x="13223875" y="8020050"/>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3438" name="AutoShape 14"/>
          <p:cNvSpPr>
            <a:spLocks/>
          </p:cNvSpPr>
          <p:nvPr/>
        </p:nvSpPr>
        <p:spPr bwMode="auto">
          <a:xfrm rot="9000000">
            <a:off x="8969375" y="8020050"/>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3439" name="AutoShape 15"/>
          <p:cNvSpPr>
            <a:spLocks/>
          </p:cNvSpPr>
          <p:nvPr/>
        </p:nvSpPr>
        <p:spPr bwMode="auto">
          <a:xfrm rot="9000000">
            <a:off x="13223875" y="5564188"/>
            <a:ext cx="2189163" cy="2527300"/>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50800" tIns="50800" rIns="50800" bIns="50800" anchor="ctr"/>
          <a:lstStyle/>
          <a:p>
            <a:endParaRPr lang="id-ID">
              <a:solidFill>
                <a:schemeClr val="bg1"/>
              </a:solidFill>
            </a:endParaRPr>
          </a:p>
        </p:txBody>
      </p:sp>
      <p:sp>
        <p:nvSpPr>
          <p:cNvPr id="103440" name="AutoShape 16"/>
          <p:cNvSpPr>
            <a:spLocks/>
          </p:cNvSpPr>
          <p:nvPr/>
        </p:nvSpPr>
        <p:spPr bwMode="auto">
          <a:xfrm>
            <a:off x="11720513" y="7747000"/>
            <a:ext cx="941387" cy="655638"/>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bg1"/>
          </a:solidFill>
          <a:ln>
            <a:noFill/>
          </a:ln>
          <a:effectLst/>
          <a:extLst/>
        </p:spPr>
        <p:txBody>
          <a:bodyPr lIns="0" tIns="0" rIns="0" bIns="0" anchor="ctr"/>
          <a:lstStyle/>
          <a:p>
            <a:endParaRPr lang="id-ID">
              <a:solidFill>
                <a:schemeClr val="bg1"/>
              </a:solidFill>
            </a:endParaRPr>
          </a:p>
        </p:txBody>
      </p:sp>
      <p:sp>
        <p:nvSpPr>
          <p:cNvPr id="103441" name="AutoShape 17"/>
          <p:cNvSpPr>
            <a:spLocks/>
          </p:cNvSpPr>
          <p:nvPr/>
        </p:nvSpPr>
        <p:spPr bwMode="auto">
          <a:xfrm rot="-5400000">
            <a:off x="12308682" y="3893344"/>
            <a:ext cx="1001712" cy="1155700"/>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103442" name="AutoShape 18"/>
          <p:cNvSpPr>
            <a:spLocks/>
          </p:cNvSpPr>
          <p:nvPr/>
        </p:nvSpPr>
        <p:spPr bwMode="auto">
          <a:xfrm>
            <a:off x="12541250" y="4165600"/>
            <a:ext cx="536575"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01</a:t>
            </a:r>
            <a:endParaRPr lang="en-US" dirty="0">
              <a:solidFill>
                <a:schemeClr val="bg1"/>
              </a:solidFill>
              <a:latin typeface="Roboto" charset="0"/>
              <a:ea typeface="ＭＳ Ｐゴシック" charset="0"/>
              <a:cs typeface="Roboto" charset="0"/>
              <a:sym typeface="Roboto" charset="0"/>
            </a:endParaRPr>
          </a:p>
        </p:txBody>
      </p:sp>
      <p:sp>
        <p:nvSpPr>
          <p:cNvPr id="103443" name="AutoShape 19"/>
          <p:cNvSpPr>
            <a:spLocks/>
          </p:cNvSpPr>
          <p:nvPr/>
        </p:nvSpPr>
        <p:spPr bwMode="auto">
          <a:xfrm rot="-5400000">
            <a:off x="15120937" y="6249988"/>
            <a:ext cx="1001713" cy="1157288"/>
          </a:xfrm>
          <a:custGeom>
            <a:avLst/>
            <a:gdLst>
              <a:gd name="T0" fmla="*/ 500857 w 21600"/>
              <a:gd name="T1" fmla="*/ 578644 h 21600"/>
              <a:gd name="T2" fmla="*/ 500857 w 21600"/>
              <a:gd name="T3" fmla="*/ 578644 h 21600"/>
              <a:gd name="T4" fmla="*/ 500857 w 21600"/>
              <a:gd name="T5" fmla="*/ 578644 h 21600"/>
              <a:gd name="T6" fmla="*/ 500857 w 21600"/>
              <a:gd name="T7" fmla="*/ 578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103444" name="AutoShape 20"/>
          <p:cNvSpPr>
            <a:spLocks/>
          </p:cNvSpPr>
          <p:nvPr/>
        </p:nvSpPr>
        <p:spPr bwMode="auto">
          <a:xfrm>
            <a:off x="15354300" y="6523038"/>
            <a:ext cx="534988"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02</a:t>
            </a:r>
            <a:endParaRPr lang="en-US">
              <a:solidFill>
                <a:schemeClr val="bg1"/>
              </a:solidFill>
              <a:latin typeface="Roboto" charset="0"/>
              <a:ea typeface="ＭＳ Ｐゴシック" charset="0"/>
              <a:cs typeface="Roboto" charset="0"/>
              <a:sym typeface="Roboto" charset="0"/>
            </a:endParaRPr>
          </a:p>
        </p:txBody>
      </p:sp>
      <p:sp>
        <p:nvSpPr>
          <p:cNvPr id="103445" name="AutoShape 21"/>
          <p:cNvSpPr>
            <a:spLocks/>
          </p:cNvSpPr>
          <p:nvPr/>
        </p:nvSpPr>
        <p:spPr bwMode="auto">
          <a:xfrm rot="-5400000">
            <a:off x="15124907" y="8706644"/>
            <a:ext cx="1001712" cy="1155700"/>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103446" name="AutoShape 22"/>
          <p:cNvSpPr>
            <a:spLocks/>
          </p:cNvSpPr>
          <p:nvPr/>
        </p:nvSpPr>
        <p:spPr bwMode="auto">
          <a:xfrm>
            <a:off x="15357475" y="8978900"/>
            <a:ext cx="536575"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03</a:t>
            </a:r>
            <a:endParaRPr lang="en-US">
              <a:solidFill>
                <a:schemeClr val="bg1"/>
              </a:solidFill>
              <a:latin typeface="Roboto" charset="0"/>
              <a:ea typeface="ＭＳ Ｐゴシック" charset="0"/>
              <a:cs typeface="Roboto" charset="0"/>
              <a:sym typeface="Roboto" charset="0"/>
            </a:endParaRPr>
          </a:p>
        </p:txBody>
      </p:sp>
      <p:sp>
        <p:nvSpPr>
          <p:cNvPr id="103447" name="AutoShape 23"/>
          <p:cNvSpPr>
            <a:spLocks/>
          </p:cNvSpPr>
          <p:nvPr/>
        </p:nvSpPr>
        <p:spPr bwMode="auto">
          <a:xfrm rot="-5400000">
            <a:off x="11071225" y="11063288"/>
            <a:ext cx="1003300" cy="1155700"/>
          </a:xfrm>
          <a:custGeom>
            <a:avLst/>
            <a:gdLst>
              <a:gd name="T0" fmla="*/ 501650 w 21600"/>
              <a:gd name="T1" fmla="*/ 577850 h 21600"/>
              <a:gd name="T2" fmla="*/ 501650 w 21600"/>
              <a:gd name="T3" fmla="*/ 577850 h 21600"/>
              <a:gd name="T4" fmla="*/ 501650 w 21600"/>
              <a:gd name="T5" fmla="*/ 577850 h 21600"/>
              <a:gd name="T6" fmla="*/ 501650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103448" name="AutoShape 24"/>
          <p:cNvSpPr>
            <a:spLocks/>
          </p:cNvSpPr>
          <p:nvPr/>
        </p:nvSpPr>
        <p:spPr bwMode="auto">
          <a:xfrm>
            <a:off x="11304588" y="11334750"/>
            <a:ext cx="536575"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a:solidFill>
                  <a:schemeClr val="bg1"/>
                </a:solidFill>
                <a:latin typeface="Roboto" charset="0"/>
                <a:ea typeface="ＭＳ Ｐゴシック" charset="0"/>
                <a:cs typeface="Roboto" charset="0"/>
                <a:sym typeface="Roboto" charset="0"/>
              </a:rPr>
              <a:t>04</a:t>
            </a:r>
            <a:endParaRPr lang="en-US">
              <a:solidFill>
                <a:schemeClr val="bg1"/>
              </a:solidFill>
              <a:latin typeface="Roboto" charset="0"/>
              <a:ea typeface="ＭＳ Ｐゴシック" charset="0"/>
              <a:cs typeface="Roboto" charset="0"/>
              <a:sym typeface="Roboto" charset="0"/>
            </a:endParaRPr>
          </a:p>
        </p:txBody>
      </p:sp>
      <p:sp>
        <p:nvSpPr>
          <p:cNvPr id="103449" name="AutoShape 25"/>
          <p:cNvSpPr>
            <a:spLocks/>
          </p:cNvSpPr>
          <p:nvPr/>
        </p:nvSpPr>
        <p:spPr bwMode="auto">
          <a:xfrm rot="-5400000">
            <a:off x="8255793" y="6250782"/>
            <a:ext cx="1001713" cy="1155700"/>
          </a:xfrm>
          <a:custGeom>
            <a:avLst/>
            <a:gdLst>
              <a:gd name="T0" fmla="*/ 500857 w 21600"/>
              <a:gd name="T1" fmla="*/ 577850 h 21600"/>
              <a:gd name="T2" fmla="*/ 500857 w 21600"/>
              <a:gd name="T3" fmla="*/ 577850 h 21600"/>
              <a:gd name="T4" fmla="*/ 500857 w 21600"/>
              <a:gd name="T5" fmla="*/ 577850 h 21600"/>
              <a:gd name="T6" fmla="*/ 500857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103450" name="AutoShape 26"/>
          <p:cNvSpPr>
            <a:spLocks/>
          </p:cNvSpPr>
          <p:nvPr/>
        </p:nvSpPr>
        <p:spPr bwMode="auto">
          <a:xfrm>
            <a:off x="8488363" y="6523038"/>
            <a:ext cx="536575"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06</a:t>
            </a:r>
            <a:endParaRPr lang="en-US" dirty="0">
              <a:solidFill>
                <a:schemeClr val="bg1"/>
              </a:solidFill>
              <a:latin typeface="Roboto" charset="0"/>
              <a:ea typeface="ＭＳ Ｐゴシック" charset="0"/>
              <a:cs typeface="Roboto" charset="0"/>
              <a:sym typeface="Roboto" charset="0"/>
            </a:endParaRPr>
          </a:p>
        </p:txBody>
      </p:sp>
      <p:sp>
        <p:nvSpPr>
          <p:cNvPr id="103451" name="AutoShape 27"/>
          <p:cNvSpPr>
            <a:spLocks/>
          </p:cNvSpPr>
          <p:nvPr/>
        </p:nvSpPr>
        <p:spPr bwMode="auto">
          <a:xfrm rot="-5400000">
            <a:off x="8255794" y="8706644"/>
            <a:ext cx="1001712" cy="1155700"/>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50800" tIns="50800" rIns="50800" bIns="50800" anchor="ctr"/>
          <a:lstStyle/>
          <a:p>
            <a:endParaRPr lang="id-ID">
              <a:solidFill>
                <a:schemeClr val="bg1"/>
              </a:solidFill>
            </a:endParaRPr>
          </a:p>
        </p:txBody>
      </p:sp>
      <p:sp>
        <p:nvSpPr>
          <p:cNvPr id="103452" name="AutoShape 28"/>
          <p:cNvSpPr>
            <a:spLocks/>
          </p:cNvSpPr>
          <p:nvPr/>
        </p:nvSpPr>
        <p:spPr bwMode="auto">
          <a:xfrm>
            <a:off x="8488363" y="8978900"/>
            <a:ext cx="536575"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57200">
              <a:lnSpc>
                <a:spcPct val="120000"/>
              </a:lnSpc>
              <a:defRPr/>
            </a:pPr>
            <a:r>
              <a:rPr lang="en-US" sz="3000" dirty="0">
                <a:solidFill>
                  <a:schemeClr val="bg1"/>
                </a:solidFill>
                <a:latin typeface="Roboto" charset="0"/>
                <a:ea typeface="ＭＳ Ｐゴシック" charset="0"/>
                <a:cs typeface="Roboto" charset="0"/>
                <a:sym typeface="Roboto" charset="0"/>
              </a:rPr>
              <a:t>05</a:t>
            </a:r>
            <a:endParaRPr lang="en-US" dirty="0">
              <a:solidFill>
                <a:schemeClr val="bg1"/>
              </a:solidFill>
              <a:latin typeface="Roboto" charset="0"/>
              <a:ea typeface="ＭＳ Ｐゴシック" charset="0"/>
              <a:cs typeface="Roboto" charset="0"/>
              <a:sym typeface="Roboto" charset="0"/>
            </a:endParaRPr>
          </a:p>
        </p:txBody>
      </p:sp>
      <p:sp>
        <p:nvSpPr>
          <p:cNvPr id="103453" name="AutoShape 29"/>
          <p:cNvSpPr>
            <a:spLocks/>
          </p:cNvSpPr>
          <p:nvPr/>
        </p:nvSpPr>
        <p:spPr bwMode="auto">
          <a:xfrm>
            <a:off x="1531938" y="6115050"/>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3454" name="AutoShape 30"/>
          <p:cNvSpPr>
            <a:spLocks/>
          </p:cNvSpPr>
          <p:nvPr/>
        </p:nvSpPr>
        <p:spPr bwMode="auto">
          <a:xfrm>
            <a:off x="1531938" y="8570913"/>
            <a:ext cx="4386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5" name="AutoShape 31"/>
          <p:cNvSpPr>
            <a:spLocks/>
          </p:cNvSpPr>
          <p:nvPr/>
        </p:nvSpPr>
        <p:spPr bwMode="auto">
          <a:xfrm>
            <a:off x="4359275" y="1093152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6" name="AutoShape 32"/>
          <p:cNvSpPr>
            <a:spLocks/>
          </p:cNvSpPr>
          <p:nvPr/>
        </p:nvSpPr>
        <p:spPr bwMode="auto">
          <a:xfrm>
            <a:off x="15636875" y="3706813"/>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7" name="AutoShape 33"/>
          <p:cNvSpPr>
            <a:spLocks/>
          </p:cNvSpPr>
          <p:nvPr/>
        </p:nvSpPr>
        <p:spPr bwMode="auto">
          <a:xfrm>
            <a:off x="18472150" y="6162675"/>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8" name="AutoShape 34"/>
          <p:cNvSpPr>
            <a:spLocks/>
          </p:cNvSpPr>
          <p:nvPr/>
        </p:nvSpPr>
        <p:spPr bwMode="auto">
          <a:xfrm>
            <a:off x="18472150" y="8523288"/>
            <a:ext cx="4386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9" name="AutoShape 35"/>
          <p:cNvSpPr>
            <a:spLocks/>
          </p:cNvSpPr>
          <p:nvPr/>
        </p:nvSpPr>
        <p:spPr bwMode="auto">
          <a:xfrm>
            <a:off x="4359275" y="10321925"/>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03460" name="AutoShape 36"/>
          <p:cNvSpPr>
            <a:spLocks/>
          </p:cNvSpPr>
          <p:nvPr/>
        </p:nvSpPr>
        <p:spPr bwMode="auto">
          <a:xfrm>
            <a:off x="1531938" y="7913688"/>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03461" name="AutoShape 37"/>
          <p:cNvSpPr>
            <a:spLocks/>
          </p:cNvSpPr>
          <p:nvPr/>
        </p:nvSpPr>
        <p:spPr bwMode="auto">
          <a:xfrm>
            <a:off x="1531938" y="5505450"/>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03462" name="AutoShape 38"/>
          <p:cNvSpPr>
            <a:spLocks/>
          </p:cNvSpPr>
          <p:nvPr/>
        </p:nvSpPr>
        <p:spPr bwMode="auto">
          <a:xfrm>
            <a:off x="15625763" y="3097213"/>
            <a:ext cx="438626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03463" name="AutoShape 39"/>
          <p:cNvSpPr>
            <a:spLocks/>
          </p:cNvSpPr>
          <p:nvPr/>
        </p:nvSpPr>
        <p:spPr bwMode="auto">
          <a:xfrm>
            <a:off x="18472150" y="5505450"/>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03464" name="AutoShape 40"/>
          <p:cNvSpPr>
            <a:spLocks/>
          </p:cNvSpPr>
          <p:nvPr/>
        </p:nvSpPr>
        <p:spPr bwMode="auto">
          <a:xfrm>
            <a:off x="18472150" y="7913688"/>
            <a:ext cx="4386263"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Think One</a:t>
            </a:r>
            <a:endParaRPr lang="en-US">
              <a:solidFill>
                <a:schemeClr val="bg1"/>
              </a:solidFill>
              <a:latin typeface="Roboto" charset="0"/>
              <a:ea typeface="ＭＳ Ｐゴシック" charset="0"/>
              <a:cs typeface="Roboto" charset="0"/>
              <a:sym typeface="Roboto" charset="0"/>
            </a:endParaRPr>
          </a:p>
        </p:txBody>
      </p:sp>
      <p:sp>
        <p:nvSpPr>
          <p:cNvPr id="103465" name="AutoShape 41"/>
          <p:cNvSpPr>
            <a:spLocks/>
          </p:cNvSpPr>
          <p:nvPr/>
        </p:nvSpPr>
        <p:spPr bwMode="auto">
          <a:xfrm>
            <a:off x="14101763" y="8948738"/>
            <a:ext cx="515937" cy="685800"/>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3466" name="AutoShape 42"/>
          <p:cNvSpPr>
            <a:spLocks/>
          </p:cNvSpPr>
          <p:nvPr/>
        </p:nvSpPr>
        <p:spPr bwMode="auto">
          <a:xfrm>
            <a:off x="11858625" y="10199688"/>
            <a:ext cx="600075" cy="687387"/>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3467" name="AutoShape 43"/>
          <p:cNvSpPr>
            <a:spLocks/>
          </p:cNvSpPr>
          <p:nvPr/>
        </p:nvSpPr>
        <p:spPr bwMode="auto">
          <a:xfrm>
            <a:off x="11837988" y="5202238"/>
            <a:ext cx="668337" cy="668337"/>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3468" name="AutoShape 44"/>
          <p:cNvSpPr>
            <a:spLocks/>
          </p:cNvSpPr>
          <p:nvPr/>
        </p:nvSpPr>
        <p:spPr bwMode="auto">
          <a:xfrm>
            <a:off x="14022388" y="6516688"/>
            <a:ext cx="674687" cy="542925"/>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3469" name="AutoShape 45"/>
          <p:cNvSpPr>
            <a:spLocks/>
          </p:cNvSpPr>
          <p:nvPr/>
        </p:nvSpPr>
        <p:spPr bwMode="auto">
          <a:xfrm>
            <a:off x="9675813" y="6442075"/>
            <a:ext cx="690562" cy="690563"/>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3470" name="AutoShape 46"/>
          <p:cNvSpPr>
            <a:spLocks/>
          </p:cNvSpPr>
          <p:nvPr/>
        </p:nvSpPr>
        <p:spPr bwMode="auto">
          <a:xfrm>
            <a:off x="9678988" y="8948738"/>
            <a:ext cx="687387" cy="622300"/>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B247A57-D774-497E-83DA-D41BC23B1F7C}" type="slidenum">
              <a:rPr lang="en-US" sz="2000">
                <a:solidFill>
                  <a:schemeClr val="bg1"/>
                </a:solidFill>
              </a:rPr>
              <a:pPr algn="ctr" eaLnBrk="1">
                <a:lnSpc>
                  <a:spcPct val="100000"/>
                </a:lnSpc>
              </a:pPr>
              <a:t>98</a:t>
            </a:fld>
            <a:endParaRPr lang="en-US">
              <a:solidFill>
                <a:schemeClr val="bg1"/>
              </a:solidFill>
            </a:endParaRPr>
          </a:p>
        </p:txBody>
      </p:sp>
      <p:sp>
        <p:nvSpPr>
          <p:cNvPr id="104452" name="AutoShape 4"/>
          <p:cNvSpPr>
            <a:spLocks/>
          </p:cNvSpPr>
          <p:nvPr/>
        </p:nvSpPr>
        <p:spPr bwMode="auto">
          <a:xfrm>
            <a:off x="2347913" y="4814888"/>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04453" name="AutoShape 5"/>
          <p:cNvSpPr>
            <a:spLocks/>
          </p:cNvSpPr>
          <p:nvPr/>
        </p:nvSpPr>
        <p:spPr bwMode="auto">
          <a:xfrm>
            <a:off x="2341563" y="40338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dirty="0">
                <a:solidFill>
                  <a:schemeClr val="bg1"/>
                </a:solidFill>
                <a:latin typeface="Roboto" charset="0"/>
                <a:ea typeface="ＭＳ Ｐゴシック" charset="0"/>
                <a:cs typeface="Roboto" charset="0"/>
                <a:sym typeface="Roboto" charset="0"/>
              </a:rPr>
              <a:t>Script Writer</a:t>
            </a:r>
            <a:endParaRPr lang="en-US" dirty="0">
              <a:solidFill>
                <a:schemeClr val="bg1"/>
              </a:solidFill>
              <a:latin typeface="Roboto" charset="0"/>
              <a:ea typeface="ＭＳ Ｐゴシック" charset="0"/>
              <a:cs typeface="Roboto" charset="0"/>
              <a:sym typeface="Roboto" charset="0"/>
            </a:endParaRPr>
          </a:p>
        </p:txBody>
      </p:sp>
      <p:sp>
        <p:nvSpPr>
          <p:cNvPr id="104454" name="AutoShape 6"/>
          <p:cNvSpPr>
            <a:spLocks/>
          </p:cNvSpPr>
          <p:nvPr/>
        </p:nvSpPr>
        <p:spPr bwMode="auto">
          <a:xfrm>
            <a:off x="1374775" y="7493000"/>
            <a:ext cx="5148263"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5" name="AutoShape 7"/>
          <p:cNvSpPr>
            <a:spLocks/>
          </p:cNvSpPr>
          <p:nvPr/>
        </p:nvSpPr>
        <p:spPr bwMode="auto">
          <a:xfrm>
            <a:off x="1370013" y="6713538"/>
            <a:ext cx="5153025"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Script Writer</a:t>
            </a:r>
            <a:endParaRPr lang="en-US">
              <a:solidFill>
                <a:schemeClr val="bg1"/>
              </a:solidFill>
              <a:latin typeface="Roboto" charset="0"/>
              <a:ea typeface="ＭＳ Ｐゴシック" charset="0"/>
              <a:cs typeface="Roboto" charset="0"/>
              <a:sym typeface="Roboto" charset="0"/>
            </a:endParaRPr>
          </a:p>
        </p:txBody>
      </p:sp>
      <p:sp>
        <p:nvSpPr>
          <p:cNvPr id="104456" name="AutoShape 8"/>
          <p:cNvSpPr>
            <a:spLocks/>
          </p:cNvSpPr>
          <p:nvPr/>
        </p:nvSpPr>
        <p:spPr bwMode="auto">
          <a:xfrm>
            <a:off x="2347913" y="1016635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7" name="AutoShape 9"/>
          <p:cNvSpPr>
            <a:spLocks/>
          </p:cNvSpPr>
          <p:nvPr/>
        </p:nvSpPr>
        <p:spPr bwMode="auto">
          <a:xfrm>
            <a:off x="2341563" y="938688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Script Writer</a:t>
            </a:r>
            <a:endParaRPr lang="en-US">
              <a:solidFill>
                <a:schemeClr val="bg1"/>
              </a:solidFill>
              <a:latin typeface="Roboto" charset="0"/>
              <a:ea typeface="ＭＳ Ｐゴシック" charset="0"/>
              <a:cs typeface="Roboto" charset="0"/>
              <a:sym typeface="Roboto" charset="0"/>
            </a:endParaRPr>
          </a:p>
        </p:txBody>
      </p:sp>
      <p:sp>
        <p:nvSpPr>
          <p:cNvPr id="104458" name="AutoShape 10"/>
          <p:cNvSpPr>
            <a:spLocks/>
          </p:cNvSpPr>
          <p:nvPr/>
        </p:nvSpPr>
        <p:spPr bwMode="auto">
          <a:xfrm>
            <a:off x="16892588" y="4814888"/>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9" name="AutoShape 11"/>
          <p:cNvSpPr>
            <a:spLocks/>
          </p:cNvSpPr>
          <p:nvPr/>
        </p:nvSpPr>
        <p:spPr bwMode="auto">
          <a:xfrm>
            <a:off x="16886238" y="40338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dirty="0">
                <a:solidFill>
                  <a:schemeClr val="bg1"/>
                </a:solidFill>
                <a:latin typeface="Roboto" charset="0"/>
                <a:ea typeface="ＭＳ Ｐゴシック" charset="0"/>
                <a:cs typeface="Roboto" charset="0"/>
                <a:sym typeface="Roboto" charset="0"/>
              </a:rPr>
              <a:t>Script Writer</a:t>
            </a:r>
            <a:endParaRPr lang="en-US" dirty="0">
              <a:solidFill>
                <a:schemeClr val="bg1"/>
              </a:solidFill>
              <a:latin typeface="Roboto" charset="0"/>
              <a:ea typeface="ＭＳ Ｐゴシック" charset="0"/>
              <a:cs typeface="Roboto" charset="0"/>
              <a:sym typeface="Roboto" charset="0"/>
            </a:endParaRPr>
          </a:p>
        </p:txBody>
      </p:sp>
      <p:sp>
        <p:nvSpPr>
          <p:cNvPr id="104460" name="AutoShape 12"/>
          <p:cNvSpPr>
            <a:spLocks/>
          </p:cNvSpPr>
          <p:nvPr/>
        </p:nvSpPr>
        <p:spPr bwMode="auto">
          <a:xfrm>
            <a:off x="17870488" y="749300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1" name="AutoShape 13"/>
          <p:cNvSpPr>
            <a:spLocks/>
          </p:cNvSpPr>
          <p:nvPr/>
        </p:nvSpPr>
        <p:spPr bwMode="auto">
          <a:xfrm>
            <a:off x="17864138" y="671353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Script Writer</a:t>
            </a:r>
            <a:endParaRPr lang="en-US">
              <a:solidFill>
                <a:schemeClr val="bg1"/>
              </a:solidFill>
              <a:latin typeface="Roboto" charset="0"/>
              <a:ea typeface="ＭＳ Ｐゴシック" charset="0"/>
              <a:cs typeface="Roboto" charset="0"/>
              <a:sym typeface="Roboto" charset="0"/>
            </a:endParaRPr>
          </a:p>
        </p:txBody>
      </p:sp>
      <p:sp>
        <p:nvSpPr>
          <p:cNvPr id="104462" name="AutoShape 14"/>
          <p:cNvSpPr>
            <a:spLocks/>
          </p:cNvSpPr>
          <p:nvPr/>
        </p:nvSpPr>
        <p:spPr bwMode="auto">
          <a:xfrm>
            <a:off x="16892588" y="10166350"/>
            <a:ext cx="5148262"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3" name="AutoShape 15"/>
          <p:cNvSpPr>
            <a:spLocks/>
          </p:cNvSpPr>
          <p:nvPr/>
        </p:nvSpPr>
        <p:spPr bwMode="auto">
          <a:xfrm>
            <a:off x="16886238" y="9386888"/>
            <a:ext cx="5154612" cy="698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Script Writer</a:t>
            </a:r>
            <a:endParaRPr lang="en-US">
              <a:solidFill>
                <a:schemeClr val="bg1"/>
              </a:solidFill>
              <a:latin typeface="Roboto" charset="0"/>
              <a:ea typeface="ＭＳ Ｐゴシック" charset="0"/>
              <a:cs typeface="Roboto" charset="0"/>
              <a:sym typeface="Roboto" charset="0"/>
            </a:endParaRPr>
          </a:p>
        </p:txBody>
      </p:sp>
      <p:sp>
        <p:nvSpPr>
          <p:cNvPr id="104464" name="AutoShape 16"/>
          <p:cNvSpPr>
            <a:spLocks/>
          </p:cNvSpPr>
          <p:nvPr/>
        </p:nvSpPr>
        <p:spPr bwMode="auto">
          <a:xfrm>
            <a:off x="8720138" y="3787775"/>
            <a:ext cx="2640012" cy="3048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0" tIns="0" rIns="0" bIns="0" anchor="ctr"/>
          <a:lstStyle/>
          <a:p>
            <a:endParaRPr lang="id-ID">
              <a:solidFill>
                <a:schemeClr val="bg1"/>
              </a:solidFill>
            </a:endParaRPr>
          </a:p>
        </p:txBody>
      </p:sp>
      <p:sp>
        <p:nvSpPr>
          <p:cNvPr id="104465" name="AutoShape 17"/>
          <p:cNvSpPr>
            <a:spLocks/>
          </p:cNvSpPr>
          <p:nvPr/>
        </p:nvSpPr>
        <p:spPr bwMode="auto">
          <a:xfrm>
            <a:off x="11587163" y="3787775"/>
            <a:ext cx="2640012" cy="3048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04466" name="AutoShape 18"/>
          <p:cNvSpPr>
            <a:spLocks/>
          </p:cNvSpPr>
          <p:nvPr/>
        </p:nvSpPr>
        <p:spPr bwMode="auto">
          <a:xfrm>
            <a:off x="10160000" y="6291263"/>
            <a:ext cx="2640013" cy="3049587"/>
          </a:xfrm>
          <a:custGeom>
            <a:avLst/>
            <a:gdLst>
              <a:gd name="T0" fmla="*/ 1320007 w 21600"/>
              <a:gd name="T1" fmla="*/ 1524794 h 21600"/>
              <a:gd name="T2" fmla="*/ 1320007 w 21600"/>
              <a:gd name="T3" fmla="*/ 1524794 h 21600"/>
              <a:gd name="T4" fmla="*/ 1320007 w 21600"/>
              <a:gd name="T5" fmla="*/ 1524794 h 21600"/>
              <a:gd name="T6" fmla="*/ 1320007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50800" tIns="50800" rIns="50800" bIns="50800" anchor="ctr"/>
          <a:lstStyle/>
          <a:p>
            <a:endParaRPr lang="id-ID">
              <a:solidFill>
                <a:schemeClr val="bg1"/>
              </a:solidFill>
            </a:endParaRPr>
          </a:p>
        </p:txBody>
      </p:sp>
      <p:sp>
        <p:nvSpPr>
          <p:cNvPr id="104467" name="AutoShape 19"/>
          <p:cNvSpPr>
            <a:spLocks/>
          </p:cNvSpPr>
          <p:nvPr/>
        </p:nvSpPr>
        <p:spPr bwMode="auto">
          <a:xfrm>
            <a:off x="13022263" y="6291263"/>
            <a:ext cx="2640012" cy="3049587"/>
          </a:xfrm>
          <a:custGeom>
            <a:avLst/>
            <a:gdLst>
              <a:gd name="T0" fmla="*/ 1320006 w 21600"/>
              <a:gd name="T1" fmla="*/ 1524794 h 21600"/>
              <a:gd name="T2" fmla="*/ 1320006 w 21600"/>
              <a:gd name="T3" fmla="*/ 1524794 h 21600"/>
              <a:gd name="T4" fmla="*/ 1320006 w 21600"/>
              <a:gd name="T5" fmla="*/ 1524794 h 21600"/>
              <a:gd name="T6" fmla="*/ 1320006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04468" name="AutoShape 20"/>
          <p:cNvSpPr>
            <a:spLocks/>
          </p:cNvSpPr>
          <p:nvPr/>
        </p:nvSpPr>
        <p:spPr bwMode="auto">
          <a:xfrm>
            <a:off x="8720138" y="8772525"/>
            <a:ext cx="2640012" cy="3048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50800" tIns="50800" rIns="50800" bIns="50800" anchor="ctr"/>
          <a:lstStyle/>
          <a:p>
            <a:endParaRPr lang="id-ID">
              <a:solidFill>
                <a:schemeClr val="bg1"/>
              </a:solidFill>
            </a:endParaRPr>
          </a:p>
        </p:txBody>
      </p:sp>
      <p:sp>
        <p:nvSpPr>
          <p:cNvPr id="104469" name="AutoShape 21"/>
          <p:cNvSpPr>
            <a:spLocks/>
          </p:cNvSpPr>
          <p:nvPr/>
        </p:nvSpPr>
        <p:spPr bwMode="auto">
          <a:xfrm>
            <a:off x="11582400" y="8772525"/>
            <a:ext cx="2640013" cy="3048000"/>
          </a:xfrm>
          <a:custGeom>
            <a:avLst/>
            <a:gdLst>
              <a:gd name="T0" fmla="*/ 1320007 w 21600"/>
              <a:gd name="T1" fmla="*/ 1524000 h 21600"/>
              <a:gd name="T2" fmla="*/ 1320007 w 21600"/>
              <a:gd name="T3" fmla="*/ 1524000 h 21600"/>
              <a:gd name="T4" fmla="*/ 1320007 w 21600"/>
              <a:gd name="T5" fmla="*/ 1524000 h 21600"/>
              <a:gd name="T6" fmla="*/ 1320007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4"/>
          </a:solidFill>
          <a:ln>
            <a:noFill/>
          </a:ln>
          <a:effectLst/>
          <a:extLst/>
        </p:spPr>
        <p:txBody>
          <a:bodyPr lIns="50800" tIns="50800" rIns="50800" bIns="50800" anchor="ctr"/>
          <a:lstStyle/>
          <a:p>
            <a:endParaRPr lang="id-ID">
              <a:solidFill>
                <a:schemeClr val="bg1"/>
              </a:solidFill>
            </a:endParaRPr>
          </a:p>
        </p:txBody>
      </p:sp>
      <p:sp>
        <p:nvSpPr>
          <p:cNvPr id="104470" name="AutoShape 22"/>
          <p:cNvSpPr>
            <a:spLocks/>
          </p:cNvSpPr>
          <p:nvPr/>
        </p:nvSpPr>
        <p:spPr bwMode="auto">
          <a:xfrm>
            <a:off x="13920788" y="7434263"/>
            <a:ext cx="612775" cy="782637"/>
          </a:xfrm>
          <a:custGeom>
            <a:avLst/>
            <a:gdLst>
              <a:gd name="T0" fmla="*/ 306388 w 21020"/>
              <a:gd name="T1" fmla="*/ 391300 h 21257"/>
              <a:gd name="T2" fmla="*/ 306388 w 21020"/>
              <a:gd name="T3" fmla="*/ 391300 h 21257"/>
              <a:gd name="T4" fmla="*/ 306388 w 21020"/>
              <a:gd name="T5" fmla="*/ 391300 h 21257"/>
              <a:gd name="T6" fmla="*/ 306388 w 21020"/>
              <a:gd name="T7" fmla="*/ 391300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4471" name="AutoShape 23"/>
          <p:cNvSpPr>
            <a:spLocks/>
          </p:cNvSpPr>
          <p:nvPr/>
        </p:nvSpPr>
        <p:spPr bwMode="auto">
          <a:xfrm>
            <a:off x="9650413" y="4930775"/>
            <a:ext cx="779462" cy="779463"/>
          </a:xfrm>
          <a:custGeom>
            <a:avLst/>
            <a:gdLst>
              <a:gd name="T0" fmla="*/ 389731 w 21600"/>
              <a:gd name="T1" fmla="*/ 389732 h 21600"/>
              <a:gd name="T2" fmla="*/ 389731 w 21600"/>
              <a:gd name="T3" fmla="*/ 389732 h 21600"/>
              <a:gd name="T4" fmla="*/ 389731 w 21600"/>
              <a:gd name="T5" fmla="*/ 389732 h 21600"/>
              <a:gd name="T6" fmla="*/ 389731 w 21600"/>
              <a:gd name="T7" fmla="*/ 38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599"/>
                </a:moveTo>
                <a:cubicBezTo>
                  <a:pt x="4835" y="21599"/>
                  <a:pt x="0" y="16765"/>
                  <a:pt x="0" y="10800"/>
                </a:cubicBezTo>
                <a:cubicBezTo>
                  <a:pt x="0" y="4834"/>
                  <a:pt x="4835" y="0"/>
                  <a:pt x="10799" y="0"/>
                </a:cubicBezTo>
                <a:cubicBezTo>
                  <a:pt x="16765" y="0"/>
                  <a:pt x="21599" y="4834"/>
                  <a:pt x="21599" y="10800"/>
                </a:cubicBezTo>
                <a:cubicBezTo>
                  <a:pt x="21599" y="16765"/>
                  <a:pt x="16765" y="21599"/>
                  <a:pt x="10799" y="21599"/>
                </a:cubicBezTo>
                <a:cubicBezTo>
                  <a:pt x="10799" y="21599"/>
                  <a:pt x="10799" y="21599"/>
                  <a:pt x="10799" y="21599"/>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4472" name="AutoShape 24"/>
          <p:cNvSpPr>
            <a:spLocks/>
          </p:cNvSpPr>
          <p:nvPr/>
        </p:nvSpPr>
        <p:spPr bwMode="auto">
          <a:xfrm>
            <a:off x="9675813" y="9964738"/>
            <a:ext cx="754062" cy="685800"/>
          </a:xfrm>
          <a:custGeom>
            <a:avLst/>
            <a:gdLst>
              <a:gd name="T0" fmla="*/ 377031 w 20518"/>
              <a:gd name="T1" fmla="*/ 342900 h 21600"/>
              <a:gd name="T2" fmla="*/ 377031 w 20518"/>
              <a:gd name="T3" fmla="*/ 342900 h 21600"/>
              <a:gd name="T4" fmla="*/ 377031 w 20518"/>
              <a:gd name="T5" fmla="*/ 342900 h 21600"/>
              <a:gd name="T6" fmla="*/ 377031 w 20518"/>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4473" name="AutoShape 25"/>
          <p:cNvSpPr>
            <a:spLocks/>
          </p:cNvSpPr>
          <p:nvPr/>
        </p:nvSpPr>
        <p:spPr bwMode="auto">
          <a:xfrm>
            <a:off x="11102975" y="7439025"/>
            <a:ext cx="754063" cy="755650"/>
          </a:xfrm>
          <a:custGeom>
            <a:avLst/>
            <a:gdLst>
              <a:gd name="T0" fmla="*/ 377032 w 21600"/>
              <a:gd name="T1" fmla="*/ 377825 h 21600"/>
              <a:gd name="T2" fmla="*/ 377032 w 21600"/>
              <a:gd name="T3" fmla="*/ 377825 h 21600"/>
              <a:gd name="T4" fmla="*/ 377032 w 21600"/>
              <a:gd name="T5" fmla="*/ 377825 h 21600"/>
              <a:gd name="T6" fmla="*/ 377032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4474" name="AutoShape 26"/>
          <p:cNvSpPr>
            <a:spLocks/>
          </p:cNvSpPr>
          <p:nvPr/>
        </p:nvSpPr>
        <p:spPr bwMode="auto">
          <a:xfrm>
            <a:off x="12515850" y="4930775"/>
            <a:ext cx="782638" cy="782638"/>
          </a:xfrm>
          <a:custGeom>
            <a:avLst/>
            <a:gdLst>
              <a:gd name="T0" fmla="*/ 391319 w 21470"/>
              <a:gd name="T1" fmla="*/ 396058 h 21470"/>
              <a:gd name="T2" fmla="*/ 391319 w 21470"/>
              <a:gd name="T3" fmla="*/ 396058 h 21470"/>
              <a:gd name="T4" fmla="*/ 391319 w 21470"/>
              <a:gd name="T5" fmla="*/ 396058 h 21470"/>
              <a:gd name="T6" fmla="*/ 391319 w 21470"/>
              <a:gd name="T7" fmla="*/ 39605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104475" name="AutoShape 27"/>
          <p:cNvSpPr>
            <a:spLocks/>
          </p:cNvSpPr>
          <p:nvPr/>
        </p:nvSpPr>
        <p:spPr bwMode="auto">
          <a:xfrm>
            <a:off x="12515850" y="9942513"/>
            <a:ext cx="755650" cy="755650"/>
          </a:xfrm>
          <a:custGeom>
            <a:avLst/>
            <a:gdLst>
              <a:gd name="T0" fmla="*/ 377825 w 21600"/>
              <a:gd name="T1" fmla="*/ 377825 h 21600"/>
              <a:gd name="T2" fmla="*/ 377825 w 21600"/>
              <a:gd name="T3" fmla="*/ 377825 h 21600"/>
              <a:gd name="T4" fmla="*/ 377825 w 21600"/>
              <a:gd name="T5" fmla="*/ 377825 h 21600"/>
              <a:gd name="T6" fmla="*/ 37782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4464"/>
                                        </p:tgtEl>
                                        <p:attrNameLst>
                                          <p:attrName>style.visibility</p:attrName>
                                        </p:attrNameLst>
                                      </p:cBhvr>
                                      <p:to>
                                        <p:strVal val="visible"/>
                                      </p:to>
                                    </p:set>
                                    <p:anim calcmode="lin" valueType="num">
                                      <p:cBhvr>
                                        <p:cTn id="7" dur="500" fill="hold"/>
                                        <p:tgtEl>
                                          <p:spTgt spid="104464"/>
                                        </p:tgtEl>
                                        <p:attrNameLst>
                                          <p:attrName>ppt_w</p:attrName>
                                        </p:attrNameLst>
                                      </p:cBhvr>
                                      <p:tavLst>
                                        <p:tav tm="0">
                                          <p:val>
                                            <p:fltVal val="0"/>
                                          </p:val>
                                        </p:tav>
                                        <p:tav tm="100000">
                                          <p:val>
                                            <p:strVal val="#ppt_w"/>
                                          </p:val>
                                        </p:tav>
                                      </p:tavLst>
                                    </p:anim>
                                    <p:anim calcmode="lin" valueType="num">
                                      <p:cBhvr>
                                        <p:cTn id="8" dur="500" fill="hold"/>
                                        <p:tgtEl>
                                          <p:spTgt spid="1044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04471"/>
                                        </p:tgtEl>
                                        <p:attrNameLst>
                                          <p:attrName>style.visibility</p:attrName>
                                        </p:attrNameLst>
                                      </p:cBhvr>
                                      <p:to>
                                        <p:strVal val="visible"/>
                                      </p:to>
                                    </p:set>
                                    <p:anim calcmode="lin" valueType="num">
                                      <p:cBhvr>
                                        <p:cTn id="12" dur="400" fill="hold"/>
                                        <p:tgtEl>
                                          <p:spTgt spid="104471"/>
                                        </p:tgtEl>
                                        <p:attrNameLst>
                                          <p:attrName>ppt_w</p:attrName>
                                        </p:attrNameLst>
                                      </p:cBhvr>
                                      <p:tavLst>
                                        <p:tav tm="0">
                                          <p:val>
                                            <p:fltVal val="0"/>
                                          </p:val>
                                        </p:tav>
                                        <p:tav tm="100000">
                                          <p:val>
                                            <p:strVal val="#ppt_w"/>
                                          </p:val>
                                        </p:tav>
                                      </p:tavLst>
                                    </p:anim>
                                    <p:anim calcmode="lin" valueType="num">
                                      <p:cBhvr>
                                        <p:cTn id="13" dur="400" fill="hold"/>
                                        <p:tgtEl>
                                          <p:spTgt spid="104471"/>
                                        </p:tgtEl>
                                        <p:attrNameLst>
                                          <p:attrName>ppt_h</p:attrName>
                                        </p:attrNameLst>
                                      </p:cBhvr>
                                      <p:tavLst>
                                        <p:tav tm="0">
                                          <p:val>
                                            <p:fltVal val="0"/>
                                          </p:val>
                                        </p:tav>
                                        <p:tav tm="100000">
                                          <p:val>
                                            <p:strVal val="#ppt_h"/>
                                          </p:val>
                                        </p:tav>
                                      </p:tavLst>
                                    </p:anim>
                                  </p:childTnLst>
                                </p:cTn>
                              </p:par>
                              <p:par>
                                <p:cTn id="14" presetID="10" presetClass="entr" presetSubtype="0" fill="hold" grpId="0" nodeType="withEffect">
                                  <p:stCondLst>
                                    <p:cond delay="100"/>
                                  </p:stCondLst>
                                  <p:childTnLst>
                                    <p:set>
                                      <p:cBhvr>
                                        <p:cTn id="15" dur="1" fill="hold">
                                          <p:stCondLst>
                                            <p:cond delay="0"/>
                                          </p:stCondLst>
                                        </p:cTn>
                                        <p:tgtEl>
                                          <p:spTgt spid="104453"/>
                                        </p:tgtEl>
                                        <p:attrNameLst>
                                          <p:attrName>style.visibility</p:attrName>
                                        </p:attrNameLst>
                                      </p:cBhvr>
                                      <p:to>
                                        <p:strVal val="visible"/>
                                      </p:to>
                                    </p:set>
                                    <p:animEffect transition="in" filter="fade">
                                      <p:cBhvr>
                                        <p:cTn id="16" dur="500"/>
                                        <p:tgtEl>
                                          <p:spTgt spid="104453"/>
                                        </p:tgtEl>
                                      </p:cBhvr>
                                    </p:animEffect>
                                  </p:childTnLst>
                                </p:cTn>
                              </p:par>
                            </p:childTnLst>
                          </p:cTn>
                        </p:par>
                        <p:par>
                          <p:cTn id="17" fill="hold">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04452"/>
                                        </p:tgtEl>
                                        <p:attrNameLst>
                                          <p:attrName>style.visibility</p:attrName>
                                        </p:attrNameLst>
                                      </p:cBhvr>
                                      <p:to>
                                        <p:strVal val="visible"/>
                                      </p:to>
                                    </p:set>
                                    <p:animEffect transition="in" filter="fade">
                                      <p:cBhvr>
                                        <p:cTn id="20" dur="500"/>
                                        <p:tgtEl>
                                          <p:spTgt spid="104452"/>
                                        </p:tgtEl>
                                      </p:cBhvr>
                                    </p:animEffect>
                                  </p:childTnLst>
                                </p:cTn>
                              </p:par>
                            </p:childTnLst>
                          </p:cTn>
                        </p:par>
                        <p:par>
                          <p:cTn id="21" fill="hold">
                            <p:stCondLst>
                              <p:cond delay="1600"/>
                            </p:stCondLst>
                            <p:childTnLst>
                              <p:par>
                                <p:cTn id="22" presetID="23" presetClass="entr" presetSubtype="16" fill="hold" grpId="0" nodeType="afterEffect">
                                  <p:stCondLst>
                                    <p:cond delay="100"/>
                                  </p:stCondLst>
                                  <p:childTnLst>
                                    <p:set>
                                      <p:cBhvr>
                                        <p:cTn id="23" dur="1" fill="hold">
                                          <p:stCondLst>
                                            <p:cond delay="0"/>
                                          </p:stCondLst>
                                        </p:cTn>
                                        <p:tgtEl>
                                          <p:spTgt spid="104465"/>
                                        </p:tgtEl>
                                        <p:attrNameLst>
                                          <p:attrName>style.visibility</p:attrName>
                                        </p:attrNameLst>
                                      </p:cBhvr>
                                      <p:to>
                                        <p:strVal val="visible"/>
                                      </p:to>
                                    </p:set>
                                    <p:anim calcmode="lin" valueType="num">
                                      <p:cBhvr>
                                        <p:cTn id="24" dur="500" fill="hold"/>
                                        <p:tgtEl>
                                          <p:spTgt spid="104465"/>
                                        </p:tgtEl>
                                        <p:attrNameLst>
                                          <p:attrName>ppt_w</p:attrName>
                                        </p:attrNameLst>
                                      </p:cBhvr>
                                      <p:tavLst>
                                        <p:tav tm="0">
                                          <p:val>
                                            <p:fltVal val="0"/>
                                          </p:val>
                                        </p:tav>
                                        <p:tav tm="100000">
                                          <p:val>
                                            <p:strVal val="#ppt_w"/>
                                          </p:val>
                                        </p:tav>
                                      </p:tavLst>
                                    </p:anim>
                                    <p:anim calcmode="lin" valueType="num">
                                      <p:cBhvr>
                                        <p:cTn id="25" dur="500" fill="hold"/>
                                        <p:tgtEl>
                                          <p:spTgt spid="104465"/>
                                        </p:tgtEl>
                                        <p:attrNameLst>
                                          <p:attrName>ppt_h</p:attrName>
                                        </p:attrNameLst>
                                      </p:cBhvr>
                                      <p:tavLst>
                                        <p:tav tm="0">
                                          <p:val>
                                            <p:fltVal val="0"/>
                                          </p:val>
                                        </p:tav>
                                        <p:tav tm="100000">
                                          <p:val>
                                            <p:strVal val="#ppt_h"/>
                                          </p:val>
                                        </p:tav>
                                      </p:tavLst>
                                    </p:anim>
                                  </p:childTnLst>
                                </p:cTn>
                              </p:par>
                            </p:childTnLst>
                          </p:cTn>
                        </p:par>
                        <p:par>
                          <p:cTn id="26" fill="hold" nodeType="afterGroup">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4474"/>
                                        </p:tgtEl>
                                        <p:attrNameLst>
                                          <p:attrName>style.visibility</p:attrName>
                                        </p:attrNameLst>
                                      </p:cBhvr>
                                      <p:to>
                                        <p:strVal val="visible"/>
                                      </p:to>
                                    </p:set>
                                    <p:anim calcmode="lin" valueType="num">
                                      <p:cBhvr>
                                        <p:cTn id="29" dur="400" fill="hold"/>
                                        <p:tgtEl>
                                          <p:spTgt spid="104474"/>
                                        </p:tgtEl>
                                        <p:attrNameLst>
                                          <p:attrName>ppt_w</p:attrName>
                                        </p:attrNameLst>
                                      </p:cBhvr>
                                      <p:tavLst>
                                        <p:tav tm="0">
                                          <p:val>
                                            <p:fltVal val="0"/>
                                          </p:val>
                                        </p:tav>
                                        <p:tav tm="100000">
                                          <p:val>
                                            <p:strVal val="#ppt_w"/>
                                          </p:val>
                                        </p:tav>
                                      </p:tavLst>
                                    </p:anim>
                                    <p:anim calcmode="lin" valueType="num">
                                      <p:cBhvr>
                                        <p:cTn id="30" dur="400" fill="hold"/>
                                        <p:tgtEl>
                                          <p:spTgt spid="104474"/>
                                        </p:tgtEl>
                                        <p:attrNameLst>
                                          <p:attrName>ppt_h</p:attrName>
                                        </p:attrNameLst>
                                      </p:cBhvr>
                                      <p:tavLst>
                                        <p:tav tm="0">
                                          <p:val>
                                            <p:fltVal val="0"/>
                                          </p:val>
                                        </p:tav>
                                        <p:tav tm="100000">
                                          <p:val>
                                            <p:strVal val="#ppt_h"/>
                                          </p:val>
                                        </p:tav>
                                      </p:tavLst>
                                    </p:anim>
                                  </p:childTnLst>
                                </p:cTn>
                              </p:par>
                              <p:par>
                                <p:cTn id="31" presetID="10" presetClass="entr" presetSubtype="0" fill="hold" grpId="0" nodeType="withEffect">
                                  <p:stCondLst>
                                    <p:cond delay="100"/>
                                  </p:stCondLst>
                                  <p:childTnLst>
                                    <p:set>
                                      <p:cBhvr>
                                        <p:cTn id="32" dur="1" fill="hold">
                                          <p:stCondLst>
                                            <p:cond delay="0"/>
                                          </p:stCondLst>
                                        </p:cTn>
                                        <p:tgtEl>
                                          <p:spTgt spid="104459"/>
                                        </p:tgtEl>
                                        <p:attrNameLst>
                                          <p:attrName>style.visibility</p:attrName>
                                        </p:attrNameLst>
                                      </p:cBhvr>
                                      <p:to>
                                        <p:strVal val="visible"/>
                                      </p:to>
                                    </p:set>
                                    <p:animEffect transition="in" filter="fade">
                                      <p:cBhvr>
                                        <p:cTn id="33" dur="500"/>
                                        <p:tgtEl>
                                          <p:spTgt spid="104459"/>
                                        </p:tgtEl>
                                      </p:cBhvr>
                                    </p:animEffect>
                                  </p:childTnLst>
                                </p:cTn>
                              </p:par>
                            </p:childTnLst>
                          </p:cTn>
                        </p:par>
                        <p:par>
                          <p:cTn id="34" fill="hold">
                            <p:stCondLst>
                              <p:cond delay="2800"/>
                            </p:stCondLst>
                            <p:childTnLst>
                              <p:par>
                                <p:cTn id="35" presetID="10" presetClass="entr" presetSubtype="0" fill="hold" grpId="0" nodeType="afterEffect">
                                  <p:stCondLst>
                                    <p:cond delay="0"/>
                                  </p:stCondLst>
                                  <p:childTnLst>
                                    <p:set>
                                      <p:cBhvr>
                                        <p:cTn id="36" dur="1" fill="hold">
                                          <p:stCondLst>
                                            <p:cond delay="0"/>
                                          </p:stCondLst>
                                        </p:cTn>
                                        <p:tgtEl>
                                          <p:spTgt spid="104458"/>
                                        </p:tgtEl>
                                        <p:attrNameLst>
                                          <p:attrName>style.visibility</p:attrName>
                                        </p:attrNameLst>
                                      </p:cBhvr>
                                      <p:to>
                                        <p:strVal val="visible"/>
                                      </p:to>
                                    </p:set>
                                    <p:animEffect transition="in" filter="fade">
                                      <p:cBhvr>
                                        <p:cTn id="37" dur="500"/>
                                        <p:tgtEl>
                                          <p:spTgt spid="104458"/>
                                        </p:tgtEl>
                                      </p:cBhvr>
                                    </p:animEffect>
                                  </p:childTnLst>
                                </p:cTn>
                              </p:par>
                            </p:childTnLst>
                          </p:cTn>
                        </p:par>
                        <p:par>
                          <p:cTn id="38" fill="hold">
                            <p:stCondLst>
                              <p:cond delay="3300"/>
                            </p:stCondLst>
                            <p:childTnLst>
                              <p:par>
                                <p:cTn id="39" presetID="23" presetClass="entr" presetSubtype="16" fill="hold" grpId="0" nodeType="afterEffect">
                                  <p:stCondLst>
                                    <p:cond delay="100"/>
                                  </p:stCondLst>
                                  <p:childTnLst>
                                    <p:set>
                                      <p:cBhvr>
                                        <p:cTn id="40" dur="1" fill="hold">
                                          <p:stCondLst>
                                            <p:cond delay="0"/>
                                          </p:stCondLst>
                                        </p:cTn>
                                        <p:tgtEl>
                                          <p:spTgt spid="104466"/>
                                        </p:tgtEl>
                                        <p:attrNameLst>
                                          <p:attrName>style.visibility</p:attrName>
                                        </p:attrNameLst>
                                      </p:cBhvr>
                                      <p:to>
                                        <p:strVal val="visible"/>
                                      </p:to>
                                    </p:set>
                                    <p:anim calcmode="lin" valueType="num">
                                      <p:cBhvr>
                                        <p:cTn id="41" dur="500" fill="hold"/>
                                        <p:tgtEl>
                                          <p:spTgt spid="104466"/>
                                        </p:tgtEl>
                                        <p:attrNameLst>
                                          <p:attrName>ppt_w</p:attrName>
                                        </p:attrNameLst>
                                      </p:cBhvr>
                                      <p:tavLst>
                                        <p:tav tm="0">
                                          <p:val>
                                            <p:fltVal val="0"/>
                                          </p:val>
                                        </p:tav>
                                        <p:tav tm="100000">
                                          <p:val>
                                            <p:strVal val="#ppt_w"/>
                                          </p:val>
                                        </p:tav>
                                      </p:tavLst>
                                    </p:anim>
                                    <p:anim calcmode="lin" valueType="num">
                                      <p:cBhvr>
                                        <p:cTn id="42" dur="500" fill="hold"/>
                                        <p:tgtEl>
                                          <p:spTgt spid="10446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00"/>
                            </p:stCondLst>
                            <p:childTnLst>
                              <p:par>
                                <p:cTn id="44" presetID="23" presetClass="entr" presetSubtype="16" fill="hold" grpId="0" nodeType="afterEffect">
                                  <p:stCondLst>
                                    <p:cond delay="0"/>
                                  </p:stCondLst>
                                  <p:childTnLst>
                                    <p:set>
                                      <p:cBhvr>
                                        <p:cTn id="45" dur="1" fill="hold">
                                          <p:stCondLst>
                                            <p:cond delay="0"/>
                                          </p:stCondLst>
                                        </p:cTn>
                                        <p:tgtEl>
                                          <p:spTgt spid="104473"/>
                                        </p:tgtEl>
                                        <p:attrNameLst>
                                          <p:attrName>style.visibility</p:attrName>
                                        </p:attrNameLst>
                                      </p:cBhvr>
                                      <p:to>
                                        <p:strVal val="visible"/>
                                      </p:to>
                                    </p:set>
                                    <p:anim calcmode="lin" valueType="num">
                                      <p:cBhvr>
                                        <p:cTn id="46" dur="400" fill="hold"/>
                                        <p:tgtEl>
                                          <p:spTgt spid="104473"/>
                                        </p:tgtEl>
                                        <p:attrNameLst>
                                          <p:attrName>ppt_w</p:attrName>
                                        </p:attrNameLst>
                                      </p:cBhvr>
                                      <p:tavLst>
                                        <p:tav tm="0">
                                          <p:val>
                                            <p:fltVal val="0"/>
                                          </p:val>
                                        </p:tav>
                                        <p:tav tm="100000">
                                          <p:val>
                                            <p:strVal val="#ppt_w"/>
                                          </p:val>
                                        </p:tav>
                                      </p:tavLst>
                                    </p:anim>
                                    <p:anim calcmode="lin" valueType="num">
                                      <p:cBhvr>
                                        <p:cTn id="47" dur="400" fill="hold"/>
                                        <p:tgtEl>
                                          <p:spTgt spid="104473"/>
                                        </p:tgtEl>
                                        <p:attrNameLst>
                                          <p:attrName>ppt_h</p:attrName>
                                        </p:attrNameLst>
                                      </p:cBhvr>
                                      <p:tavLst>
                                        <p:tav tm="0">
                                          <p:val>
                                            <p:fltVal val="0"/>
                                          </p:val>
                                        </p:tav>
                                        <p:tav tm="100000">
                                          <p:val>
                                            <p:strVal val="#ppt_h"/>
                                          </p:val>
                                        </p:tav>
                                      </p:tavLst>
                                    </p:anim>
                                  </p:childTnLst>
                                </p:cTn>
                              </p:par>
                              <p:par>
                                <p:cTn id="48" presetID="10" presetClass="entr" presetSubtype="0" fill="hold" grpId="0" nodeType="withEffect">
                                  <p:stCondLst>
                                    <p:cond delay="100"/>
                                  </p:stCondLst>
                                  <p:childTnLst>
                                    <p:set>
                                      <p:cBhvr>
                                        <p:cTn id="49" dur="1" fill="hold">
                                          <p:stCondLst>
                                            <p:cond delay="0"/>
                                          </p:stCondLst>
                                        </p:cTn>
                                        <p:tgtEl>
                                          <p:spTgt spid="104455"/>
                                        </p:tgtEl>
                                        <p:attrNameLst>
                                          <p:attrName>style.visibility</p:attrName>
                                        </p:attrNameLst>
                                      </p:cBhvr>
                                      <p:to>
                                        <p:strVal val="visible"/>
                                      </p:to>
                                    </p:set>
                                    <p:animEffect transition="in" filter="fade">
                                      <p:cBhvr>
                                        <p:cTn id="50" dur="500"/>
                                        <p:tgtEl>
                                          <p:spTgt spid="104455"/>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04454"/>
                                        </p:tgtEl>
                                        <p:attrNameLst>
                                          <p:attrName>style.visibility</p:attrName>
                                        </p:attrNameLst>
                                      </p:cBhvr>
                                      <p:to>
                                        <p:strVal val="visible"/>
                                      </p:to>
                                    </p:set>
                                    <p:animEffect transition="in" filter="fade">
                                      <p:cBhvr>
                                        <p:cTn id="54" dur="500"/>
                                        <p:tgtEl>
                                          <p:spTgt spid="104454"/>
                                        </p:tgtEl>
                                      </p:cBhvr>
                                    </p:animEffect>
                                  </p:childTnLst>
                                </p:cTn>
                              </p:par>
                            </p:childTnLst>
                          </p:cTn>
                        </p:par>
                        <p:par>
                          <p:cTn id="55" fill="hold">
                            <p:stCondLst>
                              <p:cond delay="5000"/>
                            </p:stCondLst>
                            <p:childTnLst>
                              <p:par>
                                <p:cTn id="56" presetID="23" presetClass="entr" presetSubtype="16" fill="hold" grpId="0" nodeType="afterEffect">
                                  <p:stCondLst>
                                    <p:cond delay="100"/>
                                  </p:stCondLst>
                                  <p:childTnLst>
                                    <p:set>
                                      <p:cBhvr>
                                        <p:cTn id="57" dur="1" fill="hold">
                                          <p:stCondLst>
                                            <p:cond delay="0"/>
                                          </p:stCondLst>
                                        </p:cTn>
                                        <p:tgtEl>
                                          <p:spTgt spid="104467"/>
                                        </p:tgtEl>
                                        <p:attrNameLst>
                                          <p:attrName>style.visibility</p:attrName>
                                        </p:attrNameLst>
                                      </p:cBhvr>
                                      <p:to>
                                        <p:strVal val="visible"/>
                                      </p:to>
                                    </p:set>
                                    <p:anim calcmode="lin" valueType="num">
                                      <p:cBhvr>
                                        <p:cTn id="58" dur="500" fill="hold"/>
                                        <p:tgtEl>
                                          <p:spTgt spid="104467"/>
                                        </p:tgtEl>
                                        <p:attrNameLst>
                                          <p:attrName>ppt_w</p:attrName>
                                        </p:attrNameLst>
                                      </p:cBhvr>
                                      <p:tavLst>
                                        <p:tav tm="0">
                                          <p:val>
                                            <p:fltVal val="0"/>
                                          </p:val>
                                        </p:tav>
                                        <p:tav tm="100000">
                                          <p:val>
                                            <p:strVal val="#ppt_w"/>
                                          </p:val>
                                        </p:tav>
                                      </p:tavLst>
                                    </p:anim>
                                    <p:anim calcmode="lin" valueType="num">
                                      <p:cBhvr>
                                        <p:cTn id="59" dur="500" fill="hold"/>
                                        <p:tgtEl>
                                          <p:spTgt spid="10446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5600"/>
                            </p:stCondLst>
                            <p:childTnLst>
                              <p:par>
                                <p:cTn id="61" presetID="23" presetClass="entr" presetSubtype="16" fill="hold" grpId="0" nodeType="afterEffect">
                                  <p:stCondLst>
                                    <p:cond delay="0"/>
                                  </p:stCondLst>
                                  <p:childTnLst>
                                    <p:set>
                                      <p:cBhvr>
                                        <p:cTn id="62" dur="1" fill="hold">
                                          <p:stCondLst>
                                            <p:cond delay="0"/>
                                          </p:stCondLst>
                                        </p:cTn>
                                        <p:tgtEl>
                                          <p:spTgt spid="104470"/>
                                        </p:tgtEl>
                                        <p:attrNameLst>
                                          <p:attrName>style.visibility</p:attrName>
                                        </p:attrNameLst>
                                      </p:cBhvr>
                                      <p:to>
                                        <p:strVal val="visible"/>
                                      </p:to>
                                    </p:set>
                                    <p:anim calcmode="lin" valueType="num">
                                      <p:cBhvr>
                                        <p:cTn id="63" dur="400" fill="hold"/>
                                        <p:tgtEl>
                                          <p:spTgt spid="104470"/>
                                        </p:tgtEl>
                                        <p:attrNameLst>
                                          <p:attrName>ppt_w</p:attrName>
                                        </p:attrNameLst>
                                      </p:cBhvr>
                                      <p:tavLst>
                                        <p:tav tm="0">
                                          <p:val>
                                            <p:fltVal val="0"/>
                                          </p:val>
                                        </p:tav>
                                        <p:tav tm="100000">
                                          <p:val>
                                            <p:strVal val="#ppt_w"/>
                                          </p:val>
                                        </p:tav>
                                      </p:tavLst>
                                    </p:anim>
                                    <p:anim calcmode="lin" valueType="num">
                                      <p:cBhvr>
                                        <p:cTn id="64" dur="400" fill="hold"/>
                                        <p:tgtEl>
                                          <p:spTgt spid="104470"/>
                                        </p:tgtEl>
                                        <p:attrNameLst>
                                          <p:attrName>ppt_h</p:attrName>
                                        </p:attrNameLst>
                                      </p:cBhvr>
                                      <p:tavLst>
                                        <p:tav tm="0">
                                          <p:val>
                                            <p:fltVal val="0"/>
                                          </p:val>
                                        </p:tav>
                                        <p:tav tm="100000">
                                          <p:val>
                                            <p:strVal val="#ppt_h"/>
                                          </p:val>
                                        </p:tav>
                                      </p:tavLst>
                                    </p:anim>
                                  </p:childTnLst>
                                </p:cTn>
                              </p:par>
                              <p:par>
                                <p:cTn id="65" presetID="10" presetClass="entr" presetSubtype="0" fill="hold" grpId="0" nodeType="withEffect">
                                  <p:stCondLst>
                                    <p:cond delay="100"/>
                                  </p:stCondLst>
                                  <p:childTnLst>
                                    <p:set>
                                      <p:cBhvr>
                                        <p:cTn id="66" dur="1" fill="hold">
                                          <p:stCondLst>
                                            <p:cond delay="0"/>
                                          </p:stCondLst>
                                        </p:cTn>
                                        <p:tgtEl>
                                          <p:spTgt spid="104461"/>
                                        </p:tgtEl>
                                        <p:attrNameLst>
                                          <p:attrName>style.visibility</p:attrName>
                                        </p:attrNameLst>
                                      </p:cBhvr>
                                      <p:to>
                                        <p:strVal val="visible"/>
                                      </p:to>
                                    </p:set>
                                    <p:animEffect transition="in" filter="fade">
                                      <p:cBhvr>
                                        <p:cTn id="67" dur="500"/>
                                        <p:tgtEl>
                                          <p:spTgt spid="104461"/>
                                        </p:tgtEl>
                                      </p:cBhvr>
                                    </p:animEffect>
                                  </p:childTnLst>
                                </p:cTn>
                              </p:par>
                            </p:childTnLst>
                          </p:cTn>
                        </p:par>
                        <p:par>
                          <p:cTn id="68" fill="hold">
                            <p:stCondLst>
                              <p:cond delay="6200"/>
                            </p:stCondLst>
                            <p:childTnLst>
                              <p:par>
                                <p:cTn id="69" presetID="10" presetClass="entr" presetSubtype="0" fill="hold" grpId="0" nodeType="afterEffect">
                                  <p:stCondLst>
                                    <p:cond delay="0"/>
                                  </p:stCondLst>
                                  <p:childTnLst>
                                    <p:set>
                                      <p:cBhvr>
                                        <p:cTn id="70" dur="1" fill="hold">
                                          <p:stCondLst>
                                            <p:cond delay="0"/>
                                          </p:stCondLst>
                                        </p:cTn>
                                        <p:tgtEl>
                                          <p:spTgt spid="104460"/>
                                        </p:tgtEl>
                                        <p:attrNameLst>
                                          <p:attrName>style.visibility</p:attrName>
                                        </p:attrNameLst>
                                      </p:cBhvr>
                                      <p:to>
                                        <p:strVal val="visible"/>
                                      </p:to>
                                    </p:set>
                                    <p:animEffect transition="in" filter="fade">
                                      <p:cBhvr>
                                        <p:cTn id="71" dur="500"/>
                                        <p:tgtEl>
                                          <p:spTgt spid="104460"/>
                                        </p:tgtEl>
                                      </p:cBhvr>
                                    </p:animEffect>
                                  </p:childTnLst>
                                </p:cTn>
                              </p:par>
                            </p:childTnLst>
                          </p:cTn>
                        </p:par>
                        <p:par>
                          <p:cTn id="72" fill="hold">
                            <p:stCondLst>
                              <p:cond delay="6700"/>
                            </p:stCondLst>
                            <p:childTnLst>
                              <p:par>
                                <p:cTn id="73" presetID="23" presetClass="entr" presetSubtype="16" fill="hold" grpId="0" nodeType="afterEffect">
                                  <p:stCondLst>
                                    <p:cond delay="100"/>
                                  </p:stCondLst>
                                  <p:childTnLst>
                                    <p:set>
                                      <p:cBhvr>
                                        <p:cTn id="74" dur="1" fill="hold">
                                          <p:stCondLst>
                                            <p:cond delay="0"/>
                                          </p:stCondLst>
                                        </p:cTn>
                                        <p:tgtEl>
                                          <p:spTgt spid="104468"/>
                                        </p:tgtEl>
                                        <p:attrNameLst>
                                          <p:attrName>style.visibility</p:attrName>
                                        </p:attrNameLst>
                                      </p:cBhvr>
                                      <p:to>
                                        <p:strVal val="visible"/>
                                      </p:to>
                                    </p:set>
                                    <p:anim calcmode="lin" valueType="num">
                                      <p:cBhvr>
                                        <p:cTn id="75" dur="500" fill="hold"/>
                                        <p:tgtEl>
                                          <p:spTgt spid="104468"/>
                                        </p:tgtEl>
                                        <p:attrNameLst>
                                          <p:attrName>ppt_w</p:attrName>
                                        </p:attrNameLst>
                                      </p:cBhvr>
                                      <p:tavLst>
                                        <p:tav tm="0">
                                          <p:val>
                                            <p:fltVal val="0"/>
                                          </p:val>
                                        </p:tav>
                                        <p:tav tm="100000">
                                          <p:val>
                                            <p:strVal val="#ppt_w"/>
                                          </p:val>
                                        </p:tav>
                                      </p:tavLst>
                                    </p:anim>
                                    <p:anim calcmode="lin" valueType="num">
                                      <p:cBhvr>
                                        <p:cTn id="76" dur="500" fill="hold"/>
                                        <p:tgtEl>
                                          <p:spTgt spid="104468"/>
                                        </p:tgtEl>
                                        <p:attrNameLst>
                                          <p:attrName>ppt_h</p:attrName>
                                        </p:attrNameLst>
                                      </p:cBhvr>
                                      <p:tavLst>
                                        <p:tav tm="0">
                                          <p:val>
                                            <p:fltVal val="0"/>
                                          </p:val>
                                        </p:tav>
                                        <p:tav tm="100000">
                                          <p:val>
                                            <p:strVal val="#ppt_h"/>
                                          </p:val>
                                        </p:tav>
                                      </p:tavLst>
                                    </p:anim>
                                  </p:childTnLst>
                                </p:cTn>
                              </p:par>
                            </p:childTnLst>
                          </p:cTn>
                        </p:par>
                        <p:par>
                          <p:cTn id="77" fill="hold" nodeType="afterGroup">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104472"/>
                                        </p:tgtEl>
                                        <p:attrNameLst>
                                          <p:attrName>style.visibility</p:attrName>
                                        </p:attrNameLst>
                                      </p:cBhvr>
                                      <p:to>
                                        <p:strVal val="visible"/>
                                      </p:to>
                                    </p:set>
                                    <p:anim calcmode="lin" valueType="num">
                                      <p:cBhvr>
                                        <p:cTn id="80" dur="400" fill="hold"/>
                                        <p:tgtEl>
                                          <p:spTgt spid="104472"/>
                                        </p:tgtEl>
                                        <p:attrNameLst>
                                          <p:attrName>ppt_w</p:attrName>
                                        </p:attrNameLst>
                                      </p:cBhvr>
                                      <p:tavLst>
                                        <p:tav tm="0">
                                          <p:val>
                                            <p:fltVal val="0"/>
                                          </p:val>
                                        </p:tav>
                                        <p:tav tm="100000">
                                          <p:val>
                                            <p:strVal val="#ppt_w"/>
                                          </p:val>
                                        </p:tav>
                                      </p:tavLst>
                                    </p:anim>
                                    <p:anim calcmode="lin" valueType="num">
                                      <p:cBhvr>
                                        <p:cTn id="81" dur="400" fill="hold"/>
                                        <p:tgtEl>
                                          <p:spTgt spid="104472"/>
                                        </p:tgtEl>
                                        <p:attrNameLst>
                                          <p:attrName>ppt_h</p:attrName>
                                        </p:attrNameLst>
                                      </p:cBhvr>
                                      <p:tavLst>
                                        <p:tav tm="0">
                                          <p:val>
                                            <p:fltVal val="0"/>
                                          </p:val>
                                        </p:tav>
                                        <p:tav tm="100000">
                                          <p:val>
                                            <p:strVal val="#ppt_h"/>
                                          </p:val>
                                        </p:tav>
                                      </p:tavLst>
                                    </p:anim>
                                  </p:childTnLst>
                                </p:cTn>
                              </p:par>
                              <p:par>
                                <p:cTn id="82" presetID="10" presetClass="entr" presetSubtype="0" fill="hold" grpId="0" nodeType="withEffect">
                                  <p:stCondLst>
                                    <p:cond delay="100"/>
                                  </p:stCondLst>
                                  <p:childTnLst>
                                    <p:set>
                                      <p:cBhvr>
                                        <p:cTn id="83" dur="1" fill="hold">
                                          <p:stCondLst>
                                            <p:cond delay="0"/>
                                          </p:stCondLst>
                                        </p:cTn>
                                        <p:tgtEl>
                                          <p:spTgt spid="104457"/>
                                        </p:tgtEl>
                                        <p:attrNameLst>
                                          <p:attrName>style.visibility</p:attrName>
                                        </p:attrNameLst>
                                      </p:cBhvr>
                                      <p:to>
                                        <p:strVal val="visible"/>
                                      </p:to>
                                    </p:set>
                                    <p:animEffect transition="in" filter="fade">
                                      <p:cBhvr>
                                        <p:cTn id="84" dur="500"/>
                                        <p:tgtEl>
                                          <p:spTgt spid="104457"/>
                                        </p:tgtEl>
                                      </p:cBhvr>
                                    </p:animEffect>
                                  </p:childTnLst>
                                </p:cTn>
                              </p:par>
                            </p:childTnLst>
                          </p:cTn>
                        </p:par>
                        <p:par>
                          <p:cTn id="85" fill="hold">
                            <p:stCondLst>
                              <p:cond delay="7900"/>
                            </p:stCondLst>
                            <p:childTnLst>
                              <p:par>
                                <p:cTn id="86" presetID="10" presetClass="entr" presetSubtype="0" fill="hold" grpId="0" nodeType="afterEffect">
                                  <p:stCondLst>
                                    <p:cond delay="0"/>
                                  </p:stCondLst>
                                  <p:childTnLst>
                                    <p:set>
                                      <p:cBhvr>
                                        <p:cTn id="87" dur="1" fill="hold">
                                          <p:stCondLst>
                                            <p:cond delay="0"/>
                                          </p:stCondLst>
                                        </p:cTn>
                                        <p:tgtEl>
                                          <p:spTgt spid="104456"/>
                                        </p:tgtEl>
                                        <p:attrNameLst>
                                          <p:attrName>style.visibility</p:attrName>
                                        </p:attrNameLst>
                                      </p:cBhvr>
                                      <p:to>
                                        <p:strVal val="visible"/>
                                      </p:to>
                                    </p:set>
                                    <p:animEffect transition="in" filter="fade">
                                      <p:cBhvr>
                                        <p:cTn id="88" dur="500"/>
                                        <p:tgtEl>
                                          <p:spTgt spid="104456"/>
                                        </p:tgtEl>
                                      </p:cBhvr>
                                    </p:animEffect>
                                  </p:childTnLst>
                                </p:cTn>
                              </p:par>
                            </p:childTnLst>
                          </p:cTn>
                        </p:par>
                        <p:par>
                          <p:cTn id="89" fill="hold">
                            <p:stCondLst>
                              <p:cond delay="8400"/>
                            </p:stCondLst>
                            <p:childTnLst>
                              <p:par>
                                <p:cTn id="90" presetID="23" presetClass="entr" presetSubtype="16" fill="hold" grpId="0" nodeType="afterEffect">
                                  <p:stCondLst>
                                    <p:cond delay="100"/>
                                  </p:stCondLst>
                                  <p:childTnLst>
                                    <p:set>
                                      <p:cBhvr>
                                        <p:cTn id="91" dur="1" fill="hold">
                                          <p:stCondLst>
                                            <p:cond delay="0"/>
                                          </p:stCondLst>
                                        </p:cTn>
                                        <p:tgtEl>
                                          <p:spTgt spid="104469"/>
                                        </p:tgtEl>
                                        <p:attrNameLst>
                                          <p:attrName>style.visibility</p:attrName>
                                        </p:attrNameLst>
                                      </p:cBhvr>
                                      <p:to>
                                        <p:strVal val="visible"/>
                                      </p:to>
                                    </p:set>
                                    <p:anim calcmode="lin" valueType="num">
                                      <p:cBhvr>
                                        <p:cTn id="92" dur="500" fill="hold"/>
                                        <p:tgtEl>
                                          <p:spTgt spid="104469"/>
                                        </p:tgtEl>
                                        <p:attrNameLst>
                                          <p:attrName>ppt_w</p:attrName>
                                        </p:attrNameLst>
                                      </p:cBhvr>
                                      <p:tavLst>
                                        <p:tav tm="0">
                                          <p:val>
                                            <p:fltVal val="0"/>
                                          </p:val>
                                        </p:tav>
                                        <p:tav tm="100000">
                                          <p:val>
                                            <p:strVal val="#ppt_w"/>
                                          </p:val>
                                        </p:tav>
                                      </p:tavLst>
                                    </p:anim>
                                    <p:anim calcmode="lin" valueType="num">
                                      <p:cBhvr>
                                        <p:cTn id="93" dur="500" fill="hold"/>
                                        <p:tgtEl>
                                          <p:spTgt spid="10446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9000"/>
                            </p:stCondLst>
                            <p:childTnLst>
                              <p:par>
                                <p:cTn id="95" presetID="23" presetClass="entr" presetSubtype="16" fill="hold" grpId="0" nodeType="afterEffect">
                                  <p:stCondLst>
                                    <p:cond delay="0"/>
                                  </p:stCondLst>
                                  <p:childTnLst>
                                    <p:set>
                                      <p:cBhvr>
                                        <p:cTn id="96" dur="1" fill="hold">
                                          <p:stCondLst>
                                            <p:cond delay="0"/>
                                          </p:stCondLst>
                                        </p:cTn>
                                        <p:tgtEl>
                                          <p:spTgt spid="104475"/>
                                        </p:tgtEl>
                                        <p:attrNameLst>
                                          <p:attrName>style.visibility</p:attrName>
                                        </p:attrNameLst>
                                      </p:cBhvr>
                                      <p:to>
                                        <p:strVal val="visible"/>
                                      </p:to>
                                    </p:set>
                                    <p:anim calcmode="lin" valueType="num">
                                      <p:cBhvr>
                                        <p:cTn id="97" dur="400" fill="hold"/>
                                        <p:tgtEl>
                                          <p:spTgt spid="104475"/>
                                        </p:tgtEl>
                                        <p:attrNameLst>
                                          <p:attrName>ppt_w</p:attrName>
                                        </p:attrNameLst>
                                      </p:cBhvr>
                                      <p:tavLst>
                                        <p:tav tm="0">
                                          <p:val>
                                            <p:fltVal val="0"/>
                                          </p:val>
                                        </p:tav>
                                        <p:tav tm="100000">
                                          <p:val>
                                            <p:strVal val="#ppt_w"/>
                                          </p:val>
                                        </p:tav>
                                      </p:tavLst>
                                    </p:anim>
                                    <p:anim calcmode="lin" valueType="num">
                                      <p:cBhvr>
                                        <p:cTn id="98" dur="400" fill="hold"/>
                                        <p:tgtEl>
                                          <p:spTgt spid="104475"/>
                                        </p:tgtEl>
                                        <p:attrNameLst>
                                          <p:attrName>ppt_h</p:attrName>
                                        </p:attrNameLst>
                                      </p:cBhvr>
                                      <p:tavLst>
                                        <p:tav tm="0">
                                          <p:val>
                                            <p:fltVal val="0"/>
                                          </p:val>
                                        </p:tav>
                                        <p:tav tm="100000">
                                          <p:val>
                                            <p:strVal val="#ppt_h"/>
                                          </p:val>
                                        </p:tav>
                                      </p:tavLst>
                                    </p:anim>
                                  </p:childTnLst>
                                </p:cTn>
                              </p:par>
                              <p:par>
                                <p:cTn id="99" presetID="10" presetClass="entr" presetSubtype="0" fill="hold" grpId="0" nodeType="withEffect">
                                  <p:stCondLst>
                                    <p:cond delay="100"/>
                                  </p:stCondLst>
                                  <p:childTnLst>
                                    <p:set>
                                      <p:cBhvr>
                                        <p:cTn id="100" dur="1" fill="hold">
                                          <p:stCondLst>
                                            <p:cond delay="0"/>
                                          </p:stCondLst>
                                        </p:cTn>
                                        <p:tgtEl>
                                          <p:spTgt spid="104463"/>
                                        </p:tgtEl>
                                        <p:attrNameLst>
                                          <p:attrName>style.visibility</p:attrName>
                                        </p:attrNameLst>
                                      </p:cBhvr>
                                      <p:to>
                                        <p:strVal val="visible"/>
                                      </p:to>
                                    </p:set>
                                    <p:animEffect transition="in" filter="fade">
                                      <p:cBhvr>
                                        <p:cTn id="101" dur="500"/>
                                        <p:tgtEl>
                                          <p:spTgt spid="104463"/>
                                        </p:tgtEl>
                                      </p:cBhvr>
                                    </p:animEffect>
                                  </p:childTnLst>
                                </p:cTn>
                              </p:par>
                            </p:childTnLst>
                          </p:cTn>
                        </p:par>
                        <p:par>
                          <p:cTn id="102" fill="hold">
                            <p:stCondLst>
                              <p:cond delay="9600"/>
                            </p:stCondLst>
                            <p:childTnLst>
                              <p:par>
                                <p:cTn id="103" presetID="10" presetClass="entr" presetSubtype="0" fill="hold" grpId="0" nodeType="afterEffect">
                                  <p:stCondLst>
                                    <p:cond delay="0"/>
                                  </p:stCondLst>
                                  <p:childTnLst>
                                    <p:set>
                                      <p:cBhvr>
                                        <p:cTn id="104" dur="1" fill="hold">
                                          <p:stCondLst>
                                            <p:cond delay="0"/>
                                          </p:stCondLst>
                                        </p:cTn>
                                        <p:tgtEl>
                                          <p:spTgt spid="104462"/>
                                        </p:tgtEl>
                                        <p:attrNameLst>
                                          <p:attrName>style.visibility</p:attrName>
                                        </p:attrNameLst>
                                      </p:cBhvr>
                                      <p:to>
                                        <p:strVal val="visible"/>
                                      </p:to>
                                    </p:set>
                                    <p:animEffect transition="in" filter="fade">
                                      <p:cBhvr>
                                        <p:cTn id="105" dur="500"/>
                                        <p:tgtEl>
                                          <p:spTgt spid="104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2" grpId="0"/>
      <p:bldP spid="104453" grpId="0"/>
      <p:bldP spid="104454" grpId="0"/>
      <p:bldP spid="104455" grpId="0"/>
      <p:bldP spid="104456" grpId="0"/>
      <p:bldP spid="104457" grpId="0"/>
      <p:bldP spid="104458" grpId="0"/>
      <p:bldP spid="104459" grpId="0"/>
      <p:bldP spid="104460" grpId="0"/>
      <p:bldP spid="104461" grpId="0"/>
      <p:bldP spid="104462" grpId="0"/>
      <p:bldP spid="104463" grpId="0"/>
      <p:bldP spid="104464" grpId="0" animBg="1"/>
      <p:bldP spid="104465" grpId="0" animBg="1"/>
      <p:bldP spid="104466" grpId="0" animBg="1"/>
      <p:bldP spid="104467" grpId="0" animBg="1"/>
      <p:bldP spid="104468" grpId="0" animBg="1"/>
      <p:bldP spid="104469" grpId="0" animBg="1"/>
      <p:bldP spid="104470" grpId="0" animBg="1"/>
      <p:bldP spid="104471" grpId="0" animBg="1"/>
      <p:bldP spid="104472" grpId="0" animBg="1"/>
      <p:bldP spid="104473" grpId="0" animBg="1"/>
      <p:bldP spid="104474" grpId="0" animBg="1"/>
      <p:bldP spid="10447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6" name="AutoShape 4"/>
          <p:cNvSpPr>
            <a:spLocks/>
          </p:cNvSpPr>
          <p:nvPr/>
        </p:nvSpPr>
        <p:spPr bwMode="auto">
          <a:xfrm flipH="1">
            <a:off x="2671763" y="3835400"/>
            <a:ext cx="7747000" cy="1935163"/>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5477" name="AutoShape 5"/>
          <p:cNvSpPr>
            <a:spLocks/>
          </p:cNvSpPr>
          <p:nvPr/>
        </p:nvSpPr>
        <p:spPr bwMode="auto">
          <a:xfrm>
            <a:off x="13963650" y="3835400"/>
            <a:ext cx="7747000" cy="1935163"/>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5481" name="AutoShape 9"/>
          <p:cNvSpPr>
            <a:spLocks/>
          </p:cNvSpPr>
          <p:nvPr/>
        </p:nvSpPr>
        <p:spPr bwMode="auto">
          <a:xfrm rot="10800000">
            <a:off x="2671763" y="9864725"/>
            <a:ext cx="7747000" cy="1935163"/>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sp>
        <p:nvSpPr>
          <p:cNvPr id="105482" name="AutoShape 10"/>
          <p:cNvSpPr>
            <a:spLocks/>
          </p:cNvSpPr>
          <p:nvPr/>
        </p:nvSpPr>
        <p:spPr bwMode="auto">
          <a:xfrm rot="10800000" flipH="1">
            <a:off x="13963650" y="9864725"/>
            <a:ext cx="7747000" cy="1935163"/>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a:solidFill>
                <a:schemeClr val="bg1"/>
              </a:solidFill>
            </a:endParaRPr>
          </a:p>
        </p:txBody>
      </p:sp>
      <p:graphicFrame>
        <p:nvGraphicFramePr>
          <p:cNvPr id="23" name="Object 9"/>
          <p:cNvGraphicFramePr>
            <a:graphicFrameLocks noChangeAspect="1"/>
          </p:cNvGraphicFramePr>
          <p:nvPr>
            <p:extLst>
              <p:ext uri="{D42A27DB-BD31-4B8C-83A1-F6EECF244321}">
                <p14:modId xmlns:p14="http://schemas.microsoft.com/office/powerpoint/2010/main" val="1894549699"/>
              </p:ext>
            </p:extLst>
          </p:nvPr>
        </p:nvGraphicFramePr>
        <p:xfrm>
          <a:off x="9244013" y="4835180"/>
          <a:ext cx="5918200" cy="5918200"/>
        </p:xfrm>
        <a:graphic>
          <a:graphicData uri="http://schemas.openxmlformats.org/drawingml/2006/chart">
            <c:chart xmlns:c="http://schemas.openxmlformats.org/drawingml/2006/chart" xmlns:r="http://schemas.openxmlformats.org/officeDocument/2006/relationships" r:id="rId2"/>
          </a:graphicData>
        </a:graphic>
      </p:graphicFrame>
      <p:sp>
        <p:nvSpPr>
          <p:cNvPr id="105475" name="AutoShape 3"/>
          <p:cNvSpPr>
            <a:spLocks/>
          </p:cNvSpPr>
          <p:nvPr/>
        </p:nvSpPr>
        <p:spPr bwMode="auto">
          <a:xfrm>
            <a:off x="22304375" y="1135063"/>
            <a:ext cx="750888" cy="33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E0593F-C5F9-4D05-910F-4555AF743773}" type="slidenum">
              <a:rPr lang="en-US" sz="2000">
                <a:solidFill>
                  <a:schemeClr val="bg1"/>
                </a:solidFill>
              </a:rPr>
              <a:pPr algn="ctr" eaLnBrk="1">
                <a:lnSpc>
                  <a:spcPct val="100000"/>
                </a:lnSpc>
              </a:pPr>
              <a:t>99</a:t>
            </a:fld>
            <a:endParaRPr lang="en-US">
              <a:solidFill>
                <a:schemeClr val="bg1"/>
              </a:solidFill>
            </a:endParaRPr>
          </a:p>
        </p:txBody>
      </p:sp>
      <p:sp>
        <p:nvSpPr>
          <p:cNvPr id="105479" name="AutoShape 7"/>
          <p:cNvSpPr>
            <a:spLocks/>
          </p:cNvSpPr>
          <p:nvPr/>
        </p:nvSpPr>
        <p:spPr bwMode="auto">
          <a:xfrm>
            <a:off x="2663825" y="4125913"/>
            <a:ext cx="34004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Quality Control</a:t>
            </a:r>
            <a:endParaRPr lang="en-US">
              <a:solidFill>
                <a:schemeClr val="bg1"/>
              </a:solidFill>
              <a:latin typeface="Roboto" charset="0"/>
              <a:ea typeface="ＭＳ Ｐゴシック" charset="0"/>
              <a:cs typeface="Roboto" charset="0"/>
              <a:sym typeface="Roboto" charset="0"/>
            </a:endParaRPr>
          </a:p>
        </p:txBody>
      </p:sp>
      <p:sp>
        <p:nvSpPr>
          <p:cNvPr id="105480" name="AutoShape 8"/>
          <p:cNvSpPr>
            <a:spLocks/>
          </p:cNvSpPr>
          <p:nvPr/>
        </p:nvSpPr>
        <p:spPr bwMode="auto">
          <a:xfrm>
            <a:off x="2671763" y="4802188"/>
            <a:ext cx="5476875" cy="2195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dirty="0">
                <a:solidFill>
                  <a:schemeClr val="bg1"/>
                </a:solidFill>
                <a:latin typeface="Roboto Light" panose="02000000000000000000" pitchFamily="2" charset="0"/>
                <a:ea typeface="Roboto Light" panose="02000000000000000000" pitchFamily="2" charset="0"/>
                <a:cs typeface="Roboto" charset="0"/>
                <a:sym typeface="Roboto" charset="0"/>
              </a:rPr>
              <a:t> ad minim </a:t>
            </a:r>
            <a:r>
              <a:rPr lang="en-US" dirty="0" err="1">
                <a:solidFill>
                  <a:schemeClr val="bg1"/>
                </a:solidFill>
                <a:latin typeface="Roboto Light" panose="02000000000000000000" pitchFamily="2" charset="0"/>
                <a:ea typeface="Roboto Light" panose="02000000000000000000" pitchFamily="2" charset="0"/>
                <a:cs typeface="Roboto" charset="0"/>
                <a:sym typeface="Roboto" charset="0"/>
              </a:rPr>
              <a:t>ven</a:t>
            </a:r>
            <a:endParaRPr lang="en-US"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5483" name="AutoShape 11"/>
          <p:cNvSpPr>
            <a:spLocks/>
          </p:cNvSpPr>
          <p:nvPr/>
        </p:nvSpPr>
        <p:spPr bwMode="auto">
          <a:xfrm>
            <a:off x="2671763" y="8601075"/>
            <a:ext cx="34004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57200">
              <a:lnSpc>
                <a:spcPct val="120000"/>
              </a:lnSpc>
              <a:defRPr/>
            </a:pPr>
            <a:r>
              <a:rPr lang="en-US" sz="2600">
                <a:solidFill>
                  <a:schemeClr val="bg1"/>
                </a:solidFill>
                <a:latin typeface="Roboto" charset="0"/>
                <a:ea typeface="ＭＳ Ｐゴシック" charset="0"/>
                <a:cs typeface="Roboto" charset="0"/>
                <a:sym typeface="Roboto" charset="0"/>
              </a:rPr>
              <a:t>Production</a:t>
            </a:r>
            <a:endParaRPr lang="en-US">
              <a:solidFill>
                <a:schemeClr val="bg1"/>
              </a:solidFill>
              <a:latin typeface="Roboto" charset="0"/>
              <a:ea typeface="ＭＳ Ｐゴシック" charset="0"/>
              <a:cs typeface="Roboto" charset="0"/>
              <a:sym typeface="Roboto" charset="0"/>
            </a:endParaRPr>
          </a:p>
        </p:txBody>
      </p:sp>
      <p:sp>
        <p:nvSpPr>
          <p:cNvPr id="105484" name="AutoShape 12"/>
          <p:cNvSpPr>
            <a:spLocks/>
          </p:cNvSpPr>
          <p:nvPr/>
        </p:nvSpPr>
        <p:spPr bwMode="auto">
          <a:xfrm>
            <a:off x="2671763" y="9277350"/>
            <a:ext cx="5476875" cy="219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5" name="AutoShape 13"/>
          <p:cNvSpPr>
            <a:spLocks/>
          </p:cNvSpPr>
          <p:nvPr/>
        </p:nvSpPr>
        <p:spPr bwMode="auto">
          <a:xfrm>
            <a:off x="18310225" y="4125913"/>
            <a:ext cx="34004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Concept</a:t>
            </a:r>
            <a:endParaRPr lang="en-US">
              <a:solidFill>
                <a:schemeClr val="bg1"/>
              </a:solidFill>
              <a:latin typeface="Roboto" charset="0"/>
              <a:ea typeface="ＭＳ Ｐゴシック" charset="0"/>
              <a:cs typeface="Roboto" charset="0"/>
              <a:sym typeface="Roboto" charset="0"/>
            </a:endParaRPr>
          </a:p>
        </p:txBody>
      </p:sp>
      <p:sp>
        <p:nvSpPr>
          <p:cNvPr id="105486" name="AutoShape 14"/>
          <p:cNvSpPr>
            <a:spLocks/>
          </p:cNvSpPr>
          <p:nvPr/>
        </p:nvSpPr>
        <p:spPr bwMode="auto">
          <a:xfrm>
            <a:off x="16233775" y="4802188"/>
            <a:ext cx="5476875" cy="2195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7" name="AutoShape 15"/>
          <p:cNvSpPr>
            <a:spLocks/>
          </p:cNvSpPr>
          <p:nvPr/>
        </p:nvSpPr>
        <p:spPr bwMode="auto">
          <a:xfrm>
            <a:off x="18310225" y="8601075"/>
            <a:ext cx="34004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457200">
              <a:lnSpc>
                <a:spcPct val="120000"/>
              </a:lnSpc>
              <a:defRPr/>
            </a:pPr>
            <a:r>
              <a:rPr lang="en-US" sz="2600">
                <a:solidFill>
                  <a:schemeClr val="bg1"/>
                </a:solidFill>
                <a:latin typeface="Roboto" charset="0"/>
                <a:ea typeface="ＭＳ Ｐゴシック" charset="0"/>
                <a:cs typeface="Roboto" charset="0"/>
                <a:sym typeface="Roboto" charset="0"/>
              </a:rPr>
              <a:t>Research</a:t>
            </a:r>
            <a:endParaRPr lang="en-US">
              <a:solidFill>
                <a:schemeClr val="bg1"/>
              </a:solidFill>
              <a:latin typeface="Roboto" charset="0"/>
              <a:ea typeface="ＭＳ Ｐゴシック" charset="0"/>
              <a:cs typeface="Roboto" charset="0"/>
              <a:sym typeface="Roboto" charset="0"/>
            </a:endParaRPr>
          </a:p>
        </p:txBody>
      </p:sp>
      <p:sp>
        <p:nvSpPr>
          <p:cNvPr id="105488" name="AutoShape 16"/>
          <p:cNvSpPr>
            <a:spLocks/>
          </p:cNvSpPr>
          <p:nvPr/>
        </p:nvSpPr>
        <p:spPr bwMode="auto">
          <a:xfrm>
            <a:off x="16233775" y="9277350"/>
            <a:ext cx="5476875" cy="219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9" name="AutoShape 17"/>
          <p:cNvSpPr>
            <a:spLocks/>
          </p:cNvSpPr>
          <p:nvPr/>
        </p:nvSpPr>
        <p:spPr bwMode="auto">
          <a:xfrm>
            <a:off x="12993688" y="8601075"/>
            <a:ext cx="765175" cy="766763"/>
          </a:xfrm>
          <a:custGeom>
            <a:avLst/>
            <a:gdLst>
              <a:gd name="T0" fmla="*/ 382588 w 21468"/>
              <a:gd name="T1" fmla="*/ 383382 h 21468"/>
              <a:gd name="T2" fmla="*/ 382588 w 21468"/>
              <a:gd name="T3" fmla="*/ 383382 h 21468"/>
              <a:gd name="T4" fmla="*/ 382588 w 21468"/>
              <a:gd name="T5" fmla="*/ 383382 h 21468"/>
              <a:gd name="T6" fmla="*/ 382588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05490" name="AutoShape 18"/>
          <p:cNvSpPr>
            <a:spLocks/>
          </p:cNvSpPr>
          <p:nvPr/>
        </p:nvSpPr>
        <p:spPr bwMode="auto">
          <a:xfrm>
            <a:off x="10633075" y="6308725"/>
            <a:ext cx="757238" cy="609600"/>
          </a:xfrm>
          <a:custGeom>
            <a:avLst/>
            <a:gdLst>
              <a:gd name="T0" fmla="*/ 378601 w 21335"/>
              <a:gd name="T1" fmla="*/ 309495 h 21422"/>
              <a:gd name="T2" fmla="*/ 378601 w 21335"/>
              <a:gd name="T3" fmla="*/ 309495 h 21422"/>
              <a:gd name="T4" fmla="*/ 378601 w 21335"/>
              <a:gd name="T5" fmla="*/ 309495 h 21422"/>
              <a:gd name="T6" fmla="*/ 378601 w 21335"/>
              <a:gd name="T7" fmla="*/ 30949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05491" name="AutoShape 19"/>
          <p:cNvSpPr>
            <a:spLocks/>
          </p:cNvSpPr>
          <p:nvPr/>
        </p:nvSpPr>
        <p:spPr bwMode="auto">
          <a:xfrm>
            <a:off x="12993688" y="6143625"/>
            <a:ext cx="773112" cy="774700"/>
          </a:xfrm>
          <a:custGeom>
            <a:avLst/>
            <a:gdLst>
              <a:gd name="T0" fmla="*/ 386556 w 21470"/>
              <a:gd name="T1" fmla="*/ 392041 h 21470"/>
              <a:gd name="T2" fmla="*/ 386556 w 21470"/>
              <a:gd name="T3" fmla="*/ 392041 h 21470"/>
              <a:gd name="T4" fmla="*/ 386556 w 21470"/>
              <a:gd name="T5" fmla="*/ 392041 h 21470"/>
              <a:gd name="T6" fmla="*/ 386556 w 21470"/>
              <a:gd name="T7" fmla="*/ 39204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105492" name="AutoShape 20"/>
          <p:cNvSpPr>
            <a:spLocks/>
          </p:cNvSpPr>
          <p:nvPr/>
        </p:nvSpPr>
        <p:spPr bwMode="auto">
          <a:xfrm>
            <a:off x="10621963" y="8515350"/>
            <a:ext cx="768350" cy="769938"/>
          </a:xfrm>
          <a:custGeom>
            <a:avLst/>
            <a:gdLst>
              <a:gd name="T0" fmla="*/ 384175 w 20874"/>
              <a:gd name="T1" fmla="*/ 384969 h 21600"/>
              <a:gd name="T2" fmla="*/ 384175 w 20874"/>
              <a:gd name="T3" fmla="*/ 384969 h 21600"/>
              <a:gd name="T4" fmla="*/ 384175 w 20874"/>
              <a:gd name="T5" fmla="*/ 384969 h 21600"/>
              <a:gd name="T6" fmla="*/ 384175 w 20874"/>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2" y="20587"/>
                  <a:pt x="20953" y="21600"/>
                  <a:pt x="20232" y="21600"/>
                </a:cubicBezTo>
                <a:lnTo>
                  <a:pt x="675" y="21600"/>
                </a:lnTo>
                <a:cubicBezTo>
                  <a:pt x="-47" y="21600"/>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blank">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2.xml><?xml version="1.0" encoding="utf-8"?>
<a:theme xmlns:a="http://schemas.openxmlformats.org/drawingml/2006/main" name="header footer">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3.xml><?xml version="1.0" encoding="utf-8"?>
<a:theme xmlns:a="http://schemas.openxmlformats.org/drawingml/2006/main" name="footer only">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fdsfdsfds.thmx</Template>
  <TotalTime>3587</TotalTime>
  <Words>18356</Words>
  <Application>Microsoft Office PowerPoint</Application>
  <PresentationFormat>Custom</PresentationFormat>
  <Paragraphs>2523</Paragraphs>
  <Slides>214</Slides>
  <Notes>22</Notes>
  <HiddenSlides>0</HiddenSlides>
  <MMClips>0</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214</vt:i4>
      </vt:variant>
    </vt:vector>
  </HeadingPairs>
  <TitlesOfParts>
    <vt:vector size="226" baseType="lpstr">
      <vt:lpstr>ＭＳ Ｐゴシック</vt:lpstr>
      <vt:lpstr>ＭＳ Ｐゴシック</vt:lpstr>
      <vt:lpstr>Avenir</vt:lpstr>
      <vt:lpstr>Helvetica</vt:lpstr>
      <vt:lpstr>Helvetica Light</vt:lpstr>
      <vt:lpstr>Roboto</vt:lpstr>
      <vt:lpstr>Roboto Bold</vt:lpstr>
      <vt:lpstr>Roboto Light</vt:lpstr>
      <vt:lpstr>Wingdings</vt:lpstr>
      <vt:lpstr>blank</vt:lpstr>
      <vt:lpstr>header footer</vt:lpstr>
      <vt:lpstr>footer only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1158</cp:revision>
  <dcterms:modified xsi:type="dcterms:W3CDTF">2015-08-13T12:52:34Z</dcterms:modified>
</cp:coreProperties>
</file>