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42" r:id="rId8"/>
    <p:sldId id="446" r:id="rId9"/>
    <p:sldId id="444" r:id="rId10"/>
    <p:sldId id="447" r:id="rId11"/>
    <p:sldId id="448" r:id="rId12"/>
    <p:sldId id="44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2173" autoAdjust="0"/>
  </p:normalViewPr>
  <p:slideViewPr>
    <p:cSldViewPr>
      <p:cViewPr varScale="1">
        <p:scale>
          <a:sx n="44" d="100"/>
          <a:sy n="44" d="100"/>
        </p:scale>
        <p:origin x="820" y="5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om%20vai%20ba%20co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BẬN (T1,2)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60022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Xếp các từ dưới đây vào nhóm thích hợp.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331E8DE-1568-4642-8841-3D8255F4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FFC0C-1A77-4D93-98C1-8FF431CE8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45" y="3238916"/>
            <a:ext cx="13332147" cy="47965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8B9413-70CA-4BD4-95F3-6F03E29F6C13}"/>
              </a:ext>
            </a:extLst>
          </p:cNvPr>
          <p:cNvSpPr txBox="1"/>
          <p:nvPr/>
        </p:nvSpPr>
        <p:spPr>
          <a:xfrm>
            <a:off x="917575" y="7921041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nhờ thầy làm giúp e trò chơi này với ạ</a:t>
            </a:r>
          </a:p>
        </p:txBody>
      </p:sp>
    </p:spTree>
    <p:extLst>
      <p:ext uri="{BB962C8B-B14F-4D97-AF65-F5344CB8AC3E}">
        <p14:creationId xmlns:p14="http://schemas.microsoft.com/office/powerpoint/2010/main" val="22215544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60022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Xếp các từ dưới đây vào nhóm thích hợp.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331E8DE-1568-4642-8841-3D8255F4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</p:spTree>
    <p:extLst>
      <p:ext uri="{BB962C8B-B14F-4D97-AF65-F5344CB8AC3E}">
        <p14:creationId xmlns:p14="http://schemas.microsoft.com/office/powerpoint/2010/main" val="11571203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60022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Đặt câu với một từ trong bài tập trên.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DBC4F0-3B74-49F4-ACA5-11EC4BCF1057}"/>
              </a:ext>
            </a:extLst>
          </p:cNvPr>
          <p:cNvSpPr/>
          <p:nvPr/>
        </p:nvSpPr>
        <p:spPr>
          <a:xfrm>
            <a:off x="1492145" y="4248834"/>
            <a:ext cx="11980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tôi thường đi làm thêm vào những lúc nhàn rỗi.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331E8DE-1568-4642-8841-3D8255F4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91E1D3-11CC-4BEA-99B6-1D426FCA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91" y="3129499"/>
            <a:ext cx="11049000" cy="10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89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16645-CDF1-4AF4-AA99-A1BBC2139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0" b="2319"/>
          <a:stretch/>
        </p:blipFill>
        <p:spPr>
          <a:xfrm>
            <a:off x="4175919" y="1495752"/>
            <a:ext cx="7467600" cy="76872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193E7C-8C65-4373-9AF8-1983B389ADB1}"/>
              </a:ext>
            </a:extLst>
          </p:cNvPr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4271A4-ED59-4AC9-8087-66326B1B2ED4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9F5AA82-F54D-464B-992F-DE9822E0336D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FF1A210-D983-4BBC-A26C-DC6F3FFDAA56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6039223-F7F8-46C9-A727-87CD42EE76F5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DAFDB40-2B93-4821-A587-A54DA8A41AC8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EEEA3940-A199-4596-B687-0756C76F3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18: BẬN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18: BẬN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 theo thể thơ. Giọng vui, khẩn trương, nhấn giọng và ngắt nhịp giữa các dòng thơ.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1292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lửa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sáng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3036419" y="7980016"/>
            <a:ext cx="2743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119695" y="4144350"/>
            <a:ext cx="6037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5938993" y="7976703"/>
            <a:ext cx="3200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 mùa,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591963" y="7977775"/>
            <a:ext cx="356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 thù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7701" y="72390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16630" y="3283446"/>
            <a:ext cx="806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E0517384-79BF-44CA-8F45-99A285DEC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Mỗi vật nêu ở khổ thơ 1 bận việc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90112" y="3371671"/>
            <a:ext cx="9491212" cy="126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 thu - bận xanh; Sông Hồng - bận chảy, cái xe - bận chạy; Lịch - bận tính ngày.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15202" y="4943688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Mỗi người nêu ở khổ thơ 2 bận việc gì?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15158" y="5621887"/>
            <a:ext cx="10210801" cy="187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 - bận cấy lúa; Chú - bận đánh thù; Mẹ - bận hát ru; Bà - bận thổi nấu; Em bé (con) - bận bú, ngủ, chơi, khóc, cười, nhìn ánh sáng.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87C3A8C8-F9EC-47BC-9B77-FBFFAD8A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423E4-AEAA-4DE1-B0A0-5496B5F4DCD5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1993E6-3205-4375-9A50-ABBEF21A3C71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57991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04252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0023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755464" y="272033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Em hiểu câu thơ “Mọi người đều bận / Nên đời rộn vui” như thế nào?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40810" y="4037931"/>
            <a:ext cx="9753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ý em thích: 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Mọi người đều bận để làm cho cuộc sống tốt đẹp hơn. 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Mọi người đều bận nhưng vui vì làm những việc có ích. 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Mọi người đều bận nên cuộc sống rất nhộn nhịp.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6069694E-0CEC-4016-914F-325A3BD1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9C391-32AF-4609-A820-B00203F718F1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2A8B3-D2A7-42D0-8485-EACBCBD90F03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57991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04252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0023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715867" y="2976491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Mẹ nhắn nhủ em bé điều gì?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15867" y="3732829"/>
            <a:ext cx="10059186" cy="2963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 nhắn nhủ em bé mới ra đời hãy biết: mọi người đều bận nên cuộc đời rất vui và có ý nghĩa; con cũng đang góp thêm niềm vui cho cuộc sống vì con cũng “bận ăn, bận bú, bận ngủ, bận chơi" để lớn lên từng ngày.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6069694E-0CEC-4016-914F-325A3BD1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9C391-32AF-4609-A820-B00203F718F1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2A8B3-D2A7-42D0-8485-EACBCBD90F03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17638298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075031" y="5384623"/>
              <a:ext cx="7356005" cy="3443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Mọi người, mọi vật và cả em bé đều bận rộn làm những công việc có ích, đem niềm vui nhỏ góp vào cuộc đời chung.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C9F70A54-3D17-4018-89E4-4C625188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95E7D5-2CA5-4E20-A429-6338C58F2971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D20255-E7FC-45EB-81AE-00013733E718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10051</TotalTime>
  <Words>829</Words>
  <Application>Microsoft Office PowerPoint</Application>
  <PresentationFormat>Custom</PresentationFormat>
  <Paragraphs>107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Xiem Do</cp:lastModifiedBy>
  <cp:revision>1116</cp:revision>
  <dcterms:created xsi:type="dcterms:W3CDTF">2008-09-09T22:52:10Z</dcterms:created>
  <dcterms:modified xsi:type="dcterms:W3CDTF">2022-08-02T14:55:44Z</dcterms:modified>
</cp:coreProperties>
</file>