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6" r:id="rId7"/>
    <p:sldId id="277" r:id="rId8"/>
    <p:sldId id="278" r:id="rId9"/>
    <p:sldId id="273" r:id="rId10"/>
    <p:sldId id="280" r:id="rId11"/>
    <p:sldId id="279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9470-FE8C-4A0C-93FB-7DF1B74698E7}" type="datetimeFigureOut">
              <a:rPr lang="en-US" smtClean="0"/>
              <a:t>02-Sep-23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9470-FE8C-4A0C-93FB-7DF1B74698E7}" type="datetimeFigureOut">
              <a:rPr lang="en-US" smtClean="0"/>
              <a:t>02-Sep-23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7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9470-FE8C-4A0C-93FB-7DF1B74698E7}" type="datetimeFigureOut">
              <a:rPr lang="en-US" smtClean="0"/>
              <a:t>02-Sep-23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7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9470-FE8C-4A0C-93FB-7DF1B74698E7}" type="datetimeFigureOut">
              <a:rPr lang="en-US" smtClean="0"/>
              <a:t>02-Sep-23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9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9470-FE8C-4A0C-93FB-7DF1B74698E7}" type="datetimeFigureOut">
              <a:rPr lang="en-US" smtClean="0"/>
              <a:t>02-Sep-23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4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9470-FE8C-4A0C-93FB-7DF1B74698E7}" type="datetimeFigureOut">
              <a:rPr lang="en-US" smtClean="0"/>
              <a:t>02-Sep-23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2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9470-FE8C-4A0C-93FB-7DF1B74698E7}" type="datetimeFigureOut">
              <a:rPr lang="en-US" smtClean="0"/>
              <a:t>02-Sep-23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9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9470-FE8C-4A0C-93FB-7DF1B74698E7}" type="datetimeFigureOut">
              <a:rPr lang="en-US" smtClean="0"/>
              <a:t>02-Sep-23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9470-FE8C-4A0C-93FB-7DF1B74698E7}" type="datetimeFigureOut">
              <a:rPr lang="en-US" smtClean="0"/>
              <a:t>02-Sep-23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2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9470-FE8C-4A0C-93FB-7DF1B74698E7}" type="datetimeFigureOut">
              <a:rPr lang="en-US" smtClean="0"/>
              <a:t>02-Sep-23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2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9470-FE8C-4A0C-93FB-7DF1B74698E7}" type="datetimeFigureOut">
              <a:rPr lang="en-US" smtClean="0"/>
              <a:t>02-Sep-23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9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29470-FE8C-4A0C-93FB-7DF1B74698E7}" type="datetimeFigureOut">
              <a:rPr lang="en-US" smtClean="0"/>
              <a:t>02-Sep-23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8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1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73347" y="152400"/>
            <a:ext cx="6194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HP001 5 hàng" pitchFamily="34" charset="0"/>
                <a:cs typeface="Times New Roman" pitchFamily="18" charset="0"/>
              </a:rPr>
              <a:t>Thứ   ngày   tháng   năm  </a:t>
            </a:r>
            <a:endParaRPr lang="en-US" sz="3600"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135559"/>
            <a:ext cx="57772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Bài 9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 Tài sản vô giá</a:t>
            </a:r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2249269"/>
            <a:ext cx="9209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Bài viết 3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 Luyện tập viết thư thăm hỏi</a:t>
            </a:r>
            <a:endParaRPr 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" y="-1"/>
            <a:ext cx="9170810" cy="6858000"/>
          </a:xfrm>
        </p:spPr>
      </p:pic>
      <p:pic>
        <p:nvPicPr>
          <p:cNvPr id="24" name="Picture 23" descr="A group of dolls&#10;&#10;Description automatically generated with low confidence">
            <a:extLst>
              <a:ext uri="{FF2B5EF4-FFF2-40B4-BE49-F238E27FC236}">
                <a16:creationId xmlns="" xmlns:a16="http://schemas.microsoft.com/office/drawing/2014/main" id="{4D98A605-D995-00F2-6875-171F705C6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94767" l="3074" r="96002">
                        <a14:foregroundMark x1="51056" y1="7892" x2="51056" y2="7892"/>
                        <a14:foregroundMark x1="41003" y1="7892" x2="48642" y2="7217"/>
                        <a14:foregroundMark x1="7431" y1="38574" x2="8035" y2="44440"/>
                        <a14:foregroundMark x1="62599" y1="82507" x2="51358" y2="86706"/>
                        <a14:foregroundMark x1="51358" y1="86706" x2="51358" y2="86706"/>
                        <a14:foregroundMark x1="93474" y1="32876" x2="93474" y2="32876"/>
                        <a14:foregroundMark x1="63033" y1="87888" x2="55545" y2="89892"/>
                        <a14:foregroundMark x1="96020" y1="35387" x2="96020" y2="35387"/>
                        <a14:foregroundMark x1="4131" y1="42266" x2="4131" y2="42266"/>
                        <a14:foregroundMark x1="46398" y1="4706" x2="46398" y2="4706"/>
                        <a14:foregroundMark x1="48642" y1="88225" x2="46398" y2="87550"/>
                        <a14:foregroundMark x1="71728" y1="87719" x2="73387" y2="90230"/>
                        <a14:foregroundMark x1="63636" y1="94429" x2="61392" y2="94767"/>
                        <a14:foregroundMark x1="3074" y1="88711" x2="3074" y2="88711"/>
                        <a14:foregroundMark x1="3074" y1="88711" x2="3074" y2="88711"/>
                        <a14:backgroundMark x1="50000" y1="78666" x2="50000" y2="78666"/>
                        <a14:backgroundMark x1="38910" y1="81177" x2="38910" y2="81177"/>
                        <a14:backgroundMark x1="81479" y1="71618" x2="81479" y2="71618"/>
                        <a14:backgroundMark x1="53452" y1="80333" x2="53452" y2="80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1690048"/>
            <a:ext cx="6817371" cy="51679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B0D583A-B4AB-2275-98AC-B62CF26CE859}"/>
              </a:ext>
            </a:extLst>
          </p:cNvPr>
          <p:cNvSpPr txBox="1"/>
          <p:nvPr/>
        </p:nvSpPr>
        <p:spPr>
          <a:xfrm>
            <a:off x="1066800" y="1066800"/>
            <a:ext cx="7162800" cy="62324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68580" tIns="34290" rIns="68580" bIns="34290">
            <a:spAutoFit/>
          </a:bodyPr>
          <a:lstStyle/>
          <a:p>
            <a:pPr defTabSz="914378">
              <a:buClr>
                <a:srgbClr val="E6FFFD"/>
              </a:buClr>
            </a:pPr>
            <a:r>
              <a:rPr lang="en-US" sz="3600" b="1" ker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Làm việc nhóm và báo cáo kết quả.</a:t>
            </a:r>
            <a:endParaRPr lang="en-US" sz="3600" b="1" kern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UTM Avo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76200"/>
            <a:ext cx="4589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Hoàn chỉnh dàn ý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6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1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057400" y="76200"/>
            <a:ext cx="4589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Hoàn chỉnh dàn ý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212" y="1676400"/>
            <a:ext cx="89154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 ý của một bức thư thăm hỏi người thân gồm có 3 phần: </a:t>
            </a:r>
          </a:p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1. Mở đầu </a:t>
            </a:r>
          </a:p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2. Nội dung chính</a:t>
            </a:r>
          </a:p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3. Kết thúc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7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1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676400" y="12954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96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048000"/>
            <a:ext cx="824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 để thăm hỏi, em viết thư để làm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002643"/>
            <a:ext cx="824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- Để chúc mừng, bày tỏ tình cảm, cảm ơn, xin lỗi, kể chuyện cho bạn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2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1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481136" y="2133600"/>
            <a:ext cx="6291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Khởi động</a:t>
            </a:r>
            <a:endParaRPr lang="en-US" sz="96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ea typeface="PMingLiU-ExtB" pitchFamily="18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4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1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" y="457200"/>
            <a:ext cx="4229724" cy="2862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457200"/>
            <a:ext cx="46482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Câu hỏi:</a:t>
            </a:r>
          </a:p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Nêu cấu tạo của một bức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thư?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Nêu những việc cần làm để viết được một bức thư thăm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hỏi?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448305"/>
            <a:ext cx="5589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Nêu cấu tạo của một bức thư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476" y="4027944"/>
            <a:ext cx="9030324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Cấu tạo của bức thư:   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Lời chào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		      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Lời tự giới thiệu (nếu cần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				Lí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do viết thư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		      3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Lời thăm hỏi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		      4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Thông tin về tình hình bản thân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		      5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Lời chúc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3429000"/>
            <a:ext cx="9254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Nêu những việc cần làm để viết được một bức thư thăm hỏi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4027944"/>
            <a:ext cx="89916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việc cần làm để viết được một bức thư thăm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hỏi: 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Viết về ai?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Tìm ý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Sắp xếp ý: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Viết đoạn văn: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Hoàn chỉnh đoạn văn: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1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63572" y="2421776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96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4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10" cy="6858000"/>
          </a:xfrm>
        </p:spPr>
      </p:pic>
      <p:sp>
        <p:nvSpPr>
          <p:cNvPr id="6" name="Oval 5"/>
          <p:cNvSpPr/>
          <p:nvPr/>
        </p:nvSpPr>
        <p:spPr>
          <a:xfrm>
            <a:off x="61912" y="1295400"/>
            <a:ext cx="1295400" cy="685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Gợi ý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912" y="1905000"/>
            <a:ext cx="8929688" cy="3505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, Em viết thư thăm hỏi ai?</a:t>
            </a:r>
          </a:p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b, Vì sao em cần viết thư thăm hỏi?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, Em sẽ viết gì?</a:t>
            </a:r>
          </a:p>
          <a:p>
            <a:pPr marL="285750" indent="-285750" algn="just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Nêu lí do viết thư (nếu cần).</a:t>
            </a:r>
          </a:p>
          <a:p>
            <a:pPr marL="285750" indent="-285750" algn="just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Chúc mừng hoặc chia sẻ.</a:t>
            </a:r>
          </a:p>
          <a:p>
            <a:pPr marL="285750" indent="-285750" algn="just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Thăm hỏi tình hình (sức khỏe, đời sống, việc làm, việc học…).</a:t>
            </a:r>
          </a:p>
          <a:p>
            <a:pPr marL="285750" indent="-285750" algn="just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Thông tin về tình hình của bản thân.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152400"/>
            <a:ext cx="7086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Tìm ý cho một bức thư thăm hỏi người thân ( hoặc thầy cô, bạn bè, chú bộ đội</a:t>
            </a:r>
            <a: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…)</a:t>
            </a:r>
            <a:endParaRPr lang="en-US" sz="3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4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" y="23812"/>
            <a:ext cx="9170810" cy="6858000"/>
          </a:xfrm>
        </p:spPr>
      </p:pic>
      <p:sp>
        <p:nvSpPr>
          <p:cNvPr id="9" name="Oval Callout 8"/>
          <p:cNvSpPr/>
          <p:nvPr/>
        </p:nvSpPr>
        <p:spPr>
          <a:xfrm>
            <a:off x="5562600" y="1229618"/>
            <a:ext cx="3429000" cy="2808982"/>
          </a:xfrm>
          <a:prstGeom prst="wedgeEllipseCallout">
            <a:avLst>
              <a:gd name="adj1" fmla="val -49791"/>
              <a:gd name="adj2" fmla="val 5143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Mình viết thư thăm hỏi ông bà ngoại ở quê.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152400"/>
            <a:ext cx="7086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Tìm ý cho một bức thư thăm hỏi người thân ( hoặc thầy cô, bạn bè, chú bộ đội</a:t>
            </a:r>
            <a: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…)</a:t>
            </a:r>
            <a:endParaRPr lang="en-US" sz="3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562600" y="1371600"/>
            <a:ext cx="3429000" cy="2819400"/>
          </a:xfrm>
          <a:prstGeom prst="wedgeEllipseCallout">
            <a:avLst>
              <a:gd name="adj1" fmla="val -52500"/>
              <a:gd name="adj2" fmla="val 606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Sắp đến sinh nhật ông, mình bận học không về thăm và chúc mừng được.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52400" y="1229618"/>
            <a:ext cx="3352800" cy="2808982"/>
          </a:xfrm>
          <a:prstGeom prst="wedgeEllipseCallout">
            <a:avLst>
              <a:gd name="adj1" fmla="val 52513"/>
              <a:gd name="adj2" fmla="val 489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Bạn viết thư thăm hỏi ai?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152400" y="1371600"/>
            <a:ext cx="3352800" cy="2819400"/>
          </a:xfrm>
          <a:prstGeom prst="wedgeEllipseCallout">
            <a:avLst>
              <a:gd name="adj1" fmla="val 51961"/>
              <a:gd name="adj2" fmla="val 564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Vì sao bạn cần viết thư thăm hỏi?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5562600" y="1524000"/>
            <a:ext cx="3429000" cy="2819400"/>
          </a:xfrm>
          <a:prstGeom prst="wedgeEllipseCallout">
            <a:avLst>
              <a:gd name="adj1" fmla="val -52500"/>
              <a:gd name="adj2" fmla="val 606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Nhân dịp sinh nhật của ông. Chúc ông luôn vui vẻ, nhiều sức khỏe.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152400" y="1524000"/>
            <a:ext cx="3352800" cy="2819400"/>
          </a:xfrm>
          <a:prstGeom prst="wedgeEllipseCallout">
            <a:avLst>
              <a:gd name="adj1" fmla="val 51961"/>
              <a:gd name="adj2" fmla="val 564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Bạn chúc mừng hay chia sẻ điều gì?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5562600" y="1752600"/>
            <a:ext cx="3429000" cy="2819400"/>
          </a:xfrm>
          <a:prstGeom prst="wedgeEllipseCallout">
            <a:avLst>
              <a:gd name="adj1" fmla="val -52500"/>
              <a:gd name="adj2" fmla="val 606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Mình sẽ hỏi thăm ông bà về sức khỏe và đời sống.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152400" y="1752600"/>
            <a:ext cx="3352800" cy="2819400"/>
          </a:xfrm>
          <a:prstGeom prst="wedgeEllipseCallout">
            <a:avLst>
              <a:gd name="adj1" fmla="val 51961"/>
              <a:gd name="adj2" fmla="val 564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Bạn thăm hỏi ông bà như thế nào?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5557837" y="2057400"/>
            <a:ext cx="3429000" cy="2819400"/>
          </a:xfrm>
          <a:prstGeom prst="wedgeEllipseCallout">
            <a:avLst>
              <a:gd name="adj1" fmla="val -52500"/>
              <a:gd name="adj2" fmla="val 606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Mình sẽ kể với ông bà việc học ở trường, sức khỏe của mọi người trong nhà.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152400" y="2057400"/>
            <a:ext cx="3352800" cy="2819400"/>
          </a:xfrm>
          <a:prstGeom prst="wedgeEllipseCallout">
            <a:avLst>
              <a:gd name="adj1" fmla="val 51961"/>
              <a:gd name="adj2" fmla="val 564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Bạn sẽ viết về tình hình của bạn thân như thế nào?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0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" y="23812"/>
            <a:ext cx="9170810" cy="6858000"/>
          </a:xfrm>
        </p:spPr>
      </p:pic>
      <p:sp>
        <p:nvSpPr>
          <p:cNvPr id="14" name="TextBox 13"/>
          <p:cNvSpPr txBox="1"/>
          <p:nvPr/>
        </p:nvSpPr>
        <p:spPr>
          <a:xfrm>
            <a:off x="1905000" y="152400"/>
            <a:ext cx="7086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Tìm ý cho một bức thư thăm hỏi người thân ( hoặc thầy cô, bạn bè, chú bộ đội</a:t>
            </a:r>
            <a: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…)</a:t>
            </a:r>
            <a:endParaRPr lang="en-US" sz="3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A group of dolls&#10;&#10;Description automatically generated with low confidence">
            <a:extLst>
              <a:ext uri="{FF2B5EF4-FFF2-40B4-BE49-F238E27FC236}">
                <a16:creationId xmlns="" xmlns:a16="http://schemas.microsoft.com/office/drawing/2014/main" id="{4D98A605-D995-00F2-6875-171F705C6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94767" l="3074" r="96002">
                        <a14:foregroundMark x1="51056" y1="7892" x2="51056" y2="7892"/>
                        <a14:foregroundMark x1="41003" y1="7892" x2="48642" y2="7217"/>
                        <a14:foregroundMark x1="7431" y1="38574" x2="8035" y2="44440"/>
                        <a14:foregroundMark x1="62599" y1="82507" x2="51358" y2="86706"/>
                        <a14:foregroundMark x1="51358" y1="86706" x2="51358" y2="86706"/>
                        <a14:foregroundMark x1="93474" y1="32876" x2="93474" y2="32876"/>
                        <a14:foregroundMark x1="63033" y1="87888" x2="55545" y2="89892"/>
                        <a14:foregroundMark x1="96020" y1="35387" x2="96020" y2="35387"/>
                        <a14:foregroundMark x1="4131" y1="42266" x2="4131" y2="42266"/>
                        <a14:foregroundMark x1="46398" y1="4706" x2="46398" y2="4706"/>
                        <a14:foregroundMark x1="48642" y1="88225" x2="46398" y2="87550"/>
                        <a14:foregroundMark x1="71728" y1="87719" x2="73387" y2="90230"/>
                        <a14:foregroundMark x1="63636" y1="94429" x2="61392" y2="94767"/>
                        <a14:foregroundMark x1="3074" y1="88711" x2="3074" y2="88711"/>
                        <a14:foregroundMark x1="3074" y1="88711" x2="3074" y2="88711"/>
                        <a14:backgroundMark x1="50000" y1="78666" x2="50000" y2="78666"/>
                        <a14:backgroundMark x1="38910" y1="81177" x2="38910" y2="81177"/>
                        <a14:backgroundMark x1="81479" y1="71618" x2="81479" y2="71618"/>
                        <a14:backgroundMark x1="53452" y1="80333" x2="53452" y2="80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0200" y="2352417"/>
            <a:ext cx="5943600" cy="45055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B0D583A-B4AB-2275-98AC-B62CF26CE859}"/>
              </a:ext>
            </a:extLst>
          </p:cNvPr>
          <p:cNvSpPr txBox="1"/>
          <p:nvPr/>
        </p:nvSpPr>
        <p:spPr>
          <a:xfrm>
            <a:off x="1066800" y="1637458"/>
            <a:ext cx="7162800" cy="62324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68580" tIns="34290" rIns="68580" bIns="34290">
            <a:spAutoFit/>
          </a:bodyPr>
          <a:lstStyle/>
          <a:p>
            <a:pPr defTabSz="914378">
              <a:buClr>
                <a:srgbClr val="E6FFFD"/>
              </a:buClr>
            </a:pPr>
            <a:r>
              <a:rPr lang="en-US" sz="3600" b="1" ker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Làm việc nhóm và báo cáo kết quả.</a:t>
            </a:r>
            <a:endParaRPr lang="en-US" sz="3600" b="1" kern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UTM Avo" panose="0204060305050602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" y="23812"/>
            <a:ext cx="9170810" cy="6858000"/>
          </a:xfrm>
        </p:spPr>
      </p:pic>
      <p:sp>
        <p:nvSpPr>
          <p:cNvPr id="14" name="TextBox 13"/>
          <p:cNvSpPr txBox="1"/>
          <p:nvPr/>
        </p:nvSpPr>
        <p:spPr>
          <a:xfrm>
            <a:off x="1905000" y="152400"/>
            <a:ext cx="7086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Tìm ý cho một bức thư thăm hỏi người thân ( hoặc thầy cô, bạn bè, chú bộ đội</a:t>
            </a:r>
            <a: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…)</a:t>
            </a:r>
            <a:endParaRPr lang="en-US" sz="3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176" y="2377470"/>
            <a:ext cx="8810625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 tìm ý cho một bức thư phải trả lời được các câu hỏi: viết thư cho ai? Vì sao cần viết thư? Em sẽ viết gì?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8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1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6" b="64853"/>
          <a:stretch/>
        </p:blipFill>
        <p:spPr bwMode="auto">
          <a:xfrm>
            <a:off x="-49213" y="1011238"/>
            <a:ext cx="9193213" cy="150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7" b="16998"/>
          <a:stretch/>
        </p:blipFill>
        <p:spPr bwMode="auto">
          <a:xfrm>
            <a:off x="-76200" y="2459038"/>
            <a:ext cx="9193213" cy="328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82280" r="-22189" b="215"/>
          <a:stretch/>
        </p:blipFill>
        <p:spPr bwMode="auto">
          <a:xfrm>
            <a:off x="174624" y="5659438"/>
            <a:ext cx="11026776" cy="11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101025"/>
            <a:ext cx="5660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Lập dàn ý cho bức thư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7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540</Words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2023-08-24T23:32:12Z</dcterms:created>
  <dcterms:modified xsi:type="dcterms:W3CDTF">2023-09-02T05:31:05Z</dcterms:modified>
</cp:coreProperties>
</file>