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3"/>
  </p:notesMasterIdLst>
  <p:sldIdLst>
    <p:sldId id="256" r:id="rId3"/>
    <p:sldId id="258" r:id="rId4"/>
    <p:sldId id="270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7" r:id="rId21"/>
    <p:sldId id="276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4" r:id="rId67"/>
    <p:sldId id="322" r:id="rId68"/>
    <p:sldId id="323" r:id="rId69"/>
    <p:sldId id="325" r:id="rId70"/>
    <p:sldId id="326" r:id="rId71"/>
    <p:sldId id="32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>
        <p:scale>
          <a:sx n="66" d="100"/>
          <a:sy n="66" d="100"/>
        </p:scale>
        <p:origin x="-49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20/07/2022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20/07/2022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20/07/2022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20/07/2022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20/07/2022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20/07/2022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590-8FAC-4540-A79A-FA6F6B58239F}" type="datetimeFigureOut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FEB7-A0AE-4E2E-A7C5-BE999D6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47" y="2357735"/>
            <a:ext cx="1066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KHOA HỌC TỰ NHIÊN 7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143" y="1037773"/>
            <a:ext cx="505097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3" y="2539561"/>
            <a:ext cx="1055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Sinh sản ở sinh vật là quá trình tạo ra những cá thể mới, đảm bảo sự phát triển liên tục của loài.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653143" y="1850573"/>
            <a:ext cx="97245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984479"/>
            <a:ext cx="10536763" cy="33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6512" y="4542751"/>
            <a:ext cx="975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2" y="4652361"/>
            <a:ext cx="9637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0686" y="5471664"/>
            <a:ext cx="975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Hình ảnh Gia đình đẹp - Tổng hợp hình ảnh gia đình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0" y="994422"/>
            <a:ext cx="5279119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9" y="979907"/>
            <a:ext cx="5326740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1" y="3440080"/>
            <a:ext cx="10607668" cy="1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686" y="5232381"/>
            <a:ext cx="975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đảm bảo sự phát triển liên tục của loài.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8857" y="2148114"/>
            <a:ext cx="943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về nhà tập nhân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giống cho cây khoai tây.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000" y="2844225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ộp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sản phẩm vào tiết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sau.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819" y="456363"/>
            <a:ext cx="5399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DỤNG: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47" y="2357735"/>
            <a:ext cx="1066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KHOA HỌC TỰ NHIÊN 7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016" y="2198081"/>
            <a:ext cx="124620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7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h sản vô tính ở thực vật là gì? - Thư Viện Hỏi Đ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754743"/>
            <a:ext cx="5885542" cy="26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2117" y="43546"/>
            <a:ext cx="4818742" cy="59508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ãy liệt kê tất cả những đặc điểm về hình thái và chức năng của các loại lá  biến dạng - trang 85 | Dạy Học Tố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7" y="849996"/>
            <a:ext cx="584200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ý thuyết sinh sản vô tính ở động vật sinh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 bwMode="auto">
          <a:xfrm>
            <a:off x="213631" y="3429000"/>
            <a:ext cx="5860596" cy="3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44: Sinh Sản Vô Tính Ở Động Vật (Chương IV: Sinh Sản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1747"/>
            <a:ext cx="5799943" cy="31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631" y="2696036"/>
            <a:ext cx="2046514" cy="711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728701"/>
            <a:ext cx="1436914" cy="711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631" y="3476215"/>
            <a:ext cx="1513569" cy="711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3468926"/>
            <a:ext cx="2046514" cy="711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74193"/>
            <a:ext cx="1219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27875"/>
            <a:ext cx="12192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" y="1404715"/>
            <a:ext cx="5823650" cy="5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20139"/>
              </p:ext>
            </p:extLst>
          </p:nvPr>
        </p:nvGraphicFramePr>
        <p:xfrm>
          <a:off x="6197606" y="3309257"/>
          <a:ext cx="5660568" cy="338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5880"/>
                <a:gridCol w="1204688"/>
              </a:tblGrid>
              <a:tr h="13136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0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1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cá thể con.</a:t>
                      </a:r>
                      <a:endParaRPr lang="en-US" sz="3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97606" y="1404715"/>
            <a:ext cx="56025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</a:t>
            </a: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trùng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4357"/>
              </p:ext>
            </p:extLst>
          </p:nvPr>
        </p:nvGraphicFramePr>
        <p:xfrm>
          <a:off x="6197606" y="1524021"/>
          <a:ext cx="5718623" cy="370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560"/>
                <a:gridCol w="3614063"/>
              </a:tblGrid>
              <a:tr h="968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33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cá thể con sau sinh sản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cá thể con.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31199" y="1582071"/>
            <a:ext cx="3570516" cy="1219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6059" y="2801281"/>
            <a:ext cx="3672113" cy="148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6685" y="4232370"/>
            <a:ext cx="3570516" cy="98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5" grpId="1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" y="1404715"/>
            <a:ext cx="5823650" cy="5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7600" y="1393381"/>
            <a:ext cx="5718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5659" y="3471671"/>
            <a:ext cx="5602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730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Quan sát Hình 37.4, hãy cho biết sinh sản ở cây dây nhện có điểm gì khác  với sinh sản ở trùng biến hình | Giải khoa học tự nhiên 7 c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433742"/>
            <a:ext cx="5747657" cy="42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6" y="5752832"/>
            <a:ext cx="12177474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37.4,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1433743"/>
            <a:ext cx="5823650" cy="4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80782"/>
            <a:ext cx="1217747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8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397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9" y="18143"/>
            <a:ext cx="12171222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8" y="47172"/>
            <a:ext cx="8128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6856"/>
              </p:ext>
            </p:extLst>
          </p:nvPr>
        </p:nvGraphicFramePr>
        <p:xfrm>
          <a:off x="2960915" y="854529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8"/>
                <a:gridCol w="812800"/>
                <a:gridCol w="798286"/>
                <a:gridCol w="754742"/>
                <a:gridCol w="740229"/>
                <a:gridCol w="783771"/>
                <a:gridCol w="812710"/>
                <a:gridCol w="761424"/>
                <a:gridCol w="719124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09814"/>
              </p:ext>
            </p:extLst>
          </p:nvPr>
        </p:nvGraphicFramePr>
        <p:xfrm>
          <a:off x="1458686" y="1491342"/>
          <a:ext cx="991325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65"/>
                <a:gridCol w="755165"/>
                <a:gridCol w="755165"/>
                <a:gridCol w="782625"/>
                <a:gridCol w="782625"/>
                <a:gridCol w="782625"/>
                <a:gridCol w="741435"/>
                <a:gridCol w="782625"/>
                <a:gridCol w="782625"/>
                <a:gridCol w="768896"/>
                <a:gridCol w="741435"/>
                <a:gridCol w="741435"/>
                <a:gridCol w="741435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48446"/>
              </p:ext>
            </p:extLst>
          </p:nvPr>
        </p:nvGraphicFramePr>
        <p:xfrm>
          <a:off x="4499431" y="2121990"/>
          <a:ext cx="6154055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55"/>
                <a:gridCol w="819977"/>
                <a:gridCol w="689508"/>
                <a:gridCol w="798286"/>
                <a:gridCol w="798286"/>
                <a:gridCol w="769257"/>
                <a:gridCol w="740229"/>
                <a:gridCol w="769257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Ợ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88908"/>
              </p:ext>
            </p:extLst>
          </p:nvPr>
        </p:nvGraphicFramePr>
        <p:xfrm>
          <a:off x="6045200" y="2760617"/>
          <a:ext cx="311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/>
                <a:gridCol w="812800"/>
                <a:gridCol w="798286"/>
                <a:gridCol w="78377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57635"/>
              </p:ext>
            </p:extLst>
          </p:nvPr>
        </p:nvGraphicFramePr>
        <p:xfrm>
          <a:off x="2714174" y="3405054"/>
          <a:ext cx="641531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7"/>
                <a:gridCol w="870858"/>
                <a:gridCol w="769257"/>
                <a:gridCol w="754743"/>
                <a:gridCol w="754745"/>
                <a:gridCol w="812800"/>
                <a:gridCol w="798286"/>
                <a:gridCol w="740226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09050"/>
              </p:ext>
            </p:extLst>
          </p:nvPr>
        </p:nvGraphicFramePr>
        <p:xfrm>
          <a:off x="6763657" y="4680132"/>
          <a:ext cx="32512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769257"/>
                <a:gridCol w="856343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1600"/>
              </p:ext>
            </p:extLst>
          </p:nvPr>
        </p:nvGraphicFramePr>
        <p:xfrm>
          <a:off x="6023424" y="4041502"/>
          <a:ext cx="476069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62"/>
                <a:gridCol w="798285"/>
                <a:gridCol w="798286"/>
                <a:gridCol w="769257"/>
                <a:gridCol w="841829"/>
                <a:gridCol w="78377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SỐ 1"/>
          <p:cNvSpPr/>
          <p:nvPr/>
        </p:nvSpPr>
        <p:spPr>
          <a:xfrm>
            <a:off x="609600" y="8382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Ố 1"/>
          <p:cNvSpPr/>
          <p:nvPr/>
        </p:nvSpPr>
        <p:spPr>
          <a:xfrm>
            <a:off x="609600" y="1447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Ố 1"/>
          <p:cNvSpPr/>
          <p:nvPr/>
        </p:nvSpPr>
        <p:spPr>
          <a:xfrm>
            <a:off x="609600" y="21336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CAU HOI"/>
          <p:cNvSpPr/>
          <p:nvPr/>
        </p:nvSpPr>
        <p:spPr>
          <a:xfrm>
            <a:off x="224971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Ố 1"/>
          <p:cNvSpPr/>
          <p:nvPr/>
        </p:nvSpPr>
        <p:spPr>
          <a:xfrm>
            <a:off x="566056" y="2819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Ố 1"/>
          <p:cNvSpPr/>
          <p:nvPr/>
        </p:nvSpPr>
        <p:spPr>
          <a:xfrm>
            <a:off x="595086" y="3503386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Ố 1"/>
          <p:cNvSpPr/>
          <p:nvPr/>
        </p:nvSpPr>
        <p:spPr>
          <a:xfrm>
            <a:off x="624114" y="4114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Ố 1"/>
          <p:cNvSpPr/>
          <p:nvPr/>
        </p:nvSpPr>
        <p:spPr>
          <a:xfrm>
            <a:off x="624114" y="4724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 sống trên Trái Đất bắt nguồn từ môi trường nào?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16732"/>
              </p:ext>
            </p:extLst>
          </p:nvPr>
        </p:nvGraphicFramePr>
        <p:xfrm>
          <a:off x="2975429" y="867241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827314"/>
                <a:gridCol w="783771"/>
                <a:gridCol w="783772"/>
                <a:gridCol w="725714"/>
                <a:gridCol w="783771"/>
                <a:gridCol w="812800"/>
                <a:gridCol w="769258"/>
                <a:gridCol w="725714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3946"/>
              </p:ext>
            </p:extLst>
          </p:nvPr>
        </p:nvGraphicFramePr>
        <p:xfrm>
          <a:off x="1465942" y="1476816"/>
          <a:ext cx="9884226" cy="63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43"/>
                <a:gridCol w="765908"/>
                <a:gridCol w="760325"/>
                <a:gridCol w="760325"/>
                <a:gridCol w="760325"/>
                <a:gridCol w="760325"/>
                <a:gridCol w="760325"/>
                <a:gridCol w="802753"/>
                <a:gridCol w="769258"/>
                <a:gridCol w="769257"/>
                <a:gridCol w="754743"/>
                <a:gridCol w="740228"/>
                <a:gridCol w="725711"/>
              </a:tblGrid>
              <a:tr h="638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65477"/>
              </p:ext>
            </p:extLst>
          </p:nvPr>
        </p:nvGraphicFramePr>
        <p:xfrm>
          <a:off x="4498574" y="2132886"/>
          <a:ext cx="618394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12"/>
                <a:gridCol w="783771"/>
                <a:gridCol w="725714"/>
                <a:gridCol w="798286"/>
                <a:gridCol w="798286"/>
                <a:gridCol w="769257"/>
                <a:gridCol w="740229"/>
                <a:gridCol w="798285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87611"/>
              </p:ext>
            </p:extLst>
          </p:nvPr>
        </p:nvGraphicFramePr>
        <p:xfrm>
          <a:off x="6059714" y="2757702"/>
          <a:ext cx="30988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71"/>
                <a:gridCol w="798286"/>
                <a:gridCol w="798286"/>
                <a:gridCol w="769257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86237"/>
              </p:ext>
            </p:extLst>
          </p:nvPr>
        </p:nvGraphicFramePr>
        <p:xfrm>
          <a:off x="2714167" y="3412296"/>
          <a:ext cx="642983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4"/>
                <a:gridCol w="856343"/>
                <a:gridCol w="769257"/>
                <a:gridCol w="769258"/>
                <a:gridCol w="754742"/>
                <a:gridCol w="827315"/>
                <a:gridCol w="783771"/>
                <a:gridCol w="754742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96606"/>
              </p:ext>
            </p:extLst>
          </p:nvPr>
        </p:nvGraphicFramePr>
        <p:xfrm>
          <a:off x="6030686" y="4045500"/>
          <a:ext cx="47389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85"/>
                <a:gridCol w="798286"/>
                <a:gridCol w="783772"/>
                <a:gridCol w="798285"/>
                <a:gridCol w="827315"/>
                <a:gridCol w="783771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17591"/>
              </p:ext>
            </p:extLst>
          </p:nvPr>
        </p:nvGraphicFramePr>
        <p:xfrm>
          <a:off x="6778170" y="4678680"/>
          <a:ext cx="320765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725716"/>
                <a:gridCol w="856343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26" y="5711761"/>
            <a:ext cx="121774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6" descr="Quan sát Hình 37.4, hãy cho biết sinh sản ở cây dây nhện có điểm gì khác  với sinh sản ở trùng biến hình | Giải khoa học tự nhiên 7 c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433742"/>
            <a:ext cx="5747657" cy="42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1433743"/>
            <a:ext cx="5823650" cy="4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26" y="5095580"/>
            <a:ext cx="1217747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83" y="1457847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1494979"/>
            <a:ext cx="1151391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ây lá bỏng và những công dụng kỳ diệu với sức khỏ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3605790"/>
            <a:ext cx="4426856" cy="19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hoai lang mọc mầm có ăn được không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28" y="1494979"/>
            <a:ext cx="3628571" cy="19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5" y="6205248"/>
            <a:ext cx="1217747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8" name="Picture 12" descr="Cách ươm hạt dâu tây ở Mỹ.How to grow strawberries from seed.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8215" r="9576" b="7977"/>
          <a:stretch/>
        </p:blipFill>
        <p:spPr bwMode="auto">
          <a:xfrm>
            <a:off x="271688" y="1494977"/>
            <a:ext cx="2892434" cy="19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1688" y="2902857"/>
            <a:ext cx="1988457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58743" y="5100637"/>
            <a:ext cx="2612570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89319"/>
              </p:ext>
            </p:extLst>
          </p:nvPr>
        </p:nvGraphicFramePr>
        <p:xfrm>
          <a:off x="570779" y="1494979"/>
          <a:ext cx="11084191" cy="384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0364"/>
                <a:gridCol w="7953827"/>
              </a:tblGrid>
              <a:tr h="2832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323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828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5037" y="1349839"/>
            <a:ext cx="2119085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954" y="2224324"/>
            <a:ext cx="7561942" cy="73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44" y="5196121"/>
            <a:ext cx="7496613" cy="994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7964" y="2888346"/>
            <a:ext cx="6995870" cy="58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0187" y="3483369"/>
            <a:ext cx="782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0972" y="436512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650" y="4383270"/>
            <a:ext cx="2119085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1494979"/>
            <a:ext cx="1151391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72394"/>
            <a:ext cx="12191999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37.5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6" y="5657671"/>
            <a:ext cx="1217747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49" y="5804388"/>
            <a:ext cx="1219199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77" y="3147715"/>
            <a:ext cx="1179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77" y="1407895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422409"/>
            <a:ext cx="1160099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4" y="5763230"/>
            <a:ext cx="1217747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0" y="1422410"/>
            <a:ext cx="11702597" cy="22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14216"/>
              </p:ext>
            </p:extLst>
          </p:nvPr>
        </p:nvGraphicFramePr>
        <p:xfrm>
          <a:off x="-2038" y="3396342"/>
          <a:ext cx="12135977" cy="346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726"/>
                <a:gridCol w="8302810"/>
                <a:gridCol w="2285441"/>
              </a:tblGrid>
              <a:tr h="83355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 hình thức</a:t>
                      </a:r>
                    </a:p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 sản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7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05410" algn="l"/>
                        </a:tabLst>
                      </a:pPr>
                      <a:r>
                        <a:rPr lang="en-US" sz="200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93406" y="4884083"/>
            <a:ext cx="6137484" cy="384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2430" y="4093030"/>
            <a:ext cx="4615543" cy="508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2420" y="4441378"/>
            <a:ext cx="5268686" cy="52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01944" y="4408731"/>
            <a:ext cx="1872343" cy="50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90269" y="4292619"/>
            <a:ext cx="1828787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83009" y="5486443"/>
            <a:ext cx="1828787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2" y="5595305"/>
            <a:ext cx="1857818" cy="87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2701" y="5283247"/>
            <a:ext cx="6502392" cy="3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7000"/>
              </a:lnSpc>
              <a:buClr>
                <a:srgbClr val="000000"/>
              </a:buClr>
              <a:buSzPts val="1100"/>
              <a:tabLst>
                <a:tab pos="10541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5" y="5696903"/>
            <a:ext cx="8048166" cy="57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98200" y="6386288"/>
            <a:ext cx="6270150" cy="3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7000"/>
              </a:lnSpc>
              <a:buClr>
                <a:srgbClr val="000000"/>
              </a:buClr>
              <a:buSzPts val="1100"/>
              <a:tabLst>
                <a:tab pos="107315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2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422410"/>
            <a:ext cx="11600996" cy="36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5" y="5783107"/>
            <a:ext cx="121774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" y="4622063"/>
            <a:ext cx="12177475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77" y="3147715"/>
            <a:ext cx="1179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77" y="1407895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1263" y="4208899"/>
            <a:ext cx="11731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646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496" y="2357735"/>
            <a:ext cx="102050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QUAN\Pictures\Screenshots\Screenshot (10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36459" r="8949" b="19891"/>
          <a:stretch/>
        </p:blipFill>
        <p:spPr bwMode="auto">
          <a:xfrm>
            <a:off x="319315" y="1604716"/>
            <a:ext cx="11437256" cy="47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QUAN\Pictures\Screenshots\Screenshot (10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1417" r="8949" b="15130"/>
          <a:stretch/>
        </p:blipFill>
        <p:spPr bwMode="auto">
          <a:xfrm>
            <a:off x="290287" y="1436913"/>
            <a:ext cx="11699570" cy="49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QUAN\Pictures\Screenshots\Screenshot (10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47" r="8949" b="14732"/>
          <a:stretch/>
        </p:blipFill>
        <p:spPr bwMode="auto">
          <a:xfrm>
            <a:off x="275772" y="1349828"/>
            <a:ext cx="11632320" cy="50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QUAN\Pictures\Screenshots\Screenshot (10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53720" r="9060" b="9574"/>
          <a:stretch/>
        </p:blipFill>
        <p:spPr bwMode="auto">
          <a:xfrm>
            <a:off x="304799" y="1494978"/>
            <a:ext cx="11713029" cy="46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0" y="5979885"/>
            <a:ext cx="7126514" cy="82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37.10.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" y="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14" y="1514686"/>
            <a:ext cx="1165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37.7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37.10,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QUAN\Pictures\Screenshots\Screenshot (10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47" r="8949" b="20198"/>
          <a:stretch/>
        </p:blipFill>
        <p:spPr bwMode="auto">
          <a:xfrm>
            <a:off x="268514" y="2715016"/>
            <a:ext cx="11639577" cy="34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4971" y="6139543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QUAN\Pictures\Screenshots\Screenshot (10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36459" r="8949" b="24911"/>
          <a:stretch/>
        </p:blipFill>
        <p:spPr bwMode="auto">
          <a:xfrm>
            <a:off x="319315" y="1604716"/>
            <a:ext cx="11437256" cy="42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600891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QUAN\Pictures\Screenshots\Screenshot (10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53720" r="9060" b="9574"/>
          <a:stretch/>
        </p:blipFill>
        <p:spPr bwMode="auto">
          <a:xfrm>
            <a:off x="304799" y="1494978"/>
            <a:ext cx="11713029" cy="46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600891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QUAN\Pictures\Screenshots\Screenshot (10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1417" r="8949" b="20309"/>
          <a:stretch/>
        </p:blipFill>
        <p:spPr bwMode="auto">
          <a:xfrm>
            <a:off x="290287" y="1436913"/>
            <a:ext cx="11699570" cy="4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593634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25" y="5835579"/>
            <a:ext cx="1217747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25" y="5296216"/>
            <a:ext cx="121774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2" grpId="1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721" y="2024855"/>
            <a:ext cx="11774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Stencil" pitchFamily="82" charset="0"/>
              <a:buChar char="­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tencil" pitchFamily="82" charset="0"/>
              <a:buChar char="­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53" y="1443985"/>
            <a:ext cx="1173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4056" y="1137456"/>
            <a:ext cx="5849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 descr="C:\Users\QUAN\Pictures\Screenshots\Screenshot (10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t="40427" r="34382" b="31994"/>
          <a:stretch/>
        </p:blipFill>
        <p:spPr bwMode="auto">
          <a:xfrm>
            <a:off x="624115" y="856344"/>
            <a:ext cx="5341257" cy="2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0514" y="85634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4056" y="3605964"/>
            <a:ext cx="5849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Picture 4" descr="Bí quyết giâm cành hoa hồng dễ dang (How to Grow Roses from Cuttings Easy)  – Cẩm nang nuôi trồng sinh vật c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4571" b="15589"/>
          <a:stretch/>
        </p:blipFill>
        <p:spPr bwMode="auto">
          <a:xfrm>
            <a:off x="624114" y="3485770"/>
            <a:ext cx="5341257" cy="33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115" y="5783943"/>
            <a:ext cx="2627086" cy="10595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4056" y="4726724"/>
            <a:ext cx="5849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" grpId="1"/>
      <p:bldP spid="5" grpId="0"/>
      <p:bldP spid="6" grpId="0"/>
      <p:bldP spid="6" grpId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7706" y="58059"/>
            <a:ext cx="666205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inh sản sinh dưỡng tự nhiên là gì ? Cho ví d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7" y="825230"/>
            <a:ext cx="10058400" cy="58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284" y="1161143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10" y="2267167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,...;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4919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86" y="1542150"/>
            <a:ext cx="11190515" cy="188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5242" y="906307"/>
            <a:ext cx="104615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Lớp Lưỡng cư - Bài 35. Ếch đồng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696688"/>
            <a:ext cx="6037942" cy="4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i trùng roi xanh sinh sản thì bộ phận phân đôi trước là | VietJac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6110514" y="696688"/>
            <a:ext cx="6072126" cy="47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99" y="4437744"/>
            <a:ext cx="2801258" cy="943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0514" y="4390573"/>
            <a:ext cx="2919948" cy="1037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" y="5601194"/>
            <a:ext cx="121681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" y="17009"/>
            <a:ext cx="12181565" cy="68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3195" y="1358673"/>
            <a:ext cx="5769346" cy="5259837"/>
            <a:chOff x="326654" y="1358677"/>
            <a:chExt cx="5769346" cy="5259837"/>
          </a:xfrm>
        </p:grpSpPr>
        <p:pic>
          <p:nvPicPr>
            <p:cNvPr id="3076" name="Picture 4" descr="Quan sát Hình 37.17 và 37.18, vẽ sơ đồ chung về sinh sản hữu tính ở động vật...  | baivan.ne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99"/>
            <a:stretch/>
          </p:blipFill>
          <p:spPr bwMode="auto">
            <a:xfrm>
              <a:off x="326654" y="1358677"/>
              <a:ext cx="5769346" cy="525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78114" y="3048797"/>
              <a:ext cx="1146629" cy="333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53" y="747879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40" y="2549641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3111" y="2506099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1407968" y="3048793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93111" y="3005251"/>
            <a:ext cx="1030514" cy="49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7970" y="3456555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627" y="3489439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34939" y="3020558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22368" y="4162306"/>
            <a:ext cx="1128812" cy="2495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0875" y="4634021"/>
            <a:ext cx="1762750" cy="5766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516" y="5290459"/>
            <a:ext cx="2067959" cy="288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5840" y="5747658"/>
            <a:ext cx="1146528" cy="3351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4706" y="5578764"/>
            <a:ext cx="867544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8368" y="6241800"/>
            <a:ext cx="1320714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6138319" y="1379695"/>
            <a:ext cx="5937567" cy="52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39504" y="2896673"/>
            <a:ext cx="903473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78984" y="5759372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72137" y="4728202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41060" y="4310284"/>
            <a:ext cx="973683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18105" y="4284244"/>
            <a:ext cx="1144869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9183" y="799294"/>
            <a:ext cx="566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78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184" y="1387344"/>
            <a:ext cx="7455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418184" y="2033675"/>
            <a:ext cx="5677816" cy="47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9951" y="3393787"/>
            <a:ext cx="1076345" cy="8738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823" y="5983271"/>
            <a:ext cx="1523920" cy="652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753" y="4969416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1243" y="4680550"/>
            <a:ext cx="973683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7881" y="4680550"/>
            <a:ext cx="1144869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9" r="88480" b="6862"/>
          <a:stretch/>
        </p:blipFill>
        <p:spPr bwMode="auto">
          <a:xfrm>
            <a:off x="418184" y="4267657"/>
            <a:ext cx="654106" cy="23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58" b="60004"/>
          <a:stretch/>
        </p:blipFill>
        <p:spPr bwMode="auto">
          <a:xfrm>
            <a:off x="400522" y="2033675"/>
            <a:ext cx="689429" cy="2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8534401" y="2946399"/>
            <a:ext cx="391885" cy="27867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247174" y="4339770"/>
            <a:ext cx="493401" cy="0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350254" y="4737034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350255" y="5821540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93874" y="6245567"/>
            <a:ext cx="1596570" cy="5834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56069E-6 L 0.48567 -0.32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1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93064E-6 L 0.47382 -0.447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5" y="-2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4971E-6 L 0.48919 0.383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19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9.24855E-7 L 0.48815 0.25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1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93064E-6 L 0.52734 -0.129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5.20231E-7 L 0.55352 -0.075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5.20231E-7 L 0.4582 0.097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4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335932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124" y="2460578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25258" y="3106909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17357" y="3860800"/>
            <a:ext cx="6041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17357" y="3860800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58519" y="3860800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2634" y="322217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290" y="3193143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64289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6342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2634" y="3222170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4290" y="3193143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4290" y="4621096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3127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274494" y="1318624"/>
            <a:ext cx="5821505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6628" y="1379696"/>
            <a:ext cx="5805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767" y="1593683"/>
            <a:ext cx="5689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6628" y="3397183"/>
            <a:ext cx="5805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8570" y="3441680"/>
            <a:ext cx="5805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2" grpId="1"/>
      <p:bldP spid="6" grpId="0"/>
      <p:bldP spid="9" grpId="0"/>
      <p:bldP spid="9" grpId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771" y="2050426"/>
            <a:ext cx="11045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65182"/>
            <a:ext cx="5766252" cy="5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73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47" y="2191654"/>
            <a:ext cx="570135" cy="624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7501" y="2162623"/>
            <a:ext cx="1001485" cy="3120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473" y="2561774"/>
            <a:ext cx="812802" cy="37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1620" y="1514857"/>
            <a:ext cx="1059541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0214" y="2588917"/>
            <a:ext cx="989003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6835" y="3130045"/>
            <a:ext cx="710116" cy="605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2702" y="4775197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647" y="4301262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814" y="4934981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Giải khoa học tự nhiên 7 CTST bài 37 Sinh sản ở sinh vật | Học cùng  hocthoi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6270167" y="1405098"/>
            <a:ext cx="5864049" cy="47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075847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2562" y="61236"/>
            <a:ext cx="6937829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Quần thể hươu cao cổ phục hồi ngoạn mục khắp châu Phi - ThienNhien.Net |  Con người và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859519"/>
            <a:ext cx="4735739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í mật về hươu cao cổ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859520"/>
            <a:ext cx="4920343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a đình nhà mèo - Đọc báo, tin tức mới nhất 24h qua - A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8" y="3563257"/>
            <a:ext cx="4735739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nhà mới cho gia đình mèo con - chodocu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3563257"/>
            <a:ext cx="4920343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/>
          <a:stretch/>
        </p:blipFill>
        <p:spPr bwMode="auto">
          <a:xfrm>
            <a:off x="347065" y="1344708"/>
            <a:ext cx="5748934" cy="54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06951" y="1384231"/>
            <a:ext cx="5810877" cy="53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8873" y="6139540"/>
            <a:ext cx="4871584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101" y="6141418"/>
            <a:ext cx="5285242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848" y="4759872"/>
            <a:ext cx="1626875" cy="687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9468" y="4763501"/>
            <a:ext cx="1626875" cy="687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65182"/>
            <a:ext cx="5766252" cy="5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473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6629" y="1379696"/>
            <a:ext cx="568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775" y="1995824"/>
            <a:ext cx="1237796" cy="950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3134" y="1379697"/>
            <a:ext cx="824139" cy="492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3133" y="2580025"/>
            <a:ext cx="824139" cy="303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31075" y="3146194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29590" y="4713848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2432" y="4857510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2432" y="4304042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9747" y="2191654"/>
            <a:ext cx="570135" cy="624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7501" y="2162623"/>
            <a:ext cx="1001485" cy="3120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473" y="2561774"/>
            <a:ext cx="812802" cy="37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1620" y="1514857"/>
            <a:ext cx="1059541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64728" y="2588917"/>
            <a:ext cx="989003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96835" y="3130045"/>
            <a:ext cx="710116" cy="605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62702" y="4775197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3647" y="4301262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4814" y="4934981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b="12442"/>
          <a:stretch/>
        </p:blipFill>
        <p:spPr bwMode="auto">
          <a:xfrm>
            <a:off x="347065" y="1344709"/>
            <a:ext cx="5748934" cy="18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518"/>
          <a:stretch/>
        </p:blipFill>
        <p:spPr bwMode="auto">
          <a:xfrm>
            <a:off x="347065" y="3708397"/>
            <a:ext cx="5748934" cy="26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2777" y="6255657"/>
            <a:ext cx="4366190" cy="54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717" y="3149602"/>
            <a:ext cx="4325257" cy="558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3368" y="2685143"/>
            <a:ext cx="1117599" cy="346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174" y="2656115"/>
            <a:ext cx="1262743" cy="371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55655" y="1555354"/>
            <a:ext cx="573314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36476"/>
              </p:ext>
            </p:extLst>
          </p:nvPr>
        </p:nvGraphicFramePr>
        <p:xfrm>
          <a:off x="6386283" y="3367782"/>
          <a:ext cx="5602516" cy="3128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629"/>
                <a:gridCol w="1400629"/>
                <a:gridCol w="1400629"/>
                <a:gridCol w="1400629"/>
              </a:tblGrid>
              <a:tr h="58010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70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82725" y="3599543"/>
            <a:ext cx="1151790" cy="89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3372" y="3469528"/>
            <a:ext cx="1335313" cy="12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1886" y="3355124"/>
            <a:ext cx="2336800" cy="433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9140" y="4049485"/>
            <a:ext cx="103051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5083" y="4049484"/>
            <a:ext cx="103051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2724" y="5047205"/>
            <a:ext cx="1260648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1126" y="5824285"/>
            <a:ext cx="1398533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4961" y="5047205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42515" y="50506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58152" y="5791490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28971" y="5784523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74274" y="50506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49426" y="5820519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8971" y="58355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58152" y="5029678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49426" y="58355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42515" y="5835596"/>
            <a:ext cx="1161146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5083" y="5029677"/>
            <a:ext cx="1086477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iải khoa học tự nhiên 7 CTST bài 37 Sinh sản ở sinh vật | Học cùng  hocthoi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187411" y="1379696"/>
            <a:ext cx="5864049" cy="47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3091" y="6101508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0" y="1379474"/>
            <a:ext cx="5863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5206"/>
              </p:ext>
            </p:extLst>
          </p:nvPr>
        </p:nvGraphicFramePr>
        <p:xfrm>
          <a:off x="6231162" y="3255550"/>
          <a:ext cx="5801179" cy="347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4609"/>
                <a:gridCol w="1596570"/>
              </a:tblGrid>
              <a:tr h="7649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0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70172" y="3244337"/>
            <a:ext cx="41220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2058" y="3244340"/>
            <a:ext cx="15022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0172" y="3962401"/>
            <a:ext cx="3341913" cy="48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200" y="4478503"/>
            <a:ext cx="4020457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6630" y="5088330"/>
            <a:ext cx="4423229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172" y="5683643"/>
            <a:ext cx="4049485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6457" y="6264443"/>
            <a:ext cx="4049485" cy="466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870" y="6336139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9258" y="5246174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4613" y="5841487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2128" y="4044354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2085" y="4636347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9" grpId="0"/>
      <p:bldP spid="17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Những điều chưa biết về sinh sản hữu tính ở thực vậ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34869" b="34777"/>
          <a:stretch/>
        </p:blipFill>
        <p:spPr bwMode="auto">
          <a:xfrm>
            <a:off x="377371" y="1329414"/>
            <a:ext cx="2743200" cy="50423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775" y="6233887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Thụ tinh, kết quả và tạo h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68" y="1358441"/>
            <a:ext cx="6324600" cy="501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3371" y="6241141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1744" y="1423238"/>
            <a:ext cx="1895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Những điều chưa biết về sinh sản hữu tính ở thực vậ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34869" b="34777"/>
          <a:stretch/>
        </p:blipFill>
        <p:spPr bwMode="auto">
          <a:xfrm>
            <a:off x="377371" y="1329414"/>
            <a:ext cx="2743200" cy="50423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775" y="6233887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067" y="1400631"/>
            <a:ext cx="8377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hụ tinh, kết quả và tạ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4" y="1358441"/>
            <a:ext cx="5794545" cy="501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9810" y="6277429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5658" y="1415145"/>
            <a:ext cx="5660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-►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-►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Quan sát Hình 37.16 và đọc thông tin, hãy cho biết quả được hình thành và  lớn lên như thế nào | Giải khoa học tự nhiên 7 chân trời sáng tạo | Tech12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/>
        </p:blipFill>
        <p:spPr bwMode="auto">
          <a:xfrm>
            <a:off x="358775" y="1379694"/>
            <a:ext cx="5548539" cy="45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685" y="5936342"/>
            <a:ext cx="4659086" cy="5950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5656" y="1379696"/>
            <a:ext cx="579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5656" y="2726594"/>
            <a:ext cx="5646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0" y="1393988"/>
            <a:ext cx="589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ây Xoài tượng - Cách trồng chăm sóc giống cây Xoài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5" y="1379696"/>
            <a:ext cx="5766253" cy="53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AI TRÒ CỦA HI AMINO VÀ PEPTIDE ĐỐI VỚI ĐẤT VÀ CÂY TRỒNG – AGRI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0" y="3429000"/>
            <a:ext cx="5892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8570" y="1393988"/>
            <a:ext cx="589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huyện của 4 hạt gi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9696"/>
            <a:ext cx="5762171" cy="53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UNO - BVTV sinh h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7293"/>
            <a:ext cx="5965370" cy="33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970" y="14514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086" y="972454"/>
            <a:ext cx="1017451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59049"/>
              </p:ext>
            </p:extLst>
          </p:nvPr>
        </p:nvGraphicFramePr>
        <p:xfrm>
          <a:off x="1400628" y="2423886"/>
          <a:ext cx="9085944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886"/>
                <a:gridCol w="2972029"/>
                <a:gridCol w="2972029"/>
              </a:tblGrid>
              <a:tr h="5073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42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2328" y="137051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3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24" y="2033675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79" y="2680845"/>
            <a:ext cx="11640847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274494" y="1362166"/>
            <a:ext cx="5821505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5" y="1379696"/>
            <a:ext cx="5805715" cy="5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419638" y="1356197"/>
            <a:ext cx="3296020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8" y="1356197"/>
            <a:ext cx="3236688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7486" y="1355975"/>
            <a:ext cx="481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6" y="3443292"/>
            <a:ext cx="4818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813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8114" y="1364129"/>
            <a:ext cx="4760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419638" y="1356197"/>
            <a:ext cx="3296020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8" y="1356197"/>
            <a:ext cx="3236688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6514" y="2085396"/>
            <a:ext cx="4862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24" y="2033675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24" y="2658626"/>
            <a:ext cx="777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24" y="3273804"/>
            <a:ext cx="11587562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Trồng Dưa Lưới Taka &quot;Khủng&quot; Tại Nhà Theo Cách Này Để Có Trái Ăn Suốt Hè -  Shop hạt giống hoa đẹp dễ tr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1374323"/>
            <a:ext cx="5715000" cy="53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2273" y="5515428"/>
            <a:ext cx="3425370" cy="1175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4686" y="1374323"/>
            <a:ext cx="5631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5028" y="1838812"/>
            <a:ext cx="59508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29288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24" y="1932077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924" y="2528000"/>
            <a:ext cx="777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583" y="3138720"/>
            <a:ext cx="11645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925" y="3767913"/>
            <a:ext cx="1156827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Stencil" pitchFamily="82" charset="0"/>
              <a:buChar char="­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970" y="754744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1" y="764925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4" y="754744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94342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95325"/>
              </p:ext>
            </p:extLst>
          </p:nvPr>
        </p:nvGraphicFramePr>
        <p:xfrm>
          <a:off x="5326748" y="4428294"/>
          <a:ext cx="6358769" cy="1455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839"/>
                <a:gridCol w="2965930"/>
              </a:tblGrid>
              <a:tr h="48858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Ông,...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2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4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8061" y="1654631"/>
            <a:ext cx="5849253" cy="117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7090" y="3182252"/>
            <a:ext cx="670559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" y="1683651"/>
            <a:ext cx="4747403" cy="49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22328" y="108023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5600" y="4426858"/>
            <a:ext cx="2278741" cy="4862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5314" y="50001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5313" y="54573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3378" y="3251198"/>
            <a:ext cx="6640282" cy="92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10" grpId="0" animBg="1"/>
      <p:bldP spid="6" grpId="0" animBg="1"/>
      <p:bldP spid="12" grpId="0"/>
      <p:bldP spid="14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4" y="1059321"/>
            <a:ext cx="11190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862950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603178"/>
            <a:ext cx="11531596" cy="2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7" y="4680934"/>
            <a:ext cx="9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313" y="5598498"/>
            <a:ext cx="844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87" y="4645455"/>
            <a:ext cx="963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11" grpId="0"/>
      <p:bldP spid="12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743" y="87746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632206"/>
            <a:ext cx="11212286" cy="35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8752" y="5491383"/>
            <a:ext cx="859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5222615"/>
            <a:ext cx="971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  <p:bldP spid="10" grpId="0" animBg="1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559</TotalTime>
  <Words>4658</Words>
  <PresentationFormat>Custom</PresentationFormat>
  <Paragraphs>492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2022-07-14T09:11:25Z</dcterms:created>
  <dcterms:modified xsi:type="dcterms:W3CDTF">2022-07-20T14:15:05Z</dcterms:modified>
</cp:coreProperties>
</file>